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BE14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7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33D8D-AD91-4498-B588-A974D073B9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54567-D3F5-4903-854C-25778817B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8DC61-B797-42E4-8B91-B630ED33E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F7AD3-65AF-4513-891E-B5094D2B57AE}" type="datetimeFigureOut">
              <a:rPr lang="bg-BG" smtClean="0"/>
              <a:t>14.1.2022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D075C-7E75-4A88-B315-443576A2E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11A42-A342-487A-8D77-58785CA7B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B0C5-4CE0-4097-8B25-B418D72639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81905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BDC27-F2EA-4415-9C5B-30AFB4F49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1BA208-0894-4F89-ACB8-54F21472D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51D84-03AC-434C-B0EB-F540C6F59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F7AD3-65AF-4513-891E-B5094D2B57AE}" type="datetimeFigureOut">
              <a:rPr lang="bg-BG" smtClean="0"/>
              <a:t>14.1.2022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E0DB9-C70B-4230-9246-2B991A4DA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4D0C9-C7D7-4B5F-9AF6-37941382F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B0C5-4CE0-4097-8B25-B418D72639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07381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59F8C1-54E2-4A91-A88E-0989C011CA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7B7C99-836F-48BC-A774-2A929C966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1AAA2-23D3-4E25-90A2-5D513D1AA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F7AD3-65AF-4513-891E-B5094D2B57AE}" type="datetimeFigureOut">
              <a:rPr lang="bg-BG" smtClean="0"/>
              <a:t>14.1.2022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5B026-ECFF-4D17-A345-9AE0C5083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B52A4-90C2-44CF-9A5D-B8E2900FA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B0C5-4CE0-4097-8B25-B418D72639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05555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78A27-2BBD-4BA7-B0DD-D1B52121C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8FF48-CC15-4C91-BE45-D34767998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22E1D-3A57-4BAA-9864-D75ED7842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F7AD3-65AF-4513-891E-B5094D2B57AE}" type="datetimeFigureOut">
              <a:rPr lang="bg-BG" smtClean="0"/>
              <a:t>14.1.2022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7E029-5AA8-4027-BA82-AD7A8AF7B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D597E-2CC0-451E-81F7-ED09EB297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B0C5-4CE0-4097-8B25-B418D72639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68515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2D845-043E-4944-B241-DC25039E3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FA961-33F5-4CB8-BF90-7478BBDE2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446CE-758E-474D-BD18-55D5EE49F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F7AD3-65AF-4513-891E-B5094D2B57AE}" type="datetimeFigureOut">
              <a:rPr lang="bg-BG" smtClean="0"/>
              <a:t>14.1.2022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A5C24-25A7-41A8-AF75-492C119BC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FC285-A1E0-4D4E-AFA5-CE16F8CB8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B0C5-4CE0-4097-8B25-B418D72639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64940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09869-AC9B-4006-8844-DD24D75F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679E8-913B-435E-AC22-C7AB0068AE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4A135-AAE4-464C-A594-0890E0090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D5F0C-C559-45FE-BECF-A577E8271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F7AD3-65AF-4513-891E-B5094D2B57AE}" type="datetimeFigureOut">
              <a:rPr lang="bg-BG" smtClean="0"/>
              <a:t>14.1.2022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3E8B7-8B64-4C89-9C8B-FFCC8AFFD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B54F5-8D00-486A-B657-624886F09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B0C5-4CE0-4097-8B25-B418D72639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8249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A6C14-8236-4396-A6A7-629556B45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B27F3-256C-46BF-ADFC-A42679F99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C9447-A2AC-42A8-8BE1-30A30BDAC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3BAF30-9465-4A63-BE21-85D1F74937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530ECE-E02A-4AE6-9ECE-DFBC80D85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35E44D-51BC-4651-AA58-04A7AD783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F7AD3-65AF-4513-891E-B5094D2B57AE}" type="datetimeFigureOut">
              <a:rPr lang="bg-BG" smtClean="0"/>
              <a:t>14.1.2022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CC8FDB-926C-4DE6-8BF4-7931C7155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51B759-B9C6-423E-B902-55BD3E641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B0C5-4CE0-4097-8B25-B418D72639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3738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AFC71-57ED-45F0-892B-BF18AEBB0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5E4F9C-B115-4B6A-B877-CBA75131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F7AD3-65AF-4513-891E-B5094D2B57AE}" type="datetimeFigureOut">
              <a:rPr lang="bg-BG" smtClean="0"/>
              <a:t>14.1.2022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D0089D-0A29-4009-AA10-59194EAFC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83D64C-435C-4CEA-A2D8-116B7F235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B0C5-4CE0-4097-8B25-B418D72639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56336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301007-773E-4470-99A7-658165BCC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F7AD3-65AF-4513-891E-B5094D2B57AE}" type="datetimeFigureOut">
              <a:rPr lang="bg-BG" smtClean="0"/>
              <a:t>14.1.2022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4FED0B-7663-4031-956B-2B7E9DAAD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EB565-E99C-45DA-B104-38AA84CBE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B0C5-4CE0-4097-8B25-B418D72639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6643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CEE8F-44AB-43BA-9E6A-89BA05753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48EB3-4F8F-4B11-9831-5F67B56F3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BFE60D-C296-43EC-9C3C-0EB3CB5A8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72A9A-ADEB-47A9-87B6-DEB09757C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F7AD3-65AF-4513-891E-B5094D2B57AE}" type="datetimeFigureOut">
              <a:rPr lang="bg-BG" smtClean="0"/>
              <a:t>14.1.2022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D2D84-654C-4C29-AC1E-43B50B10F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E5B72-6E17-4CE6-A641-0F4BBE221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B0C5-4CE0-4097-8B25-B418D72639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9194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73B11-DF7F-4F9D-9FB8-E22DE0251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FBA261-63A1-4665-B529-09DEC7AD0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3DFB0-3447-4F77-93C0-29F3C126A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DD233-43FC-481D-A84D-03FB338C0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F7AD3-65AF-4513-891E-B5094D2B57AE}" type="datetimeFigureOut">
              <a:rPr lang="bg-BG" smtClean="0"/>
              <a:t>14.1.2022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FECE66-D6EA-457A-8E5A-46AD2D89A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68C83-84E9-4746-8B65-109175FB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B0C5-4CE0-4097-8B25-B418D72639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02203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5F044A-C04A-4754-8252-869816E44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FB3A0-BD27-488F-B7E9-FFA7809CD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67EAF-A7A3-46D2-A0FC-3BF62EA87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F7AD3-65AF-4513-891E-B5094D2B57AE}" type="datetimeFigureOut">
              <a:rPr lang="bg-BG" smtClean="0"/>
              <a:t>14.1.2022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7BC40-846E-4A88-844C-EAB99A2E2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4259A-19A0-439C-8C4E-7E05BA316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0B0C5-4CE0-4097-8B25-B418D72639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26139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0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F90C8-E4E9-46ED-AA9F-A8AC6C414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2125" y="122238"/>
            <a:ext cx="9144000" cy="2387600"/>
          </a:xfrm>
        </p:spPr>
        <p:txBody>
          <a:bodyPr/>
          <a:lstStyle/>
          <a:p>
            <a:r>
              <a:rPr lang="bg-BG" b="1" dirty="0">
                <a:ln w="6600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Билетен център</a:t>
            </a:r>
            <a:br>
              <a:rPr lang="bg-BG" b="1" dirty="0">
                <a:ln w="6600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</a:br>
            <a:endParaRPr lang="bg-B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92E14-6C4C-4FBC-A45B-999A55AFEB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7825" y="5297488"/>
            <a:ext cx="9144000" cy="1655762"/>
          </a:xfrm>
        </p:spPr>
        <p:txBody>
          <a:bodyPr>
            <a:normAutofit fontScale="32500" lnSpcReduction="20000"/>
          </a:bodyPr>
          <a:lstStyle/>
          <a:p>
            <a:r>
              <a:rPr lang="ru-RU" sz="7200" b="1" i="1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Представено от </a:t>
            </a:r>
          </a:p>
          <a:p>
            <a:r>
              <a:rPr lang="ru-RU" sz="7200" b="1" i="1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Георги Вълков </a:t>
            </a:r>
            <a:r>
              <a:rPr lang="bg-BG" sz="7200" b="1" i="1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</a:t>
            </a:r>
            <a:r>
              <a:rPr lang="ru-RU" sz="7200" b="1" i="1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Стоян Чомпов</a:t>
            </a:r>
          </a:p>
          <a:p>
            <a:r>
              <a:rPr lang="ru-RU" sz="7200" b="1" i="1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Курс: III</a:t>
            </a:r>
          </a:p>
          <a:p>
            <a:r>
              <a:rPr lang="ru-RU" sz="7200" b="1" i="1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Група: 5б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1324403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C2341-9019-40AE-A7E6-52E8EF4D0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Кратко въведение в приложението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3FC5D-64FD-48AC-ABF2-7DA5B73C0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Приложението има за цел да обработва заявки за нови събития</a:t>
            </a:r>
          </a:p>
          <a:p>
            <a:r>
              <a:rPr lang="bg-BG" dirty="0"/>
              <a:t>Спрвка за текущи събития</a:t>
            </a:r>
          </a:p>
          <a:p>
            <a:r>
              <a:rPr lang="bg-BG" dirty="0"/>
              <a:t>Нанасяне на промени врху текущи събития</a:t>
            </a:r>
          </a:p>
          <a:p>
            <a:r>
              <a:rPr lang="bg-BG" dirty="0"/>
              <a:t>Закупуване на билет, както и издаването на формуляр с информация относно: клиент, брой закупени билети, името на представлението, името на дистрибутора</a:t>
            </a:r>
          </a:p>
        </p:txBody>
      </p:sp>
    </p:spTree>
    <p:extLst>
      <p:ext uri="{BB962C8B-B14F-4D97-AF65-F5344CB8AC3E}">
        <p14:creationId xmlns:p14="http://schemas.microsoft.com/office/powerpoint/2010/main" val="251174559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36A5A0C-0B18-4982-92A5-83D97243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Възможности от организаторски профил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364473C-6EEE-4181-92B4-8D09E7D29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33729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bg-BG" b="1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След вписване като организатор:</a:t>
            </a:r>
          </a:p>
          <a:p>
            <a:r>
              <a:rPr lang="bg-BG" i="1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Въвеждане на ново събтие</a:t>
            </a:r>
          </a:p>
          <a:p>
            <a:r>
              <a:rPr lang="bg-BG" i="1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Редактиране</a:t>
            </a:r>
          </a:p>
          <a:p>
            <a:r>
              <a:rPr lang="bg-BG" i="1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справка на вече съществуващите</a:t>
            </a:r>
          </a:p>
          <a:p>
            <a:endParaRPr lang="bg-BG" b="1" dirty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bg-BG" dirty="0"/>
          </a:p>
          <a:p>
            <a:endParaRPr lang="bg-BG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66226F0-C15D-4AC2-8077-C358C76182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76" t="18264" r="34218" b="41389"/>
          <a:stretch/>
        </p:blipFill>
        <p:spPr>
          <a:xfrm>
            <a:off x="6172202" y="1904762"/>
            <a:ext cx="5824881" cy="4209272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9569B625-3914-4E81-AA12-F588DD8C16A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30" t="18959" r="34263" b="42013"/>
          <a:stretch/>
        </p:blipFill>
        <p:spPr>
          <a:xfrm>
            <a:off x="6172202" y="1973587"/>
            <a:ext cx="5824881" cy="4071621"/>
          </a:xfrm>
          <a:prstGeom prst="rect">
            <a:avLst/>
          </a:prstGeom>
        </p:spPr>
      </p:pic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2727287-C209-431B-878D-03854BBA394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58" t="18497" r="34601" b="41356"/>
          <a:stretch/>
        </p:blipFill>
        <p:spPr>
          <a:xfrm>
            <a:off x="6210301" y="1904762"/>
            <a:ext cx="5748681" cy="4209272"/>
          </a:xfr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F5D7F836-738D-45BC-A70F-528F134B7D4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75" t="19167" r="34531" b="41527"/>
          <a:stretch/>
        </p:blipFill>
        <p:spPr>
          <a:xfrm>
            <a:off x="6172200" y="1973587"/>
            <a:ext cx="5786782" cy="411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794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551121-7D84-4FA4-86D2-F754CEC3E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Възможности от организаторски профил</a:t>
            </a:r>
            <a:endParaRPr lang="bg-B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542F46-6AEB-4DC5-BD83-A2D5C9FC68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b="1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След вписване като дистрибутор:</a:t>
            </a:r>
          </a:p>
          <a:p>
            <a:r>
              <a:rPr lang="bg-BG" i="1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Въвеждане на ново събтие</a:t>
            </a:r>
            <a:endParaRPr lang="en-US" i="1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bg-BG" i="1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справка на вече съществуващите</a:t>
            </a:r>
            <a:endParaRPr lang="en-US" i="1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bg-BG" i="1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въвеждане на оценка дадена ни от клиент</a:t>
            </a:r>
          </a:p>
          <a:p>
            <a:pPr marL="0" indent="0">
              <a:buNone/>
            </a:pPr>
            <a:endParaRPr lang="bg-BG" b="1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517B07A1-3BB2-423A-AF59-150B62F0EF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88" t="18889" r="34766" b="41944"/>
          <a:stretch/>
        </p:blipFill>
        <p:spPr>
          <a:xfrm>
            <a:off x="6019800" y="1490659"/>
            <a:ext cx="5236440" cy="3776665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3D62D3D8-F9A6-40F8-A7C7-FF931E9F2F6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18" t="19167" r="34610" b="41667"/>
          <a:stretch/>
        </p:blipFill>
        <p:spPr>
          <a:xfrm>
            <a:off x="6019800" y="1490660"/>
            <a:ext cx="5343578" cy="3776664"/>
          </a:xfrm>
          <a:prstGeom prst="rect">
            <a:avLst/>
          </a:prstGeom>
        </p:spPr>
      </p:pic>
      <p:pic>
        <p:nvPicPr>
          <p:cNvPr id="8" name="Content Placeholder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958F9DD-84CC-4253-9DDE-0E4687668D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2" t="30365" r="62852" b="33361"/>
          <a:stretch/>
        </p:blipFill>
        <p:spPr>
          <a:xfrm>
            <a:off x="6269929" y="1490658"/>
            <a:ext cx="4953000" cy="3876679"/>
          </a:xfrm>
        </p:spPr>
      </p:pic>
    </p:spTree>
    <p:extLst>
      <p:ext uri="{BB962C8B-B14F-4D97-AF65-F5344CB8AC3E}">
        <p14:creationId xmlns:p14="http://schemas.microsoft.com/office/powerpoint/2010/main" val="12890503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F4923-43C1-48A7-A6E2-0D01539B0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B8119-9880-45EA-8555-5459A9D93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9174" y="2966244"/>
            <a:ext cx="5953125" cy="30241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4800" dirty="0"/>
              <a:t>Край</a:t>
            </a:r>
          </a:p>
        </p:txBody>
      </p:sp>
    </p:spTree>
    <p:extLst>
      <p:ext uri="{BB962C8B-B14F-4D97-AF65-F5344CB8AC3E}">
        <p14:creationId xmlns:p14="http://schemas.microsoft.com/office/powerpoint/2010/main" val="423930469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112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Билетен център </vt:lpstr>
      <vt:lpstr>Кратко въведение в приложението</vt:lpstr>
      <vt:lpstr>Възможности от организаторски профил</vt:lpstr>
      <vt:lpstr>Възможности от организаторски профил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Билетен център </dc:title>
  <dc:creator>СТОЯН ИВАНОВ ЧОМПОВ СИТ 3к</dc:creator>
  <cp:lastModifiedBy>СТОЯН ИВАНОВ ЧОМПОВ СИТ 3к</cp:lastModifiedBy>
  <cp:revision>1</cp:revision>
  <dcterms:created xsi:type="dcterms:W3CDTF">2022-01-14T13:28:04Z</dcterms:created>
  <dcterms:modified xsi:type="dcterms:W3CDTF">2022-01-14T15:34:25Z</dcterms:modified>
</cp:coreProperties>
</file>