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4090-A09C-43F7-BB32-D1CFA38F59D0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D188-2519-4443-9BD7-2CD648940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Loyalty Card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Initial proposal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Rameses Integration</a:t>
            </a:r>
            <a:endParaRPr lang="en-US" dirty="0"/>
          </a:p>
        </p:txBody>
      </p:sp>
      <p:pic>
        <p:nvPicPr>
          <p:cNvPr id="4" name="Content Placeholder 3" descr="Ramseses Ordertaking on Coun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4" name="Content Placeholder 3" descr="Papa Johns Order Sc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36" y="785794"/>
            <a:ext cx="6225884" cy="56880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5" name="Picture 4" descr="Papa Johns LC 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1546"/>
            <a:ext cx="6224400" cy="435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5" name="Picture 4" descr="Papa Johns LC 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1546"/>
            <a:ext cx="6224400" cy="5119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5" name="Picture 4" descr="Papa Johns LC 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1546"/>
            <a:ext cx="6224400" cy="5172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5" name="Picture 4" descr="Papa Johns LC 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4468"/>
            <a:ext cx="6224400" cy="42372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Integration</a:t>
            </a:r>
            <a:endParaRPr lang="en-US" dirty="0"/>
          </a:p>
        </p:txBody>
      </p:sp>
      <p:pic>
        <p:nvPicPr>
          <p:cNvPr id="5" name="Picture 4" descr="Papa Johns LC 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1546"/>
            <a:ext cx="6224400" cy="4418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Loyalty Card System</vt:lpstr>
      <vt:lpstr>Rameses Integration</vt:lpstr>
      <vt:lpstr>Website Integration</vt:lpstr>
      <vt:lpstr>Website Integration</vt:lpstr>
      <vt:lpstr>Website Integration</vt:lpstr>
      <vt:lpstr>Website Integration</vt:lpstr>
      <vt:lpstr>Website Integration</vt:lpstr>
      <vt:lpstr>Website Integration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Card System</dc:title>
  <dc:creator>Duane Strikwerda</dc:creator>
  <cp:lastModifiedBy>Duane Strikwerda</cp:lastModifiedBy>
  <cp:revision>4</cp:revision>
  <dcterms:created xsi:type="dcterms:W3CDTF">2009-03-26T12:46:56Z</dcterms:created>
  <dcterms:modified xsi:type="dcterms:W3CDTF">2009-03-26T13:08:26Z</dcterms:modified>
</cp:coreProperties>
</file>