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>
        <p:scale>
          <a:sx n="97" d="100"/>
          <a:sy n="9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F1F6-7708-4D5A-AC34-B14705F4D237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C61-4FB2-4E29-A310-B614A555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5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F1F6-7708-4D5A-AC34-B14705F4D237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C61-4FB2-4E29-A310-B614A555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F1F6-7708-4D5A-AC34-B14705F4D237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C61-4FB2-4E29-A310-B614A555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9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F1F6-7708-4D5A-AC34-B14705F4D237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C61-4FB2-4E29-A310-B614A555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4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F1F6-7708-4D5A-AC34-B14705F4D237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C61-4FB2-4E29-A310-B614A555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F1F6-7708-4D5A-AC34-B14705F4D237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C61-4FB2-4E29-A310-B614A555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F1F6-7708-4D5A-AC34-B14705F4D237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C61-4FB2-4E29-A310-B614A555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8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F1F6-7708-4D5A-AC34-B14705F4D237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C61-4FB2-4E29-A310-B614A555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F1F6-7708-4D5A-AC34-B14705F4D237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C61-4FB2-4E29-A310-B614A555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3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F1F6-7708-4D5A-AC34-B14705F4D237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C61-4FB2-4E29-A310-B614A555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FF1F6-7708-4D5A-AC34-B14705F4D237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C61-4FB2-4E29-A310-B614A555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2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FF1F6-7708-4D5A-AC34-B14705F4D237}" type="datetimeFigureOut">
              <a:rPr lang="en-US" smtClean="0"/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9C61-4FB2-4E29-A310-B614A555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The Dustpad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accent4"/>
                </a:solidFill>
              </a:rPr>
              <a:t>Quantifying Dust</a:t>
            </a:r>
          </a:p>
        </p:txBody>
      </p:sp>
    </p:spTree>
    <p:extLst>
      <p:ext uri="{BB962C8B-B14F-4D97-AF65-F5344CB8AC3E}">
        <p14:creationId xmlns:p14="http://schemas.microsoft.com/office/powerpoint/2010/main" val="224601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Why the </a:t>
            </a:r>
            <a:r>
              <a:rPr lang="en-US" sz="2000" dirty="0" err="1">
                <a:solidFill>
                  <a:schemeClr val="bg1"/>
                </a:solidFill>
              </a:rPr>
              <a:t>dustpad</a:t>
            </a:r>
            <a:r>
              <a:rPr lang="en-US" sz="2000" dirty="0">
                <a:solidFill>
                  <a:schemeClr val="bg1"/>
                </a:solidFill>
              </a:rPr>
              <a:t>?</a:t>
            </a:r>
          </a:p>
          <a:p>
            <a:pPr algn="r"/>
            <a:r>
              <a:rPr lang="en-US" sz="2000" dirty="0">
                <a:solidFill>
                  <a:schemeClr val="accent4"/>
                </a:solidFill>
              </a:rPr>
              <a:t>Using data to keep track of cleanliness to improve our lives.</a:t>
            </a:r>
          </a:p>
          <a:p>
            <a:pPr algn="r"/>
            <a:r>
              <a:rPr lang="en-US" sz="2000" dirty="0">
                <a:solidFill>
                  <a:schemeClr val="accent4"/>
                </a:solidFill>
              </a:rPr>
              <a:t>I’m allergic to dust…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25" y="2370665"/>
            <a:ext cx="4295422" cy="214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5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45" y="68136"/>
            <a:ext cx="7278247" cy="7278247"/>
          </a:xfrm>
        </p:spPr>
      </p:pic>
    </p:spTree>
    <p:extLst>
      <p:ext uri="{BB962C8B-B14F-4D97-AF65-F5344CB8AC3E}">
        <p14:creationId xmlns:p14="http://schemas.microsoft.com/office/powerpoint/2010/main" val="249478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790" y="-646909"/>
            <a:ext cx="8089108" cy="8089108"/>
          </a:xfrm>
        </p:spPr>
      </p:pic>
    </p:spTree>
    <p:extLst>
      <p:ext uri="{BB962C8B-B14F-4D97-AF65-F5344CB8AC3E}">
        <p14:creationId xmlns:p14="http://schemas.microsoft.com/office/powerpoint/2010/main" val="243736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devices</a:t>
            </a:r>
          </a:p>
        </p:txBody>
      </p:sp>
      <p:pic>
        <p:nvPicPr>
          <p:cNvPr id="1026" name="Picture 2" descr="https://www.pce-instruments.com/english/slot/2/artimg/large/pce-instruments-dust-measuring-device-pce-pco-1-516332_77103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1822" y="2466622"/>
            <a:ext cx="2698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Problems:</a:t>
            </a:r>
          </a:p>
          <a:p>
            <a:endParaRPr lang="en-US" dirty="0"/>
          </a:p>
          <a:p>
            <a:r>
              <a:rPr lang="en-US" dirty="0"/>
              <a:t>No open source solution</a:t>
            </a:r>
          </a:p>
          <a:p>
            <a:r>
              <a:rPr lang="en-US" dirty="0"/>
              <a:t>Expensive</a:t>
            </a:r>
          </a:p>
          <a:p>
            <a:r>
              <a:rPr lang="en-US" dirty="0"/>
              <a:t>Non automated handheld design</a:t>
            </a:r>
          </a:p>
        </p:txBody>
      </p:sp>
    </p:spTree>
    <p:extLst>
      <p:ext uri="{BB962C8B-B14F-4D97-AF65-F5344CB8AC3E}">
        <p14:creationId xmlns:p14="http://schemas.microsoft.com/office/powerpoint/2010/main" val="249420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696" y="240243"/>
            <a:ext cx="269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Charting new ground?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267" y="1964267"/>
            <a:ext cx="269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 dust accumulation over time and send photos to Arduino to quantify dust accumulation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4267" y="1964267"/>
            <a:ext cx="2698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Quantification would need dust speck recognitioning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1200" y="1964267"/>
            <a:ext cx="269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8222" y="1906811"/>
            <a:ext cx="26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would be too much of a coding challenge.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0619" y="3872957"/>
            <a:ext cx="600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This application may work in theory, but is too big of a design challenge because it would require machine recognition</a:t>
            </a:r>
          </a:p>
        </p:txBody>
      </p:sp>
    </p:spTree>
    <p:extLst>
      <p:ext uri="{BB962C8B-B14F-4D97-AF65-F5344CB8AC3E}">
        <p14:creationId xmlns:p14="http://schemas.microsoft.com/office/powerpoint/2010/main" val="195648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solution?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334" y="1887856"/>
            <a:ext cx="2698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 accumulated dust,</a:t>
            </a:r>
          </a:p>
          <a:p>
            <a:r>
              <a:rPr lang="en-US" dirty="0"/>
              <a:t>Send pictures to Arduino</a:t>
            </a:r>
          </a:p>
          <a:p>
            <a:r>
              <a:rPr lang="en-US" dirty="0"/>
              <a:t>And let users see a slideshow of dust accumulation over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9956" y="1887856"/>
            <a:ext cx="2698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prototype’s purpose this may be in the timespan of a couple of hours to see the immediate changes, whereas the real-world use case would be over days/months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0845" y="5613189"/>
            <a:ext cx="26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But can we even scan dust effectively?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96578" y="1803189"/>
            <a:ext cx="2698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Forfeit the dust application for now. Community angle also forfeited. (e.g. no dust accumulation averages sent from different devices)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5112" y="5189855"/>
            <a:ext cx="269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nagging question:</a:t>
            </a:r>
          </a:p>
        </p:txBody>
      </p:sp>
    </p:spTree>
    <p:extLst>
      <p:ext uri="{BB962C8B-B14F-4D97-AF65-F5344CB8AC3E}">
        <p14:creationId xmlns:p14="http://schemas.microsoft.com/office/powerpoint/2010/main" val="191256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barebones solution would be only a hint at the possible usefulness of the final application</a:t>
            </a:r>
          </a:p>
          <a:p>
            <a:r>
              <a:rPr lang="en-US" dirty="0"/>
              <a:t>It could still raise awareness on the concept of becoming more pro-active in using data to manage cleanliness</a:t>
            </a:r>
          </a:p>
        </p:txBody>
      </p:sp>
    </p:spTree>
    <p:extLst>
      <p:ext uri="{BB962C8B-B14F-4D97-AF65-F5344CB8AC3E}">
        <p14:creationId xmlns:p14="http://schemas.microsoft.com/office/powerpoint/2010/main" val="137882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221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Dustpad</vt:lpstr>
      <vt:lpstr>PowerPoint Presentation</vt:lpstr>
      <vt:lpstr>PowerPoint Presentation</vt:lpstr>
      <vt:lpstr>PowerPoint Presentation</vt:lpstr>
      <vt:lpstr>Current devices</vt:lpstr>
      <vt:lpstr>Possible Solutions</vt:lpstr>
      <vt:lpstr>The simplest solution?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Dustpad</dc:title>
  <dc:creator>Philipp</dc:creator>
  <cp:lastModifiedBy>Philipp</cp:lastModifiedBy>
  <cp:revision>5</cp:revision>
  <dcterms:created xsi:type="dcterms:W3CDTF">2016-10-24T08:44:33Z</dcterms:created>
  <dcterms:modified xsi:type="dcterms:W3CDTF">2016-10-24T09:29:47Z</dcterms:modified>
</cp:coreProperties>
</file>