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60" r:id="rId4"/>
    <p:sldId id="261" r:id="rId5"/>
    <p:sldId id="258" r:id="rId6"/>
    <p:sldId id="262" r:id="rId7"/>
    <p:sldId id="263" r:id="rId8"/>
    <p:sldId id="264" r:id="rId9"/>
  </p:sldIdLst>
  <p:sldSz cx="16678275" cy="25017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EF661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91" autoAdjust="0"/>
    <p:restoredTop sz="94660"/>
  </p:normalViewPr>
  <p:slideViewPr>
    <p:cSldViewPr snapToGrid="0">
      <p:cViewPr>
        <p:scale>
          <a:sx n="30" d="100"/>
          <a:sy n="30" d="100"/>
        </p:scale>
        <p:origin x="248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23047225872614E-2"/>
          <c:y val="5.278787305439279E-3"/>
          <c:w val="0.98587695206023884"/>
          <c:h val="0.97881542755494166"/>
        </c:manualLayout>
      </c:layout>
      <c:lineChart>
        <c:grouping val="standard"/>
        <c:varyColors val="0"/>
        <c:ser>
          <c:idx val="0"/>
          <c:order val="0"/>
          <c:tx>
            <c:strRef>
              <c:f>Sheet1!$B$1</c:f>
              <c:strCache>
                <c:ptCount val="1"/>
                <c:pt idx="0">
                  <c:v>Series 1</c:v>
                </c:pt>
              </c:strCache>
            </c:strRef>
          </c:tx>
          <c:spPr>
            <a:ln w="76200" cap="rnd">
              <a:solidFill>
                <a:schemeClr val="bg1"/>
              </a:solidFill>
              <a:round/>
            </a:ln>
            <a:effectLst/>
          </c:spPr>
          <c:marker>
            <c:symbol val="circle"/>
            <c:size val="5"/>
            <c:spPr>
              <a:solidFill>
                <a:schemeClr val="tx1">
                  <a:lumMod val="95000"/>
                  <a:lumOff val="5000"/>
                </a:schemeClr>
              </a:solidFill>
              <a:ln w="76200">
                <a:solidFill>
                  <a:schemeClr val="bg1"/>
                </a:solidFill>
              </a:ln>
              <a:effectLst/>
            </c:spPr>
          </c:marker>
          <c:cat>
            <c:strRef>
              <c:f>Sheet1!$A$2:$A$13</c:f>
              <c:strCache>
                <c:ptCount val="12"/>
                <c:pt idx="0">
                  <c:v>Category 1</c:v>
                </c:pt>
                <c:pt idx="1">
                  <c:v>Category 2</c:v>
                </c:pt>
                <c:pt idx="2">
                  <c:v>Category 3</c:v>
                </c:pt>
                <c:pt idx="3">
                  <c:v>Category 4</c:v>
                </c:pt>
                <c:pt idx="4">
                  <c:v>Category 5</c:v>
                </c:pt>
                <c:pt idx="5">
                  <c:v>Category 6</c:v>
                </c:pt>
                <c:pt idx="6">
                  <c:v>Category 7</c:v>
                </c:pt>
                <c:pt idx="7">
                  <c:v>Category 8</c:v>
                </c:pt>
                <c:pt idx="8">
                  <c:v>Category 9</c:v>
                </c:pt>
                <c:pt idx="9">
                  <c:v>Category 10</c:v>
                </c:pt>
                <c:pt idx="10">
                  <c:v>Category 11</c:v>
                </c:pt>
                <c:pt idx="11">
                  <c:v>Category 12</c:v>
                </c:pt>
              </c:strCache>
            </c:strRef>
          </c:cat>
          <c:val>
            <c:numRef>
              <c:f>Sheet1!$B$2:$B$13</c:f>
              <c:numCache>
                <c:formatCode>General</c:formatCode>
                <c:ptCount val="12"/>
                <c:pt idx="0">
                  <c:v>4.3</c:v>
                </c:pt>
                <c:pt idx="1">
                  <c:v>2.5</c:v>
                </c:pt>
                <c:pt idx="2">
                  <c:v>3.5</c:v>
                </c:pt>
                <c:pt idx="3">
                  <c:v>4.5</c:v>
                </c:pt>
                <c:pt idx="4">
                  <c:v>4.0999999999999996</c:v>
                </c:pt>
                <c:pt idx="5">
                  <c:v>4.26</c:v>
                </c:pt>
                <c:pt idx="6">
                  <c:v>5</c:v>
                </c:pt>
                <c:pt idx="7">
                  <c:v>6</c:v>
                </c:pt>
                <c:pt idx="8">
                  <c:v>4</c:v>
                </c:pt>
                <c:pt idx="9">
                  <c:v>3</c:v>
                </c:pt>
                <c:pt idx="10">
                  <c:v>2</c:v>
                </c:pt>
                <c:pt idx="11">
                  <c:v>1</c:v>
                </c:pt>
              </c:numCache>
            </c:numRef>
          </c:val>
          <c:smooth val="0"/>
          <c:extLst>
            <c:ext xmlns:c16="http://schemas.microsoft.com/office/drawing/2014/chart" uri="{C3380CC4-5D6E-409C-BE32-E72D297353CC}">
              <c16:uniqueId val="{00000000-BCF3-40BF-8E1D-1F3331AFE363}"/>
            </c:ext>
          </c:extLst>
        </c:ser>
        <c:dLbls>
          <c:showLegendKey val="0"/>
          <c:showVal val="0"/>
          <c:showCatName val="0"/>
          <c:showSerName val="0"/>
          <c:showPercent val="0"/>
          <c:showBubbleSize val="0"/>
        </c:dLbls>
        <c:marker val="1"/>
        <c:smooth val="0"/>
        <c:axId val="768847448"/>
        <c:axId val="600221088"/>
      </c:lineChart>
      <c:catAx>
        <c:axId val="768847448"/>
        <c:scaling>
          <c:orientation val="minMax"/>
        </c:scaling>
        <c:delete val="1"/>
        <c:axPos val="b"/>
        <c:numFmt formatCode="General" sourceLinked="1"/>
        <c:majorTickMark val="none"/>
        <c:minorTickMark val="none"/>
        <c:tickLblPos val="nextTo"/>
        <c:crossAx val="600221088"/>
        <c:crosses val="autoZero"/>
        <c:auto val="1"/>
        <c:lblAlgn val="ctr"/>
        <c:lblOffset val="100"/>
        <c:noMultiLvlLbl val="0"/>
      </c:catAx>
      <c:valAx>
        <c:axId val="600221088"/>
        <c:scaling>
          <c:orientation val="minMax"/>
        </c:scaling>
        <c:delete val="1"/>
        <c:axPos val="l"/>
        <c:numFmt formatCode="General" sourceLinked="1"/>
        <c:majorTickMark val="none"/>
        <c:minorTickMark val="none"/>
        <c:tickLblPos val="nextTo"/>
        <c:crossAx val="768847448"/>
        <c:crosses val="autoZero"/>
        <c:crossBetween val="between"/>
      </c:valAx>
      <c:spPr>
        <a:noFill/>
        <a:ln>
          <a:noFill/>
        </a:ln>
        <a:effectLst/>
      </c:spPr>
    </c:plotArea>
    <c:plotVisOnly val="1"/>
    <c:dispBlanksAs val="gap"/>
    <c:showDLblsOverMax val="0"/>
  </c:chart>
  <c:spPr>
    <a:solidFill>
      <a:schemeClr val="tx1">
        <a:lumMod val="95000"/>
        <a:lumOff val="5000"/>
        <a:alpha val="52000"/>
      </a:schemeClr>
    </a:solidFill>
    <a:ln>
      <a:solidFill>
        <a:schemeClr val="bg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23047225872614E-2"/>
          <c:y val="5.278787305439279E-3"/>
          <c:w val="0.98587695206023884"/>
          <c:h val="0.97881542755494166"/>
        </c:manualLayout>
      </c:layout>
      <c:lineChart>
        <c:grouping val="standard"/>
        <c:varyColors val="0"/>
        <c:ser>
          <c:idx val="0"/>
          <c:order val="0"/>
          <c:tx>
            <c:strRef>
              <c:f>Sheet1!$B$1</c:f>
              <c:strCache>
                <c:ptCount val="1"/>
                <c:pt idx="0">
                  <c:v>Series 1</c:v>
                </c:pt>
              </c:strCache>
            </c:strRef>
          </c:tx>
          <c:spPr>
            <a:ln w="76200" cap="rnd">
              <a:solidFill>
                <a:schemeClr val="bg1"/>
              </a:solidFill>
              <a:round/>
            </a:ln>
            <a:effectLst/>
          </c:spPr>
          <c:marker>
            <c:symbol val="circle"/>
            <c:size val="5"/>
            <c:spPr>
              <a:solidFill>
                <a:schemeClr val="tx1">
                  <a:lumMod val="95000"/>
                  <a:lumOff val="5000"/>
                </a:schemeClr>
              </a:solidFill>
              <a:ln w="76200">
                <a:solidFill>
                  <a:schemeClr val="bg1"/>
                </a:solidFill>
              </a:ln>
              <a:effectLst/>
            </c:spPr>
          </c:marker>
          <c:cat>
            <c:strRef>
              <c:f>Sheet1!$A$2:$A$13</c:f>
              <c:strCache>
                <c:ptCount val="12"/>
                <c:pt idx="0">
                  <c:v>Category 1</c:v>
                </c:pt>
                <c:pt idx="1">
                  <c:v>Category 2</c:v>
                </c:pt>
                <c:pt idx="2">
                  <c:v>Category 3</c:v>
                </c:pt>
                <c:pt idx="3">
                  <c:v>Category 4</c:v>
                </c:pt>
                <c:pt idx="4">
                  <c:v>Category 5</c:v>
                </c:pt>
                <c:pt idx="5">
                  <c:v>Category 6</c:v>
                </c:pt>
                <c:pt idx="6">
                  <c:v>Category 7</c:v>
                </c:pt>
                <c:pt idx="7">
                  <c:v>Category 8</c:v>
                </c:pt>
                <c:pt idx="8">
                  <c:v>Category 9</c:v>
                </c:pt>
                <c:pt idx="9">
                  <c:v>Category 10</c:v>
                </c:pt>
                <c:pt idx="10">
                  <c:v>Category 11</c:v>
                </c:pt>
                <c:pt idx="11">
                  <c:v>Category 12</c:v>
                </c:pt>
              </c:strCache>
            </c:strRef>
          </c:cat>
          <c:val>
            <c:numRef>
              <c:f>Sheet1!$B$2:$B$13</c:f>
              <c:numCache>
                <c:formatCode>General</c:formatCode>
                <c:ptCount val="12"/>
                <c:pt idx="0">
                  <c:v>4.3</c:v>
                </c:pt>
                <c:pt idx="1">
                  <c:v>2.5</c:v>
                </c:pt>
                <c:pt idx="2">
                  <c:v>3.5</c:v>
                </c:pt>
                <c:pt idx="3">
                  <c:v>4.5</c:v>
                </c:pt>
                <c:pt idx="4">
                  <c:v>4.0999999999999996</c:v>
                </c:pt>
                <c:pt idx="5">
                  <c:v>4.26</c:v>
                </c:pt>
                <c:pt idx="6">
                  <c:v>5</c:v>
                </c:pt>
                <c:pt idx="7">
                  <c:v>6</c:v>
                </c:pt>
                <c:pt idx="8">
                  <c:v>4</c:v>
                </c:pt>
                <c:pt idx="9">
                  <c:v>3</c:v>
                </c:pt>
                <c:pt idx="10">
                  <c:v>2</c:v>
                </c:pt>
                <c:pt idx="11">
                  <c:v>1</c:v>
                </c:pt>
              </c:numCache>
            </c:numRef>
          </c:val>
          <c:smooth val="0"/>
          <c:extLst>
            <c:ext xmlns:c16="http://schemas.microsoft.com/office/drawing/2014/chart" uri="{C3380CC4-5D6E-409C-BE32-E72D297353CC}">
              <c16:uniqueId val="{00000000-98C2-4A46-A7F2-D181C20A44EF}"/>
            </c:ext>
          </c:extLst>
        </c:ser>
        <c:dLbls>
          <c:showLegendKey val="0"/>
          <c:showVal val="0"/>
          <c:showCatName val="0"/>
          <c:showSerName val="0"/>
          <c:showPercent val="0"/>
          <c:showBubbleSize val="0"/>
        </c:dLbls>
        <c:marker val="1"/>
        <c:smooth val="0"/>
        <c:axId val="768847448"/>
        <c:axId val="600221088"/>
      </c:lineChart>
      <c:catAx>
        <c:axId val="768847448"/>
        <c:scaling>
          <c:orientation val="minMax"/>
        </c:scaling>
        <c:delete val="1"/>
        <c:axPos val="b"/>
        <c:numFmt formatCode="General" sourceLinked="1"/>
        <c:majorTickMark val="none"/>
        <c:minorTickMark val="none"/>
        <c:tickLblPos val="nextTo"/>
        <c:crossAx val="600221088"/>
        <c:crosses val="autoZero"/>
        <c:auto val="1"/>
        <c:lblAlgn val="ctr"/>
        <c:lblOffset val="100"/>
        <c:noMultiLvlLbl val="0"/>
      </c:catAx>
      <c:valAx>
        <c:axId val="600221088"/>
        <c:scaling>
          <c:orientation val="minMax"/>
        </c:scaling>
        <c:delete val="1"/>
        <c:axPos val="l"/>
        <c:numFmt formatCode="General" sourceLinked="1"/>
        <c:majorTickMark val="none"/>
        <c:minorTickMark val="none"/>
        <c:tickLblPos val="nextTo"/>
        <c:crossAx val="768847448"/>
        <c:crosses val="autoZero"/>
        <c:crossBetween val="between"/>
      </c:valAx>
      <c:spPr>
        <a:noFill/>
        <a:ln>
          <a:noFill/>
        </a:ln>
        <a:effectLst/>
      </c:spPr>
    </c:plotArea>
    <c:plotVisOnly val="1"/>
    <c:dispBlanksAs val="gap"/>
    <c:showDLblsOverMax val="0"/>
  </c:chart>
  <c:spPr>
    <a:solidFill>
      <a:schemeClr val="tx1">
        <a:lumMod val="95000"/>
        <a:lumOff val="5000"/>
        <a:alpha val="52000"/>
      </a:schemeClr>
    </a:solid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346" y="23349585"/>
            <a:ext cx="16673932" cy="1667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01045" y="2768594"/>
            <a:ext cx="13759577" cy="13009055"/>
          </a:xfrm>
        </p:spPr>
        <p:txBody>
          <a:bodyPr anchor="b">
            <a:normAutofit/>
          </a:bodyPr>
          <a:lstStyle>
            <a:lvl1pPr algn="l">
              <a:lnSpc>
                <a:spcPct val="85000"/>
              </a:lnSpc>
              <a:defRPr sz="14592" spc="-9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4835" y="16253734"/>
            <a:ext cx="13759577" cy="4169569"/>
          </a:xfrm>
        </p:spPr>
        <p:txBody>
          <a:bodyPr lIns="91440" rIns="91440">
            <a:normAutofit/>
          </a:bodyPr>
          <a:lstStyle>
            <a:lvl1pPr marL="0" indent="0" algn="l">
              <a:buNone/>
              <a:defRPr sz="4378" cap="all" spc="365" baseline="0">
                <a:solidFill>
                  <a:schemeClr val="tx2"/>
                </a:solidFill>
                <a:latin typeface="+mj-lt"/>
              </a:defRPr>
            </a:lvl1pPr>
            <a:lvl2pPr marL="833933" indent="0" algn="ctr">
              <a:buNone/>
              <a:defRPr sz="4378"/>
            </a:lvl2pPr>
            <a:lvl3pPr marL="1667866" indent="0" algn="ctr">
              <a:buNone/>
              <a:defRPr sz="4378"/>
            </a:lvl3pPr>
            <a:lvl4pPr marL="2501798" indent="0" algn="ctr">
              <a:buNone/>
              <a:defRPr sz="3648"/>
            </a:lvl4pPr>
            <a:lvl5pPr marL="3335731" indent="0" algn="ctr">
              <a:buNone/>
              <a:defRPr sz="3648"/>
            </a:lvl5pPr>
            <a:lvl6pPr marL="4169664" indent="0" algn="ctr">
              <a:buNone/>
              <a:defRPr sz="3648"/>
            </a:lvl6pPr>
            <a:lvl7pPr marL="5003597" indent="0" algn="ctr">
              <a:buNone/>
              <a:defRPr sz="3648"/>
            </a:lvl7pPr>
            <a:lvl8pPr marL="5837530" indent="0" algn="ctr">
              <a:buNone/>
              <a:defRPr sz="3648"/>
            </a:lvl8pPr>
            <a:lvl9pPr marL="6671462" indent="0" algn="ctr">
              <a:buNone/>
              <a:defRPr sz="3648"/>
            </a:lvl9pPr>
          </a:lstStyle>
          <a:p>
            <a:r>
              <a:rPr lang="en-US"/>
              <a:t>Click to edit Master subtitle style</a:t>
            </a:r>
            <a:endParaRPr lang="en-US" dirty="0"/>
          </a:p>
        </p:txBody>
      </p:sp>
      <p:sp>
        <p:nvSpPr>
          <p:cNvPr id="10" name="Rectangle 9"/>
          <p:cNvSpPr/>
          <p:nvPr userDrawn="1"/>
        </p:nvSpPr>
        <p:spPr>
          <a:xfrm>
            <a:off x="-1" y="867425"/>
            <a:ext cx="16678275" cy="2233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11" name="Rectangle 10"/>
          <p:cNvSpPr/>
          <p:nvPr userDrawn="1"/>
        </p:nvSpPr>
        <p:spPr>
          <a:xfrm>
            <a:off x="0" y="0"/>
            <a:ext cx="16678274" cy="867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8" name="Isosceles Triangle 7"/>
          <p:cNvSpPr/>
          <p:nvPr userDrawn="1"/>
        </p:nvSpPr>
        <p:spPr>
          <a:xfrm rot="16200000">
            <a:off x="2686851" y="23861661"/>
            <a:ext cx="817104" cy="70440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3343945" y="23894439"/>
            <a:ext cx="691396" cy="69139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8104940" y="23784711"/>
            <a:ext cx="837700" cy="8377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13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64BC9-F6AC-4246-9952-D8C2FEC0FB84}" type="datetimeFigureOut">
              <a:rPr lang="en-US" smtClean="0"/>
              <a:t>04-Nov-16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2924915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346" y="23349585"/>
            <a:ext cx="16673932" cy="1667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23107057"/>
            <a:ext cx="16673932" cy="2334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1935391" y="1513081"/>
            <a:ext cx="3596253" cy="210025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6632" y="1513079"/>
            <a:ext cx="10580281" cy="21002589"/>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64BC9-F6AC-4246-9952-D8C2FEC0FB84}" type="datetimeFigureOut">
              <a:rPr lang="en-US" smtClean="0"/>
              <a:t>04-Nov-16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132478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64BC9-F6AC-4246-9952-D8C2FEC0FB84}" type="datetimeFigureOut">
              <a:rPr lang="en-US" smtClean="0"/>
              <a:t>04-Nov-16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17075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346" y="23349585"/>
            <a:ext cx="16673932" cy="1667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23107057"/>
            <a:ext cx="16673932" cy="2334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01045" y="2768594"/>
            <a:ext cx="13759577" cy="13009055"/>
          </a:xfrm>
        </p:spPr>
        <p:txBody>
          <a:bodyPr anchor="b" anchorCtr="0">
            <a:normAutofit/>
          </a:bodyPr>
          <a:lstStyle>
            <a:lvl1pPr>
              <a:lnSpc>
                <a:spcPct val="85000"/>
              </a:lnSpc>
              <a:defRPr sz="14592"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501045" y="16244640"/>
            <a:ext cx="13759577" cy="4169569"/>
          </a:xfrm>
        </p:spPr>
        <p:txBody>
          <a:bodyPr lIns="91440" rIns="91440" anchor="t" anchorCtr="0">
            <a:normAutofit/>
          </a:bodyPr>
          <a:lstStyle>
            <a:lvl1pPr marL="0" indent="0">
              <a:buNone/>
              <a:defRPr sz="4378" cap="all" spc="365" baseline="0">
                <a:solidFill>
                  <a:schemeClr val="tx2"/>
                </a:solidFill>
                <a:latin typeface="+mj-lt"/>
              </a:defRPr>
            </a:lvl1pPr>
            <a:lvl2pPr marL="833933" indent="0">
              <a:buNone/>
              <a:defRPr sz="3283">
                <a:solidFill>
                  <a:schemeClr val="tx1">
                    <a:tint val="75000"/>
                  </a:schemeClr>
                </a:solidFill>
              </a:defRPr>
            </a:lvl2pPr>
            <a:lvl3pPr marL="1667866" indent="0">
              <a:buNone/>
              <a:defRPr sz="2918">
                <a:solidFill>
                  <a:schemeClr val="tx1">
                    <a:tint val="75000"/>
                  </a:schemeClr>
                </a:solidFill>
              </a:defRPr>
            </a:lvl3pPr>
            <a:lvl4pPr marL="2501798" indent="0">
              <a:buNone/>
              <a:defRPr sz="2554">
                <a:solidFill>
                  <a:schemeClr val="tx1">
                    <a:tint val="75000"/>
                  </a:schemeClr>
                </a:solidFill>
              </a:defRPr>
            </a:lvl4pPr>
            <a:lvl5pPr marL="3335731" indent="0">
              <a:buNone/>
              <a:defRPr sz="2554">
                <a:solidFill>
                  <a:schemeClr val="tx1">
                    <a:tint val="75000"/>
                  </a:schemeClr>
                </a:solidFill>
              </a:defRPr>
            </a:lvl5pPr>
            <a:lvl6pPr marL="4169664" indent="0">
              <a:buNone/>
              <a:defRPr sz="2554">
                <a:solidFill>
                  <a:schemeClr val="tx1">
                    <a:tint val="75000"/>
                  </a:schemeClr>
                </a:solidFill>
              </a:defRPr>
            </a:lvl6pPr>
            <a:lvl7pPr marL="5003597" indent="0">
              <a:buNone/>
              <a:defRPr sz="2554">
                <a:solidFill>
                  <a:schemeClr val="tx1">
                    <a:tint val="75000"/>
                  </a:schemeClr>
                </a:solidFill>
              </a:defRPr>
            </a:lvl7pPr>
            <a:lvl8pPr marL="5837530" indent="0">
              <a:buNone/>
              <a:defRPr sz="2554">
                <a:solidFill>
                  <a:schemeClr val="tx1">
                    <a:tint val="75000"/>
                  </a:schemeClr>
                </a:solidFill>
              </a:defRPr>
            </a:lvl8pPr>
            <a:lvl9pPr marL="6671462" indent="0">
              <a:buNone/>
              <a:defRPr sz="255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E64BC9-F6AC-4246-9952-D8C2FEC0FB84}" type="datetimeFigureOut">
              <a:rPr lang="en-US" smtClean="0"/>
              <a:t>04-Nov-16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EC7B-5308-4FD6-A9C6-91D104958372}" type="slidenum">
              <a:rPr lang="en-US" smtClean="0"/>
              <a:t>‹#›</a:t>
            </a:fld>
            <a:endParaRPr lang="en-US"/>
          </a:p>
        </p:txBody>
      </p:sp>
      <p:cxnSp>
        <p:nvCxnSpPr>
          <p:cNvPr id="9" name="Straight Connector 8"/>
          <p:cNvCxnSpPr/>
          <p:nvPr/>
        </p:nvCxnSpPr>
        <p:spPr>
          <a:xfrm>
            <a:off x="1652039" y="15844362"/>
            <a:ext cx="1350940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508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01045" y="1045509"/>
            <a:ext cx="13759577" cy="52922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01045" y="6733084"/>
            <a:ext cx="6754701" cy="1467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505920" y="6733093"/>
            <a:ext cx="6754701" cy="146768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64BC9-F6AC-4246-9952-D8C2FEC0FB84}" type="datetimeFigureOut">
              <a:rPr lang="en-US" smtClean="0"/>
              <a:t>04-Nov-16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1963431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501045" y="1045509"/>
            <a:ext cx="13759577" cy="52922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01045" y="6734244"/>
            <a:ext cx="6754701" cy="2685895"/>
          </a:xfrm>
        </p:spPr>
        <p:txBody>
          <a:bodyPr lIns="91440" rIns="91440" anchor="ctr">
            <a:normAutofit/>
          </a:bodyPr>
          <a:lstStyle>
            <a:lvl1pPr marL="0" indent="0">
              <a:buNone/>
              <a:defRPr sz="3648" b="0" cap="all" baseline="0">
                <a:solidFill>
                  <a:schemeClr val="tx2"/>
                </a:solidFill>
              </a:defRPr>
            </a:lvl1pPr>
            <a:lvl2pPr marL="833933" indent="0">
              <a:buNone/>
              <a:defRPr sz="3648" b="1"/>
            </a:lvl2pPr>
            <a:lvl3pPr marL="1667866" indent="0">
              <a:buNone/>
              <a:defRPr sz="3283" b="1"/>
            </a:lvl3pPr>
            <a:lvl4pPr marL="2501798" indent="0">
              <a:buNone/>
              <a:defRPr sz="2918" b="1"/>
            </a:lvl4pPr>
            <a:lvl5pPr marL="3335731" indent="0">
              <a:buNone/>
              <a:defRPr sz="2918" b="1"/>
            </a:lvl5pPr>
            <a:lvl6pPr marL="4169664" indent="0">
              <a:buNone/>
              <a:defRPr sz="2918" b="1"/>
            </a:lvl6pPr>
            <a:lvl7pPr marL="5003597" indent="0">
              <a:buNone/>
              <a:defRPr sz="2918" b="1"/>
            </a:lvl7pPr>
            <a:lvl8pPr marL="5837530" indent="0">
              <a:buNone/>
              <a:defRPr sz="2918" b="1"/>
            </a:lvl8pPr>
            <a:lvl9pPr marL="6671462" indent="0">
              <a:buNone/>
              <a:defRPr sz="2918" b="1"/>
            </a:lvl9pPr>
          </a:lstStyle>
          <a:p>
            <a:pPr lvl="0"/>
            <a:r>
              <a:rPr lang="en-US"/>
              <a:t>Edit Master text styles</a:t>
            </a:r>
          </a:p>
        </p:txBody>
      </p:sp>
      <p:sp>
        <p:nvSpPr>
          <p:cNvPr id="4" name="Content Placeholder 3"/>
          <p:cNvSpPr>
            <a:spLocks noGrp="1"/>
          </p:cNvSpPr>
          <p:nvPr>
            <p:ph sz="half" idx="2"/>
          </p:nvPr>
        </p:nvSpPr>
        <p:spPr>
          <a:xfrm>
            <a:off x="1501045" y="9420139"/>
            <a:ext cx="6754701" cy="119898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505920" y="6734244"/>
            <a:ext cx="6754701" cy="2685895"/>
          </a:xfrm>
        </p:spPr>
        <p:txBody>
          <a:bodyPr lIns="91440" rIns="91440" anchor="ctr">
            <a:normAutofit/>
          </a:bodyPr>
          <a:lstStyle>
            <a:lvl1pPr marL="0" indent="0">
              <a:buNone/>
              <a:defRPr sz="3648" b="0" cap="all" baseline="0">
                <a:solidFill>
                  <a:schemeClr val="tx2"/>
                </a:solidFill>
              </a:defRPr>
            </a:lvl1pPr>
            <a:lvl2pPr marL="833933" indent="0">
              <a:buNone/>
              <a:defRPr sz="3648" b="1"/>
            </a:lvl2pPr>
            <a:lvl3pPr marL="1667866" indent="0">
              <a:buNone/>
              <a:defRPr sz="3283" b="1"/>
            </a:lvl3pPr>
            <a:lvl4pPr marL="2501798" indent="0">
              <a:buNone/>
              <a:defRPr sz="2918" b="1"/>
            </a:lvl4pPr>
            <a:lvl5pPr marL="3335731" indent="0">
              <a:buNone/>
              <a:defRPr sz="2918" b="1"/>
            </a:lvl5pPr>
            <a:lvl6pPr marL="4169664" indent="0">
              <a:buNone/>
              <a:defRPr sz="2918" b="1"/>
            </a:lvl6pPr>
            <a:lvl7pPr marL="5003597" indent="0">
              <a:buNone/>
              <a:defRPr sz="2918" b="1"/>
            </a:lvl7pPr>
            <a:lvl8pPr marL="5837530" indent="0">
              <a:buNone/>
              <a:defRPr sz="2918" b="1"/>
            </a:lvl8pPr>
            <a:lvl9pPr marL="6671462" indent="0">
              <a:buNone/>
              <a:defRPr sz="2918" b="1"/>
            </a:lvl9pPr>
          </a:lstStyle>
          <a:p>
            <a:pPr lvl="0"/>
            <a:r>
              <a:rPr lang="en-US"/>
              <a:t>Edit Master text styles</a:t>
            </a:r>
          </a:p>
        </p:txBody>
      </p:sp>
      <p:sp>
        <p:nvSpPr>
          <p:cNvPr id="6" name="Content Placeholder 5"/>
          <p:cNvSpPr>
            <a:spLocks noGrp="1"/>
          </p:cNvSpPr>
          <p:nvPr>
            <p:ph sz="quarter" idx="4"/>
          </p:nvPr>
        </p:nvSpPr>
        <p:spPr>
          <a:xfrm>
            <a:off x="8505920" y="9420139"/>
            <a:ext cx="6754701" cy="119898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64BC9-F6AC-4246-9952-D8C2FEC0FB84}" type="datetimeFigureOut">
              <a:rPr lang="en-US" smtClean="0"/>
              <a:t>04-Nov-16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2898024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64BC9-F6AC-4246-9952-D8C2FEC0FB84}" type="datetimeFigureOut">
              <a:rPr lang="en-US" smtClean="0"/>
              <a:t>04-Nov-16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982879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346" y="23349585"/>
            <a:ext cx="16673932" cy="1667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23107057"/>
            <a:ext cx="16673932" cy="2334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E64BC9-F6AC-4246-9952-D8C2FEC0FB84}" type="datetimeFigureOut">
              <a:rPr lang="en-US" smtClean="0"/>
              <a:t>04-Nov-16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113896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5541355" cy="2501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526690" y="0"/>
            <a:ext cx="87561" cy="2501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435" y="2168172"/>
            <a:ext cx="4378047" cy="8339138"/>
          </a:xfrm>
        </p:spPr>
        <p:txBody>
          <a:bodyPr anchor="b">
            <a:normAutofit/>
          </a:bodyPr>
          <a:lstStyle>
            <a:lvl1pPr>
              <a:defRPr sz="656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6311329" y="2668524"/>
            <a:ext cx="9136924" cy="191800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435" y="10674096"/>
            <a:ext cx="4378047" cy="12326763"/>
          </a:xfrm>
        </p:spPr>
        <p:txBody>
          <a:bodyPr lIns="91440" rIns="91440">
            <a:normAutofit/>
          </a:bodyPr>
          <a:lstStyle>
            <a:lvl1pPr marL="0" indent="0">
              <a:buNone/>
              <a:defRPr sz="2736">
                <a:solidFill>
                  <a:srgbClr val="FFFFFF"/>
                </a:solidFill>
              </a:defRPr>
            </a:lvl1pPr>
            <a:lvl2pPr marL="833933" indent="0">
              <a:buNone/>
              <a:defRPr sz="2189"/>
            </a:lvl2pPr>
            <a:lvl3pPr marL="1667866" indent="0">
              <a:buNone/>
              <a:defRPr sz="1824"/>
            </a:lvl3pPr>
            <a:lvl4pPr marL="2501798" indent="0">
              <a:buNone/>
              <a:defRPr sz="1642"/>
            </a:lvl4pPr>
            <a:lvl5pPr marL="3335731" indent="0">
              <a:buNone/>
              <a:defRPr sz="1642"/>
            </a:lvl5pPr>
            <a:lvl6pPr marL="4169664" indent="0">
              <a:buNone/>
              <a:defRPr sz="1642"/>
            </a:lvl6pPr>
            <a:lvl7pPr marL="5003597" indent="0">
              <a:buNone/>
              <a:defRPr sz="1642"/>
            </a:lvl7pPr>
            <a:lvl8pPr marL="5837530" indent="0">
              <a:buNone/>
              <a:defRPr sz="1642"/>
            </a:lvl8pPr>
            <a:lvl9pPr marL="6671462" indent="0">
              <a:buNone/>
              <a:defRPr sz="1642"/>
            </a:lvl9pPr>
          </a:lstStyle>
          <a:p>
            <a:pPr lvl="0"/>
            <a:r>
              <a:rPr lang="en-US"/>
              <a:t>Edit Master text styles</a:t>
            </a:r>
          </a:p>
        </p:txBody>
      </p:sp>
      <p:sp>
        <p:nvSpPr>
          <p:cNvPr id="5" name="Date Placeholder 4"/>
          <p:cNvSpPr>
            <a:spLocks noGrp="1"/>
          </p:cNvSpPr>
          <p:nvPr>
            <p:ph type="dt" sz="half" idx="10"/>
          </p:nvPr>
        </p:nvSpPr>
        <p:spPr>
          <a:xfrm>
            <a:off x="636807" y="23564763"/>
            <a:ext cx="3582041" cy="1331946"/>
          </a:xfrm>
        </p:spPr>
        <p:txBody>
          <a:bodyPr/>
          <a:lstStyle>
            <a:lvl1pPr algn="l">
              <a:defRPr/>
            </a:lvl1pPr>
          </a:lstStyle>
          <a:p>
            <a:fld id="{5BE64BC9-F6AC-4246-9952-D8C2FEC0FB84}" type="datetimeFigureOut">
              <a:rPr lang="en-US" smtClean="0"/>
              <a:t>04-Nov-16</a:t>
            </a:fld>
            <a:endParaRPr lang="en-US"/>
          </a:p>
        </p:txBody>
      </p:sp>
      <p:sp>
        <p:nvSpPr>
          <p:cNvPr id="6" name="Footer Placeholder 5"/>
          <p:cNvSpPr>
            <a:spLocks noGrp="1"/>
          </p:cNvSpPr>
          <p:nvPr>
            <p:ph type="ftr" sz="quarter" idx="11"/>
          </p:nvPr>
        </p:nvSpPr>
        <p:spPr>
          <a:xfrm>
            <a:off x="6567071" y="23564763"/>
            <a:ext cx="6358592" cy="1331946"/>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7CEC7B-5308-4FD6-A9C6-91D104958372}" type="slidenum">
              <a:rPr lang="en-US" smtClean="0"/>
              <a:t>‹#›</a:t>
            </a:fld>
            <a:endParaRPr lang="en-US"/>
          </a:p>
        </p:txBody>
      </p:sp>
    </p:spTree>
    <p:extLst>
      <p:ext uri="{BB962C8B-B14F-4D97-AF65-F5344CB8AC3E}">
        <p14:creationId xmlns:p14="http://schemas.microsoft.com/office/powerpoint/2010/main" val="822586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18068132"/>
            <a:ext cx="16673932" cy="6949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17929788"/>
            <a:ext cx="16673932" cy="2334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01045" y="18512885"/>
            <a:ext cx="13842968" cy="3002090"/>
          </a:xfrm>
        </p:spPr>
        <p:txBody>
          <a:bodyPr tIns="0" bIns="0" anchor="b">
            <a:noAutofit/>
          </a:bodyPr>
          <a:lstStyle>
            <a:lvl1pPr>
              <a:defRPr sz="656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6678255" cy="17929788"/>
          </a:xfrm>
          <a:blipFill>
            <a:blip r:embed="rId2"/>
            <a:stretch>
              <a:fillRect/>
            </a:stretch>
          </a:blipFill>
        </p:spPr>
        <p:txBody>
          <a:bodyPr lIns="457200" tIns="457200" anchor="t"/>
          <a:lstStyle>
            <a:lvl1pPr marL="0" indent="0">
              <a:buNone/>
              <a:defRPr sz="5837">
                <a:solidFill>
                  <a:schemeClr val="bg1"/>
                </a:solidFill>
              </a:defRPr>
            </a:lvl1pPr>
            <a:lvl2pPr marL="833933" indent="0">
              <a:buNone/>
              <a:defRPr sz="5107"/>
            </a:lvl2pPr>
            <a:lvl3pPr marL="1667866" indent="0">
              <a:buNone/>
              <a:defRPr sz="4378"/>
            </a:lvl3pPr>
            <a:lvl4pPr marL="2501798" indent="0">
              <a:buNone/>
              <a:defRPr sz="3648"/>
            </a:lvl4pPr>
            <a:lvl5pPr marL="3335731" indent="0">
              <a:buNone/>
              <a:defRPr sz="3648"/>
            </a:lvl5pPr>
            <a:lvl6pPr marL="4169664" indent="0">
              <a:buNone/>
              <a:defRPr sz="3648"/>
            </a:lvl6pPr>
            <a:lvl7pPr marL="5003597" indent="0">
              <a:buNone/>
              <a:defRPr sz="3648"/>
            </a:lvl7pPr>
            <a:lvl8pPr marL="5837530" indent="0">
              <a:buNone/>
              <a:defRPr sz="3648"/>
            </a:lvl8pPr>
            <a:lvl9pPr marL="6671462" indent="0">
              <a:buNone/>
              <a:defRPr sz="3648"/>
            </a:lvl9pPr>
          </a:lstStyle>
          <a:p>
            <a:r>
              <a:rPr lang="en-US"/>
              <a:t>Click icon to add picture</a:t>
            </a:r>
            <a:endParaRPr lang="en-US" dirty="0"/>
          </a:p>
        </p:txBody>
      </p:sp>
      <p:sp>
        <p:nvSpPr>
          <p:cNvPr id="4" name="Text Placeholder 3"/>
          <p:cNvSpPr>
            <a:spLocks noGrp="1"/>
          </p:cNvSpPr>
          <p:nvPr>
            <p:ph type="body" sz="half" idx="2"/>
          </p:nvPr>
        </p:nvSpPr>
        <p:spPr>
          <a:xfrm>
            <a:off x="1501043" y="21548332"/>
            <a:ext cx="13842968" cy="2168176"/>
          </a:xfrm>
        </p:spPr>
        <p:txBody>
          <a:bodyPr lIns="91440" tIns="0" rIns="91440" bIns="0">
            <a:normAutofit/>
          </a:bodyPr>
          <a:lstStyle>
            <a:lvl1pPr marL="0" indent="0">
              <a:spcBef>
                <a:spcPts val="0"/>
              </a:spcBef>
              <a:spcAft>
                <a:spcPts val="1094"/>
              </a:spcAft>
              <a:buNone/>
              <a:defRPr sz="2736">
                <a:solidFill>
                  <a:srgbClr val="FFFFFF"/>
                </a:solidFill>
              </a:defRPr>
            </a:lvl1pPr>
            <a:lvl2pPr marL="833933" indent="0">
              <a:buNone/>
              <a:defRPr sz="2189"/>
            </a:lvl2pPr>
            <a:lvl3pPr marL="1667866" indent="0">
              <a:buNone/>
              <a:defRPr sz="1824"/>
            </a:lvl3pPr>
            <a:lvl4pPr marL="2501798" indent="0">
              <a:buNone/>
              <a:defRPr sz="1642"/>
            </a:lvl4pPr>
            <a:lvl5pPr marL="3335731" indent="0">
              <a:buNone/>
              <a:defRPr sz="1642"/>
            </a:lvl5pPr>
            <a:lvl6pPr marL="4169664" indent="0">
              <a:buNone/>
              <a:defRPr sz="1642"/>
            </a:lvl6pPr>
            <a:lvl7pPr marL="5003597" indent="0">
              <a:buNone/>
              <a:defRPr sz="1642"/>
            </a:lvl7pPr>
            <a:lvl8pPr marL="5837530" indent="0">
              <a:buNone/>
              <a:defRPr sz="1642"/>
            </a:lvl8pPr>
            <a:lvl9pPr marL="6671462" indent="0">
              <a:buNone/>
              <a:defRPr sz="1642"/>
            </a:lvl9pPr>
          </a:lstStyle>
          <a:p>
            <a:pPr lvl="0"/>
            <a:r>
              <a:rPr lang="en-US"/>
              <a:t>Edit Master text styles</a:t>
            </a:r>
          </a:p>
        </p:txBody>
      </p:sp>
      <p:sp>
        <p:nvSpPr>
          <p:cNvPr id="5" name="Date Placeholder 4"/>
          <p:cNvSpPr>
            <a:spLocks noGrp="1"/>
          </p:cNvSpPr>
          <p:nvPr>
            <p:ph type="dt" sz="half" idx="10"/>
          </p:nvPr>
        </p:nvSpPr>
        <p:spPr/>
        <p:txBody>
          <a:bodyPr/>
          <a:lstStyle/>
          <a:p>
            <a:fld id="{5BE64BC9-F6AC-4246-9952-D8C2FEC0FB84}" type="datetimeFigureOut">
              <a:rPr lang="en-US" smtClean="0"/>
              <a:t>04-Nov-16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CEC7B-5308-4FD6-A9C6-91D104958372}" type="slidenum">
              <a:rPr lang="en-US" smtClean="0"/>
              <a:t>‹#›</a:t>
            </a:fld>
            <a:endParaRPr lang="en-US"/>
          </a:p>
        </p:txBody>
      </p:sp>
    </p:spTree>
    <p:extLst>
      <p:ext uri="{BB962C8B-B14F-4D97-AF65-F5344CB8AC3E}">
        <p14:creationId xmlns:p14="http://schemas.microsoft.com/office/powerpoint/2010/main" val="2918905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3349585"/>
            <a:ext cx="16678277" cy="1667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23107055"/>
            <a:ext cx="16678277" cy="240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70" y="1047273"/>
            <a:ext cx="13759577" cy="529224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 y="6822294"/>
            <a:ext cx="13759579" cy="14676882"/>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1047" y="23564763"/>
            <a:ext cx="3381989" cy="1331946"/>
          </a:xfrm>
          <a:prstGeom prst="rect">
            <a:avLst/>
          </a:prstGeom>
        </p:spPr>
        <p:txBody>
          <a:bodyPr vert="horz" lIns="91440" tIns="45720" rIns="91440" bIns="45720" rtlCol="0" anchor="ctr"/>
          <a:lstStyle>
            <a:lvl1pPr algn="l">
              <a:defRPr sz="1642">
                <a:solidFill>
                  <a:srgbClr val="FFFFFF"/>
                </a:solidFill>
              </a:defRPr>
            </a:lvl1pPr>
          </a:lstStyle>
          <a:p>
            <a:fld id="{5BE64BC9-F6AC-4246-9952-D8C2FEC0FB84}" type="datetimeFigureOut">
              <a:rPr lang="en-US" smtClean="0"/>
              <a:t>04-Nov-16</a:t>
            </a:fld>
            <a:endParaRPr lang="en-US"/>
          </a:p>
        </p:txBody>
      </p:sp>
      <p:sp>
        <p:nvSpPr>
          <p:cNvPr id="5" name="Footer Placeholder 4"/>
          <p:cNvSpPr>
            <a:spLocks noGrp="1"/>
          </p:cNvSpPr>
          <p:nvPr>
            <p:ph type="ftr" sz="quarter" idx="3"/>
          </p:nvPr>
        </p:nvSpPr>
        <p:spPr>
          <a:xfrm>
            <a:off x="5042587" y="23564763"/>
            <a:ext cx="6597445" cy="1331946"/>
          </a:xfrm>
          <a:prstGeom prst="rect">
            <a:avLst/>
          </a:prstGeom>
        </p:spPr>
        <p:txBody>
          <a:bodyPr vert="horz" lIns="91440" tIns="45720" rIns="91440" bIns="45720" rtlCol="0" anchor="ctr"/>
          <a:lstStyle>
            <a:lvl1pPr algn="ctr">
              <a:defRPr sz="1642"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3543519" y="23564763"/>
            <a:ext cx="1794810" cy="1331946"/>
          </a:xfrm>
          <a:prstGeom prst="rect">
            <a:avLst/>
          </a:prstGeom>
        </p:spPr>
        <p:txBody>
          <a:bodyPr vert="horz" lIns="91440" tIns="45720" rIns="91440" bIns="45720" rtlCol="0" anchor="ctr"/>
          <a:lstStyle>
            <a:lvl1pPr algn="r">
              <a:defRPr sz="1915">
                <a:solidFill>
                  <a:srgbClr val="FFFFFF"/>
                </a:solidFill>
              </a:defRPr>
            </a:lvl1pPr>
          </a:lstStyle>
          <a:p>
            <a:fld id="{647CEC7B-5308-4FD6-A9C6-91D104958372}" type="slidenum">
              <a:rPr lang="en-US" smtClean="0"/>
              <a:t>‹#›</a:t>
            </a:fld>
            <a:endParaRPr lang="en-US"/>
          </a:p>
        </p:txBody>
      </p:sp>
      <p:cxnSp>
        <p:nvCxnSpPr>
          <p:cNvPr id="10" name="Straight Connector 9"/>
          <p:cNvCxnSpPr/>
          <p:nvPr/>
        </p:nvCxnSpPr>
        <p:spPr>
          <a:xfrm>
            <a:off x="1632714" y="6339514"/>
            <a:ext cx="1363449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858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1667866" rtl="0" eaLnBrk="1" latinLnBrk="0" hangingPunct="1">
        <a:lnSpc>
          <a:spcPct val="85000"/>
        </a:lnSpc>
        <a:spcBef>
          <a:spcPct val="0"/>
        </a:spcBef>
        <a:buNone/>
        <a:defRPr sz="8755" kern="1200" spc="-91" baseline="0">
          <a:solidFill>
            <a:schemeClr val="tx1">
              <a:lumMod val="75000"/>
              <a:lumOff val="25000"/>
            </a:schemeClr>
          </a:solidFill>
          <a:latin typeface="+mj-lt"/>
          <a:ea typeface="+mj-ea"/>
          <a:cs typeface="+mj-cs"/>
        </a:defRPr>
      </a:lvl1pPr>
    </p:titleStyle>
    <p:bodyStyle>
      <a:lvl1pPr marL="166787" indent="-166787" algn="l" defTabSz="1667866" rtl="0" eaLnBrk="1" latinLnBrk="0" hangingPunct="1">
        <a:lnSpc>
          <a:spcPct val="90000"/>
        </a:lnSpc>
        <a:spcBef>
          <a:spcPts val="2189"/>
        </a:spcBef>
        <a:spcAft>
          <a:spcPts val="365"/>
        </a:spcAft>
        <a:buClr>
          <a:schemeClr val="accent1"/>
        </a:buClr>
        <a:buSzPct val="100000"/>
        <a:buFont typeface="Calibri" panose="020F0502020204030204" pitchFamily="34" charset="0"/>
        <a:buChar char=" "/>
        <a:defRPr sz="3648" kern="1200">
          <a:solidFill>
            <a:schemeClr val="tx1">
              <a:lumMod val="75000"/>
              <a:lumOff val="25000"/>
            </a:schemeClr>
          </a:solidFill>
          <a:latin typeface="+mn-lt"/>
          <a:ea typeface="+mn-ea"/>
          <a:cs typeface="+mn-cs"/>
        </a:defRPr>
      </a:lvl1pPr>
      <a:lvl2pPr marL="700504" indent="-333573" algn="l" defTabSz="1667866" rtl="0" eaLnBrk="1" latinLnBrk="0" hangingPunct="1">
        <a:lnSpc>
          <a:spcPct val="90000"/>
        </a:lnSpc>
        <a:spcBef>
          <a:spcPts val="365"/>
        </a:spcBef>
        <a:spcAft>
          <a:spcPts val="730"/>
        </a:spcAft>
        <a:buClr>
          <a:schemeClr val="accent1"/>
        </a:buClr>
        <a:buFont typeface="Calibri" pitchFamily="34" charset="0"/>
        <a:buChar char="◦"/>
        <a:defRPr sz="3283" kern="1200">
          <a:solidFill>
            <a:schemeClr val="tx1">
              <a:lumMod val="75000"/>
              <a:lumOff val="25000"/>
            </a:schemeClr>
          </a:solidFill>
          <a:latin typeface="+mn-lt"/>
          <a:ea typeface="+mn-ea"/>
          <a:cs typeface="+mn-cs"/>
        </a:defRPr>
      </a:lvl2pPr>
      <a:lvl3pPr marL="1034077" indent="-333573"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3pPr>
      <a:lvl4pPr marL="1367650" indent="-333573"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4pPr>
      <a:lvl5pPr marL="1701223" indent="-333573"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5pPr>
      <a:lvl6pPr marL="2006400" indent="-416966"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6pPr>
      <a:lvl7pPr marL="2371200" indent="-416966"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7pPr>
      <a:lvl8pPr marL="2736000" indent="-416966"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8pPr>
      <a:lvl9pPr marL="3100800" indent="-416966" algn="l" defTabSz="1667866" rtl="0" eaLnBrk="1" latinLnBrk="0" hangingPunct="1">
        <a:lnSpc>
          <a:spcPct val="90000"/>
        </a:lnSpc>
        <a:spcBef>
          <a:spcPts val="365"/>
        </a:spcBef>
        <a:spcAft>
          <a:spcPts val="730"/>
        </a:spcAft>
        <a:buClr>
          <a:schemeClr val="accent1"/>
        </a:buClr>
        <a:buFont typeface="Calibri" pitchFamily="34" charset="0"/>
        <a:buChar char="◦"/>
        <a:defRPr sz="2554" kern="1200">
          <a:solidFill>
            <a:schemeClr val="tx1">
              <a:lumMod val="75000"/>
              <a:lumOff val="25000"/>
            </a:schemeClr>
          </a:solidFill>
          <a:latin typeface="+mn-lt"/>
          <a:ea typeface="+mn-ea"/>
          <a:cs typeface="+mn-cs"/>
        </a:defRPr>
      </a:lvl9pPr>
    </p:bodyStyle>
    <p:otherStyle>
      <a:defPPr>
        <a:defRPr lang="en-US"/>
      </a:defPPr>
      <a:lvl1pPr marL="0" algn="l" defTabSz="1667866" rtl="0" eaLnBrk="1" latinLnBrk="0" hangingPunct="1">
        <a:defRPr sz="3283" kern="1200">
          <a:solidFill>
            <a:schemeClr val="tx1"/>
          </a:solidFill>
          <a:latin typeface="+mn-lt"/>
          <a:ea typeface="+mn-ea"/>
          <a:cs typeface="+mn-cs"/>
        </a:defRPr>
      </a:lvl1pPr>
      <a:lvl2pPr marL="833933" algn="l" defTabSz="1667866" rtl="0" eaLnBrk="1" latinLnBrk="0" hangingPunct="1">
        <a:defRPr sz="3283" kern="1200">
          <a:solidFill>
            <a:schemeClr val="tx1"/>
          </a:solidFill>
          <a:latin typeface="+mn-lt"/>
          <a:ea typeface="+mn-ea"/>
          <a:cs typeface="+mn-cs"/>
        </a:defRPr>
      </a:lvl2pPr>
      <a:lvl3pPr marL="1667866" algn="l" defTabSz="1667866" rtl="0" eaLnBrk="1" latinLnBrk="0" hangingPunct="1">
        <a:defRPr sz="3283" kern="1200">
          <a:solidFill>
            <a:schemeClr val="tx1"/>
          </a:solidFill>
          <a:latin typeface="+mn-lt"/>
          <a:ea typeface="+mn-ea"/>
          <a:cs typeface="+mn-cs"/>
        </a:defRPr>
      </a:lvl3pPr>
      <a:lvl4pPr marL="2501798" algn="l" defTabSz="1667866" rtl="0" eaLnBrk="1" latinLnBrk="0" hangingPunct="1">
        <a:defRPr sz="3283" kern="1200">
          <a:solidFill>
            <a:schemeClr val="tx1"/>
          </a:solidFill>
          <a:latin typeface="+mn-lt"/>
          <a:ea typeface="+mn-ea"/>
          <a:cs typeface="+mn-cs"/>
        </a:defRPr>
      </a:lvl4pPr>
      <a:lvl5pPr marL="3335731" algn="l" defTabSz="1667866" rtl="0" eaLnBrk="1" latinLnBrk="0" hangingPunct="1">
        <a:defRPr sz="3283" kern="1200">
          <a:solidFill>
            <a:schemeClr val="tx1"/>
          </a:solidFill>
          <a:latin typeface="+mn-lt"/>
          <a:ea typeface="+mn-ea"/>
          <a:cs typeface="+mn-cs"/>
        </a:defRPr>
      </a:lvl5pPr>
      <a:lvl6pPr marL="4169664" algn="l" defTabSz="1667866" rtl="0" eaLnBrk="1" latinLnBrk="0" hangingPunct="1">
        <a:defRPr sz="3283" kern="1200">
          <a:solidFill>
            <a:schemeClr val="tx1"/>
          </a:solidFill>
          <a:latin typeface="+mn-lt"/>
          <a:ea typeface="+mn-ea"/>
          <a:cs typeface="+mn-cs"/>
        </a:defRPr>
      </a:lvl6pPr>
      <a:lvl7pPr marL="5003597" algn="l" defTabSz="1667866" rtl="0" eaLnBrk="1" latinLnBrk="0" hangingPunct="1">
        <a:defRPr sz="3283" kern="1200">
          <a:solidFill>
            <a:schemeClr val="tx1"/>
          </a:solidFill>
          <a:latin typeface="+mn-lt"/>
          <a:ea typeface="+mn-ea"/>
          <a:cs typeface="+mn-cs"/>
        </a:defRPr>
      </a:lvl7pPr>
      <a:lvl8pPr marL="5837530" algn="l" defTabSz="1667866" rtl="0" eaLnBrk="1" latinLnBrk="0" hangingPunct="1">
        <a:defRPr sz="3283" kern="1200">
          <a:solidFill>
            <a:schemeClr val="tx1"/>
          </a:solidFill>
          <a:latin typeface="+mn-lt"/>
          <a:ea typeface="+mn-ea"/>
          <a:cs typeface="+mn-cs"/>
        </a:defRPr>
      </a:lvl8pPr>
      <a:lvl9pPr marL="6671462" algn="l" defTabSz="1667866" rtl="0" eaLnBrk="1" latinLnBrk="0" hangingPunct="1">
        <a:defRPr sz="32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chart" Target="../charts/chart2.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1.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2871" y="5907926"/>
            <a:ext cx="7606964" cy="12712134"/>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App for Project</a:t>
            </a:r>
          </a:p>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Push Notification: Monthly/Weekly Dust Report</a:t>
            </a:r>
          </a:p>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Interactive Graph of Dust Levels over specified amount of time</a:t>
            </a:r>
          </a:p>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Resources for managing dust levels in home</a:t>
            </a:r>
          </a:p>
        </p:txBody>
      </p:sp>
      <p:grpSp>
        <p:nvGrpSpPr>
          <p:cNvPr id="6" name="Group 5"/>
          <p:cNvGrpSpPr/>
          <p:nvPr/>
        </p:nvGrpSpPr>
        <p:grpSpPr>
          <a:xfrm>
            <a:off x="2072190" y="1868584"/>
            <a:ext cx="676947" cy="395558"/>
            <a:chOff x="1080080" y="2622586"/>
            <a:chExt cx="950106" cy="555172"/>
          </a:xfrm>
        </p:grpSpPr>
        <p:cxnSp>
          <p:nvCxnSpPr>
            <p:cNvPr id="7" name="Straight Connector 6"/>
            <p:cNvCxnSpPr/>
            <p:nvPr/>
          </p:nvCxnSpPr>
          <p:spPr>
            <a:xfrm flipV="1">
              <a:off x="1080080" y="3173186"/>
              <a:ext cx="950106" cy="4572"/>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080080" y="2895600"/>
              <a:ext cx="950106" cy="4572"/>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080080" y="2622586"/>
              <a:ext cx="950106" cy="4572"/>
            </a:xfrm>
            <a:prstGeom prst="line">
              <a:avLst/>
            </a:prstGeom>
            <a:ln w="76200"/>
          </p:spPr>
          <p:style>
            <a:lnRef idx="1">
              <a:schemeClr val="dk1"/>
            </a:lnRef>
            <a:fillRef idx="0">
              <a:schemeClr val="dk1"/>
            </a:fillRef>
            <a:effectRef idx="0">
              <a:schemeClr val="dk1"/>
            </a:effectRef>
            <a:fontRef idx="minor">
              <a:schemeClr val="tx1"/>
            </a:fontRef>
          </p:style>
        </p:cxnSp>
      </p:grpSp>
      <p:sp>
        <p:nvSpPr>
          <p:cNvPr id="13" name="Rectangle 12"/>
          <p:cNvSpPr/>
          <p:nvPr/>
        </p:nvSpPr>
        <p:spPr>
          <a:xfrm>
            <a:off x="0" y="0"/>
            <a:ext cx="16678274" cy="867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18" name="Rectangle 17">
            <a:hlinkClick r:id="rId2" action="ppaction://hlinksldjump"/>
          </p:cNvPr>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Home</a:t>
            </a:r>
          </a:p>
        </p:txBody>
      </p:sp>
      <p:sp>
        <p:nvSpPr>
          <p:cNvPr id="3" name="Oval 2"/>
          <p:cNvSpPr/>
          <p:nvPr/>
        </p:nvSpPr>
        <p:spPr>
          <a:xfrm>
            <a:off x="3192233" y="8288289"/>
            <a:ext cx="10293809" cy="1029380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19" name="Oval 18"/>
          <p:cNvSpPr/>
          <p:nvPr/>
        </p:nvSpPr>
        <p:spPr>
          <a:xfrm>
            <a:off x="3825168" y="8921224"/>
            <a:ext cx="9027940" cy="90279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grpSp>
        <p:nvGrpSpPr>
          <p:cNvPr id="8" name="Group 7"/>
          <p:cNvGrpSpPr/>
          <p:nvPr/>
        </p:nvGrpSpPr>
        <p:grpSpPr>
          <a:xfrm>
            <a:off x="4188106" y="11817399"/>
            <a:ext cx="8302060" cy="2436193"/>
            <a:chOff x="4049801" y="16585899"/>
            <a:chExt cx="11652070" cy="3419235"/>
          </a:xfrm>
        </p:grpSpPr>
        <p:sp>
          <p:nvSpPr>
            <p:cNvPr id="5" name="TextBox 4"/>
            <p:cNvSpPr txBox="1"/>
            <p:nvPr/>
          </p:nvSpPr>
          <p:spPr>
            <a:xfrm>
              <a:off x="4049802" y="16585899"/>
              <a:ext cx="11652069" cy="1237592"/>
            </a:xfrm>
            <a:prstGeom prst="rect">
              <a:avLst/>
            </a:prstGeom>
            <a:noFill/>
          </p:spPr>
          <p:txBody>
            <a:bodyPr wrap="square" rtlCol="0">
              <a:spAutoFit/>
            </a:bodyPr>
            <a:lstStyle/>
            <a:p>
              <a:r>
                <a:rPr lang="en-US" sz="5130" dirty="0">
                  <a:solidFill>
                    <a:srgbClr val="00B050"/>
                  </a:solidFill>
                </a:rPr>
                <a:t>256 Particles Per Minute</a:t>
              </a:r>
            </a:p>
          </p:txBody>
        </p:sp>
        <p:sp>
          <p:nvSpPr>
            <p:cNvPr id="20" name="TextBox 19"/>
            <p:cNvSpPr txBox="1"/>
            <p:nvPr/>
          </p:nvSpPr>
          <p:spPr>
            <a:xfrm>
              <a:off x="4049802" y="17728592"/>
              <a:ext cx="11652069" cy="1237592"/>
            </a:xfrm>
            <a:prstGeom prst="rect">
              <a:avLst/>
            </a:prstGeom>
            <a:noFill/>
          </p:spPr>
          <p:txBody>
            <a:bodyPr wrap="square" rtlCol="0">
              <a:spAutoFit/>
            </a:bodyPr>
            <a:lstStyle/>
            <a:p>
              <a:r>
                <a:rPr lang="en-US" sz="5130" dirty="0">
                  <a:solidFill>
                    <a:srgbClr val="00B050"/>
                  </a:solidFill>
                </a:rPr>
                <a:t>Good Air Quality</a:t>
              </a:r>
            </a:p>
          </p:txBody>
        </p:sp>
        <p:sp>
          <p:nvSpPr>
            <p:cNvPr id="21" name="TextBox 20"/>
            <p:cNvSpPr txBox="1"/>
            <p:nvPr/>
          </p:nvSpPr>
          <p:spPr>
            <a:xfrm>
              <a:off x="4049801" y="18767542"/>
              <a:ext cx="11652069" cy="1237592"/>
            </a:xfrm>
            <a:prstGeom prst="rect">
              <a:avLst/>
            </a:prstGeom>
            <a:noFill/>
          </p:spPr>
          <p:txBody>
            <a:bodyPr wrap="square" rtlCol="0">
              <a:spAutoFit/>
            </a:bodyPr>
            <a:lstStyle/>
            <a:p>
              <a:r>
                <a:rPr lang="en-US" sz="5130" dirty="0">
                  <a:solidFill>
                    <a:srgbClr val="00B050"/>
                  </a:solidFill>
                </a:rPr>
                <a:t>Improving</a:t>
              </a:r>
            </a:p>
          </p:txBody>
        </p:sp>
      </p:grpSp>
    </p:spTree>
    <p:extLst>
      <p:ext uri="{BB962C8B-B14F-4D97-AF65-F5344CB8AC3E}">
        <p14:creationId xmlns:p14="http://schemas.microsoft.com/office/powerpoint/2010/main" val="888573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a:xfrm>
            <a:off x="0" y="13009469"/>
            <a:ext cx="7191634" cy="10472324"/>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a:p>
        </p:txBody>
      </p:sp>
      <p:sp>
        <p:nvSpPr>
          <p:cNvPr id="29" name="Rectangle 28"/>
          <p:cNvSpPr/>
          <p:nvPr/>
        </p:nvSpPr>
        <p:spPr>
          <a:xfrm>
            <a:off x="-5755" y="11509179"/>
            <a:ext cx="7191634" cy="1489740"/>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a:p>
        </p:txBody>
      </p:sp>
      <p:sp>
        <p:nvSpPr>
          <p:cNvPr id="30" name="Rectangle 29"/>
          <p:cNvSpPr/>
          <p:nvPr/>
        </p:nvSpPr>
        <p:spPr>
          <a:xfrm>
            <a:off x="0" y="10449903"/>
            <a:ext cx="7191634" cy="1059275"/>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a:p>
        </p:txBody>
      </p:sp>
      <p:sp>
        <p:nvSpPr>
          <p:cNvPr id="31" name="Rectangle 30"/>
          <p:cNvSpPr/>
          <p:nvPr/>
        </p:nvSpPr>
        <p:spPr>
          <a:xfrm>
            <a:off x="-5755" y="3108408"/>
            <a:ext cx="7191634" cy="7330946"/>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dirty="0"/>
          </a:p>
        </p:txBody>
      </p:sp>
      <p:sp>
        <p:nvSpPr>
          <p:cNvPr id="3" name="Oval 2"/>
          <p:cNvSpPr/>
          <p:nvPr/>
        </p:nvSpPr>
        <p:spPr>
          <a:xfrm>
            <a:off x="3192233" y="8288289"/>
            <a:ext cx="10293809" cy="1029380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19" name="Oval 18"/>
          <p:cNvSpPr/>
          <p:nvPr/>
        </p:nvSpPr>
        <p:spPr>
          <a:xfrm>
            <a:off x="3825168" y="8921224"/>
            <a:ext cx="9027940" cy="90279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grpSp>
        <p:nvGrpSpPr>
          <p:cNvPr id="6" name="Group 5"/>
          <p:cNvGrpSpPr/>
          <p:nvPr/>
        </p:nvGrpSpPr>
        <p:grpSpPr>
          <a:xfrm>
            <a:off x="4188106" y="11817399"/>
            <a:ext cx="8302060" cy="2436193"/>
            <a:chOff x="4049801" y="16585899"/>
            <a:chExt cx="11652070" cy="3419235"/>
          </a:xfrm>
        </p:grpSpPr>
        <p:sp>
          <p:nvSpPr>
            <p:cNvPr id="5" name="TextBox 4"/>
            <p:cNvSpPr txBox="1"/>
            <p:nvPr/>
          </p:nvSpPr>
          <p:spPr>
            <a:xfrm>
              <a:off x="4049802" y="16585899"/>
              <a:ext cx="11652069" cy="1237592"/>
            </a:xfrm>
            <a:prstGeom prst="rect">
              <a:avLst/>
            </a:prstGeom>
            <a:noFill/>
          </p:spPr>
          <p:txBody>
            <a:bodyPr wrap="square" rtlCol="0">
              <a:spAutoFit/>
            </a:bodyPr>
            <a:lstStyle/>
            <a:p>
              <a:r>
                <a:rPr lang="en-US" sz="5130" dirty="0">
                  <a:solidFill>
                    <a:srgbClr val="00B050"/>
                  </a:solidFill>
                </a:rPr>
                <a:t>256 Particles Per Minute</a:t>
              </a:r>
            </a:p>
          </p:txBody>
        </p:sp>
        <p:sp>
          <p:nvSpPr>
            <p:cNvPr id="20" name="TextBox 19"/>
            <p:cNvSpPr txBox="1"/>
            <p:nvPr/>
          </p:nvSpPr>
          <p:spPr>
            <a:xfrm>
              <a:off x="4049802" y="17728592"/>
              <a:ext cx="11652069" cy="1237592"/>
            </a:xfrm>
            <a:prstGeom prst="rect">
              <a:avLst/>
            </a:prstGeom>
            <a:noFill/>
          </p:spPr>
          <p:txBody>
            <a:bodyPr wrap="square" rtlCol="0">
              <a:spAutoFit/>
            </a:bodyPr>
            <a:lstStyle/>
            <a:p>
              <a:r>
                <a:rPr lang="en-US" sz="5130" dirty="0">
                  <a:solidFill>
                    <a:srgbClr val="00B050"/>
                  </a:solidFill>
                </a:rPr>
                <a:t>Good Air Quality</a:t>
              </a:r>
            </a:p>
          </p:txBody>
        </p:sp>
        <p:sp>
          <p:nvSpPr>
            <p:cNvPr id="21" name="TextBox 20"/>
            <p:cNvSpPr txBox="1"/>
            <p:nvPr/>
          </p:nvSpPr>
          <p:spPr>
            <a:xfrm>
              <a:off x="4049801" y="18767542"/>
              <a:ext cx="11652069" cy="1237592"/>
            </a:xfrm>
            <a:prstGeom prst="rect">
              <a:avLst/>
            </a:prstGeom>
            <a:noFill/>
          </p:spPr>
          <p:txBody>
            <a:bodyPr wrap="square" rtlCol="0">
              <a:spAutoFit/>
            </a:bodyPr>
            <a:lstStyle/>
            <a:p>
              <a:r>
                <a:rPr lang="en-US" sz="5130" dirty="0">
                  <a:solidFill>
                    <a:srgbClr val="00B050"/>
                  </a:solidFill>
                </a:rPr>
                <a:t>Improving</a:t>
              </a:r>
            </a:p>
          </p:txBody>
        </p:sp>
      </p:grpSp>
      <p:cxnSp>
        <p:nvCxnSpPr>
          <p:cNvPr id="10" name="Straight Connector 9"/>
          <p:cNvCxnSpPr/>
          <p:nvPr/>
        </p:nvCxnSpPr>
        <p:spPr>
          <a:xfrm flipV="1">
            <a:off x="2072190" y="2063105"/>
            <a:ext cx="676947" cy="3258"/>
          </a:xfrm>
          <a:prstGeom prst="line">
            <a:avLst/>
          </a:prstGeom>
          <a:ln w="76200"/>
        </p:spPr>
        <p:style>
          <a:lnRef idx="1">
            <a:schemeClr val="dk1"/>
          </a:lnRef>
          <a:fillRef idx="0">
            <a:schemeClr val="dk1"/>
          </a:fillRef>
          <a:effectRef idx="0">
            <a:schemeClr val="dk1"/>
          </a:effectRef>
          <a:fontRef idx="minor">
            <a:schemeClr val="tx1"/>
          </a:fontRef>
        </p:style>
      </p:cxnSp>
      <p:sp>
        <p:nvSpPr>
          <p:cNvPr id="18" name="Rectangle 17"/>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Home</a:t>
            </a:r>
          </a:p>
        </p:txBody>
      </p:sp>
      <p:grpSp>
        <p:nvGrpSpPr>
          <p:cNvPr id="23" name="Group 22"/>
          <p:cNvGrpSpPr/>
          <p:nvPr/>
        </p:nvGrpSpPr>
        <p:grpSpPr>
          <a:xfrm>
            <a:off x="2062883" y="1844805"/>
            <a:ext cx="686255" cy="486456"/>
            <a:chOff x="1067017" y="2589213"/>
            <a:chExt cx="963169" cy="682748"/>
          </a:xfrm>
        </p:grpSpPr>
        <p:cxnSp>
          <p:nvCxnSpPr>
            <p:cNvPr id="24" name="Straight Connector 23"/>
            <p:cNvCxnSpPr/>
            <p:nvPr/>
          </p:nvCxnSpPr>
          <p:spPr>
            <a:xfrm>
              <a:off x="1097497" y="2905330"/>
              <a:ext cx="317646" cy="366631"/>
            </a:xfrm>
            <a:prstGeom prst="line">
              <a:avLst/>
            </a:prstGeom>
            <a:ln w="762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1080080" y="2895600"/>
              <a:ext cx="950106" cy="4572"/>
            </a:xfrm>
            <a:prstGeom prst="line">
              <a:avLst/>
            </a:prstGeom>
            <a:ln w="762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067017" y="2589213"/>
              <a:ext cx="374253" cy="341375"/>
            </a:xfrm>
            <a:prstGeom prst="line">
              <a:avLst/>
            </a:prstGeom>
            <a:ln w="76200"/>
          </p:spPr>
          <p:style>
            <a:lnRef idx="1">
              <a:schemeClr val="dk1"/>
            </a:lnRef>
            <a:fillRef idx="0">
              <a:schemeClr val="dk1"/>
            </a:fillRef>
            <a:effectRef idx="0">
              <a:schemeClr val="dk1"/>
            </a:effectRef>
            <a:fontRef idx="minor">
              <a:schemeClr val="tx1"/>
            </a:fontRef>
          </p:style>
        </p:cxnSp>
      </p:grpSp>
      <p:sp>
        <p:nvSpPr>
          <p:cNvPr id="22" name="Rectangle 21"/>
          <p:cNvSpPr/>
          <p:nvPr/>
        </p:nvSpPr>
        <p:spPr>
          <a:xfrm>
            <a:off x="2072190" y="10353686"/>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2" action="ppaction://hlinksldjump"/>
              </a:rPr>
              <a:t>Timeline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hlinkClick r:id="rId3" action="ppaction://hlinksldjump"/>
          </p:cNvPr>
          <p:cNvSpPr/>
          <p:nvPr/>
        </p:nvSpPr>
        <p:spPr>
          <a:xfrm>
            <a:off x="2048147" y="11545755"/>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Ideas</a:t>
            </a:r>
          </a:p>
        </p:txBody>
      </p:sp>
      <p:sp>
        <p:nvSpPr>
          <p:cNvPr id="28" name="Rectangle 27"/>
          <p:cNvSpPr/>
          <p:nvPr/>
        </p:nvSpPr>
        <p:spPr>
          <a:xfrm>
            <a:off x="2162202" y="9270202"/>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4" action="ppaction://hlinksldjump"/>
              </a:rPr>
              <a:t>Home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2062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02638" y="14223103"/>
            <a:ext cx="14095509" cy="286302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22" name="Rectangle 21"/>
          <p:cNvSpPr/>
          <p:nvPr/>
        </p:nvSpPr>
        <p:spPr>
          <a:xfrm>
            <a:off x="1302637" y="11396585"/>
            <a:ext cx="14095509" cy="286302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23" name="Rectangle 22"/>
          <p:cNvSpPr/>
          <p:nvPr/>
        </p:nvSpPr>
        <p:spPr>
          <a:xfrm>
            <a:off x="1302637" y="8533922"/>
            <a:ext cx="14095509" cy="286302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graphicFrame>
        <p:nvGraphicFramePr>
          <p:cNvPr id="9" name="Chart 8"/>
          <p:cNvGraphicFramePr/>
          <p:nvPr>
            <p:extLst>
              <p:ext uri="{D42A27DB-BD31-4B8C-83A1-F6EECF244321}">
                <p14:modId xmlns:p14="http://schemas.microsoft.com/office/powerpoint/2010/main" val="1265446521"/>
              </p:ext>
            </p:extLst>
          </p:nvPr>
        </p:nvGraphicFramePr>
        <p:xfrm>
          <a:off x="1280128" y="8515307"/>
          <a:ext cx="14095510" cy="857082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4919198" y="6619258"/>
            <a:ext cx="7606964"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Dust Level Monthly</a:t>
            </a:r>
          </a:p>
        </p:txBody>
      </p:sp>
      <p:grpSp>
        <p:nvGrpSpPr>
          <p:cNvPr id="6" name="Group 5"/>
          <p:cNvGrpSpPr/>
          <p:nvPr/>
        </p:nvGrpSpPr>
        <p:grpSpPr>
          <a:xfrm>
            <a:off x="2072190" y="1868584"/>
            <a:ext cx="676947" cy="395558"/>
            <a:chOff x="1080080" y="2622586"/>
            <a:chExt cx="950106" cy="555172"/>
          </a:xfrm>
        </p:grpSpPr>
        <p:cxnSp>
          <p:nvCxnSpPr>
            <p:cNvPr id="7" name="Straight Connector 6"/>
            <p:cNvCxnSpPr/>
            <p:nvPr/>
          </p:nvCxnSpPr>
          <p:spPr>
            <a:xfrm flipV="1">
              <a:off x="1080080" y="3173186"/>
              <a:ext cx="950106" cy="4572"/>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080080" y="2895600"/>
              <a:ext cx="950106" cy="4572"/>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080080" y="2622586"/>
              <a:ext cx="950106" cy="4572"/>
            </a:xfrm>
            <a:prstGeom prst="line">
              <a:avLst/>
            </a:prstGeom>
            <a:ln w="76200"/>
          </p:spPr>
          <p:style>
            <a:lnRef idx="1">
              <a:schemeClr val="dk1"/>
            </a:lnRef>
            <a:fillRef idx="0">
              <a:schemeClr val="dk1"/>
            </a:fillRef>
            <a:effectRef idx="0">
              <a:schemeClr val="dk1"/>
            </a:effectRef>
            <a:fontRef idx="minor">
              <a:schemeClr val="tx1"/>
            </a:fontRef>
          </p:style>
        </p:cxnSp>
      </p:grpSp>
      <p:sp>
        <p:nvSpPr>
          <p:cNvPr id="13" name="Rectangle 12"/>
          <p:cNvSpPr/>
          <p:nvPr/>
        </p:nvSpPr>
        <p:spPr>
          <a:xfrm>
            <a:off x="1302637" y="27147"/>
            <a:ext cx="14073002" cy="8402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18" name="Rectangle 17">
            <a:hlinkClick r:id="rId3" action="ppaction://hlinksldjump"/>
          </p:cNvPr>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4" action="ppaction://hlinksldjump"/>
              </a:rPr>
              <a:t>Timeline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Connector 16"/>
          <p:cNvCxnSpPr/>
          <p:nvPr/>
        </p:nvCxnSpPr>
        <p:spPr>
          <a:xfrm flipV="1">
            <a:off x="5528124" y="8515307"/>
            <a:ext cx="0" cy="85708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073944" y="17903351"/>
            <a:ext cx="9297469" cy="1218603"/>
          </a:xfrm>
          <a:prstGeom prst="rect">
            <a:avLst/>
          </a:prstGeom>
        </p:spPr>
        <p:txBody>
          <a:bodyPr wrap="square">
            <a:spAutoFit/>
          </a:bodyPr>
          <a:lstStyle/>
          <a:p>
            <a:pPr>
              <a:lnSpc>
                <a:spcPct val="107000"/>
              </a:lnSpc>
              <a:spcAft>
                <a:spcPts val="570"/>
              </a:spcAft>
            </a:pPr>
            <a:r>
              <a:rPr lang="en-US" sz="684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120p/h, February 2</a:t>
            </a:r>
            <a:r>
              <a:rPr lang="en-US" sz="6840" baseline="3000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nd</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0" y="0"/>
            <a:ext cx="16678274" cy="867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20" name="Rectangle 19"/>
          <p:cNvSpPr/>
          <p:nvPr/>
        </p:nvSpPr>
        <p:spPr>
          <a:xfrm>
            <a:off x="3543577" y="21460382"/>
            <a:ext cx="9613628"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Day					Month					Year</a:t>
            </a:r>
          </a:p>
        </p:txBody>
      </p:sp>
    </p:spTree>
    <p:extLst>
      <p:ext uri="{BB962C8B-B14F-4D97-AF65-F5344CB8AC3E}">
        <p14:creationId xmlns:p14="http://schemas.microsoft.com/office/powerpoint/2010/main" val="450671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3543577" y="21460382"/>
            <a:ext cx="9613628"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Day					Month					Year</a:t>
            </a:r>
          </a:p>
        </p:txBody>
      </p:sp>
      <p:sp>
        <p:nvSpPr>
          <p:cNvPr id="34" name="Rectangle 33"/>
          <p:cNvSpPr/>
          <p:nvPr/>
        </p:nvSpPr>
        <p:spPr>
          <a:xfrm>
            <a:off x="1302638" y="14223103"/>
            <a:ext cx="14095509" cy="286302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35" name="Rectangle 34"/>
          <p:cNvSpPr/>
          <p:nvPr/>
        </p:nvSpPr>
        <p:spPr>
          <a:xfrm>
            <a:off x="1302637" y="11396585"/>
            <a:ext cx="14095509" cy="286302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36" name="Rectangle 35"/>
          <p:cNvSpPr/>
          <p:nvPr/>
        </p:nvSpPr>
        <p:spPr>
          <a:xfrm>
            <a:off x="1302637" y="8533922"/>
            <a:ext cx="14095509" cy="286302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graphicFrame>
        <p:nvGraphicFramePr>
          <p:cNvPr id="37" name="Chart 36"/>
          <p:cNvGraphicFramePr/>
          <p:nvPr>
            <p:extLst>
              <p:ext uri="{D42A27DB-BD31-4B8C-83A1-F6EECF244321}">
                <p14:modId xmlns:p14="http://schemas.microsoft.com/office/powerpoint/2010/main" val="3585408639"/>
              </p:ext>
            </p:extLst>
          </p:nvPr>
        </p:nvGraphicFramePr>
        <p:xfrm>
          <a:off x="1280128" y="8515307"/>
          <a:ext cx="14095510" cy="8570820"/>
        </p:xfrm>
        <a:graphic>
          <a:graphicData uri="http://schemas.openxmlformats.org/drawingml/2006/chart">
            <c:chart xmlns:c="http://schemas.openxmlformats.org/drawingml/2006/chart" xmlns:r="http://schemas.openxmlformats.org/officeDocument/2006/relationships" r:id="rId2"/>
          </a:graphicData>
        </a:graphic>
      </p:graphicFrame>
      <p:cxnSp>
        <p:nvCxnSpPr>
          <p:cNvPr id="38" name="Straight Connector 37"/>
          <p:cNvCxnSpPr/>
          <p:nvPr/>
        </p:nvCxnSpPr>
        <p:spPr>
          <a:xfrm flipV="1">
            <a:off x="5528124" y="8515307"/>
            <a:ext cx="0" cy="85708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19198" y="6619258"/>
            <a:ext cx="7606964"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Dust Level Monthly</a:t>
            </a:r>
          </a:p>
        </p:txBody>
      </p:sp>
      <p:sp>
        <p:nvSpPr>
          <p:cNvPr id="14" name="Rectangle 13"/>
          <p:cNvSpPr/>
          <p:nvPr/>
        </p:nvSpPr>
        <p:spPr>
          <a:xfrm>
            <a:off x="0" y="3100039"/>
            <a:ext cx="7191634" cy="20363465"/>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a:p>
        </p:txBody>
      </p:sp>
      <p:sp>
        <p:nvSpPr>
          <p:cNvPr id="2" name="Rectangle 1"/>
          <p:cNvSpPr/>
          <p:nvPr/>
        </p:nvSpPr>
        <p:spPr>
          <a:xfrm>
            <a:off x="-9542871" y="5907926"/>
            <a:ext cx="7606964" cy="12712134"/>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App for Project</a:t>
            </a:r>
          </a:p>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Push Notification: Monthly/Weekly Dust Report</a:t>
            </a:r>
          </a:p>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Interactive Graph of Dust Levels over specified amount of time</a:t>
            </a:r>
          </a:p>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Resources for managing dust levels in home</a:t>
            </a:r>
          </a:p>
        </p:txBody>
      </p:sp>
      <p:cxnSp>
        <p:nvCxnSpPr>
          <p:cNvPr id="10" name="Straight Connector 9"/>
          <p:cNvCxnSpPr/>
          <p:nvPr/>
        </p:nvCxnSpPr>
        <p:spPr>
          <a:xfrm flipV="1">
            <a:off x="2072190" y="2063105"/>
            <a:ext cx="676947" cy="3258"/>
          </a:xfrm>
          <a:prstGeom prst="line">
            <a:avLst/>
          </a:prstGeom>
          <a:ln w="76200"/>
        </p:spPr>
        <p:style>
          <a:lnRef idx="1">
            <a:schemeClr val="dk1"/>
          </a:lnRef>
          <a:fillRef idx="0">
            <a:schemeClr val="dk1"/>
          </a:fillRef>
          <a:effectRef idx="0">
            <a:schemeClr val="dk1"/>
          </a:effectRef>
          <a:fontRef idx="minor">
            <a:schemeClr val="tx1"/>
          </a:fontRef>
        </p:style>
      </p:cxnSp>
      <p:sp>
        <p:nvSpPr>
          <p:cNvPr id="18" name="Rectangle 17"/>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3" action="ppaction://hlinksldjump"/>
              </a:rPr>
              <a:t>Timeline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2072190" y="10353686"/>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3" action="ppaction://hlinksldjump"/>
              </a:rPr>
              <a:t>Timeline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hlinkClick r:id="rId4" action="ppaction://hlinksldjump"/>
          </p:cNvPr>
          <p:cNvSpPr/>
          <p:nvPr/>
        </p:nvSpPr>
        <p:spPr>
          <a:xfrm>
            <a:off x="2048147" y="11545755"/>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Ideas</a:t>
            </a:r>
          </a:p>
        </p:txBody>
      </p:sp>
      <p:sp>
        <p:nvSpPr>
          <p:cNvPr id="22" name="Rectangle 21"/>
          <p:cNvSpPr/>
          <p:nvPr/>
        </p:nvSpPr>
        <p:spPr>
          <a:xfrm>
            <a:off x="2162202" y="9270202"/>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5" action="ppaction://hlinksldjump"/>
              </a:rPr>
              <a:t>Home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oup 22"/>
          <p:cNvGrpSpPr/>
          <p:nvPr/>
        </p:nvGrpSpPr>
        <p:grpSpPr>
          <a:xfrm>
            <a:off x="2062883" y="1844805"/>
            <a:ext cx="686255" cy="486456"/>
            <a:chOff x="1067017" y="2589213"/>
            <a:chExt cx="963169" cy="682748"/>
          </a:xfrm>
        </p:grpSpPr>
        <p:cxnSp>
          <p:nvCxnSpPr>
            <p:cNvPr id="24" name="Straight Connector 23"/>
            <p:cNvCxnSpPr/>
            <p:nvPr/>
          </p:nvCxnSpPr>
          <p:spPr>
            <a:xfrm>
              <a:off x="1097497" y="2905330"/>
              <a:ext cx="317646" cy="366631"/>
            </a:xfrm>
            <a:prstGeom prst="line">
              <a:avLst/>
            </a:prstGeom>
            <a:ln w="762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1080080" y="2895600"/>
              <a:ext cx="950106" cy="4572"/>
            </a:xfrm>
            <a:prstGeom prst="line">
              <a:avLst/>
            </a:prstGeom>
            <a:ln w="762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067017" y="2589213"/>
              <a:ext cx="374253" cy="341375"/>
            </a:xfrm>
            <a:prstGeom prst="line">
              <a:avLst/>
            </a:prstGeom>
            <a:ln w="76200"/>
          </p:spPr>
          <p:style>
            <a:lnRef idx="1">
              <a:schemeClr val="dk1"/>
            </a:lnRef>
            <a:fillRef idx="0">
              <a:schemeClr val="dk1"/>
            </a:fillRef>
            <a:effectRef idx="0">
              <a:schemeClr val="dk1"/>
            </a:effectRef>
            <a:fontRef idx="minor">
              <a:schemeClr val="tx1"/>
            </a:fontRef>
          </p:style>
        </p:cxnSp>
      </p:grpSp>
      <p:sp>
        <p:nvSpPr>
          <p:cNvPr id="41" name="Rectangle 40"/>
          <p:cNvSpPr/>
          <p:nvPr/>
        </p:nvSpPr>
        <p:spPr>
          <a:xfrm>
            <a:off x="4073944" y="17903351"/>
            <a:ext cx="9297469" cy="1218603"/>
          </a:xfrm>
          <a:prstGeom prst="rect">
            <a:avLst/>
          </a:prstGeom>
        </p:spPr>
        <p:txBody>
          <a:bodyPr wrap="square">
            <a:spAutoFit/>
          </a:bodyPr>
          <a:lstStyle/>
          <a:p>
            <a:pPr>
              <a:lnSpc>
                <a:spcPct val="107000"/>
              </a:lnSpc>
              <a:spcAft>
                <a:spcPts val="570"/>
              </a:spcAft>
            </a:pPr>
            <a:r>
              <a:rPr lang="en-US" sz="684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120p/h, February 2</a:t>
            </a:r>
            <a:r>
              <a:rPr lang="en-US" sz="6840" baseline="3000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nd</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5830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2072190" y="2260884"/>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2072190" y="2063105"/>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072190" y="1868584"/>
            <a:ext cx="676947" cy="3258"/>
          </a:xfrm>
          <a:prstGeom prst="line">
            <a:avLst/>
          </a:prstGeom>
          <a:ln w="76200"/>
        </p:spPr>
        <p:style>
          <a:lnRef idx="1">
            <a:schemeClr val="dk1"/>
          </a:lnRef>
          <a:fillRef idx="0">
            <a:schemeClr val="dk1"/>
          </a:fillRef>
          <a:effectRef idx="0">
            <a:schemeClr val="dk1"/>
          </a:effectRef>
          <a:fontRef idx="minor">
            <a:schemeClr val="tx1"/>
          </a:fontRef>
        </p:style>
      </p:cxnSp>
      <p:sp>
        <p:nvSpPr>
          <p:cNvPr id="18" name="Rectangle 17">
            <a:hlinkClick r:id="rId2" action="ppaction://hlinksldjump"/>
          </p:cNvPr>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Ideas</a:t>
            </a:r>
          </a:p>
        </p:txBody>
      </p:sp>
      <p:sp>
        <p:nvSpPr>
          <p:cNvPr id="5" name="TextBox 4"/>
          <p:cNvSpPr txBox="1"/>
          <p:nvPr/>
        </p:nvSpPr>
        <p:spPr>
          <a:xfrm>
            <a:off x="4188108" y="18007340"/>
            <a:ext cx="8302060" cy="4039567"/>
          </a:xfrm>
          <a:prstGeom prst="rect">
            <a:avLst/>
          </a:prstGeom>
          <a:noFill/>
        </p:spPr>
        <p:txBody>
          <a:bodyPr wrap="square" rtlCol="0">
            <a:spAutoFit/>
          </a:bodyPr>
          <a:lstStyle/>
          <a:p>
            <a:r>
              <a:rPr lang="en-GB" sz="5130" dirty="0"/>
              <a:t>Change bedding</a:t>
            </a:r>
          </a:p>
          <a:p>
            <a:r>
              <a:rPr lang="en-GB" sz="5130" dirty="0">
                <a:hlinkClick r:id="rId3" action="ppaction://hlinksldjump"/>
              </a:rPr>
              <a:t>Keep Tidy Closets </a:t>
            </a:r>
            <a:endParaRPr lang="en-GB" sz="5130" dirty="0"/>
          </a:p>
          <a:p>
            <a:r>
              <a:rPr lang="en-GB" sz="5130" dirty="0"/>
              <a:t>Remove clutter from floors</a:t>
            </a:r>
          </a:p>
          <a:p>
            <a:r>
              <a:rPr lang="en-GB" sz="5130" dirty="0"/>
              <a:t>Clean carpet</a:t>
            </a:r>
          </a:p>
          <a:p>
            <a:r>
              <a:rPr lang="en-GB" sz="5130" dirty="0"/>
              <a:t>Air purifiers</a:t>
            </a:r>
          </a:p>
        </p:txBody>
      </p:sp>
      <p:sp>
        <p:nvSpPr>
          <p:cNvPr id="14" name="TextBox 13"/>
          <p:cNvSpPr txBox="1"/>
          <p:nvPr/>
        </p:nvSpPr>
        <p:spPr>
          <a:xfrm>
            <a:off x="4188107" y="7245067"/>
            <a:ext cx="8302060" cy="9565696"/>
          </a:xfrm>
          <a:prstGeom prst="rect">
            <a:avLst/>
          </a:prstGeom>
          <a:noFill/>
        </p:spPr>
        <p:txBody>
          <a:bodyPr wrap="square" rtlCol="0">
            <a:spAutoFit/>
          </a:bodyPr>
          <a:lstStyle/>
          <a:p>
            <a:r>
              <a:rPr lang="en-GB" sz="5130" i="1" dirty="0"/>
              <a:t>Textiles in beds are one of the main reasons our bedrooms are dusty. The textiles used attract </a:t>
            </a:r>
            <a:r>
              <a:rPr lang="en-GB" sz="5130" i="1" dirty="0" err="1"/>
              <a:t>dustmites</a:t>
            </a:r>
            <a:r>
              <a:rPr lang="en-GB" sz="5130" i="1" dirty="0"/>
              <a:t>, and at the same time our beds are places each and everyone spends lots of time in. Changing the bedding weekly can lead to an average particle reduction of x dust particles from one day to the next. Change your bedsheets weekly!</a:t>
            </a:r>
          </a:p>
        </p:txBody>
      </p:sp>
      <p:sp>
        <p:nvSpPr>
          <p:cNvPr id="15" name="TextBox 14"/>
          <p:cNvSpPr txBox="1"/>
          <p:nvPr/>
        </p:nvSpPr>
        <p:spPr>
          <a:xfrm>
            <a:off x="4188106" y="5480311"/>
            <a:ext cx="8302060" cy="881780"/>
          </a:xfrm>
          <a:prstGeom prst="rect">
            <a:avLst/>
          </a:prstGeom>
          <a:noFill/>
        </p:spPr>
        <p:txBody>
          <a:bodyPr wrap="square" rtlCol="0">
            <a:spAutoFit/>
          </a:bodyPr>
          <a:lstStyle/>
          <a:p>
            <a:r>
              <a:rPr lang="en-GB" sz="5130" dirty="0"/>
              <a:t>Change bedding</a:t>
            </a:r>
          </a:p>
        </p:txBody>
      </p:sp>
    </p:spTree>
    <p:extLst>
      <p:ext uri="{BB962C8B-B14F-4D97-AF65-F5344CB8AC3E}">
        <p14:creationId xmlns:p14="http://schemas.microsoft.com/office/powerpoint/2010/main" val="1056757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188106" y="5480311"/>
            <a:ext cx="8302060" cy="881780"/>
          </a:xfrm>
          <a:prstGeom prst="rect">
            <a:avLst/>
          </a:prstGeom>
          <a:noFill/>
        </p:spPr>
        <p:txBody>
          <a:bodyPr wrap="square" rtlCol="0">
            <a:spAutoFit/>
          </a:bodyPr>
          <a:lstStyle/>
          <a:p>
            <a:r>
              <a:rPr lang="en-GB" sz="5130" dirty="0"/>
              <a:t>Change bedding</a:t>
            </a:r>
          </a:p>
        </p:txBody>
      </p:sp>
      <p:sp>
        <p:nvSpPr>
          <p:cNvPr id="14" name="TextBox 13"/>
          <p:cNvSpPr txBox="1"/>
          <p:nvPr/>
        </p:nvSpPr>
        <p:spPr>
          <a:xfrm>
            <a:off x="4188107" y="7245067"/>
            <a:ext cx="8302060" cy="9565696"/>
          </a:xfrm>
          <a:prstGeom prst="rect">
            <a:avLst/>
          </a:prstGeom>
          <a:noFill/>
        </p:spPr>
        <p:txBody>
          <a:bodyPr wrap="square" rtlCol="0">
            <a:spAutoFit/>
          </a:bodyPr>
          <a:lstStyle/>
          <a:p>
            <a:r>
              <a:rPr lang="en-GB" sz="5130" i="1" dirty="0"/>
              <a:t>Textiles in beds are one of the main reasons our bedrooms are dusty. The textiles used attract </a:t>
            </a:r>
            <a:r>
              <a:rPr lang="en-GB" sz="5130" i="1" dirty="0" err="1"/>
              <a:t>dustmites</a:t>
            </a:r>
            <a:r>
              <a:rPr lang="en-GB" sz="5130" i="1" dirty="0"/>
              <a:t>, and at the same time our beds are places each and everyone spends lots of time in. Changing the bedding weekly can lead to an average particle reduction of x dust particles from one day to the next. Change your bedsheets weekly!</a:t>
            </a:r>
          </a:p>
        </p:txBody>
      </p:sp>
      <p:sp>
        <p:nvSpPr>
          <p:cNvPr id="5" name="TextBox 4"/>
          <p:cNvSpPr txBox="1"/>
          <p:nvPr/>
        </p:nvSpPr>
        <p:spPr>
          <a:xfrm>
            <a:off x="4188108" y="18007340"/>
            <a:ext cx="8302060" cy="4039567"/>
          </a:xfrm>
          <a:prstGeom prst="rect">
            <a:avLst/>
          </a:prstGeom>
          <a:noFill/>
        </p:spPr>
        <p:txBody>
          <a:bodyPr wrap="square" rtlCol="0">
            <a:spAutoFit/>
          </a:bodyPr>
          <a:lstStyle/>
          <a:p>
            <a:r>
              <a:rPr lang="en-GB" sz="5130" dirty="0">
                <a:solidFill>
                  <a:schemeClr val="accent1">
                    <a:lumMod val="60000"/>
                    <a:lumOff val="40000"/>
                  </a:schemeClr>
                </a:solidFill>
              </a:rPr>
              <a:t>Change bedding</a:t>
            </a:r>
          </a:p>
          <a:p>
            <a:r>
              <a:rPr lang="en-GB" sz="5130" dirty="0"/>
              <a:t>Keep Tidy Closets </a:t>
            </a:r>
          </a:p>
          <a:p>
            <a:r>
              <a:rPr lang="en-GB" sz="5130" dirty="0"/>
              <a:t>Remove clutter from floors</a:t>
            </a:r>
          </a:p>
          <a:p>
            <a:r>
              <a:rPr lang="en-GB" sz="5130" dirty="0"/>
              <a:t>Clean carpet</a:t>
            </a:r>
          </a:p>
          <a:p>
            <a:r>
              <a:rPr lang="en-GB" sz="5130" dirty="0"/>
              <a:t>Air purifiers</a:t>
            </a:r>
          </a:p>
        </p:txBody>
      </p:sp>
      <p:sp>
        <p:nvSpPr>
          <p:cNvPr id="17" name="Rectangle 16"/>
          <p:cNvSpPr/>
          <p:nvPr/>
        </p:nvSpPr>
        <p:spPr>
          <a:xfrm>
            <a:off x="0" y="3142600"/>
            <a:ext cx="7191634" cy="20302616"/>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a:p>
        </p:txBody>
      </p:sp>
      <p:cxnSp>
        <p:nvCxnSpPr>
          <p:cNvPr id="7" name="Straight Connector 6"/>
          <p:cNvCxnSpPr/>
          <p:nvPr/>
        </p:nvCxnSpPr>
        <p:spPr>
          <a:xfrm flipV="1">
            <a:off x="2072190" y="2260884"/>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2072190" y="2063105"/>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072190" y="1868584"/>
            <a:ext cx="676947" cy="3258"/>
          </a:xfrm>
          <a:prstGeom prst="line">
            <a:avLst/>
          </a:prstGeom>
          <a:ln w="76200"/>
        </p:spPr>
        <p:style>
          <a:lnRef idx="1">
            <a:schemeClr val="dk1"/>
          </a:lnRef>
          <a:fillRef idx="0">
            <a:schemeClr val="dk1"/>
          </a:fillRef>
          <a:effectRef idx="0">
            <a:schemeClr val="dk1"/>
          </a:effectRef>
          <a:fontRef idx="minor">
            <a:schemeClr val="tx1"/>
          </a:fontRef>
        </p:style>
      </p:cxnSp>
      <p:sp>
        <p:nvSpPr>
          <p:cNvPr id="18" name="Rectangle 17"/>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Ideas</a:t>
            </a:r>
          </a:p>
        </p:txBody>
      </p:sp>
      <p:sp>
        <p:nvSpPr>
          <p:cNvPr id="19" name="Rectangle 18"/>
          <p:cNvSpPr/>
          <p:nvPr/>
        </p:nvSpPr>
        <p:spPr>
          <a:xfrm>
            <a:off x="2072190" y="10353686"/>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2" action="ppaction://hlinksldjump"/>
              </a:rPr>
              <a:t>Timeline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048147" y="11545755"/>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3" action="ppaction://hlinksldjump"/>
              </a:rPr>
              <a:t>Ideas</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2125626" y="9270202"/>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4" action="ppaction://hlinksldjump"/>
              </a:rPr>
              <a:t>Home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556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2072190" y="2260884"/>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2072190" y="2063105"/>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072190" y="1868584"/>
            <a:ext cx="676947" cy="3258"/>
          </a:xfrm>
          <a:prstGeom prst="line">
            <a:avLst/>
          </a:prstGeom>
          <a:ln w="76200"/>
        </p:spPr>
        <p:style>
          <a:lnRef idx="1">
            <a:schemeClr val="dk1"/>
          </a:lnRef>
          <a:fillRef idx="0">
            <a:schemeClr val="dk1"/>
          </a:fillRef>
          <a:effectRef idx="0">
            <a:schemeClr val="dk1"/>
          </a:effectRef>
          <a:fontRef idx="minor">
            <a:schemeClr val="tx1"/>
          </a:fontRef>
        </p:style>
      </p:cxnSp>
      <p:sp>
        <p:nvSpPr>
          <p:cNvPr id="18" name="Rectangle 17">
            <a:hlinkClick r:id="rId2" action="ppaction://hlinksldjump"/>
          </p:cNvPr>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3" action="ppaction://hlinksldjump"/>
              </a:rPr>
              <a:t>Ideas</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188108" y="18007340"/>
            <a:ext cx="8302060" cy="4039567"/>
          </a:xfrm>
          <a:prstGeom prst="rect">
            <a:avLst/>
          </a:prstGeom>
          <a:noFill/>
        </p:spPr>
        <p:txBody>
          <a:bodyPr wrap="square" rtlCol="0">
            <a:spAutoFit/>
          </a:bodyPr>
          <a:lstStyle/>
          <a:p>
            <a:r>
              <a:rPr lang="en-GB" sz="5130" dirty="0">
                <a:hlinkClick r:id="rId4" action="ppaction://hlinksldjump"/>
              </a:rPr>
              <a:t>Change bedding</a:t>
            </a:r>
            <a:endParaRPr lang="en-GB" sz="5130" dirty="0"/>
          </a:p>
          <a:p>
            <a:r>
              <a:rPr lang="en-GB" sz="5130" dirty="0">
                <a:solidFill>
                  <a:schemeClr val="accent1">
                    <a:lumMod val="60000"/>
                    <a:lumOff val="40000"/>
                  </a:schemeClr>
                </a:solidFill>
              </a:rPr>
              <a:t>Keep Tidy Closets</a:t>
            </a:r>
          </a:p>
          <a:p>
            <a:r>
              <a:rPr lang="en-GB" sz="5130" dirty="0"/>
              <a:t>Remove clutter from floors</a:t>
            </a:r>
          </a:p>
          <a:p>
            <a:r>
              <a:rPr lang="en-GB" sz="5130" dirty="0"/>
              <a:t>Clean carpet</a:t>
            </a:r>
          </a:p>
          <a:p>
            <a:r>
              <a:rPr lang="en-GB" sz="5130" dirty="0"/>
              <a:t>Air purifiers</a:t>
            </a:r>
          </a:p>
        </p:txBody>
      </p:sp>
      <p:sp>
        <p:nvSpPr>
          <p:cNvPr id="14" name="TextBox 13"/>
          <p:cNvSpPr txBox="1"/>
          <p:nvPr/>
        </p:nvSpPr>
        <p:spPr>
          <a:xfrm>
            <a:off x="4188107" y="7245067"/>
            <a:ext cx="8302060" cy="7986802"/>
          </a:xfrm>
          <a:prstGeom prst="rect">
            <a:avLst/>
          </a:prstGeom>
          <a:noFill/>
        </p:spPr>
        <p:txBody>
          <a:bodyPr wrap="square" rtlCol="0">
            <a:spAutoFit/>
          </a:bodyPr>
          <a:lstStyle/>
          <a:p>
            <a:r>
              <a:rPr lang="en-GB" sz="5130" i="1" dirty="0"/>
              <a:t>Keep your closet as tidy as possible. A lot of dust from your clothes falls into the closet and it can accumulate over time. The dust is then transferred into the room upon taking clothes out of it. Keeping the closet tidy can lead to an average weekly dust reduction of x. </a:t>
            </a:r>
          </a:p>
        </p:txBody>
      </p:sp>
      <p:sp>
        <p:nvSpPr>
          <p:cNvPr id="15" name="TextBox 14"/>
          <p:cNvSpPr txBox="1"/>
          <p:nvPr/>
        </p:nvSpPr>
        <p:spPr>
          <a:xfrm>
            <a:off x="4188106" y="5480311"/>
            <a:ext cx="8302060" cy="881780"/>
          </a:xfrm>
          <a:prstGeom prst="rect">
            <a:avLst/>
          </a:prstGeom>
          <a:noFill/>
        </p:spPr>
        <p:txBody>
          <a:bodyPr wrap="square" rtlCol="0">
            <a:spAutoFit/>
          </a:bodyPr>
          <a:lstStyle/>
          <a:p>
            <a:r>
              <a:rPr lang="en-GB" sz="5130" dirty="0"/>
              <a:t>Keep Tidy Closets</a:t>
            </a:r>
          </a:p>
        </p:txBody>
      </p:sp>
    </p:spTree>
    <p:extLst>
      <p:ext uri="{BB962C8B-B14F-4D97-AF65-F5344CB8AC3E}">
        <p14:creationId xmlns:p14="http://schemas.microsoft.com/office/powerpoint/2010/main" val="2645613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188107" y="7245067"/>
            <a:ext cx="8302060" cy="7986802"/>
          </a:xfrm>
          <a:prstGeom prst="rect">
            <a:avLst/>
          </a:prstGeom>
          <a:noFill/>
        </p:spPr>
        <p:txBody>
          <a:bodyPr wrap="square" rtlCol="0">
            <a:spAutoFit/>
          </a:bodyPr>
          <a:lstStyle/>
          <a:p>
            <a:r>
              <a:rPr lang="en-GB" sz="5130" i="1" dirty="0"/>
              <a:t>Keep your closet as tidy as possible. A lot of dust from your clothes falls into the closet and it can accumulate over time. The dust is then transferred into the room upon taking clothes out of it. Keeping the closet tidy can lead to an average weekly dust reduction of x. </a:t>
            </a:r>
          </a:p>
        </p:txBody>
      </p:sp>
      <p:sp>
        <p:nvSpPr>
          <p:cNvPr id="22" name="TextBox 21"/>
          <p:cNvSpPr txBox="1"/>
          <p:nvPr/>
        </p:nvSpPr>
        <p:spPr>
          <a:xfrm>
            <a:off x="4188106" y="5480311"/>
            <a:ext cx="8302060" cy="881780"/>
          </a:xfrm>
          <a:prstGeom prst="rect">
            <a:avLst/>
          </a:prstGeom>
          <a:noFill/>
        </p:spPr>
        <p:txBody>
          <a:bodyPr wrap="square" rtlCol="0">
            <a:spAutoFit/>
          </a:bodyPr>
          <a:lstStyle/>
          <a:p>
            <a:r>
              <a:rPr lang="en-GB" sz="5130" dirty="0"/>
              <a:t>Keep Tidy Closets</a:t>
            </a:r>
          </a:p>
        </p:txBody>
      </p:sp>
      <p:sp>
        <p:nvSpPr>
          <p:cNvPr id="5" name="TextBox 4"/>
          <p:cNvSpPr txBox="1"/>
          <p:nvPr/>
        </p:nvSpPr>
        <p:spPr>
          <a:xfrm>
            <a:off x="4188108" y="18007340"/>
            <a:ext cx="8302060" cy="4039567"/>
          </a:xfrm>
          <a:prstGeom prst="rect">
            <a:avLst/>
          </a:prstGeom>
          <a:noFill/>
        </p:spPr>
        <p:txBody>
          <a:bodyPr wrap="square" rtlCol="0">
            <a:spAutoFit/>
          </a:bodyPr>
          <a:lstStyle/>
          <a:p>
            <a:r>
              <a:rPr lang="en-GB" sz="5130" dirty="0"/>
              <a:t>Change bedding</a:t>
            </a:r>
          </a:p>
          <a:p>
            <a:r>
              <a:rPr lang="en-GB" sz="5130" dirty="0">
                <a:solidFill>
                  <a:schemeClr val="accent1">
                    <a:lumMod val="60000"/>
                    <a:lumOff val="40000"/>
                  </a:schemeClr>
                </a:solidFill>
              </a:rPr>
              <a:t>Keep Tidy Closets </a:t>
            </a:r>
          </a:p>
          <a:p>
            <a:r>
              <a:rPr lang="en-GB" sz="5130" dirty="0"/>
              <a:t>Remove clutter from floors</a:t>
            </a:r>
          </a:p>
          <a:p>
            <a:r>
              <a:rPr lang="en-GB" sz="5130" dirty="0"/>
              <a:t>Clean carpet</a:t>
            </a:r>
          </a:p>
          <a:p>
            <a:r>
              <a:rPr lang="en-GB" sz="5130" dirty="0"/>
              <a:t>Air purifiers</a:t>
            </a:r>
          </a:p>
        </p:txBody>
      </p:sp>
      <p:sp>
        <p:nvSpPr>
          <p:cNvPr id="17" name="Rectangle 16"/>
          <p:cNvSpPr/>
          <p:nvPr/>
        </p:nvSpPr>
        <p:spPr>
          <a:xfrm>
            <a:off x="0" y="3111191"/>
            <a:ext cx="7191634" cy="20334025"/>
          </a:xfrm>
          <a:prstGeom prst="rect">
            <a:avLst/>
          </a:prstGeom>
          <a:solidFill>
            <a:schemeClr val="bg1">
              <a:lumMod val="95000"/>
              <a:alpha val="69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75"/>
          </a:p>
        </p:txBody>
      </p:sp>
      <p:cxnSp>
        <p:nvCxnSpPr>
          <p:cNvPr id="7" name="Straight Connector 6"/>
          <p:cNvCxnSpPr/>
          <p:nvPr/>
        </p:nvCxnSpPr>
        <p:spPr>
          <a:xfrm flipV="1">
            <a:off x="2072190" y="2260884"/>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2072190" y="2063105"/>
            <a:ext cx="676947" cy="3258"/>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072190" y="1868584"/>
            <a:ext cx="676947" cy="3258"/>
          </a:xfrm>
          <a:prstGeom prst="line">
            <a:avLst/>
          </a:prstGeom>
          <a:ln w="76200"/>
        </p:spPr>
        <p:style>
          <a:lnRef idx="1">
            <a:schemeClr val="dk1"/>
          </a:lnRef>
          <a:fillRef idx="0">
            <a:schemeClr val="dk1"/>
          </a:fillRef>
          <a:effectRef idx="0">
            <a:schemeClr val="dk1"/>
          </a:effectRef>
          <a:fontRef idx="minor">
            <a:schemeClr val="tx1"/>
          </a:fontRef>
        </p:style>
      </p:cxnSp>
      <p:sp>
        <p:nvSpPr>
          <p:cNvPr id="18" name="Rectangle 17"/>
          <p:cNvSpPr/>
          <p:nvPr/>
        </p:nvSpPr>
        <p:spPr>
          <a:xfrm>
            <a:off x="3500119" y="1395711"/>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rPr>
              <a:t>Ideas</a:t>
            </a:r>
          </a:p>
        </p:txBody>
      </p:sp>
      <p:sp>
        <p:nvSpPr>
          <p:cNvPr id="19" name="Rectangle 18"/>
          <p:cNvSpPr/>
          <p:nvPr/>
        </p:nvSpPr>
        <p:spPr>
          <a:xfrm>
            <a:off x="2072190" y="10353686"/>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2" action="ppaction://hlinksldjump"/>
              </a:rPr>
              <a:t>Timeline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048147" y="11545755"/>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3" action="ppaction://hlinksldjump"/>
              </a:rPr>
              <a:t>Ideas</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2162202" y="9270202"/>
            <a:ext cx="5689672" cy="1218603"/>
          </a:xfrm>
          <a:prstGeom prst="rect">
            <a:avLst/>
          </a:prstGeom>
        </p:spPr>
        <p:txBody>
          <a:bodyPr wrap="square">
            <a:spAutoFit/>
          </a:bodyPr>
          <a:lstStyle/>
          <a:p>
            <a:pPr>
              <a:lnSpc>
                <a:spcPct val="107000"/>
              </a:lnSpc>
              <a:spcAft>
                <a:spcPts val="570"/>
              </a:spcAft>
            </a:pPr>
            <a:r>
              <a:rPr lang="en-US" sz="6840" dirty="0">
                <a:latin typeface="Calibri" panose="020F0502020204030204" pitchFamily="34" charset="0"/>
                <a:ea typeface="Calibri" panose="020F0502020204030204" pitchFamily="34" charset="0"/>
                <a:cs typeface="Times New Roman" panose="02020603050405020304" pitchFamily="18" charset="0"/>
                <a:hlinkClick r:id="rId4" action="ppaction://hlinksldjump"/>
              </a:rPr>
              <a:t>Home</a:t>
            </a:r>
            <a:endParaRPr lang="en-US" sz="684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8956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2076</TotalTime>
  <Words>408</Words>
  <Application>Microsoft Office PowerPoint</Application>
  <PresentationFormat>Custom</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dc:creator>
  <cp:lastModifiedBy>Philipp</cp:lastModifiedBy>
  <cp:revision>21</cp:revision>
  <dcterms:created xsi:type="dcterms:W3CDTF">2016-10-27T13:33:08Z</dcterms:created>
  <dcterms:modified xsi:type="dcterms:W3CDTF">2016-11-04T10:16:13Z</dcterms:modified>
</cp:coreProperties>
</file>