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2794238" cy="30275213"/>
  <p:notesSz cx="6858000" cy="9144000"/>
  <p:defaultTextStyle>
    <a:defPPr>
      <a:defRPr lang="de-DE"/>
    </a:defPPr>
    <a:lvl1pPr marL="0" algn="l" defTabSz="3507273" rtl="0" eaLnBrk="1" latinLnBrk="0" hangingPunct="1">
      <a:defRPr sz="6904" kern="1200">
        <a:solidFill>
          <a:schemeClr val="tx1"/>
        </a:solidFill>
        <a:latin typeface="+mn-lt"/>
        <a:ea typeface="+mn-ea"/>
        <a:cs typeface="+mn-cs"/>
      </a:defRPr>
    </a:lvl1pPr>
    <a:lvl2pPr marL="1753636" algn="l" defTabSz="3507273" rtl="0" eaLnBrk="1" latinLnBrk="0" hangingPunct="1">
      <a:defRPr sz="6904" kern="1200">
        <a:solidFill>
          <a:schemeClr val="tx1"/>
        </a:solidFill>
        <a:latin typeface="+mn-lt"/>
        <a:ea typeface="+mn-ea"/>
        <a:cs typeface="+mn-cs"/>
      </a:defRPr>
    </a:lvl2pPr>
    <a:lvl3pPr marL="3507273" algn="l" defTabSz="3507273" rtl="0" eaLnBrk="1" latinLnBrk="0" hangingPunct="1">
      <a:defRPr sz="6904" kern="1200">
        <a:solidFill>
          <a:schemeClr val="tx1"/>
        </a:solidFill>
        <a:latin typeface="+mn-lt"/>
        <a:ea typeface="+mn-ea"/>
        <a:cs typeface="+mn-cs"/>
      </a:defRPr>
    </a:lvl3pPr>
    <a:lvl4pPr marL="5260909" algn="l" defTabSz="3507273" rtl="0" eaLnBrk="1" latinLnBrk="0" hangingPunct="1">
      <a:defRPr sz="6904" kern="1200">
        <a:solidFill>
          <a:schemeClr val="tx1"/>
        </a:solidFill>
        <a:latin typeface="+mn-lt"/>
        <a:ea typeface="+mn-ea"/>
        <a:cs typeface="+mn-cs"/>
      </a:defRPr>
    </a:lvl4pPr>
    <a:lvl5pPr marL="7014545" algn="l" defTabSz="3507273" rtl="0" eaLnBrk="1" latinLnBrk="0" hangingPunct="1">
      <a:defRPr sz="6904" kern="1200">
        <a:solidFill>
          <a:schemeClr val="tx1"/>
        </a:solidFill>
        <a:latin typeface="+mn-lt"/>
        <a:ea typeface="+mn-ea"/>
        <a:cs typeface="+mn-cs"/>
      </a:defRPr>
    </a:lvl5pPr>
    <a:lvl6pPr marL="8768182" algn="l" defTabSz="3507273" rtl="0" eaLnBrk="1" latinLnBrk="0" hangingPunct="1">
      <a:defRPr sz="6904" kern="1200">
        <a:solidFill>
          <a:schemeClr val="tx1"/>
        </a:solidFill>
        <a:latin typeface="+mn-lt"/>
        <a:ea typeface="+mn-ea"/>
        <a:cs typeface="+mn-cs"/>
      </a:defRPr>
    </a:lvl6pPr>
    <a:lvl7pPr marL="10521818" algn="l" defTabSz="3507273" rtl="0" eaLnBrk="1" latinLnBrk="0" hangingPunct="1">
      <a:defRPr sz="6904" kern="1200">
        <a:solidFill>
          <a:schemeClr val="tx1"/>
        </a:solidFill>
        <a:latin typeface="+mn-lt"/>
        <a:ea typeface="+mn-ea"/>
        <a:cs typeface="+mn-cs"/>
      </a:defRPr>
    </a:lvl7pPr>
    <a:lvl8pPr marL="12275454" algn="l" defTabSz="3507273" rtl="0" eaLnBrk="1" latinLnBrk="0" hangingPunct="1">
      <a:defRPr sz="6904" kern="1200">
        <a:solidFill>
          <a:schemeClr val="tx1"/>
        </a:solidFill>
        <a:latin typeface="+mn-lt"/>
        <a:ea typeface="+mn-ea"/>
        <a:cs typeface="+mn-cs"/>
      </a:defRPr>
    </a:lvl8pPr>
    <a:lvl9pPr marL="14029091" algn="l" defTabSz="3507273" rtl="0" eaLnBrk="1" latinLnBrk="0" hangingPunct="1">
      <a:defRPr sz="6904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1884DA-B6BC-4B88-AB62-FC2D2CB6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43F507D-A968-4EBD-B847-F352D6BE7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03709-F5BD-406F-A287-AC65D4B7EE3C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06B267-2639-437A-B2E8-E44602DA6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B35896F-0AB5-4EB3-B068-7E397FCAB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54063-09D9-4E43-9524-21A3E08865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2864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744D454-8DF4-4AB9-9C48-9EBF96DCD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2104" y="1611877"/>
            <a:ext cx="36910030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52EB30-4A01-4917-A1B6-A6A6D83EE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42104" y="8059374"/>
            <a:ext cx="36910030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A7B1D9-3611-4906-960E-1A88A4A911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42104" y="28060639"/>
            <a:ext cx="9628704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03709-F5BD-406F-A287-AC65D4B7EE3C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85E93A-616C-4550-9100-5B47E683F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175592" y="28060639"/>
            <a:ext cx="14443055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99E239-AC33-4EDC-9081-A2F4FFDF8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223430" y="28060639"/>
            <a:ext cx="9628704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54063-09D9-4E43-9524-21A3E08865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238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3209544" rtl="0" eaLnBrk="1" latinLnBrk="0" hangingPunct="1">
        <a:lnSpc>
          <a:spcPct val="90000"/>
        </a:lnSpc>
        <a:spcBef>
          <a:spcPct val="0"/>
        </a:spcBef>
        <a:buNone/>
        <a:defRPr sz="154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2386" indent="-802386" algn="l" defTabSz="3209544" rtl="0" eaLnBrk="1" latinLnBrk="0" hangingPunct="1">
        <a:lnSpc>
          <a:spcPct val="90000"/>
        </a:lnSpc>
        <a:spcBef>
          <a:spcPts val="3510"/>
        </a:spcBef>
        <a:buFont typeface="Arial" panose="020B0604020202020204" pitchFamily="34" charset="0"/>
        <a:buChar char="•"/>
        <a:defRPr sz="9828" kern="1200">
          <a:solidFill>
            <a:schemeClr val="tx1"/>
          </a:solidFill>
          <a:latin typeface="+mn-lt"/>
          <a:ea typeface="+mn-ea"/>
          <a:cs typeface="+mn-cs"/>
        </a:defRPr>
      </a:lvl1pPr>
      <a:lvl2pPr marL="2407158" indent="-802386" algn="l" defTabSz="3209544" rtl="0" eaLnBrk="1" latinLnBrk="0" hangingPunct="1">
        <a:lnSpc>
          <a:spcPct val="90000"/>
        </a:lnSpc>
        <a:spcBef>
          <a:spcPts val="1755"/>
        </a:spcBef>
        <a:buFont typeface="Arial" panose="020B0604020202020204" pitchFamily="34" charset="0"/>
        <a:buChar char="•"/>
        <a:defRPr sz="8424" kern="1200">
          <a:solidFill>
            <a:schemeClr val="tx1"/>
          </a:solidFill>
          <a:latin typeface="+mn-lt"/>
          <a:ea typeface="+mn-ea"/>
          <a:cs typeface="+mn-cs"/>
        </a:defRPr>
      </a:lvl2pPr>
      <a:lvl3pPr marL="4011930" indent="-802386" algn="l" defTabSz="3209544" rtl="0" eaLnBrk="1" latinLnBrk="0" hangingPunct="1">
        <a:lnSpc>
          <a:spcPct val="90000"/>
        </a:lnSpc>
        <a:spcBef>
          <a:spcPts val="1755"/>
        </a:spcBef>
        <a:buFont typeface="Arial" panose="020B0604020202020204" pitchFamily="34" charset="0"/>
        <a:buChar char="•"/>
        <a:defRPr sz="7020" kern="1200">
          <a:solidFill>
            <a:schemeClr val="tx1"/>
          </a:solidFill>
          <a:latin typeface="+mn-lt"/>
          <a:ea typeface="+mn-ea"/>
          <a:cs typeface="+mn-cs"/>
        </a:defRPr>
      </a:lvl3pPr>
      <a:lvl4pPr marL="5616702" indent="-802386" algn="l" defTabSz="3209544" rtl="0" eaLnBrk="1" latinLnBrk="0" hangingPunct="1">
        <a:lnSpc>
          <a:spcPct val="90000"/>
        </a:lnSpc>
        <a:spcBef>
          <a:spcPts val="1755"/>
        </a:spcBef>
        <a:buFont typeface="Arial" panose="020B0604020202020204" pitchFamily="34" charset="0"/>
        <a:buChar char="•"/>
        <a:defRPr sz="6318" kern="1200">
          <a:solidFill>
            <a:schemeClr val="tx1"/>
          </a:solidFill>
          <a:latin typeface="+mn-lt"/>
          <a:ea typeface="+mn-ea"/>
          <a:cs typeface="+mn-cs"/>
        </a:defRPr>
      </a:lvl4pPr>
      <a:lvl5pPr marL="7221474" indent="-802386" algn="l" defTabSz="3209544" rtl="0" eaLnBrk="1" latinLnBrk="0" hangingPunct="1">
        <a:lnSpc>
          <a:spcPct val="90000"/>
        </a:lnSpc>
        <a:spcBef>
          <a:spcPts val="1755"/>
        </a:spcBef>
        <a:buFont typeface="Arial" panose="020B0604020202020204" pitchFamily="34" charset="0"/>
        <a:buChar char="•"/>
        <a:defRPr sz="6318" kern="1200">
          <a:solidFill>
            <a:schemeClr val="tx1"/>
          </a:solidFill>
          <a:latin typeface="+mn-lt"/>
          <a:ea typeface="+mn-ea"/>
          <a:cs typeface="+mn-cs"/>
        </a:defRPr>
      </a:lvl5pPr>
      <a:lvl6pPr marL="8826246" indent="-802386" algn="l" defTabSz="3209544" rtl="0" eaLnBrk="1" latinLnBrk="0" hangingPunct="1">
        <a:lnSpc>
          <a:spcPct val="90000"/>
        </a:lnSpc>
        <a:spcBef>
          <a:spcPts val="1755"/>
        </a:spcBef>
        <a:buFont typeface="Arial" panose="020B0604020202020204" pitchFamily="34" charset="0"/>
        <a:buChar char="•"/>
        <a:defRPr sz="6318" kern="1200">
          <a:solidFill>
            <a:schemeClr val="tx1"/>
          </a:solidFill>
          <a:latin typeface="+mn-lt"/>
          <a:ea typeface="+mn-ea"/>
          <a:cs typeface="+mn-cs"/>
        </a:defRPr>
      </a:lvl6pPr>
      <a:lvl7pPr marL="10431018" indent="-802386" algn="l" defTabSz="3209544" rtl="0" eaLnBrk="1" latinLnBrk="0" hangingPunct="1">
        <a:lnSpc>
          <a:spcPct val="90000"/>
        </a:lnSpc>
        <a:spcBef>
          <a:spcPts val="1755"/>
        </a:spcBef>
        <a:buFont typeface="Arial" panose="020B0604020202020204" pitchFamily="34" charset="0"/>
        <a:buChar char="•"/>
        <a:defRPr sz="6318" kern="1200">
          <a:solidFill>
            <a:schemeClr val="tx1"/>
          </a:solidFill>
          <a:latin typeface="+mn-lt"/>
          <a:ea typeface="+mn-ea"/>
          <a:cs typeface="+mn-cs"/>
        </a:defRPr>
      </a:lvl7pPr>
      <a:lvl8pPr marL="12035790" indent="-802386" algn="l" defTabSz="3209544" rtl="0" eaLnBrk="1" latinLnBrk="0" hangingPunct="1">
        <a:lnSpc>
          <a:spcPct val="90000"/>
        </a:lnSpc>
        <a:spcBef>
          <a:spcPts val="1755"/>
        </a:spcBef>
        <a:buFont typeface="Arial" panose="020B0604020202020204" pitchFamily="34" charset="0"/>
        <a:buChar char="•"/>
        <a:defRPr sz="6318" kern="1200">
          <a:solidFill>
            <a:schemeClr val="tx1"/>
          </a:solidFill>
          <a:latin typeface="+mn-lt"/>
          <a:ea typeface="+mn-ea"/>
          <a:cs typeface="+mn-cs"/>
        </a:defRPr>
      </a:lvl8pPr>
      <a:lvl9pPr marL="13640562" indent="-802386" algn="l" defTabSz="3209544" rtl="0" eaLnBrk="1" latinLnBrk="0" hangingPunct="1">
        <a:lnSpc>
          <a:spcPct val="90000"/>
        </a:lnSpc>
        <a:spcBef>
          <a:spcPts val="1755"/>
        </a:spcBef>
        <a:buFont typeface="Arial" panose="020B0604020202020204" pitchFamily="34" charset="0"/>
        <a:buChar char="•"/>
        <a:defRPr sz="63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3209544" rtl="0" eaLnBrk="1" latinLnBrk="0" hangingPunct="1">
        <a:defRPr sz="6318" kern="1200">
          <a:solidFill>
            <a:schemeClr val="tx1"/>
          </a:solidFill>
          <a:latin typeface="+mn-lt"/>
          <a:ea typeface="+mn-ea"/>
          <a:cs typeface="+mn-cs"/>
        </a:defRPr>
      </a:lvl1pPr>
      <a:lvl2pPr marL="1604772" algn="l" defTabSz="3209544" rtl="0" eaLnBrk="1" latinLnBrk="0" hangingPunct="1">
        <a:defRPr sz="6318" kern="1200">
          <a:solidFill>
            <a:schemeClr val="tx1"/>
          </a:solidFill>
          <a:latin typeface="+mn-lt"/>
          <a:ea typeface="+mn-ea"/>
          <a:cs typeface="+mn-cs"/>
        </a:defRPr>
      </a:lvl2pPr>
      <a:lvl3pPr marL="3209544" algn="l" defTabSz="3209544" rtl="0" eaLnBrk="1" latinLnBrk="0" hangingPunct="1">
        <a:defRPr sz="6318" kern="1200">
          <a:solidFill>
            <a:schemeClr val="tx1"/>
          </a:solidFill>
          <a:latin typeface="+mn-lt"/>
          <a:ea typeface="+mn-ea"/>
          <a:cs typeface="+mn-cs"/>
        </a:defRPr>
      </a:lvl3pPr>
      <a:lvl4pPr marL="4814316" algn="l" defTabSz="3209544" rtl="0" eaLnBrk="1" latinLnBrk="0" hangingPunct="1">
        <a:defRPr sz="6318" kern="1200">
          <a:solidFill>
            <a:schemeClr val="tx1"/>
          </a:solidFill>
          <a:latin typeface="+mn-lt"/>
          <a:ea typeface="+mn-ea"/>
          <a:cs typeface="+mn-cs"/>
        </a:defRPr>
      </a:lvl4pPr>
      <a:lvl5pPr marL="6419088" algn="l" defTabSz="3209544" rtl="0" eaLnBrk="1" latinLnBrk="0" hangingPunct="1">
        <a:defRPr sz="6318" kern="1200">
          <a:solidFill>
            <a:schemeClr val="tx1"/>
          </a:solidFill>
          <a:latin typeface="+mn-lt"/>
          <a:ea typeface="+mn-ea"/>
          <a:cs typeface="+mn-cs"/>
        </a:defRPr>
      </a:lvl5pPr>
      <a:lvl6pPr marL="8023860" algn="l" defTabSz="3209544" rtl="0" eaLnBrk="1" latinLnBrk="0" hangingPunct="1">
        <a:defRPr sz="6318" kern="1200">
          <a:solidFill>
            <a:schemeClr val="tx1"/>
          </a:solidFill>
          <a:latin typeface="+mn-lt"/>
          <a:ea typeface="+mn-ea"/>
          <a:cs typeface="+mn-cs"/>
        </a:defRPr>
      </a:lvl6pPr>
      <a:lvl7pPr marL="9628632" algn="l" defTabSz="3209544" rtl="0" eaLnBrk="1" latinLnBrk="0" hangingPunct="1">
        <a:defRPr sz="6318" kern="1200">
          <a:solidFill>
            <a:schemeClr val="tx1"/>
          </a:solidFill>
          <a:latin typeface="+mn-lt"/>
          <a:ea typeface="+mn-ea"/>
          <a:cs typeface="+mn-cs"/>
        </a:defRPr>
      </a:lvl7pPr>
      <a:lvl8pPr marL="11233404" algn="l" defTabSz="3209544" rtl="0" eaLnBrk="1" latinLnBrk="0" hangingPunct="1">
        <a:defRPr sz="6318" kern="1200">
          <a:solidFill>
            <a:schemeClr val="tx1"/>
          </a:solidFill>
          <a:latin typeface="+mn-lt"/>
          <a:ea typeface="+mn-ea"/>
          <a:cs typeface="+mn-cs"/>
        </a:defRPr>
      </a:lvl8pPr>
      <a:lvl9pPr marL="12838176" algn="l" defTabSz="3209544" rtl="0" eaLnBrk="1" latinLnBrk="0" hangingPunct="1">
        <a:defRPr sz="63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4FEACE8B-C670-4F30-AFA4-9EE848ABD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0F3047A-D8A6-42A6-814B-421E825F613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794238" cy="3027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935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Oliver Zeigermann</dc:creator>
  <cp:lastModifiedBy>Oliver Zeigermann</cp:lastModifiedBy>
  <cp:revision>1</cp:revision>
  <dcterms:created xsi:type="dcterms:W3CDTF">2018-05-15T19:18:24Z</dcterms:created>
  <dcterms:modified xsi:type="dcterms:W3CDTF">2018-05-15T19:18:24Z</dcterms:modified>
</cp:coreProperties>
</file>