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7" autoAdjust="0"/>
    <p:restoredTop sz="94656" autoAdjust="0"/>
  </p:normalViewPr>
  <p:slideViewPr>
    <p:cSldViewPr snapToGrid="0">
      <p:cViewPr varScale="1">
        <p:scale>
          <a:sx n="110" d="100"/>
          <a:sy n="110" d="100"/>
        </p:scale>
        <p:origin x="66" y="195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E9C1-F366-4315-A3DE-762D61163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2A532-F473-43EA-8B58-AE81720C5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D4BB-0777-4D61-B9F0-D3A77D8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E171-B71D-46E4-A307-F4EA7F5B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B477-1D9C-47A5-AFEB-34DD2F3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3F4-F42A-4D7C-83AC-D4945B1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CB684-27F2-49FB-90DA-20981CEF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ED2B-29B2-49FC-958D-C10FB79C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1866-B169-49D4-A54E-A8BC320B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3685-2E7A-468C-ADD6-13676421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F916-42D3-40ED-AD09-B3264717B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57177-A3C5-4827-ABF1-8E05156C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3FC0-C252-440A-8EF1-1122CC41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D892-06C6-4B4B-95C1-1D2211F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01EC-C6E3-4474-A32F-E43DF78C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D730-F7A7-491D-9783-9E2F79AE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9C4C-34BC-4147-AFDD-2B0D8E4D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0D39-99BB-4458-A1BA-7FEC614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2950-CBBB-45AB-A96C-00A70E90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EDD7-E905-4830-ABF1-CC62593B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12DE-308E-495C-9A64-E114C194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EB42-C2F6-4560-BB1C-6AA35FE0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5BAB-8888-452F-B2D3-0FFEF7A1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09F1-1AD4-4104-A163-999E181D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B5B1-E4FB-43B5-8ECD-DD4EF39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1F2C-5ACA-4A34-A392-55146AAF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8C4A-83A2-4A46-A2CF-0F8842A0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7C5F-49ED-4CDA-B7EE-36119CC5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98B4-9736-46A1-8EC5-B42BCB81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D6A0-8A9B-4F39-A05D-21FBEBA3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9A98-5DDA-469F-8990-4BBC4297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AB8E-581F-47B2-AA8E-3F24534D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E4-D85C-427B-97DD-41A30645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7DD1-B5AA-45BA-A25B-334D81F0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3CA82-FAE6-49CA-804D-E970855C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C4508-BB78-4362-8AF5-33A657A2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80049-C9E3-43EE-A577-6093C80C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79037-5970-4914-A7C8-FA8D50A3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221A2-F347-4DE7-B12C-0E98BDE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510-1C38-447F-A323-A08D2001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09509-5FF8-4876-AC66-62075A89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0B07-9CD4-4FD7-8328-49EDCC55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BD218-4DB9-4938-A470-52A55D3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EE462-4AB7-4714-8647-E9B0B416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28C8-E55D-4E7F-98DA-DF8F025A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2B2A-238E-42FB-AE6B-80CC8922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8087-77A9-40F4-A806-2AABB823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BB6C-AF88-4D00-A542-C900E117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B8939-4451-422A-B459-D80F2DA1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299B-5961-4059-B4D2-5BAF0E8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66034-3B39-4DF7-A806-D66DBA9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73A2-0802-400F-9211-BE0A334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A08E-B02F-49FD-872F-676EEF13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32A3E-951F-4B74-9163-50F4077A6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F70CC-2BF9-47B6-A981-0AF72279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376B2-3CC0-434C-9F77-6618D525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00E-8971-4381-9536-99B4E73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C7220-E7CB-468F-A1F4-EC26F81F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2297-6EC2-4AB4-8850-26637423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58C0-D5FA-48A7-B96E-61DA0A40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7AF0C-70D2-497F-A0D8-0FC86B893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8658-90CE-4792-A120-F40D5F78108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6319-34F7-477D-B73B-E2E617846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067D-5DF8-4BDF-8512-C72A03CF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2704-8784-4D42-9FDC-5005983B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11BD-8673-4F06-B25C-0A44580A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67EA-9F44-4158-AF8C-63DD46A7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78473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4500A-84CD-49B5-B530-0E6BFD9D303F}"/>
              </a:ext>
            </a:extLst>
          </p:cNvPr>
          <p:cNvSpPr txBox="1">
            <a:spLocks/>
          </p:cNvSpPr>
          <p:nvPr/>
        </p:nvSpPr>
        <p:spPr>
          <a:xfrm>
            <a:off x="4788648" y="1825625"/>
            <a:ext cx="2311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Hidden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6CEB90-8D1B-45A0-99A9-DE4B7C6ED055}"/>
              </a:ext>
            </a:extLst>
          </p:cNvPr>
          <p:cNvSpPr txBox="1">
            <a:spLocks/>
          </p:cNvSpPr>
          <p:nvPr/>
        </p:nvSpPr>
        <p:spPr>
          <a:xfrm>
            <a:off x="8449975" y="1825625"/>
            <a:ext cx="292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Red: 0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Green: 1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Yellow: 2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D74146-2C19-4C04-924E-19507A03185D}"/>
              </a:ext>
            </a:extLst>
          </p:cNvPr>
          <p:cNvSpPr/>
          <p:nvPr/>
        </p:nvSpPr>
        <p:spPr>
          <a:xfrm>
            <a:off x="7877003" y="3832165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Group</a:t>
            </a:r>
            <a:r>
              <a:rPr lang="en-US" dirty="0"/>
              <a:t>	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06E407-7BF7-449A-9B45-F51AA187F50E}"/>
              </a:ext>
            </a:extLst>
          </p:cNvPr>
          <p:cNvCxnSpPr>
            <a:cxnSpLocks/>
          </p:cNvCxnSpPr>
          <p:nvPr/>
        </p:nvCxnSpPr>
        <p:spPr>
          <a:xfrm>
            <a:off x="2774268" y="3069989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C68B773-5623-47E0-9958-586598572EF1}"/>
              </a:ext>
            </a:extLst>
          </p:cNvPr>
          <p:cNvSpPr>
            <a:spLocks noChangeAspect="1"/>
          </p:cNvSpPr>
          <p:nvPr/>
        </p:nvSpPr>
        <p:spPr>
          <a:xfrm>
            <a:off x="3530352" y="2854994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021147-263D-4452-9115-34873BCCB2BB}"/>
              </a:ext>
            </a:extLst>
          </p:cNvPr>
          <p:cNvCxnSpPr>
            <a:cxnSpLocks/>
          </p:cNvCxnSpPr>
          <p:nvPr/>
        </p:nvCxnSpPr>
        <p:spPr>
          <a:xfrm>
            <a:off x="2774268" y="4114105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FAC24C-7470-49DD-AA6F-896B76C84033}"/>
              </a:ext>
            </a:extLst>
          </p:cNvPr>
          <p:cNvSpPr>
            <a:spLocks noChangeAspect="1"/>
          </p:cNvSpPr>
          <p:nvPr/>
        </p:nvSpPr>
        <p:spPr>
          <a:xfrm>
            <a:off x="3530352" y="3899110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4EF3D9-45DF-4C7A-A6A4-ABF6EF5F8188}"/>
              </a:ext>
            </a:extLst>
          </p:cNvPr>
          <p:cNvCxnSpPr>
            <a:cxnSpLocks/>
          </p:cNvCxnSpPr>
          <p:nvPr/>
        </p:nvCxnSpPr>
        <p:spPr>
          <a:xfrm>
            <a:off x="2774268" y="5086213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B78E64-2F32-4DE1-A050-0270D1FA6E85}"/>
              </a:ext>
            </a:extLst>
          </p:cNvPr>
          <p:cNvSpPr>
            <a:spLocks noChangeAspect="1"/>
          </p:cNvSpPr>
          <p:nvPr/>
        </p:nvSpPr>
        <p:spPr>
          <a:xfrm>
            <a:off x="3530352" y="4871218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8CE6E55-013D-4D81-AC16-3E6056ECED78}"/>
              </a:ext>
            </a:extLst>
          </p:cNvPr>
          <p:cNvSpPr/>
          <p:nvPr/>
        </p:nvSpPr>
        <p:spPr>
          <a:xfrm>
            <a:off x="5367589" y="2253937"/>
            <a:ext cx="2874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One-Hot-Encoding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33A9E69-82AE-49DA-9B65-9FE6B2CA3D53}"/>
              </a:ext>
            </a:extLst>
          </p:cNvPr>
          <p:cNvSpPr>
            <a:spLocks noChangeAspect="1"/>
          </p:cNvSpPr>
          <p:nvPr/>
        </p:nvSpPr>
        <p:spPr>
          <a:xfrm>
            <a:off x="6616452" y="3886200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11F567-265C-49A4-942C-22E775333DC1}"/>
              </a:ext>
            </a:extLst>
          </p:cNvPr>
          <p:cNvCxnSpPr>
            <a:cxnSpLocks/>
          </p:cNvCxnSpPr>
          <p:nvPr/>
        </p:nvCxnSpPr>
        <p:spPr>
          <a:xfrm>
            <a:off x="7239000" y="4114800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8C2ACD-817A-4631-81B1-3CD4D1D2CA26}"/>
              </a:ext>
            </a:extLst>
          </p:cNvPr>
          <p:cNvCxnSpPr>
            <a:cxnSpLocks/>
          </p:cNvCxnSpPr>
          <p:nvPr/>
        </p:nvCxnSpPr>
        <p:spPr>
          <a:xfrm>
            <a:off x="9215636" y="3072495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9348859-6BE6-4B20-98A7-7B0013C2AEDB}"/>
              </a:ext>
            </a:extLst>
          </p:cNvPr>
          <p:cNvSpPr>
            <a:spLocks noChangeAspect="1"/>
          </p:cNvSpPr>
          <p:nvPr/>
        </p:nvSpPr>
        <p:spPr>
          <a:xfrm>
            <a:off x="6616452" y="2857500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823E4EF-2B99-4FE0-ABF8-41C8AB20F653}"/>
              </a:ext>
            </a:extLst>
          </p:cNvPr>
          <p:cNvCxnSpPr>
            <a:cxnSpLocks/>
          </p:cNvCxnSpPr>
          <p:nvPr/>
        </p:nvCxnSpPr>
        <p:spPr>
          <a:xfrm>
            <a:off x="9215636" y="4116611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AFCC70C-F5FD-43CD-9819-1038C503F4C5}"/>
              </a:ext>
            </a:extLst>
          </p:cNvPr>
          <p:cNvSpPr>
            <a:spLocks noChangeAspect="1"/>
          </p:cNvSpPr>
          <p:nvPr/>
        </p:nvSpPr>
        <p:spPr>
          <a:xfrm>
            <a:off x="6616452" y="3901616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D4E4472-AE6C-430F-9D52-3BEA93342117}"/>
              </a:ext>
            </a:extLst>
          </p:cNvPr>
          <p:cNvCxnSpPr>
            <a:cxnSpLocks/>
          </p:cNvCxnSpPr>
          <p:nvPr/>
        </p:nvCxnSpPr>
        <p:spPr>
          <a:xfrm>
            <a:off x="9215636" y="5088719"/>
            <a:ext cx="576064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DBB097E-D4A0-430D-A8B2-EE7E9C4D99B9}"/>
              </a:ext>
            </a:extLst>
          </p:cNvPr>
          <p:cNvSpPr>
            <a:spLocks noChangeAspect="1"/>
          </p:cNvSpPr>
          <p:nvPr/>
        </p:nvSpPr>
        <p:spPr>
          <a:xfrm>
            <a:off x="6616452" y="4873724"/>
            <a:ext cx="432048" cy="429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37E81-BE1A-4E0B-A474-BAAB0D5F49CE}"/>
              </a:ext>
            </a:extLst>
          </p:cNvPr>
          <p:cNvSpPr/>
          <p:nvPr/>
        </p:nvSpPr>
        <p:spPr>
          <a:xfrm>
            <a:off x="6629400" y="6106180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Softmax</a:t>
            </a:r>
            <a:r>
              <a:rPr lang="en-US" sz="2800" dirty="0"/>
              <a:t> Activation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04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uiExpand="1" build="allAtOnce"/>
      <p:bldP spid="59" grpId="0"/>
      <p:bldP spid="117" grpId="0" animBg="1"/>
      <p:bldP spid="125" grpId="0" animBg="1"/>
      <p:bldP spid="127" grpId="0" animBg="1"/>
      <p:bldP spid="129" grpId="0"/>
      <p:bldP spid="130" grpId="0" animBg="1"/>
      <p:bldP spid="130" grpId="1" animBg="1"/>
      <p:bldP spid="133" grpId="0" animBg="1"/>
      <p:bldP spid="135" grpId="0" animBg="1"/>
      <p:bldP spid="137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Zeigermann</dc:creator>
  <cp:lastModifiedBy>Oliver Zeigermann</cp:lastModifiedBy>
  <cp:revision>38</cp:revision>
  <dcterms:created xsi:type="dcterms:W3CDTF">2018-08-02T10:39:58Z</dcterms:created>
  <dcterms:modified xsi:type="dcterms:W3CDTF">2018-09-08T08:15:12Z</dcterms:modified>
</cp:coreProperties>
</file>