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3"/>
  </p:notesMasterIdLst>
  <p:sldIdLst>
    <p:sldId id="256" r:id="rId2"/>
    <p:sldId id="403" r:id="rId3"/>
    <p:sldId id="433" r:id="rId4"/>
    <p:sldId id="471" r:id="rId5"/>
    <p:sldId id="478" r:id="rId6"/>
    <p:sldId id="499" r:id="rId7"/>
    <p:sldId id="504" r:id="rId8"/>
    <p:sldId id="481" r:id="rId9"/>
    <p:sldId id="490" r:id="rId10"/>
    <p:sldId id="491" r:id="rId11"/>
    <p:sldId id="503" r:id="rId12"/>
    <p:sldId id="502" r:id="rId13"/>
    <p:sldId id="501" r:id="rId14"/>
    <p:sldId id="506" r:id="rId15"/>
    <p:sldId id="483" r:id="rId16"/>
    <p:sldId id="507" r:id="rId17"/>
    <p:sldId id="498" r:id="rId18"/>
    <p:sldId id="484" r:id="rId19"/>
    <p:sldId id="500" r:id="rId20"/>
    <p:sldId id="505" r:id="rId21"/>
    <p:sldId id="477" r:id="rId2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36544F"/>
    <a:srgbClr val="EF7D1D"/>
    <a:srgbClr val="57A2C5"/>
    <a:srgbClr val="C14026"/>
    <a:srgbClr val="025249"/>
    <a:srgbClr val="D4EBE9"/>
    <a:srgbClr val="60978F"/>
    <a:srgbClr val="5AB88F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/>
    <p:restoredTop sz="90743" autoAdjust="0"/>
  </p:normalViewPr>
  <p:slideViewPr>
    <p:cSldViewPr snapToGrid="0" snapToObjects="1">
      <p:cViewPr varScale="1">
        <p:scale>
          <a:sx n="131" d="100"/>
          <a:sy n="131" d="100"/>
        </p:scale>
        <p:origin x="184" y="2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26.09.18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09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6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ring-rod-johnson-enterprise-j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JUG SAXONY DAY Dresden | September 2018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44979" y="1734419"/>
            <a:ext cx="867977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5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JavaScript</a:t>
            </a:r>
            <a:r>
              <a:rPr lang="de-DE" sz="48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6613" y="98514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6613" y="5121010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https://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</a:t>
            </a:r>
            <a:r>
              <a:rPr lang="de-DE" b="1" dirty="0" err="1">
                <a:solidFill>
                  <a:srgbClr val="025249"/>
                </a:solidFill>
              </a:rPr>
              <a:t>jug-saxony-typescript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-1426272" y="1384175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36544F"/>
                </a:solidFill>
                <a:latin typeface="Montserrat" charset="0"/>
                <a:ea typeface="Montserrat" charset="0"/>
                <a:cs typeface="Montserrat" charset="0"/>
              </a:rPr>
              <a:t>Eine Einführung in </a:t>
            </a:r>
            <a:r>
              <a:rPr lang="de-DE" sz="2400" b="1" dirty="0" err="1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400" b="1" dirty="0">
              <a:solidFill>
                <a:srgbClr val="4171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51814C3-339C-7349-A21A-3F1531097561}"/>
              </a:ext>
            </a:extLst>
          </p:cNvPr>
          <p:cNvSpPr/>
          <p:nvPr/>
        </p:nvSpPr>
        <p:spPr>
          <a:xfrm>
            <a:off x="4432154" y="3466016"/>
            <a:ext cx="4636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ohne </a:t>
            </a:r>
            <a:r>
              <a:rPr lang="de-DE" sz="40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Schrecken</a:t>
            </a:r>
            <a:r>
              <a:rPr lang="de-DE" sz="4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?</a:t>
            </a:r>
            <a:endParaRPr lang="de-DE" sz="14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781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Angaben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sind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optional,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wird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von TS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abgeleitet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let result = 7;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number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result =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('Lars')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Fehler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! (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von </a:t>
            </a:r>
            <a:r>
              <a:rPr lang="en-US" sz="1463" b="1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string)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862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any; //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Typen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kein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-Checking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findet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mehr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statt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"Klaus";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7;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null;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weist </a:t>
            </a: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implizit immer dann zu, wenn TS keinen Typ bestimmen kann:</a:t>
            </a:r>
          </a:p>
          <a:p>
            <a:pPr>
              <a:lnSpc>
                <a:spcPct val="120000"/>
              </a:lnSpc>
            </a:pPr>
            <a:endParaRPr lang="de-DE" sz="16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function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sayWhat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(s) {</a:t>
            </a: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 // s ist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any</a:t>
            </a:r>
            <a:endParaRPr lang="de-DE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}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Im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"strict mode"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weist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TypeScript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nie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"any"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zu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,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stattdessen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gibt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es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Fehler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(man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kann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selber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any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verwenden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0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Ein 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 Type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zeigt an, das ein Wert </a:t>
            </a:r>
            <a:r>
              <a:rPr lang="de-DE" sz="2400" b="1" i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verschiedene Typen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haben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 </a:t>
            </a:r>
            <a:r>
              <a:rPr lang="en-US" sz="1463" dirty="0">
                <a:solidFill>
                  <a:srgbClr val="57A2C5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|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 charset="0"/>
              </a:rPr>
              <a:t>foo = 7; // OK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"Seven";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auch</a:t>
            </a: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false;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Fehler</a:t>
            </a:r>
            <a:endParaRPr lang="en-US" sz="1463" dirty="0">
              <a:solidFill>
                <a:srgbClr val="EF7D1D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und </a:t>
            </a:r>
            <a:r>
              <a:rPr lang="de-DE" dirty="0" err="1"/>
              <a:t>undefined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i="1" dirty="0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b="1" i="1" dirty="0" err="1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sind eigene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5014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Typen sind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nullable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können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sein (mit "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strictNullChecks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")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"Klaus";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Mit Union type können wir null zulassen: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null = "Klaus;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OK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Gleiches gilt für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41719C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Empfehlung: bei neuen Projekten "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strictNullChecks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" einschalten!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Literal</a:t>
            </a:r>
            <a:r>
              <a:rPr lang="de-DE" dirty="0"/>
              <a:t> Type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String </a:t>
            </a:r>
            <a:r>
              <a:rPr lang="de-DE" sz="2400" b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Literal</a:t>
            </a: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 Type</a:t>
            </a:r>
            <a:endParaRPr lang="de-DE" sz="2400" b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84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dem "String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Literal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Type" kann definiert werden, welche Werte ein String annehmen kann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C1402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Language = "Java" </a:t>
            </a:r>
            <a:r>
              <a:rPr lang="de-DE" sz="1600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|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 "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";  // Java oder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java:Language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"Java"; // OK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cpp:Language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"C++"; // FEHLER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573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(p: Person)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(`Hello, ${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}`);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p.lastName.toUpperCase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"Object is possibly null"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null});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777});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string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'Mueller', age: 32});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Identität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arbeitet mit "Struktureller Identität" (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structural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identity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)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322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       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Eine 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erzeugen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name: 'Klaus'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…person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einem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Animal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zuweisen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🤔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p; // OK, da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and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dieselbe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i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Struktur</a:t>
            </a:r>
            <a:r>
              <a:rPr lang="en-US" sz="1463" i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haben</a:t>
            </a: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//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wäre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Java/C#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1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Class Syntax wie in ES6, aber mit Sichtbarkeiten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private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name: string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constructor(name: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name;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 = new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("Klaus");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 // FEHLER: "name"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sichtbar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1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Person { name: string };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Movie { title: string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({name: 'Klaus'}); 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'Batman'});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'Casablanca'})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(Property 'title' not in Person)</a:t>
            </a:r>
          </a:p>
        </p:txBody>
      </p:sp>
    </p:spTree>
    <p:extLst>
      <p:ext uri="{BB962C8B-B14F-4D97-AF65-F5344CB8AC3E}">
        <p14:creationId xmlns:p14="http://schemas.microsoft.com/office/powerpoint/2010/main" val="36913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r>
              <a:rPr lang="de-DE" dirty="0"/>
              <a:t> JavaScript 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Checking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kann auch für JS Dateien eingeschaltet werden!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3483" y="1929622"/>
            <a:ext cx="9471539" cy="398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Mit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der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ts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-check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Direktive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am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Anfang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Datei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Typ-Informationen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können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über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JSDoc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hinzugefügt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werden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ts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/**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The name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 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The age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newPerson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 Property '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does not exist on type 'number'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921435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3337398"/>
            <a:ext cx="9906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348071" y="2650086"/>
            <a:ext cx="7209858" cy="86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2000" b="1" dirty="0" err="1">
                <a:solidFill>
                  <a:srgbClr val="025249"/>
                </a:solidFill>
              </a:rPr>
              <a:t>Slides</a:t>
            </a:r>
            <a:r>
              <a:rPr lang="de-DE" sz="2000" b="1" dirty="0">
                <a:solidFill>
                  <a:srgbClr val="025249"/>
                </a:solidFill>
              </a:rPr>
              <a:t>: </a:t>
            </a:r>
            <a:r>
              <a:rPr lang="de-DE" sz="2000" b="1" dirty="0">
                <a:solidFill>
                  <a:srgbClr val="41719C"/>
                </a:solidFill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</a:rPr>
              <a:t>bit.ly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jug-saxony-typescript</a:t>
            </a:r>
            <a:endParaRPr lang="de-DE" sz="2000" b="1" dirty="0">
              <a:solidFill>
                <a:srgbClr val="41719C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de-DE" sz="2000" b="1" dirty="0">
                <a:solidFill>
                  <a:srgbClr val="025249"/>
                </a:solidFill>
              </a:rPr>
              <a:t>Beispiel-Code: </a:t>
            </a:r>
            <a:r>
              <a:rPr lang="de-DE" sz="2000" b="1" dirty="0">
                <a:solidFill>
                  <a:srgbClr val="41719C"/>
                </a:solidFill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</a:rPr>
              <a:t>github.com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typescript</a:t>
            </a:r>
            <a:r>
              <a:rPr lang="de-DE" sz="2000" b="1" dirty="0">
                <a:solidFill>
                  <a:srgbClr val="41719C"/>
                </a:solidFill>
              </a:rPr>
              <a:t>-intro/</a:t>
            </a:r>
          </a:p>
        </p:txBody>
      </p:sp>
    </p:spTree>
    <p:extLst>
      <p:ext uri="{BB962C8B-B14F-4D97-AF65-F5344CB8AC3E}">
        <p14:creationId xmlns:p14="http://schemas.microsoft.com/office/powerpoint/2010/main" val="881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959782"/>
            <a:ext cx="990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JavaScript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32" y="117273"/>
            <a:ext cx="3374136" cy="490729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rot="16200000">
            <a:off x="1152277" y="2999367"/>
            <a:ext cx="395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A2C5"/>
                </a:solidFill>
              </a:rPr>
              <a:t>https://</a:t>
            </a:r>
            <a:r>
              <a:rPr lang="de-DE" sz="1200" dirty="0" err="1">
                <a:solidFill>
                  <a:srgbClr val="57A2C5"/>
                </a:solidFill>
              </a:rPr>
              <a:t>twitter.com</a:t>
            </a:r>
            <a:r>
              <a:rPr lang="de-DE" sz="1200" dirty="0">
                <a:solidFill>
                  <a:srgbClr val="57A2C5"/>
                </a:solidFill>
              </a:rPr>
              <a:t>/</a:t>
            </a:r>
            <a:r>
              <a:rPr lang="de-DE" sz="1200" dirty="0" err="1">
                <a:solidFill>
                  <a:srgbClr val="57A2C5"/>
                </a:solidFill>
              </a:rPr>
              <a:t>lukaseder</a:t>
            </a:r>
            <a:r>
              <a:rPr lang="de-DE" sz="1200" dirty="0">
                <a:solidFill>
                  <a:srgbClr val="57A2C5"/>
                </a:solidFill>
              </a:rPr>
              <a:t>/</a:t>
            </a:r>
            <a:r>
              <a:rPr lang="de-DE" sz="1200" dirty="0" err="1">
                <a:solidFill>
                  <a:srgbClr val="57A2C5"/>
                </a:solidFill>
              </a:rPr>
              <a:t>status</a:t>
            </a:r>
            <a:r>
              <a:rPr lang="de-DE" sz="1200" dirty="0">
                <a:solidFill>
                  <a:srgbClr val="57A2C5"/>
                </a:solidFill>
              </a:rPr>
              <a:t>/787216648642109441</a:t>
            </a:r>
          </a:p>
        </p:txBody>
      </p:sp>
    </p:spTree>
    <p:extLst>
      <p:ext uri="{BB962C8B-B14F-4D97-AF65-F5344CB8AC3E}">
        <p14:creationId xmlns:p14="http://schemas.microsoft.com/office/powerpoint/2010/main" val="317123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6747" y="3797848"/>
            <a:ext cx="821250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1299034" y="627749"/>
            <a:ext cx="730793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probably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language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makes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JavaScript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twice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good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that’s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conservative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estimate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In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terms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impact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possibly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."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--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Rod Johnson 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("Erfinder" von Spring), Januar 2018</a:t>
            </a: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hlinkClick r:id="rId3"/>
              </a:rPr>
              <a:t>https://thenewstack.io/spring-rod-johnson-enterprise-java/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0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auf einen Blick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674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Obermenge von JavaScript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Jeder  gültige JavaScript Code ist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gülter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Code 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(theoretisch...)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Ergänzt JS um Typ-System, Sichtbarkeiten,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Enums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Dekoratoren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Compiler erzeugt aus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 JavaScript (ES3, ES5, ES6)-Code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Entwickelt von Microsoft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http://www.typescriptlang.org/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Sehr guter IDE Support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IntelliJ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IDEA, Visual Studio Code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625613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Praktische Einführung!</a:t>
            </a:r>
            <a:endParaRPr lang="de-DE" sz="105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cap="none" spc="100" dirty="0"/>
              <a:t>https://</a:t>
            </a:r>
            <a:r>
              <a:rPr lang="de-DE" sz="1800" cap="none" spc="100" dirty="0" err="1"/>
              <a:t>github.com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nilshartmann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typescript</a:t>
            </a:r>
            <a:r>
              <a:rPr lang="de-DE" sz="1800" cap="none" spc="100" dirty="0"/>
              <a:t>-intro/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AA515B-33B7-8E4B-95AB-7869A95F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3" y="254699"/>
            <a:ext cx="6504495" cy="4146388"/>
          </a:xfrm>
          <a:prstGeom prst="rect">
            <a:avLst/>
          </a:prstGeom>
          <a:ln w="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34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98266" y="3797848"/>
            <a:ext cx="530946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Syntax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080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Funktionen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1078</Words>
  <Application>Microsoft Macintosh PowerPoint</Application>
  <PresentationFormat>A4-Papier (210 x 297 mm)</PresentationFormat>
  <Paragraphs>209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Office-Design</vt:lpstr>
      <vt:lpstr>JUG SAXONY DAY Dresden | September 2018 | @nilshartmann</vt:lpstr>
      <vt:lpstr>@nilshartmann</vt:lpstr>
      <vt:lpstr>PowerPoint-Präsentation</vt:lpstr>
      <vt:lpstr>PowerPoint-Präsentation</vt:lpstr>
      <vt:lpstr>TypeScript auf einen Blick</vt:lpstr>
      <vt:lpstr>https://github.com/nilshartmann/typescript-intro/</vt:lpstr>
      <vt:lpstr>PowerPoint-Präsentation</vt:lpstr>
      <vt:lpstr>Type annotations</vt:lpstr>
      <vt:lpstr>Type annotations</vt:lpstr>
      <vt:lpstr>Type annotations</vt:lpstr>
      <vt:lpstr>Type annotations</vt:lpstr>
      <vt:lpstr>Union Types</vt:lpstr>
      <vt:lpstr>Null und undefined</vt:lpstr>
      <vt:lpstr>String Literal Type</vt:lpstr>
      <vt:lpstr>Eigene Typen</vt:lpstr>
      <vt:lpstr>Eigene Typen</vt:lpstr>
      <vt:lpstr>Strukturelle Identität</vt:lpstr>
      <vt:lpstr>Klassen</vt:lpstr>
      <vt:lpstr>Generics</vt:lpstr>
      <vt:lpstr>Type Checking JavaScript Code</vt:lpstr>
      <vt:lpstr>HTTPS://NILSHARTMANN.NET | @nilshartmann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459</cp:revision>
  <cp:lastPrinted>2018-09-26T20:04:49Z</cp:lastPrinted>
  <dcterms:created xsi:type="dcterms:W3CDTF">2016-03-28T15:59:53Z</dcterms:created>
  <dcterms:modified xsi:type="dcterms:W3CDTF">2018-09-26T20:05:33Z</dcterms:modified>
</cp:coreProperties>
</file>