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Abril Fatface"/>
      <p:regular r:id="rId18"/>
    </p:embeddedFont>
    <p:embeddedFont>
      <p:font typeface="Poppins"/>
      <p:regular r:id="rId19"/>
      <p:bold r:id="rId20"/>
      <p:italic r:id="rId21"/>
      <p:boldItalic r:id="rId22"/>
    </p:embeddedFont>
    <p:embeddedFont>
      <p:font typeface="Antic Slab"/>
      <p:regular r:id="rId23"/>
    </p:embeddedFont>
    <p:embeddedFont>
      <p:font typeface="Lexend"/>
      <p:regular r:id="rId24"/>
      <p:bold r:id="rId25"/>
    </p:embeddedFont>
    <p:embeddedFont>
      <p:font typeface="Calistoga"/>
      <p:regular r:id="rId26"/>
    </p:embeddedFont>
    <p:embeddedFont>
      <p:font typeface="Homemade Appl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boldItalic.fntdata"/><Relationship Id="rId21" Type="http://schemas.openxmlformats.org/officeDocument/2006/relationships/font" Target="fonts/Poppins-italic.fntdata"/><Relationship Id="rId24" Type="http://schemas.openxmlformats.org/officeDocument/2006/relationships/font" Target="fonts/Lexend-regular.fntdata"/><Relationship Id="rId23" Type="http://schemas.openxmlformats.org/officeDocument/2006/relationships/font" Target="fonts/Antic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listoga-regular.fntdata"/><Relationship Id="rId25" Type="http://schemas.openxmlformats.org/officeDocument/2006/relationships/font" Target="fonts/Lexend-bold.fntdata"/><Relationship Id="rId27" Type="http://schemas.openxmlformats.org/officeDocument/2006/relationships/font" Target="fonts/HomemadeAppl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oppins-regular.fntdata"/><Relationship Id="rId18" Type="http://schemas.openxmlformats.org/officeDocument/2006/relationships/font" Target="fonts/AbrilFatfac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30b9e8927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30b9e8927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30b9e8927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30b9e8927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30b9e8927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30b9e8927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073618e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073618e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30b9e8927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30b9e8927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1c3728c19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1c3728c19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30b9e8927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0b9e8927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30b9e8927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30b9e8927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073618e60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073618e60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30b9e8927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30b9e8927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1.png"/><Relationship Id="rId11" Type="http://schemas.openxmlformats.org/officeDocument/2006/relationships/image" Target="../media/image4.png"/><Relationship Id="rId10" Type="http://schemas.openxmlformats.org/officeDocument/2006/relationships/image" Target="../media/image2.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3.png"/><Relationship Id="rId7" Type="http://schemas.openxmlformats.org/officeDocument/2006/relationships/hyperlink" Target="https://www.pinterest.com/slidesmania/" TargetMode="External"/><Relationship Id="rId8"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txBox="1"/>
          <p:nvPr>
            <p:ph idx="1" type="subTitle"/>
          </p:nvPr>
        </p:nvSpPr>
        <p:spPr>
          <a:xfrm>
            <a:off x="377400" y="5925775"/>
            <a:ext cx="11500500" cy="586500"/>
          </a:xfrm>
          <a:prstGeom prst="rect">
            <a:avLst/>
          </a:prstGeom>
        </p:spPr>
        <p:txBody>
          <a:bodyPr anchorCtr="0" anchor="ctr" bIns="121900" lIns="121900" spcFirstLastPara="1" rIns="121900" wrap="square" tIns="121900">
            <a:noAutofit/>
          </a:bodyPr>
          <a:lstStyle>
            <a:lvl1pPr lvl="0" algn="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12" name="Google Shape;12;p2"/>
          <p:cNvSpPr txBox="1"/>
          <p:nvPr>
            <p:ph type="title"/>
          </p:nvPr>
        </p:nvSpPr>
        <p:spPr>
          <a:xfrm>
            <a:off x="834600" y="2762700"/>
            <a:ext cx="9941700" cy="1332600"/>
          </a:xfrm>
          <a:prstGeom prst="rect">
            <a:avLst/>
          </a:prstGeom>
        </p:spPr>
        <p:txBody>
          <a:bodyPr anchorCtr="0" anchor="ctr" bIns="121900" lIns="121900" spcFirstLastPara="1" rIns="121900" wrap="square" tIns="121900">
            <a:noAutofit/>
          </a:bodyPr>
          <a:lstStyle>
            <a:lvl1pPr indent="0" lvl="0" marL="0" marR="0" rtl="0">
              <a:lnSpc>
                <a:spcPct val="80000"/>
              </a:lnSpc>
              <a:spcBef>
                <a:spcPts val="0"/>
              </a:spcBef>
              <a:spcAft>
                <a:spcPts val="0"/>
              </a:spcAft>
              <a:buClr>
                <a:schemeClr val="dk1"/>
              </a:buClr>
              <a:buSzPts val="9000"/>
              <a:buFont typeface="Aldrich"/>
              <a:buNone/>
              <a:defRPr sz="65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cxnSp>
        <p:nvCxnSpPr>
          <p:cNvPr id="13" name="Google Shape;13;p2"/>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imeline">
  <p:cSld name="CUSTOM_14">
    <p:spTree>
      <p:nvGrpSpPr>
        <p:cNvPr id="64" name="Shape 64"/>
        <p:cNvGrpSpPr/>
        <p:nvPr/>
      </p:nvGrpSpPr>
      <p:grpSpPr>
        <a:xfrm>
          <a:off x="0" y="0"/>
          <a:ext cx="0" cy="0"/>
          <a:chOff x="0" y="0"/>
          <a:chExt cx="0" cy="0"/>
        </a:xfrm>
      </p:grpSpPr>
      <p:sp>
        <p:nvSpPr>
          <p:cNvPr id="65" name="Google Shape;65;p11"/>
          <p:cNvSpPr txBox="1"/>
          <p:nvPr>
            <p:ph idx="1" type="subTitle"/>
          </p:nvPr>
        </p:nvSpPr>
        <p:spPr>
          <a:xfrm>
            <a:off x="415600"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66" name="Google Shape;66;p11"/>
          <p:cNvSpPr txBox="1"/>
          <p:nvPr>
            <p:ph idx="2" type="subTitle"/>
          </p:nvPr>
        </p:nvSpPr>
        <p:spPr>
          <a:xfrm>
            <a:off x="2775377"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67" name="Google Shape;67;p11"/>
          <p:cNvSpPr txBox="1"/>
          <p:nvPr>
            <p:ph idx="3" type="subTitle"/>
          </p:nvPr>
        </p:nvSpPr>
        <p:spPr>
          <a:xfrm>
            <a:off x="5135153"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68" name="Google Shape;68;p11"/>
          <p:cNvSpPr txBox="1"/>
          <p:nvPr>
            <p:ph idx="4" type="subTitle"/>
          </p:nvPr>
        </p:nvSpPr>
        <p:spPr>
          <a:xfrm>
            <a:off x="7494930"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69" name="Google Shape;69;p11"/>
          <p:cNvSpPr txBox="1"/>
          <p:nvPr>
            <p:ph idx="5" type="subTitle"/>
          </p:nvPr>
        </p:nvSpPr>
        <p:spPr>
          <a:xfrm>
            <a:off x="9854707"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70" name="Google Shape;70;p11"/>
          <p:cNvSpPr txBox="1"/>
          <p:nvPr>
            <p:ph type="title"/>
          </p:nvPr>
        </p:nvSpPr>
        <p:spPr>
          <a:xfrm>
            <a:off x="415600" y="821975"/>
            <a:ext cx="11436900" cy="7635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71" name="Google Shape;71;p11"/>
          <p:cNvSpPr txBox="1"/>
          <p:nvPr>
            <p:ph idx="6" type="body"/>
          </p:nvPr>
        </p:nvSpPr>
        <p:spPr>
          <a:xfrm>
            <a:off x="415600" y="3503450"/>
            <a:ext cx="1997700" cy="1656000"/>
          </a:xfrm>
          <a:prstGeom prst="rect">
            <a:avLst/>
          </a:prstGeom>
        </p:spPr>
        <p:txBody>
          <a:bodyPr anchorCtr="0" anchor="t" bIns="121900" lIns="121900" spcFirstLastPara="1" rIns="121900" wrap="square" tIns="121900">
            <a:noAutofit/>
          </a:bodyPr>
          <a:lstStyle>
            <a:lvl1pPr indent="-330200" lvl="0" marL="457200" algn="ctr">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72" name="Google Shape;72;p11"/>
          <p:cNvSpPr txBox="1"/>
          <p:nvPr>
            <p:ph idx="7" type="body"/>
          </p:nvPr>
        </p:nvSpPr>
        <p:spPr>
          <a:xfrm>
            <a:off x="2775375" y="3503450"/>
            <a:ext cx="1997700" cy="165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73" name="Google Shape;73;p11"/>
          <p:cNvSpPr txBox="1"/>
          <p:nvPr>
            <p:ph idx="8" type="body"/>
          </p:nvPr>
        </p:nvSpPr>
        <p:spPr>
          <a:xfrm>
            <a:off x="5135150" y="3503450"/>
            <a:ext cx="1997700" cy="165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74" name="Google Shape;74;p11"/>
          <p:cNvSpPr txBox="1"/>
          <p:nvPr>
            <p:ph idx="9" type="body"/>
          </p:nvPr>
        </p:nvSpPr>
        <p:spPr>
          <a:xfrm>
            <a:off x="7494925" y="3503450"/>
            <a:ext cx="1997700" cy="165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75" name="Google Shape;75;p11"/>
          <p:cNvSpPr txBox="1"/>
          <p:nvPr>
            <p:ph idx="13" type="body"/>
          </p:nvPr>
        </p:nvSpPr>
        <p:spPr>
          <a:xfrm>
            <a:off x="9854700" y="3503450"/>
            <a:ext cx="1997700" cy="165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Title and text left">
  <p:cSld name="CUSTOM_15">
    <p:spTree>
      <p:nvGrpSpPr>
        <p:cNvPr id="76" name="Shape 76"/>
        <p:cNvGrpSpPr/>
        <p:nvPr/>
      </p:nvGrpSpPr>
      <p:grpSpPr>
        <a:xfrm>
          <a:off x="0" y="0"/>
          <a:ext cx="0" cy="0"/>
          <a:chOff x="0" y="0"/>
          <a:chExt cx="0" cy="0"/>
        </a:xfrm>
      </p:grpSpPr>
      <p:sp>
        <p:nvSpPr>
          <p:cNvPr id="77" name="Google Shape;77;p12"/>
          <p:cNvSpPr txBox="1"/>
          <p:nvPr>
            <p:ph type="title"/>
          </p:nvPr>
        </p:nvSpPr>
        <p:spPr>
          <a:xfrm>
            <a:off x="1528225" y="1981100"/>
            <a:ext cx="5219400" cy="12642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78" name="Google Shape;78;p12"/>
          <p:cNvSpPr txBox="1"/>
          <p:nvPr>
            <p:ph idx="1" type="body"/>
          </p:nvPr>
        </p:nvSpPr>
        <p:spPr>
          <a:xfrm>
            <a:off x="1528319" y="3438950"/>
            <a:ext cx="5219400" cy="17025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cxnSp>
        <p:nvCxnSpPr>
          <p:cNvPr id="79" name="Google Shape;79;p12"/>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Title and text right">
  <p:cSld name="CUSTOM_16">
    <p:spTree>
      <p:nvGrpSpPr>
        <p:cNvPr id="80" name="Shape 80"/>
        <p:cNvGrpSpPr/>
        <p:nvPr/>
      </p:nvGrpSpPr>
      <p:grpSpPr>
        <a:xfrm>
          <a:off x="0" y="0"/>
          <a:ext cx="0" cy="0"/>
          <a:chOff x="0" y="0"/>
          <a:chExt cx="0" cy="0"/>
        </a:xfrm>
      </p:grpSpPr>
      <p:sp>
        <p:nvSpPr>
          <p:cNvPr id="81" name="Google Shape;81;p13"/>
          <p:cNvSpPr txBox="1"/>
          <p:nvPr>
            <p:ph type="title"/>
          </p:nvPr>
        </p:nvSpPr>
        <p:spPr>
          <a:xfrm>
            <a:off x="5376199" y="2122000"/>
            <a:ext cx="5061300" cy="12429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82" name="Google Shape;82;p13"/>
          <p:cNvSpPr txBox="1"/>
          <p:nvPr>
            <p:ph idx="1" type="body"/>
          </p:nvPr>
        </p:nvSpPr>
        <p:spPr>
          <a:xfrm>
            <a:off x="5376290" y="3503650"/>
            <a:ext cx="5061300" cy="1702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cxnSp>
        <p:nvCxnSpPr>
          <p:cNvPr id="83" name="Google Shape;83;p13"/>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Just title">
  <p:cSld name="CUSTOM_22">
    <p:spTree>
      <p:nvGrpSpPr>
        <p:cNvPr id="84" name="Shape 84"/>
        <p:cNvGrpSpPr/>
        <p:nvPr/>
      </p:nvGrpSpPr>
      <p:grpSpPr>
        <a:xfrm>
          <a:off x="0" y="0"/>
          <a:ext cx="0" cy="0"/>
          <a:chOff x="0" y="0"/>
          <a:chExt cx="0" cy="0"/>
        </a:xfrm>
      </p:grpSpPr>
      <p:sp>
        <p:nvSpPr>
          <p:cNvPr id="85" name="Google Shape;85;p14"/>
          <p:cNvSpPr txBox="1"/>
          <p:nvPr>
            <p:ph type="title"/>
          </p:nvPr>
        </p:nvSpPr>
        <p:spPr>
          <a:xfrm>
            <a:off x="415650" y="421101"/>
            <a:ext cx="11360700" cy="991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Certificate">
  <p:cSld name="CUSTOM_23">
    <p:spTree>
      <p:nvGrpSpPr>
        <p:cNvPr id="86" name="Shape 86"/>
        <p:cNvGrpSpPr/>
        <p:nvPr/>
      </p:nvGrpSpPr>
      <p:grpSpPr>
        <a:xfrm>
          <a:off x="0" y="0"/>
          <a:ext cx="0" cy="0"/>
          <a:chOff x="0" y="0"/>
          <a:chExt cx="0" cy="0"/>
        </a:xfrm>
      </p:grpSpPr>
      <p:sp>
        <p:nvSpPr>
          <p:cNvPr id="87" name="Google Shape;87;p15"/>
          <p:cNvSpPr txBox="1"/>
          <p:nvPr>
            <p:ph type="title"/>
          </p:nvPr>
        </p:nvSpPr>
        <p:spPr>
          <a:xfrm>
            <a:off x="415650" y="712714"/>
            <a:ext cx="11360700" cy="9774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8000"/>
              <a:buNone/>
              <a:defRPr sz="65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88" name="Google Shape;88;p15"/>
          <p:cNvSpPr txBox="1"/>
          <p:nvPr>
            <p:ph idx="1" type="subTitle"/>
          </p:nvPr>
        </p:nvSpPr>
        <p:spPr>
          <a:xfrm>
            <a:off x="2187000" y="2682871"/>
            <a:ext cx="7818000" cy="6351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6000"/>
              <a:buNone/>
              <a:defRPr sz="5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89" name="Google Shape;89;p15"/>
          <p:cNvCxnSpPr/>
          <p:nvPr/>
        </p:nvCxnSpPr>
        <p:spPr>
          <a:xfrm>
            <a:off x="1783800" y="3262113"/>
            <a:ext cx="8624400" cy="0"/>
          </a:xfrm>
          <a:prstGeom prst="straightConnector1">
            <a:avLst/>
          </a:prstGeom>
          <a:noFill/>
          <a:ln cap="flat" cmpd="sng" w="9525">
            <a:solidFill>
              <a:schemeClr val="dk2"/>
            </a:solidFill>
            <a:prstDash val="solid"/>
            <a:round/>
            <a:headEnd len="med" w="med" type="none"/>
            <a:tailEnd len="med" w="med" type="none"/>
          </a:ln>
        </p:spPr>
      </p:cxnSp>
      <p:sp>
        <p:nvSpPr>
          <p:cNvPr id="90" name="Google Shape;90;p15"/>
          <p:cNvSpPr txBox="1"/>
          <p:nvPr>
            <p:ph idx="2" type="subTitle"/>
          </p:nvPr>
        </p:nvSpPr>
        <p:spPr>
          <a:xfrm>
            <a:off x="3914250" y="3585963"/>
            <a:ext cx="4363500" cy="2982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91" name="Google Shape;91;p15"/>
          <p:cNvSpPr txBox="1"/>
          <p:nvPr>
            <p:ph idx="3" type="title"/>
          </p:nvPr>
        </p:nvSpPr>
        <p:spPr>
          <a:xfrm>
            <a:off x="415650" y="3932264"/>
            <a:ext cx="11360700" cy="9774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4000"/>
              <a:buNone/>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92" name="Google Shape;92;p15"/>
          <p:cNvSpPr txBox="1"/>
          <p:nvPr>
            <p:ph idx="4" type="subTitle"/>
          </p:nvPr>
        </p:nvSpPr>
        <p:spPr>
          <a:xfrm>
            <a:off x="3914250" y="4957563"/>
            <a:ext cx="43635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grpSp>
        <p:nvGrpSpPr>
          <p:cNvPr id="93" name="Google Shape;93;p15"/>
          <p:cNvGrpSpPr/>
          <p:nvPr/>
        </p:nvGrpSpPr>
        <p:grpSpPr>
          <a:xfrm>
            <a:off x="996863" y="5847088"/>
            <a:ext cx="10198275" cy="0"/>
            <a:chOff x="1007625" y="5986750"/>
            <a:chExt cx="10198275" cy="0"/>
          </a:xfrm>
        </p:grpSpPr>
        <p:cxnSp>
          <p:nvCxnSpPr>
            <p:cNvPr id="94" name="Google Shape;94;p15"/>
            <p:cNvCxnSpPr/>
            <p:nvPr/>
          </p:nvCxnSpPr>
          <p:spPr>
            <a:xfrm>
              <a:off x="1007625" y="5986750"/>
              <a:ext cx="2986500" cy="0"/>
            </a:xfrm>
            <a:prstGeom prst="straightConnector1">
              <a:avLst/>
            </a:prstGeom>
            <a:noFill/>
            <a:ln cap="flat" cmpd="sng" w="9525">
              <a:solidFill>
                <a:srgbClr val="434343"/>
              </a:solidFill>
              <a:prstDash val="solid"/>
              <a:round/>
              <a:headEnd len="med" w="med" type="none"/>
              <a:tailEnd len="med" w="med" type="none"/>
            </a:ln>
          </p:spPr>
        </p:cxnSp>
        <p:cxnSp>
          <p:nvCxnSpPr>
            <p:cNvPr id="95" name="Google Shape;95;p15"/>
            <p:cNvCxnSpPr/>
            <p:nvPr/>
          </p:nvCxnSpPr>
          <p:spPr>
            <a:xfrm>
              <a:off x="8219400" y="5986750"/>
              <a:ext cx="2986500" cy="0"/>
            </a:xfrm>
            <a:prstGeom prst="straightConnector1">
              <a:avLst/>
            </a:prstGeom>
            <a:noFill/>
            <a:ln cap="flat" cmpd="sng" w="9525">
              <a:solidFill>
                <a:srgbClr val="434343"/>
              </a:solidFill>
              <a:prstDash val="solid"/>
              <a:round/>
              <a:headEnd len="med" w="med" type="none"/>
              <a:tailEnd len="med" w="med" type="none"/>
            </a:ln>
          </p:spPr>
        </p:cxnSp>
      </p:grpSp>
      <p:sp>
        <p:nvSpPr>
          <p:cNvPr id="96" name="Google Shape;96;p15"/>
          <p:cNvSpPr txBox="1"/>
          <p:nvPr>
            <p:ph idx="5" type="subTitle"/>
          </p:nvPr>
        </p:nvSpPr>
        <p:spPr>
          <a:xfrm>
            <a:off x="996875" y="58470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sz="1600"/>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7" name="Google Shape;97;p15"/>
          <p:cNvSpPr txBox="1"/>
          <p:nvPr>
            <p:ph idx="6" type="subTitle"/>
          </p:nvPr>
        </p:nvSpPr>
        <p:spPr>
          <a:xfrm>
            <a:off x="8214050" y="58470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sz="1600"/>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8" name="Google Shape;98;p15"/>
          <p:cNvSpPr txBox="1"/>
          <p:nvPr>
            <p:ph idx="7" type="subTitle"/>
          </p:nvPr>
        </p:nvSpPr>
        <p:spPr>
          <a:xfrm>
            <a:off x="996875" y="55488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9" name="Google Shape;99;p15"/>
          <p:cNvSpPr txBox="1"/>
          <p:nvPr>
            <p:ph idx="8" type="subTitle"/>
          </p:nvPr>
        </p:nvSpPr>
        <p:spPr>
          <a:xfrm>
            <a:off x="8214050" y="55488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cxnSp>
        <p:nvCxnSpPr>
          <p:cNvPr id="100" name="Google Shape;100;p15"/>
          <p:cNvCxnSpPr/>
          <p:nvPr/>
        </p:nvCxnSpPr>
        <p:spPr>
          <a:xfrm rot="10800000">
            <a:off x="497850" y="2879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101" name="Google Shape;101;p15"/>
          <p:cNvCxnSpPr/>
          <p:nvPr/>
        </p:nvCxnSpPr>
        <p:spPr>
          <a:xfrm rot="10800000">
            <a:off x="497850" y="65363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102" name="Shape 102"/>
        <p:cNvGrpSpPr/>
        <p:nvPr/>
      </p:nvGrpSpPr>
      <p:grpSpPr>
        <a:xfrm>
          <a:off x="0" y="0"/>
          <a:ext cx="0" cy="0"/>
          <a:chOff x="0" y="0"/>
          <a:chExt cx="0" cy="0"/>
        </a:xfrm>
      </p:grpSpPr>
      <p:grpSp>
        <p:nvGrpSpPr>
          <p:cNvPr id="103" name="Google Shape;103;p16"/>
          <p:cNvGrpSpPr/>
          <p:nvPr/>
        </p:nvGrpSpPr>
        <p:grpSpPr>
          <a:xfrm>
            <a:off x="0" y="0"/>
            <a:ext cx="12192000" cy="6858000"/>
            <a:chOff x="0" y="0"/>
            <a:chExt cx="12192000" cy="6858000"/>
          </a:xfrm>
        </p:grpSpPr>
        <p:sp>
          <p:nvSpPr>
            <p:cNvPr id="104" name="Google Shape;104;p16"/>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txBox="1"/>
            <p:nvPr/>
          </p:nvSpPr>
          <p:spPr>
            <a:xfrm>
              <a:off x="463500" y="2858044"/>
              <a:ext cx="8956500" cy="38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06" name="Google Shape;106;p16"/>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107" name="Google Shape;107;p16">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08" name="Google Shape;108;p16">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09" name="Google Shape;109;p16">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10" name="Google Shape;110;p16">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11" name="Google Shape;111;p16"/>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112" name="Google Shape;112;p16"/>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14" name="Shape 14"/>
        <p:cNvGrpSpPr/>
        <p:nvPr/>
      </p:nvGrpSpPr>
      <p:grpSpPr>
        <a:xfrm>
          <a:off x="0" y="0"/>
          <a:ext cx="0" cy="0"/>
          <a:chOff x="0" y="0"/>
          <a:chExt cx="0" cy="0"/>
        </a:xfrm>
      </p:grpSpPr>
      <p:sp>
        <p:nvSpPr>
          <p:cNvPr id="15" name="Google Shape;15;p3"/>
          <p:cNvSpPr txBox="1"/>
          <p:nvPr>
            <p:ph type="title"/>
          </p:nvPr>
        </p:nvSpPr>
        <p:spPr>
          <a:xfrm>
            <a:off x="1252725" y="1833738"/>
            <a:ext cx="5322600" cy="13248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7000"/>
              <a:buFont typeface="Aldrich"/>
              <a:buNone/>
              <a:defRPr sz="6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16" name="Google Shape;16;p3"/>
          <p:cNvSpPr txBox="1"/>
          <p:nvPr>
            <p:ph idx="1" type="body"/>
          </p:nvPr>
        </p:nvSpPr>
        <p:spPr>
          <a:xfrm>
            <a:off x="1252700" y="3238038"/>
            <a:ext cx="5322600" cy="22359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7" name="Google Shape;17;p3"/>
          <p:cNvSpPr/>
          <p:nvPr>
            <p:ph idx="2" type="pic"/>
          </p:nvPr>
        </p:nvSpPr>
        <p:spPr>
          <a:xfrm flipH="1">
            <a:off x="7208200" y="1633013"/>
            <a:ext cx="3731100" cy="3976500"/>
          </a:xfrm>
          <a:prstGeom prst="rect">
            <a:avLst/>
          </a:prstGeom>
          <a:noFill/>
          <a:ln>
            <a:noFill/>
          </a:ln>
        </p:spPr>
      </p:sp>
      <p:cxnSp>
        <p:nvCxnSpPr>
          <p:cNvPr id="18" name="Google Shape;18;p3"/>
          <p:cNvCxnSpPr/>
          <p:nvPr/>
        </p:nvCxnSpPr>
        <p:spPr>
          <a:xfrm rot="10800000">
            <a:off x="497850" y="5609513"/>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19" name="Google Shape;19;p3"/>
          <p:cNvCxnSpPr/>
          <p:nvPr/>
        </p:nvCxnSpPr>
        <p:spPr>
          <a:xfrm rot="10800000">
            <a:off x="497850" y="1248488"/>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Six columns">
  <p:cSld name="CUSTOM_2">
    <p:spTree>
      <p:nvGrpSpPr>
        <p:cNvPr id="20" name="Shape 20"/>
        <p:cNvGrpSpPr/>
        <p:nvPr/>
      </p:nvGrpSpPr>
      <p:grpSpPr>
        <a:xfrm>
          <a:off x="0" y="0"/>
          <a:ext cx="0" cy="0"/>
          <a:chOff x="0" y="0"/>
          <a:chExt cx="0" cy="0"/>
        </a:xfrm>
      </p:grpSpPr>
      <p:sp>
        <p:nvSpPr>
          <p:cNvPr id="21" name="Google Shape;21;p4"/>
          <p:cNvSpPr txBox="1"/>
          <p:nvPr>
            <p:ph type="title"/>
          </p:nvPr>
        </p:nvSpPr>
        <p:spPr>
          <a:xfrm>
            <a:off x="490775" y="751875"/>
            <a:ext cx="11210400" cy="763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2" name="Google Shape;22;p4"/>
          <p:cNvSpPr txBox="1"/>
          <p:nvPr>
            <p:ph idx="1" type="body"/>
          </p:nvPr>
        </p:nvSpPr>
        <p:spPr>
          <a:xfrm>
            <a:off x="2993825" y="2894770"/>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3" name="Google Shape;23;p4"/>
          <p:cNvSpPr txBox="1"/>
          <p:nvPr>
            <p:ph idx="2" type="body"/>
          </p:nvPr>
        </p:nvSpPr>
        <p:spPr>
          <a:xfrm>
            <a:off x="7332750" y="2894770"/>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4" name="Google Shape;24;p4"/>
          <p:cNvSpPr txBox="1"/>
          <p:nvPr>
            <p:ph idx="3" type="body"/>
          </p:nvPr>
        </p:nvSpPr>
        <p:spPr>
          <a:xfrm>
            <a:off x="7332725" y="4913329"/>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5" name="Google Shape;25;p4"/>
          <p:cNvSpPr txBox="1"/>
          <p:nvPr>
            <p:ph idx="4" type="title"/>
          </p:nvPr>
        </p:nvSpPr>
        <p:spPr>
          <a:xfrm>
            <a:off x="2993825" y="2199000"/>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26" name="Google Shape;26;p4"/>
          <p:cNvSpPr txBox="1"/>
          <p:nvPr>
            <p:ph idx="5" type="title"/>
          </p:nvPr>
        </p:nvSpPr>
        <p:spPr>
          <a:xfrm>
            <a:off x="7332750" y="2199000"/>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27" name="Google Shape;27;p4"/>
          <p:cNvSpPr txBox="1"/>
          <p:nvPr>
            <p:ph idx="6" type="title"/>
          </p:nvPr>
        </p:nvSpPr>
        <p:spPr>
          <a:xfrm>
            <a:off x="7332725" y="4217559"/>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28" name="Google Shape;28;p4"/>
          <p:cNvSpPr txBox="1"/>
          <p:nvPr>
            <p:ph idx="7" type="body"/>
          </p:nvPr>
        </p:nvSpPr>
        <p:spPr>
          <a:xfrm>
            <a:off x="2993825" y="491324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9" name="Google Shape;29;p4"/>
          <p:cNvSpPr txBox="1"/>
          <p:nvPr>
            <p:ph idx="8" type="title"/>
          </p:nvPr>
        </p:nvSpPr>
        <p:spPr>
          <a:xfrm>
            <a:off x="2993825" y="4217475"/>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cxnSp>
        <p:nvCxnSpPr>
          <p:cNvPr id="30" name="Google Shape;30;p4"/>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31" name="Google Shape;31;p4"/>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32" name="Shape 32"/>
        <p:cNvGrpSpPr/>
        <p:nvPr/>
      </p:nvGrpSpPr>
      <p:grpSpPr>
        <a:xfrm>
          <a:off x="0" y="0"/>
          <a:ext cx="0" cy="0"/>
          <a:chOff x="0" y="0"/>
          <a:chExt cx="0" cy="0"/>
        </a:xfrm>
      </p:grpSpPr>
      <p:sp>
        <p:nvSpPr>
          <p:cNvPr id="33" name="Google Shape;33;p5"/>
          <p:cNvSpPr txBox="1"/>
          <p:nvPr>
            <p:ph type="title"/>
          </p:nvPr>
        </p:nvSpPr>
        <p:spPr>
          <a:xfrm>
            <a:off x="589400" y="3373900"/>
            <a:ext cx="11104200" cy="1275600"/>
          </a:xfrm>
          <a:prstGeom prst="rect">
            <a:avLst/>
          </a:prstGeom>
        </p:spPr>
        <p:txBody>
          <a:bodyPr anchorCtr="0" anchor="ctr" bIns="121900" lIns="121900" spcFirstLastPara="1" rIns="121900" wrap="square" tIns="121900">
            <a:noAutofit/>
          </a:bodyPr>
          <a:lstStyle>
            <a:lvl1pPr indent="0" lvl="0" marL="0" marR="0" rtl="0" algn="ctr">
              <a:spcBef>
                <a:spcPts val="0"/>
              </a:spcBef>
              <a:spcAft>
                <a:spcPts val="0"/>
              </a:spcAft>
              <a:buClr>
                <a:schemeClr val="dk1"/>
              </a:buClr>
              <a:buSzPts val="6000"/>
              <a:buFont typeface="Aldrich"/>
              <a:buNone/>
              <a:defRPr sz="6000"/>
            </a:lvl1pPr>
            <a:lvl2pPr lvl="1"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34" name="Google Shape;34;p5"/>
          <p:cNvSpPr txBox="1"/>
          <p:nvPr>
            <p:ph idx="1" type="body"/>
          </p:nvPr>
        </p:nvSpPr>
        <p:spPr>
          <a:xfrm>
            <a:off x="589400" y="4649500"/>
            <a:ext cx="11104200" cy="7635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cxnSp>
        <p:nvCxnSpPr>
          <p:cNvPr id="35" name="Google Shape;35;p5"/>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Two columns">
  <p:cSld name="CUSTOM_4">
    <p:spTree>
      <p:nvGrpSpPr>
        <p:cNvPr id="36" name="Shape 36"/>
        <p:cNvGrpSpPr/>
        <p:nvPr/>
      </p:nvGrpSpPr>
      <p:grpSpPr>
        <a:xfrm>
          <a:off x="0" y="0"/>
          <a:ext cx="0" cy="0"/>
          <a:chOff x="0" y="0"/>
          <a:chExt cx="0" cy="0"/>
        </a:xfrm>
      </p:grpSpPr>
      <p:sp>
        <p:nvSpPr>
          <p:cNvPr id="37" name="Google Shape;37;p6"/>
          <p:cNvSpPr txBox="1"/>
          <p:nvPr>
            <p:ph type="title"/>
          </p:nvPr>
        </p:nvSpPr>
        <p:spPr>
          <a:xfrm>
            <a:off x="873350" y="1171188"/>
            <a:ext cx="10551900" cy="7635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8" name="Google Shape;38;p6"/>
          <p:cNvSpPr txBox="1"/>
          <p:nvPr>
            <p:ph idx="1" type="body"/>
          </p:nvPr>
        </p:nvSpPr>
        <p:spPr>
          <a:xfrm>
            <a:off x="873350" y="2382615"/>
            <a:ext cx="4960800" cy="2847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39" name="Google Shape;39;p6"/>
          <p:cNvSpPr txBox="1"/>
          <p:nvPr>
            <p:ph idx="2" type="body"/>
          </p:nvPr>
        </p:nvSpPr>
        <p:spPr>
          <a:xfrm>
            <a:off x="6464149" y="2371888"/>
            <a:ext cx="4961100" cy="2847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cxnSp>
        <p:nvCxnSpPr>
          <p:cNvPr id="40" name="Google Shape;40;p6"/>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41" name="Google Shape;41;p6"/>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One column">
  <p:cSld name="CUSTOM_5">
    <p:spTree>
      <p:nvGrpSpPr>
        <p:cNvPr id="42" name="Shape 42"/>
        <p:cNvGrpSpPr/>
        <p:nvPr/>
      </p:nvGrpSpPr>
      <p:grpSpPr>
        <a:xfrm>
          <a:off x="0" y="0"/>
          <a:ext cx="0" cy="0"/>
          <a:chOff x="0" y="0"/>
          <a:chExt cx="0" cy="0"/>
        </a:xfrm>
      </p:grpSpPr>
      <p:sp>
        <p:nvSpPr>
          <p:cNvPr id="43" name="Google Shape;43;p7"/>
          <p:cNvSpPr txBox="1"/>
          <p:nvPr>
            <p:ph type="title"/>
          </p:nvPr>
        </p:nvSpPr>
        <p:spPr>
          <a:xfrm>
            <a:off x="1401625" y="1741250"/>
            <a:ext cx="8284500" cy="763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4" name="Google Shape;44;p7"/>
          <p:cNvSpPr txBox="1"/>
          <p:nvPr>
            <p:ph idx="1" type="body"/>
          </p:nvPr>
        </p:nvSpPr>
        <p:spPr>
          <a:xfrm>
            <a:off x="1401625" y="2789650"/>
            <a:ext cx="8284500" cy="2491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cxnSp>
        <p:nvCxnSpPr>
          <p:cNvPr id="45" name="Google Shape;45;p7"/>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Big Title">
  <p:cSld name="CUSTOM_6">
    <p:spTree>
      <p:nvGrpSpPr>
        <p:cNvPr id="46" name="Shape 46"/>
        <p:cNvGrpSpPr/>
        <p:nvPr/>
      </p:nvGrpSpPr>
      <p:grpSpPr>
        <a:xfrm>
          <a:off x="0" y="0"/>
          <a:ext cx="0" cy="0"/>
          <a:chOff x="0" y="0"/>
          <a:chExt cx="0" cy="0"/>
        </a:xfrm>
      </p:grpSpPr>
      <p:sp>
        <p:nvSpPr>
          <p:cNvPr id="47" name="Google Shape;47;p8"/>
          <p:cNvSpPr txBox="1"/>
          <p:nvPr>
            <p:ph type="title"/>
          </p:nvPr>
        </p:nvSpPr>
        <p:spPr>
          <a:xfrm>
            <a:off x="511300" y="1949725"/>
            <a:ext cx="111423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48" name="Google Shape;48;p8"/>
          <p:cNvSpPr txBox="1"/>
          <p:nvPr>
            <p:ph idx="1" type="subTitle"/>
          </p:nvPr>
        </p:nvSpPr>
        <p:spPr>
          <a:xfrm>
            <a:off x="511375" y="5538475"/>
            <a:ext cx="111423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cxnSp>
        <p:nvCxnSpPr>
          <p:cNvPr id="49" name="Google Shape;49;p8"/>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_1">
    <p:spTree>
      <p:nvGrpSpPr>
        <p:cNvPr id="50" name="Shape 50"/>
        <p:cNvGrpSpPr/>
        <p:nvPr/>
      </p:nvGrpSpPr>
      <p:grpSpPr>
        <a:xfrm>
          <a:off x="0" y="0"/>
          <a:ext cx="0" cy="0"/>
          <a:chOff x="0" y="0"/>
          <a:chExt cx="0" cy="0"/>
        </a:xfrm>
      </p:grpSpPr>
      <p:sp>
        <p:nvSpPr>
          <p:cNvPr id="51" name="Google Shape;51;p9"/>
          <p:cNvSpPr txBox="1"/>
          <p:nvPr>
            <p:ph idx="1" type="subTitle"/>
          </p:nvPr>
        </p:nvSpPr>
        <p:spPr>
          <a:xfrm>
            <a:off x="1242302" y="3600000"/>
            <a:ext cx="26589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0" sz="2100">
                <a:latin typeface="Calistoga"/>
                <a:ea typeface="Calistoga"/>
                <a:cs typeface="Calistoga"/>
                <a:sym typeface="Calistoga"/>
              </a:defRPr>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2" name="Google Shape;52;p9"/>
          <p:cNvSpPr txBox="1"/>
          <p:nvPr>
            <p:ph idx="2" type="subTitle"/>
          </p:nvPr>
        </p:nvSpPr>
        <p:spPr>
          <a:xfrm>
            <a:off x="4766552" y="3600000"/>
            <a:ext cx="26589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0" sz="2100">
                <a:latin typeface="Calistoga"/>
                <a:ea typeface="Calistoga"/>
                <a:cs typeface="Calistoga"/>
                <a:sym typeface="Calistoga"/>
              </a:defRPr>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3" name="Google Shape;53;p9"/>
          <p:cNvSpPr txBox="1"/>
          <p:nvPr>
            <p:ph idx="3" type="subTitle"/>
          </p:nvPr>
        </p:nvSpPr>
        <p:spPr>
          <a:xfrm>
            <a:off x="8290802" y="3600000"/>
            <a:ext cx="26586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0" sz="2100">
                <a:latin typeface="Calistoga"/>
                <a:ea typeface="Calistoga"/>
                <a:cs typeface="Calistoga"/>
                <a:sym typeface="Calistoga"/>
              </a:defRPr>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4" name="Google Shape;54;p9"/>
          <p:cNvSpPr txBox="1"/>
          <p:nvPr>
            <p:ph type="title"/>
          </p:nvPr>
        </p:nvSpPr>
        <p:spPr>
          <a:xfrm>
            <a:off x="1242300" y="934700"/>
            <a:ext cx="9707400" cy="7635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5" name="Google Shape;55;p9"/>
          <p:cNvSpPr txBox="1"/>
          <p:nvPr>
            <p:ph idx="4" type="body"/>
          </p:nvPr>
        </p:nvSpPr>
        <p:spPr>
          <a:xfrm>
            <a:off x="1242300" y="4165707"/>
            <a:ext cx="2658900" cy="1664100"/>
          </a:xfrm>
          <a:prstGeom prst="rect">
            <a:avLst/>
          </a:prstGeom>
        </p:spPr>
        <p:txBody>
          <a:bodyPr anchorCtr="0" anchor="t" bIns="121900" lIns="121900" spcFirstLastPara="1" rIns="121900" wrap="square" tIns="121900">
            <a:noAutofit/>
          </a:bodyPr>
          <a:lstStyle>
            <a:lvl1pPr indent="-336550" lvl="0" marL="457200" rtl="0" algn="ctr">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56" name="Google Shape;56;p9"/>
          <p:cNvSpPr txBox="1"/>
          <p:nvPr>
            <p:ph idx="5" type="body"/>
          </p:nvPr>
        </p:nvSpPr>
        <p:spPr>
          <a:xfrm>
            <a:off x="4766550" y="4165707"/>
            <a:ext cx="2658900" cy="1660800"/>
          </a:xfrm>
          <a:prstGeom prst="rect">
            <a:avLst/>
          </a:prstGeom>
        </p:spPr>
        <p:txBody>
          <a:bodyPr anchorCtr="0" anchor="t" bIns="121900" lIns="121900" spcFirstLastPara="1" rIns="121900" wrap="square" tIns="121900">
            <a:noAutofit/>
          </a:bodyPr>
          <a:lstStyle>
            <a:lvl1pPr indent="-336550" lvl="0" marL="457200" rtl="0" algn="ctr">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57" name="Google Shape;57;p9"/>
          <p:cNvSpPr txBox="1"/>
          <p:nvPr>
            <p:ph idx="6" type="body"/>
          </p:nvPr>
        </p:nvSpPr>
        <p:spPr>
          <a:xfrm>
            <a:off x="8290800" y="4165707"/>
            <a:ext cx="2658900" cy="1660800"/>
          </a:xfrm>
          <a:prstGeom prst="rect">
            <a:avLst/>
          </a:prstGeom>
        </p:spPr>
        <p:txBody>
          <a:bodyPr anchorCtr="0" anchor="t" bIns="121900" lIns="121900" spcFirstLastPara="1" rIns="121900" wrap="square" tIns="121900">
            <a:noAutofit/>
          </a:bodyPr>
          <a:lstStyle>
            <a:lvl1pPr indent="-336550" lvl="0" marL="457200" rtl="0" algn="ctr">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cxnSp>
        <p:nvCxnSpPr>
          <p:cNvPr id="58" name="Google Shape;58;p9"/>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59" name="Google Shape;59;p9"/>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Text and Image">
  <p:cSld name="CUSTOM_9">
    <p:spTree>
      <p:nvGrpSpPr>
        <p:cNvPr id="60" name="Shape 60"/>
        <p:cNvGrpSpPr/>
        <p:nvPr/>
      </p:nvGrpSpPr>
      <p:grpSpPr>
        <a:xfrm>
          <a:off x="0" y="0"/>
          <a:ext cx="0" cy="0"/>
          <a:chOff x="0" y="0"/>
          <a:chExt cx="0" cy="0"/>
        </a:xfrm>
      </p:grpSpPr>
      <p:sp>
        <p:nvSpPr>
          <p:cNvPr id="61" name="Google Shape;61;p10"/>
          <p:cNvSpPr txBox="1"/>
          <p:nvPr>
            <p:ph type="title"/>
          </p:nvPr>
        </p:nvSpPr>
        <p:spPr>
          <a:xfrm>
            <a:off x="925500" y="1946013"/>
            <a:ext cx="5170500" cy="799200"/>
          </a:xfrm>
          <a:prstGeom prst="rect">
            <a:avLst/>
          </a:prstGeom>
        </p:spPr>
        <p:txBody>
          <a:bodyPr anchorCtr="0" anchor="ctr" bIns="121900" lIns="121900" spcFirstLastPara="1" rIns="121900" wrap="square" tIns="121900">
            <a:noAutofit/>
          </a:bodyPr>
          <a:lstStyle>
            <a:lvl1pPr lvl="0" rtl="0">
              <a:lnSpc>
                <a:spcPct val="80000"/>
              </a:lnSpc>
              <a:spcBef>
                <a:spcPts val="0"/>
              </a:spcBef>
              <a:spcAft>
                <a:spcPts val="0"/>
              </a:spcAft>
              <a:buSzPts val="6000"/>
              <a:buNone/>
              <a:defRPr/>
            </a:lvl1pPr>
            <a:lvl2pPr lvl="1" rtl="0" algn="r">
              <a:spcBef>
                <a:spcPts val="0"/>
              </a:spcBef>
              <a:spcAft>
                <a:spcPts val="0"/>
              </a:spcAft>
              <a:buSzPts val="15000"/>
              <a:buNone/>
              <a:defRPr sz="15000"/>
            </a:lvl2pPr>
            <a:lvl3pPr lvl="2" rtl="0" algn="r">
              <a:spcBef>
                <a:spcPts val="0"/>
              </a:spcBef>
              <a:spcAft>
                <a:spcPts val="0"/>
              </a:spcAft>
              <a:buSzPts val="15000"/>
              <a:buNone/>
              <a:defRPr sz="15000"/>
            </a:lvl3pPr>
            <a:lvl4pPr lvl="3" rtl="0" algn="r">
              <a:spcBef>
                <a:spcPts val="0"/>
              </a:spcBef>
              <a:spcAft>
                <a:spcPts val="0"/>
              </a:spcAft>
              <a:buSzPts val="15000"/>
              <a:buNone/>
              <a:defRPr sz="15000"/>
            </a:lvl4pPr>
            <a:lvl5pPr lvl="4" rtl="0" algn="r">
              <a:spcBef>
                <a:spcPts val="0"/>
              </a:spcBef>
              <a:spcAft>
                <a:spcPts val="0"/>
              </a:spcAft>
              <a:buSzPts val="15000"/>
              <a:buNone/>
              <a:defRPr sz="15000"/>
            </a:lvl5pPr>
            <a:lvl6pPr lvl="5" rtl="0" algn="r">
              <a:spcBef>
                <a:spcPts val="0"/>
              </a:spcBef>
              <a:spcAft>
                <a:spcPts val="0"/>
              </a:spcAft>
              <a:buSzPts val="15000"/>
              <a:buNone/>
              <a:defRPr sz="15000"/>
            </a:lvl6pPr>
            <a:lvl7pPr lvl="6" rtl="0" algn="r">
              <a:spcBef>
                <a:spcPts val="0"/>
              </a:spcBef>
              <a:spcAft>
                <a:spcPts val="0"/>
              </a:spcAft>
              <a:buSzPts val="15000"/>
              <a:buNone/>
              <a:defRPr sz="15000"/>
            </a:lvl7pPr>
            <a:lvl8pPr lvl="7" rtl="0" algn="r">
              <a:spcBef>
                <a:spcPts val="0"/>
              </a:spcBef>
              <a:spcAft>
                <a:spcPts val="0"/>
              </a:spcAft>
              <a:buSzPts val="15000"/>
              <a:buNone/>
              <a:defRPr sz="15000"/>
            </a:lvl8pPr>
            <a:lvl9pPr lvl="8" rtl="0" algn="r">
              <a:spcBef>
                <a:spcPts val="0"/>
              </a:spcBef>
              <a:spcAft>
                <a:spcPts val="0"/>
              </a:spcAft>
              <a:buSzPts val="15000"/>
              <a:buNone/>
              <a:defRPr sz="15000"/>
            </a:lvl9pPr>
          </a:lstStyle>
          <a:p/>
        </p:txBody>
      </p:sp>
      <p:sp>
        <p:nvSpPr>
          <p:cNvPr id="62" name="Google Shape;62;p10"/>
          <p:cNvSpPr txBox="1"/>
          <p:nvPr>
            <p:ph idx="1" type="subTitle"/>
          </p:nvPr>
        </p:nvSpPr>
        <p:spPr>
          <a:xfrm>
            <a:off x="439850" y="4343238"/>
            <a:ext cx="3875100" cy="717900"/>
          </a:xfrm>
          <a:prstGeom prst="rect">
            <a:avLst/>
          </a:prstGeom>
        </p:spPr>
        <p:txBody>
          <a:bodyPr anchorCtr="0" anchor="t" bIns="121900" lIns="121900" spcFirstLastPara="1" rIns="121900" wrap="square" tIns="121900">
            <a:noAutofit/>
          </a:bodyPr>
          <a:lstStyle>
            <a:lvl1pPr lvl="0" rtl="0" algn="r">
              <a:spcBef>
                <a:spcPts val="0"/>
              </a:spcBef>
              <a:spcAft>
                <a:spcPts val="0"/>
              </a:spcAft>
              <a:buSzPts val="1800"/>
              <a:buNone/>
              <a:defRPr sz="1800"/>
            </a:lvl1pPr>
            <a:lvl2pPr lvl="1" rtl="0" algn="r">
              <a:spcBef>
                <a:spcPts val="2100"/>
              </a:spcBef>
              <a:spcAft>
                <a:spcPts val="0"/>
              </a:spcAft>
              <a:buSzPts val="1800"/>
              <a:buNone/>
              <a:defRPr sz="1800"/>
            </a:lvl2pPr>
            <a:lvl3pPr lvl="2" rtl="0" algn="r">
              <a:spcBef>
                <a:spcPts val="2100"/>
              </a:spcBef>
              <a:spcAft>
                <a:spcPts val="0"/>
              </a:spcAft>
              <a:buSzPts val="1800"/>
              <a:buNone/>
              <a:defRPr sz="1800"/>
            </a:lvl3pPr>
            <a:lvl4pPr lvl="3" rtl="0" algn="r">
              <a:spcBef>
                <a:spcPts val="2100"/>
              </a:spcBef>
              <a:spcAft>
                <a:spcPts val="0"/>
              </a:spcAft>
              <a:buSzPts val="1800"/>
              <a:buNone/>
              <a:defRPr sz="1800"/>
            </a:lvl4pPr>
            <a:lvl5pPr lvl="4" rtl="0" algn="r">
              <a:spcBef>
                <a:spcPts val="2100"/>
              </a:spcBef>
              <a:spcAft>
                <a:spcPts val="0"/>
              </a:spcAft>
              <a:buSzPts val="1800"/>
              <a:buNone/>
              <a:defRPr sz="1800"/>
            </a:lvl5pPr>
            <a:lvl6pPr lvl="5" rtl="0" algn="r">
              <a:spcBef>
                <a:spcPts val="2100"/>
              </a:spcBef>
              <a:spcAft>
                <a:spcPts val="0"/>
              </a:spcAft>
              <a:buSzPts val="1800"/>
              <a:buNone/>
              <a:defRPr sz="1800"/>
            </a:lvl6pPr>
            <a:lvl7pPr lvl="6" rtl="0" algn="r">
              <a:spcBef>
                <a:spcPts val="2100"/>
              </a:spcBef>
              <a:spcAft>
                <a:spcPts val="0"/>
              </a:spcAft>
              <a:buSzPts val="1800"/>
              <a:buNone/>
              <a:defRPr sz="1800"/>
            </a:lvl7pPr>
            <a:lvl8pPr lvl="7" rtl="0" algn="r">
              <a:spcBef>
                <a:spcPts val="2100"/>
              </a:spcBef>
              <a:spcAft>
                <a:spcPts val="0"/>
              </a:spcAft>
              <a:buSzPts val="1800"/>
              <a:buNone/>
              <a:defRPr sz="1800"/>
            </a:lvl8pPr>
            <a:lvl9pPr lvl="8" rtl="0" algn="r">
              <a:spcBef>
                <a:spcPts val="2100"/>
              </a:spcBef>
              <a:spcAft>
                <a:spcPts val="2100"/>
              </a:spcAft>
              <a:buSzPts val="1800"/>
              <a:buNone/>
              <a:defRPr sz="1800"/>
            </a:lvl9pPr>
          </a:lstStyle>
          <a:p/>
        </p:txBody>
      </p:sp>
      <p:sp>
        <p:nvSpPr>
          <p:cNvPr id="63" name="Google Shape;63;p10"/>
          <p:cNvSpPr/>
          <p:nvPr>
            <p:ph idx="2" type="pic"/>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1pPr>
            <a:lvl2pPr lvl="1">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2pPr>
            <a:lvl3pPr lvl="2">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3pPr>
            <a:lvl4pPr lvl="3">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4pPr>
            <a:lvl5pPr lvl="4">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5pPr>
            <a:lvl6pPr lvl="5">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6pPr>
            <a:lvl7pPr lvl="6">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7pPr>
            <a:lvl8pPr lvl="7">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8pPr>
            <a:lvl9pPr lvl="8">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1pPr>
            <a:lvl2pPr indent="-349250" lvl="1" marL="9144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2pPr>
            <a:lvl3pPr indent="-349250" lvl="2" marL="13716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3pPr>
            <a:lvl4pPr indent="-349250" lvl="3" marL="18288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4pPr>
            <a:lvl5pPr indent="-349250" lvl="4" marL="22860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5pPr>
            <a:lvl6pPr indent="-349250" lvl="5" marL="27432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6pPr>
            <a:lvl7pPr indent="-349250" lvl="6" marL="32004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7pPr>
            <a:lvl8pPr indent="-349250" lvl="7" marL="36576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8pPr>
            <a:lvl9pPr indent="-349250" lvl="8" marL="4114800">
              <a:lnSpc>
                <a:spcPct val="115000"/>
              </a:lnSpc>
              <a:spcBef>
                <a:spcPts val="2100"/>
              </a:spcBef>
              <a:spcAft>
                <a:spcPts val="2100"/>
              </a:spcAft>
              <a:buClr>
                <a:schemeClr val="dk2"/>
              </a:buClr>
              <a:buSzPts val="1900"/>
              <a:buFont typeface="Antic Slab"/>
              <a:buChar char="■"/>
              <a:defRPr b="1" sz="1900">
                <a:solidFill>
                  <a:schemeClr val="dk2"/>
                </a:solidFill>
                <a:latin typeface="Antic Slab"/>
                <a:ea typeface="Antic Slab"/>
                <a:cs typeface="Antic Slab"/>
                <a:sym typeface="Antic Slab"/>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8.jpg"/><Relationship Id="rId5" Type="http://schemas.openxmlformats.org/officeDocument/2006/relationships/image" Target="../media/image6.jpg"/><Relationship Id="rId6"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hyperlink" Target="https://finalproyect-ztechrxdbd73ydbbhuif5j.streamlit.ap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p:nvPr/>
        </p:nvSpPr>
        <p:spPr>
          <a:xfrm>
            <a:off x="377400" y="2248000"/>
            <a:ext cx="1467600" cy="14676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tic Slab"/>
              <a:ea typeface="Antic Slab"/>
              <a:cs typeface="Antic Slab"/>
              <a:sym typeface="Antic Slab"/>
            </a:endParaRPr>
          </a:p>
        </p:txBody>
      </p:sp>
      <p:sp>
        <p:nvSpPr>
          <p:cNvPr id="118" name="Google Shape;118;p17"/>
          <p:cNvSpPr/>
          <p:nvPr/>
        </p:nvSpPr>
        <p:spPr>
          <a:xfrm>
            <a:off x="1358950" y="3370350"/>
            <a:ext cx="5190029" cy="672655"/>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noFill/>
                <a:latin typeface="Calistoga"/>
              </a:rPr>
              <a:t>to Puerto Rico</a:t>
            </a:r>
          </a:p>
        </p:txBody>
      </p:sp>
      <p:sp>
        <p:nvSpPr>
          <p:cNvPr id="119" name="Google Shape;119;p17"/>
          <p:cNvSpPr txBox="1"/>
          <p:nvPr>
            <p:ph idx="1" type="subTitle"/>
          </p:nvPr>
        </p:nvSpPr>
        <p:spPr>
          <a:xfrm>
            <a:off x="377400" y="5925775"/>
            <a:ext cx="11500500" cy="5865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r>
              <a:rPr lang="en"/>
              <a:t>Harid López</a:t>
            </a:r>
            <a:endParaRPr/>
          </a:p>
          <a:p>
            <a:pPr indent="0" lvl="0" marL="0" rtl="0" algn="r">
              <a:spcBef>
                <a:spcPts val="0"/>
              </a:spcBef>
              <a:spcAft>
                <a:spcPts val="0"/>
              </a:spcAft>
              <a:buNone/>
            </a:pPr>
            <a:r>
              <a:rPr lang="en"/>
              <a:t>Dara Guadalupe</a:t>
            </a:r>
            <a:endParaRPr/>
          </a:p>
        </p:txBody>
      </p:sp>
      <p:sp>
        <p:nvSpPr>
          <p:cNvPr id="120" name="Google Shape;120;p17"/>
          <p:cNvSpPr txBox="1"/>
          <p:nvPr>
            <p:ph type="title"/>
          </p:nvPr>
        </p:nvSpPr>
        <p:spPr>
          <a:xfrm>
            <a:off x="797550" y="2507500"/>
            <a:ext cx="9941700" cy="11550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The </a:t>
            </a:r>
            <a:r>
              <a:rPr lang="en"/>
              <a:t>hitchhiker's</a:t>
            </a:r>
            <a:r>
              <a:rPr lang="en"/>
              <a:t> guide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733875" y="421475"/>
            <a:ext cx="95190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Benefits of using our App</a:t>
            </a:r>
            <a:endParaRPr/>
          </a:p>
        </p:txBody>
      </p:sp>
      <p:sp>
        <p:nvSpPr>
          <p:cNvPr id="221" name="Google Shape;221;p26"/>
          <p:cNvSpPr txBox="1"/>
          <p:nvPr>
            <p:ph idx="1" type="body"/>
          </p:nvPr>
        </p:nvSpPr>
        <p:spPr>
          <a:xfrm>
            <a:off x="1060075" y="1575150"/>
            <a:ext cx="9519000" cy="2488500"/>
          </a:xfrm>
          <a:prstGeom prst="rect">
            <a:avLst/>
          </a:prstGeom>
        </p:spPr>
        <p:txBody>
          <a:bodyPr anchorCtr="0" anchor="t" bIns="121900" lIns="121900" spcFirstLastPara="1" rIns="121900" wrap="square" tIns="121900">
            <a:noAutofit/>
          </a:bodyPr>
          <a:lstStyle/>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User-friendly </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Personalized Travel Suggestions</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Real-Time Weather Updates</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Great conversation flow with the</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assistant</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Top ML technology</a:t>
            </a:r>
            <a:endParaRPr b="0">
              <a:latin typeface="Lexend"/>
              <a:ea typeface="Lexend"/>
              <a:cs typeface="Lexend"/>
              <a:sym typeface="Lexend"/>
            </a:endParaRPr>
          </a:p>
          <a:p>
            <a:pPr indent="0" lvl="0" marL="457200" rtl="0" algn="l">
              <a:lnSpc>
                <a:spcPct val="200000"/>
              </a:lnSpc>
              <a:spcBef>
                <a:spcPts val="0"/>
              </a:spcBef>
              <a:spcAft>
                <a:spcPts val="0"/>
              </a:spcAft>
              <a:buNone/>
            </a:pPr>
            <a:r>
              <a:t/>
            </a:r>
            <a:endParaRPr b="0">
              <a:latin typeface="Lexend"/>
              <a:ea typeface="Lexend"/>
              <a:cs typeface="Lexend"/>
              <a:sym typeface="Lexend"/>
            </a:endParaRPr>
          </a:p>
          <a:p>
            <a:pPr indent="0" lvl="0" marL="457200" rtl="0" algn="ctr">
              <a:lnSpc>
                <a:spcPct val="200000"/>
              </a:lnSpc>
              <a:spcBef>
                <a:spcPts val="0"/>
              </a:spcBef>
              <a:spcAft>
                <a:spcPts val="0"/>
              </a:spcAft>
              <a:buNone/>
            </a:pPr>
            <a:r>
              <a:rPr i="1" lang="en">
                <a:latin typeface="Lexend"/>
                <a:ea typeface="Lexend"/>
                <a:cs typeface="Lexend"/>
                <a:sym typeface="Lexend"/>
              </a:rPr>
              <a:t>These benefits combined ensure that our app is the </a:t>
            </a:r>
            <a:endParaRPr i="1">
              <a:latin typeface="Lexend"/>
              <a:ea typeface="Lexend"/>
              <a:cs typeface="Lexend"/>
              <a:sym typeface="Lexend"/>
            </a:endParaRPr>
          </a:p>
          <a:p>
            <a:pPr indent="0" lvl="0" marL="457200" rtl="0" algn="ctr">
              <a:lnSpc>
                <a:spcPct val="200000"/>
              </a:lnSpc>
              <a:spcBef>
                <a:spcPts val="0"/>
              </a:spcBef>
              <a:spcAft>
                <a:spcPts val="0"/>
              </a:spcAft>
              <a:buNone/>
            </a:pPr>
            <a:r>
              <a:rPr i="1" lang="en">
                <a:latin typeface="Lexend"/>
                <a:ea typeface="Lexend"/>
                <a:cs typeface="Lexend"/>
                <a:sym typeface="Lexend"/>
              </a:rPr>
              <a:t>best tool for any hitchhiker exploring Puerto Rico!</a:t>
            </a:r>
            <a:endParaRPr i="1">
              <a:latin typeface="Lexend"/>
              <a:ea typeface="Lexend"/>
              <a:cs typeface="Lexend"/>
              <a:sym typeface="Lexend"/>
            </a:endParaRPr>
          </a:p>
          <a:p>
            <a:pPr indent="0" lvl="0" marL="457200" rtl="0" algn="l">
              <a:lnSpc>
                <a:spcPct val="200000"/>
              </a:lnSpc>
              <a:spcBef>
                <a:spcPts val="0"/>
              </a:spcBef>
              <a:spcAft>
                <a:spcPts val="0"/>
              </a:spcAft>
              <a:buNone/>
            </a:pPr>
            <a:r>
              <a:t/>
            </a:r>
            <a:endParaRPr b="0">
              <a:latin typeface="Lexend"/>
              <a:ea typeface="Lexend"/>
              <a:cs typeface="Lexend"/>
              <a:sym typeface="Lexend"/>
            </a:endParaRPr>
          </a:p>
          <a:p>
            <a:pPr indent="0" lvl="0" marL="0" rtl="0" algn="l">
              <a:lnSpc>
                <a:spcPct val="200000"/>
              </a:lnSpc>
              <a:spcBef>
                <a:spcPts val="0"/>
              </a:spcBef>
              <a:spcAft>
                <a:spcPts val="0"/>
              </a:spcAft>
              <a:buNone/>
            </a:pPr>
            <a:r>
              <a:t/>
            </a:r>
            <a:endParaRPr b="0">
              <a:latin typeface="Lexend"/>
              <a:ea typeface="Lexend"/>
              <a:cs typeface="Lexend"/>
              <a:sym typeface="Lexend"/>
            </a:endParaRPr>
          </a:p>
          <a:p>
            <a:pPr indent="0" lvl="0" marL="0" rtl="0" algn="l">
              <a:lnSpc>
                <a:spcPct val="200000"/>
              </a:lnSpc>
              <a:spcBef>
                <a:spcPts val="0"/>
              </a:spcBef>
              <a:spcAft>
                <a:spcPts val="0"/>
              </a:spcAft>
              <a:buNone/>
            </a:pPr>
            <a:r>
              <a:t/>
            </a:r>
            <a:endParaRPr b="0">
              <a:latin typeface="Lexend"/>
              <a:ea typeface="Lexend"/>
              <a:cs typeface="Lexend"/>
              <a:sym typeface="Lexend"/>
            </a:endParaRPr>
          </a:p>
        </p:txBody>
      </p:sp>
      <p:pic>
        <p:nvPicPr>
          <p:cNvPr id="222" name="Google Shape;222;p26"/>
          <p:cNvPicPr preferRelativeResize="0"/>
          <p:nvPr/>
        </p:nvPicPr>
        <p:blipFill>
          <a:blip r:embed="rId3">
            <a:alphaModFix/>
          </a:blip>
          <a:stretch>
            <a:fillRect/>
          </a:stretch>
        </p:blipFill>
        <p:spPr>
          <a:xfrm>
            <a:off x="7985775" y="727025"/>
            <a:ext cx="3076826" cy="46152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540950" y="1246488"/>
            <a:ext cx="5322600" cy="13248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Conclusion</a:t>
            </a:r>
            <a:endParaRPr/>
          </a:p>
        </p:txBody>
      </p:sp>
      <p:sp>
        <p:nvSpPr>
          <p:cNvPr id="228" name="Google Shape;228;p27"/>
          <p:cNvSpPr txBox="1"/>
          <p:nvPr>
            <p:ph idx="1" type="body"/>
          </p:nvPr>
        </p:nvSpPr>
        <p:spPr>
          <a:xfrm>
            <a:off x="1141500" y="2733875"/>
            <a:ext cx="9599700" cy="2235900"/>
          </a:xfrm>
          <a:prstGeom prst="rect">
            <a:avLst/>
          </a:prstGeom>
        </p:spPr>
        <p:txBody>
          <a:bodyPr anchorCtr="0" anchor="t" bIns="121900" lIns="121900" spcFirstLastPara="1" rIns="121900" wrap="square" tIns="121900">
            <a:noAutofit/>
          </a:bodyPr>
          <a:lstStyle/>
          <a:p>
            <a:pPr indent="0" lvl="0" marL="0" rtl="0" algn="l">
              <a:lnSpc>
                <a:spcPct val="150000"/>
              </a:lnSpc>
              <a:spcBef>
                <a:spcPts val="0"/>
              </a:spcBef>
              <a:spcAft>
                <a:spcPts val="0"/>
              </a:spcAft>
              <a:buNone/>
            </a:pPr>
            <a:r>
              <a:rPr b="0" lang="en">
                <a:latin typeface="Lexend"/>
                <a:ea typeface="Lexend"/>
                <a:cs typeface="Lexend"/>
                <a:sym typeface="Lexend"/>
              </a:rPr>
              <a:t>Using the </a:t>
            </a:r>
            <a:r>
              <a:rPr b="0" lang="en">
                <a:solidFill>
                  <a:schemeClr val="dk1"/>
                </a:solidFill>
                <a:latin typeface="Lexend"/>
                <a:ea typeface="Lexend"/>
                <a:cs typeface="Lexend"/>
                <a:sym typeface="Lexend"/>
              </a:rPr>
              <a:t>Data Science and Machine Learning knowledge gained during the the last few weeks, we were able to build an app that helps travelers plan their trip to Puerto Rico. </a:t>
            </a:r>
            <a:r>
              <a:rPr b="0" lang="en">
                <a:latin typeface="Lexend"/>
                <a:ea typeface="Lexend"/>
                <a:cs typeface="Lexend"/>
                <a:sym typeface="Lexend"/>
              </a:rPr>
              <a:t>Even though we did not achieve each part of the assignment, we are proud of our model and our app. We </a:t>
            </a:r>
            <a:r>
              <a:rPr b="0" lang="en">
                <a:latin typeface="Lexend"/>
                <a:ea typeface="Lexend"/>
                <a:cs typeface="Lexend"/>
                <a:sym typeface="Lexend"/>
              </a:rPr>
              <a:t>definitely</a:t>
            </a:r>
            <a:r>
              <a:rPr b="0" lang="en">
                <a:latin typeface="Lexend"/>
                <a:ea typeface="Lexend"/>
                <a:cs typeface="Lexend"/>
                <a:sym typeface="Lexend"/>
              </a:rPr>
              <a:t> acquired new skills while we were building the assistant and that is what we appreciate the most about this project.</a:t>
            </a:r>
            <a:endParaRPr b="0">
              <a:latin typeface="Lexend"/>
              <a:ea typeface="Lexend"/>
              <a:cs typeface="Lexend"/>
              <a:sym typeface="Lexe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idx="1" type="subTitle"/>
          </p:nvPr>
        </p:nvSpPr>
        <p:spPr>
          <a:xfrm>
            <a:off x="377400" y="5925775"/>
            <a:ext cx="11500500" cy="5865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r>
              <a:t/>
            </a:r>
            <a:endParaRPr/>
          </a:p>
        </p:txBody>
      </p:sp>
      <p:sp>
        <p:nvSpPr>
          <p:cNvPr id="234" name="Google Shape;234;p28"/>
          <p:cNvSpPr/>
          <p:nvPr/>
        </p:nvSpPr>
        <p:spPr>
          <a:xfrm>
            <a:off x="3173425" y="260818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235" name="Google Shape;235;p28"/>
          <p:cNvSpPr txBox="1"/>
          <p:nvPr>
            <p:ph type="title"/>
          </p:nvPr>
        </p:nvSpPr>
        <p:spPr>
          <a:xfrm>
            <a:off x="660075" y="2647250"/>
            <a:ext cx="3401100" cy="1332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540950" y="1246488"/>
            <a:ext cx="5322600" cy="13248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Introduction</a:t>
            </a:r>
            <a:endParaRPr/>
          </a:p>
        </p:txBody>
      </p:sp>
      <p:sp>
        <p:nvSpPr>
          <p:cNvPr id="126" name="Google Shape;126;p18"/>
          <p:cNvSpPr txBox="1"/>
          <p:nvPr>
            <p:ph idx="1" type="body"/>
          </p:nvPr>
        </p:nvSpPr>
        <p:spPr>
          <a:xfrm>
            <a:off x="1141500" y="2733875"/>
            <a:ext cx="9599700" cy="2235900"/>
          </a:xfrm>
          <a:prstGeom prst="rect">
            <a:avLst/>
          </a:prstGeom>
        </p:spPr>
        <p:txBody>
          <a:bodyPr anchorCtr="0" anchor="t" bIns="121900" lIns="121900" spcFirstLastPara="1" rIns="121900" wrap="square" tIns="121900">
            <a:noAutofit/>
          </a:bodyPr>
          <a:lstStyle/>
          <a:p>
            <a:pPr indent="0" lvl="0" marL="0" rtl="0" algn="l">
              <a:lnSpc>
                <a:spcPct val="150000"/>
              </a:lnSpc>
              <a:spcBef>
                <a:spcPts val="0"/>
              </a:spcBef>
              <a:spcAft>
                <a:spcPts val="0"/>
              </a:spcAft>
              <a:buNone/>
            </a:pPr>
            <a:r>
              <a:rPr b="0" lang="en">
                <a:latin typeface="Lexend"/>
                <a:ea typeface="Lexend"/>
                <a:cs typeface="Lexend"/>
                <a:sym typeface="Lexend"/>
              </a:rPr>
              <a:t>In this project, we were expected to use all the Data Science and Machine Learning skills we acquired during the course of the last few weeks to build an interactive travel planner for travelers visiting Puerto Rico. To this matter, we developed a working application that interacts with visitors and helps them build a travel itinerary suitable to their personal preferences.</a:t>
            </a:r>
            <a:endParaRPr b="0">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490775" y="751875"/>
            <a:ext cx="112104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The data</a:t>
            </a:r>
            <a:endParaRPr/>
          </a:p>
        </p:txBody>
      </p:sp>
      <p:sp>
        <p:nvSpPr>
          <p:cNvPr id="132" name="Google Shape;132;p19"/>
          <p:cNvSpPr txBox="1"/>
          <p:nvPr>
            <p:ph idx="1" type="body"/>
          </p:nvPr>
        </p:nvSpPr>
        <p:spPr>
          <a:xfrm>
            <a:off x="1894500" y="2742375"/>
            <a:ext cx="2648400" cy="1322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b="0" lang="en">
                <a:latin typeface="Lexend"/>
                <a:ea typeface="Lexend"/>
                <a:cs typeface="Lexend"/>
                <a:sym typeface="Lexend"/>
              </a:rPr>
              <a:t>78 raw files</a:t>
            </a:r>
            <a:endParaRPr b="0">
              <a:latin typeface="Lexend"/>
              <a:ea typeface="Lexend"/>
              <a:cs typeface="Lexend"/>
              <a:sym typeface="Lexend"/>
            </a:endParaRPr>
          </a:p>
        </p:txBody>
      </p:sp>
      <p:sp>
        <p:nvSpPr>
          <p:cNvPr id="133" name="Google Shape;133;p19"/>
          <p:cNvSpPr txBox="1"/>
          <p:nvPr>
            <p:ph idx="2" type="body"/>
          </p:nvPr>
        </p:nvSpPr>
        <p:spPr>
          <a:xfrm>
            <a:off x="7478975" y="2742375"/>
            <a:ext cx="2142600" cy="1322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Clr>
                <a:schemeClr val="dk1"/>
              </a:buClr>
              <a:buSzPts val="1100"/>
              <a:buFont typeface="Arial"/>
              <a:buNone/>
            </a:pPr>
            <a:r>
              <a:rPr b="0" lang="en">
                <a:solidFill>
                  <a:schemeClr val="dk1"/>
                </a:solidFill>
                <a:latin typeface="Lexend"/>
                <a:ea typeface="Lexend"/>
                <a:cs typeface="Lexend"/>
                <a:sym typeface="Lexend"/>
              </a:rPr>
              <a:t>574 raw files</a:t>
            </a:r>
            <a:endParaRPr b="0">
              <a:latin typeface="Lexend"/>
              <a:ea typeface="Lexend"/>
              <a:cs typeface="Lexend"/>
              <a:sym typeface="Lexend"/>
            </a:endParaRPr>
          </a:p>
        </p:txBody>
      </p:sp>
      <p:sp>
        <p:nvSpPr>
          <p:cNvPr id="134" name="Google Shape;134;p19"/>
          <p:cNvSpPr txBox="1"/>
          <p:nvPr>
            <p:ph idx="4" type="title"/>
          </p:nvPr>
        </p:nvSpPr>
        <p:spPr>
          <a:xfrm>
            <a:off x="1738800" y="2046600"/>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PR  municipalities</a:t>
            </a:r>
            <a:endParaRPr/>
          </a:p>
        </p:txBody>
      </p:sp>
      <p:sp>
        <p:nvSpPr>
          <p:cNvPr id="135" name="Google Shape;135;p19"/>
          <p:cNvSpPr txBox="1"/>
          <p:nvPr>
            <p:ph idx="5" type="title"/>
          </p:nvPr>
        </p:nvSpPr>
        <p:spPr>
          <a:xfrm>
            <a:off x="7332750" y="2046600"/>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PR  landmarks</a:t>
            </a:r>
            <a:endParaRPr/>
          </a:p>
        </p:txBody>
      </p:sp>
      <p:sp>
        <p:nvSpPr>
          <p:cNvPr id="136" name="Google Shape;136;p19"/>
          <p:cNvSpPr/>
          <p:nvPr/>
        </p:nvSpPr>
        <p:spPr>
          <a:xfrm>
            <a:off x="1014150" y="2190113"/>
            <a:ext cx="766461" cy="549659"/>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solidFill>
                  <a:srgbClr val="FFCB25"/>
                </a:solidFill>
                <a:latin typeface="Calistoga"/>
              </a:rPr>
              <a:t>01</a:t>
            </a:r>
          </a:p>
        </p:txBody>
      </p:sp>
      <p:sp>
        <p:nvSpPr>
          <p:cNvPr id="137" name="Google Shape;137;p19"/>
          <p:cNvSpPr/>
          <p:nvPr/>
        </p:nvSpPr>
        <p:spPr>
          <a:xfrm>
            <a:off x="6440825" y="2256638"/>
            <a:ext cx="884026" cy="549659"/>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solidFill>
                  <a:srgbClr val="FFCB25"/>
                </a:solidFill>
                <a:latin typeface="Calistoga"/>
              </a:rPr>
              <a:t>02</a:t>
            </a:r>
          </a:p>
        </p:txBody>
      </p:sp>
      <p:pic>
        <p:nvPicPr>
          <p:cNvPr id="138" name="Google Shape;138;p19"/>
          <p:cNvPicPr preferRelativeResize="0"/>
          <p:nvPr/>
        </p:nvPicPr>
        <p:blipFill>
          <a:blip r:embed="rId3">
            <a:alphaModFix/>
          </a:blip>
          <a:stretch>
            <a:fillRect/>
          </a:stretch>
        </p:blipFill>
        <p:spPr>
          <a:xfrm>
            <a:off x="2785500" y="4257525"/>
            <a:ext cx="2247900" cy="2247900"/>
          </a:xfrm>
          <a:prstGeom prst="rect">
            <a:avLst/>
          </a:prstGeom>
          <a:noFill/>
          <a:ln>
            <a:noFill/>
          </a:ln>
        </p:spPr>
      </p:pic>
      <p:sp>
        <p:nvSpPr>
          <p:cNvPr id="139" name="Google Shape;139;p19"/>
          <p:cNvSpPr txBox="1"/>
          <p:nvPr/>
        </p:nvSpPr>
        <p:spPr>
          <a:xfrm>
            <a:off x="5033400" y="4752825"/>
            <a:ext cx="6434400" cy="97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1"/>
                </a:solidFill>
                <a:latin typeface="Lexend"/>
                <a:ea typeface="Lexend"/>
                <a:cs typeface="Lexend"/>
                <a:sym typeface="Lexend"/>
              </a:rPr>
              <a:t>E</a:t>
            </a:r>
            <a:r>
              <a:rPr lang="en" sz="1900">
                <a:solidFill>
                  <a:schemeClr val="dk1"/>
                </a:solidFill>
                <a:latin typeface="Lexend"/>
                <a:ea typeface="Lexend"/>
                <a:cs typeface="Lexend"/>
                <a:sym typeface="Lexend"/>
              </a:rPr>
              <a:t>xtracted from wikipedia:</a:t>
            </a:r>
            <a:endParaRPr sz="1900">
              <a:solidFill>
                <a:schemeClr val="dk1"/>
              </a:solidFill>
              <a:latin typeface="Lexend"/>
              <a:ea typeface="Lexend"/>
              <a:cs typeface="Lexend"/>
              <a:sym typeface="Lexend"/>
            </a:endParaRPr>
          </a:p>
          <a:p>
            <a:pPr indent="-349250" lvl="0" marL="457200" rtl="0" algn="l">
              <a:lnSpc>
                <a:spcPct val="115000"/>
              </a:lnSpc>
              <a:spcBef>
                <a:spcPts val="0"/>
              </a:spcBef>
              <a:spcAft>
                <a:spcPts val="0"/>
              </a:spcAft>
              <a:buClr>
                <a:schemeClr val="dk1"/>
              </a:buClr>
              <a:buSzPts val="1900"/>
              <a:buFont typeface="Lexend"/>
              <a:buChar char="●"/>
            </a:pPr>
            <a:r>
              <a:rPr lang="en" sz="1900">
                <a:solidFill>
                  <a:schemeClr val="dk1"/>
                </a:solidFill>
                <a:latin typeface="Lexend"/>
                <a:ea typeface="Lexend"/>
                <a:cs typeface="Lexend"/>
                <a:sym typeface="Lexend"/>
              </a:rPr>
              <a:t>had a lot of noise</a:t>
            </a:r>
            <a:endParaRPr sz="1900">
              <a:solidFill>
                <a:schemeClr val="dk1"/>
              </a:solidFill>
              <a:latin typeface="Lexend"/>
              <a:ea typeface="Lexend"/>
              <a:cs typeface="Lexend"/>
              <a:sym typeface="Lexend"/>
            </a:endParaRPr>
          </a:p>
          <a:p>
            <a:pPr indent="-349250" lvl="0" marL="457200" rtl="0" algn="l">
              <a:lnSpc>
                <a:spcPct val="115000"/>
              </a:lnSpc>
              <a:spcBef>
                <a:spcPts val="0"/>
              </a:spcBef>
              <a:spcAft>
                <a:spcPts val="0"/>
              </a:spcAft>
              <a:buClr>
                <a:schemeClr val="dk1"/>
              </a:buClr>
              <a:buSzPts val="1900"/>
              <a:buFont typeface="Lexend"/>
              <a:buChar char="●"/>
            </a:pPr>
            <a:r>
              <a:rPr lang="en" sz="1900">
                <a:solidFill>
                  <a:schemeClr val="dk1"/>
                </a:solidFill>
                <a:latin typeface="Lexend"/>
                <a:ea typeface="Lexend"/>
                <a:cs typeface="Lexend"/>
                <a:sym typeface="Lexend"/>
              </a:rPr>
              <a:t>were difficult to clean</a:t>
            </a:r>
            <a:endParaRPr sz="1900">
              <a:solidFill>
                <a:schemeClr val="dk1"/>
              </a:solidFill>
              <a:latin typeface="Lexend"/>
              <a:ea typeface="Lexend"/>
              <a:cs typeface="Lexend"/>
              <a:sym typeface="Lexend"/>
            </a:endParaRPr>
          </a:p>
          <a:p>
            <a:pPr indent="0" lvl="0" marL="0" rtl="0" algn="l">
              <a:spcBef>
                <a:spcPts val="0"/>
              </a:spcBef>
              <a:spcAft>
                <a:spcPts val="0"/>
              </a:spcAft>
              <a:buNone/>
            </a:pPr>
            <a:r>
              <a:t/>
            </a:r>
            <a:endParaRPr sz="1900">
              <a:solidFill>
                <a:schemeClr val="dk2"/>
              </a:solidFill>
              <a:latin typeface="Antic Slab"/>
              <a:ea typeface="Antic Slab"/>
              <a:cs typeface="Antic Slab"/>
              <a:sym typeface="Antic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490775" y="751875"/>
            <a:ext cx="112104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Extra data</a:t>
            </a:r>
            <a:endParaRPr/>
          </a:p>
        </p:txBody>
      </p:sp>
      <p:sp>
        <p:nvSpPr>
          <p:cNvPr id="145" name="Google Shape;145;p20"/>
          <p:cNvSpPr txBox="1"/>
          <p:nvPr>
            <p:ph idx="1" type="body"/>
          </p:nvPr>
        </p:nvSpPr>
        <p:spPr>
          <a:xfrm>
            <a:off x="1894500" y="2742370"/>
            <a:ext cx="3294600" cy="1322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0" lang="en">
                <a:solidFill>
                  <a:schemeClr val="dk1"/>
                </a:solidFill>
                <a:latin typeface="Lexend"/>
                <a:ea typeface="Lexend"/>
                <a:cs typeface="Lexend"/>
                <a:sym typeface="Lexend"/>
              </a:rPr>
              <a:t>The data was manually extracted from wikipedia, uploaded to a sheet and converted to CSV.</a:t>
            </a:r>
            <a:r>
              <a:rPr b="0" lang="en">
                <a:latin typeface="Lexend"/>
                <a:ea typeface="Lexend"/>
                <a:cs typeface="Lexend"/>
                <a:sym typeface="Lexend"/>
              </a:rPr>
              <a:t> </a:t>
            </a:r>
            <a:endParaRPr b="0">
              <a:latin typeface="Lexend"/>
              <a:ea typeface="Lexend"/>
              <a:cs typeface="Lexend"/>
              <a:sym typeface="Lexend"/>
            </a:endParaRPr>
          </a:p>
        </p:txBody>
      </p:sp>
      <p:sp>
        <p:nvSpPr>
          <p:cNvPr id="146" name="Google Shape;146;p20"/>
          <p:cNvSpPr txBox="1"/>
          <p:nvPr>
            <p:ph idx="4" type="title"/>
          </p:nvPr>
        </p:nvSpPr>
        <p:spPr>
          <a:xfrm>
            <a:off x="1815000" y="2046600"/>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Fiestas Patronales</a:t>
            </a:r>
            <a:endParaRPr/>
          </a:p>
        </p:txBody>
      </p:sp>
      <p:sp>
        <p:nvSpPr>
          <p:cNvPr id="147" name="Google Shape;147;p20"/>
          <p:cNvSpPr/>
          <p:nvPr/>
        </p:nvSpPr>
        <p:spPr>
          <a:xfrm>
            <a:off x="1014150" y="2190113"/>
            <a:ext cx="892423" cy="548132"/>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solidFill>
                  <a:srgbClr val="FFCB25"/>
                </a:solidFill>
                <a:latin typeface="Calistoga"/>
              </a:rPr>
              <a:t>03</a:t>
            </a:r>
          </a:p>
        </p:txBody>
      </p:sp>
      <p:pic>
        <p:nvPicPr>
          <p:cNvPr id="148" name="Google Shape;148;p20"/>
          <p:cNvPicPr preferRelativeResize="0"/>
          <p:nvPr/>
        </p:nvPicPr>
        <p:blipFill rotWithShape="1">
          <a:blip r:embed="rId3">
            <a:alphaModFix/>
          </a:blip>
          <a:srcRect b="0" l="0" r="0" t="0"/>
          <a:stretch/>
        </p:blipFill>
        <p:spPr>
          <a:xfrm>
            <a:off x="8196725" y="1258475"/>
            <a:ext cx="3694223" cy="2424349"/>
          </a:xfrm>
          <a:prstGeom prst="rect">
            <a:avLst/>
          </a:prstGeom>
          <a:noFill/>
          <a:ln>
            <a:noFill/>
          </a:ln>
        </p:spPr>
      </p:pic>
      <p:pic>
        <p:nvPicPr>
          <p:cNvPr id="149" name="Google Shape;149;p20"/>
          <p:cNvPicPr preferRelativeResize="0"/>
          <p:nvPr/>
        </p:nvPicPr>
        <p:blipFill>
          <a:blip r:embed="rId4">
            <a:alphaModFix/>
          </a:blip>
          <a:stretch>
            <a:fillRect/>
          </a:stretch>
        </p:blipFill>
        <p:spPr>
          <a:xfrm>
            <a:off x="5189100" y="3626925"/>
            <a:ext cx="3535425" cy="2044550"/>
          </a:xfrm>
          <a:prstGeom prst="rect">
            <a:avLst/>
          </a:prstGeom>
          <a:noFill/>
          <a:ln>
            <a:noFill/>
          </a:ln>
        </p:spPr>
      </p:pic>
      <p:pic>
        <p:nvPicPr>
          <p:cNvPr id="150" name="Google Shape;150;p20"/>
          <p:cNvPicPr preferRelativeResize="0"/>
          <p:nvPr/>
        </p:nvPicPr>
        <p:blipFill>
          <a:blip r:embed="rId5">
            <a:alphaModFix/>
          </a:blip>
          <a:stretch>
            <a:fillRect/>
          </a:stretch>
        </p:blipFill>
        <p:spPr>
          <a:xfrm>
            <a:off x="8256200" y="3626925"/>
            <a:ext cx="3634750" cy="2044554"/>
          </a:xfrm>
          <a:prstGeom prst="rect">
            <a:avLst/>
          </a:prstGeom>
          <a:noFill/>
          <a:ln>
            <a:noFill/>
          </a:ln>
        </p:spPr>
      </p:pic>
      <p:pic>
        <p:nvPicPr>
          <p:cNvPr id="151" name="Google Shape;151;p20"/>
          <p:cNvPicPr preferRelativeResize="0"/>
          <p:nvPr/>
        </p:nvPicPr>
        <p:blipFill rotWithShape="1">
          <a:blip r:embed="rId6">
            <a:alphaModFix/>
          </a:blip>
          <a:srcRect b="0" l="8055" r="3908" t="734"/>
          <a:stretch/>
        </p:blipFill>
        <p:spPr>
          <a:xfrm>
            <a:off x="5189100" y="1258475"/>
            <a:ext cx="3067100" cy="2368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733875" y="421475"/>
            <a:ext cx="95190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Extraction and cleaning</a:t>
            </a:r>
            <a:endParaRPr/>
          </a:p>
        </p:txBody>
      </p:sp>
      <p:sp>
        <p:nvSpPr>
          <p:cNvPr id="157" name="Google Shape;157;p21"/>
          <p:cNvSpPr txBox="1"/>
          <p:nvPr>
            <p:ph idx="1" type="body"/>
          </p:nvPr>
        </p:nvSpPr>
        <p:spPr>
          <a:xfrm>
            <a:off x="1060075" y="1575150"/>
            <a:ext cx="9519000" cy="2488500"/>
          </a:xfrm>
          <a:prstGeom prst="rect">
            <a:avLst/>
          </a:prstGeom>
        </p:spPr>
        <p:txBody>
          <a:bodyPr anchorCtr="0" anchor="t" bIns="121900" lIns="121900" spcFirstLastPara="1" rIns="121900" wrap="square" tIns="121900">
            <a:noAutofit/>
          </a:bodyPr>
          <a:lstStyle/>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We retrieved </a:t>
            </a:r>
            <a:r>
              <a:rPr b="0" lang="en">
                <a:latin typeface="Lexend"/>
                <a:ea typeface="Lexend"/>
                <a:cs typeface="Lexend"/>
                <a:sym typeface="Lexend"/>
              </a:rPr>
              <a:t>coordinates</a:t>
            </a:r>
            <a:r>
              <a:rPr b="0" lang="en">
                <a:latin typeface="Lexend"/>
                <a:ea typeface="Lexend"/>
                <a:cs typeface="Lexend"/>
                <a:sym typeface="Lexend"/>
              </a:rPr>
              <a:t> from the data and from Geohack website.</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We retrieved the summary using Wikipedia API.</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solidFill>
                  <a:schemeClr val="dk1"/>
                </a:solidFill>
                <a:latin typeface="Lexend"/>
                <a:ea typeface="Lexend"/>
                <a:cs typeface="Lexend"/>
                <a:sym typeface="Lexend"/>
              </a:rPr>
              <a:t>We retrieved the weather information through OpenWeather API.</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We dropped extra spaces and hyphens.</a:t>
            </a:r>
            <a:endParaRPr b="0">
              <a:latin typeface="Lexend"/>
              <a:ea typeface="Lexend"/>
              <a:cs typeface="Lexend"/>
              <a:sym typeface="Lexend"/>
            </a:endParaRPr>
          </a:p>
          <a:p>
            <a:pPr indent="0" lvl="0" marL="457200" rtl="0" algn="l">
              <a:lnSpc>
                <a:spcPct val="200000"/>
              </a:lnSpc>
              <a:spcBef>
                <a:spcPts val="0"/>
              </a:spcBef>
              <a:spcAft>
                <a:spcPts val="0"/>
              </a:spcAft>
              <a:buNone/>
            </a:pPr>
            <a:r>
              <a:t/>
            </a:r>
            <a:endParaRPr b="0">
              <a:latin typeface="Lexend"/>
              <a:ea typeface="Lexend"/>
              <a:cs typeface="Lexend"/>
              <a:sym typeface="Lexend"/>
            </a:endParaRPr>
          </a:p>
        </p:txBody>
      </p:sp>
      <p:pic>
        <p:nvPicPr>
          <p:cNvPr id="158" name="Google Shape;158;p21"/>
          <p:cNvPicPr preferRelativeResize="0"/>
          <p:nvPr/>
        </p:nvPicPr>
        <p:blipFill>
          <a:blip r:embed="rId3">
            <a:alphaModFix/>
          </a:blip>
          <a:stretch>
            <a:fillRect/>
          </a:stretch>
        </p:blipFill>
        <p:spPr>
          <a:xfrm>
            <a:off x="3567502" y="4026575"/>
            <a:ext cx="5056995" cy="25925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733875" y="421475"/>
            <a:ext cx="95190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Embedding  and  Vector  DB</a:t>
            </a:r>
            <a:endParaRPr/>
          </a:p>
        </p:txBody>
      </p:sp>
      <p:sp>
        <p:nvSpPr>
          <p:cNvPr id="164" name="Google Shape;164;p22"/>
          <p:cNvSpPr txBox="1"/>
          <p:nvPr>
            <p:ph idx="1" type="body"/>
          </p:nvPr>
        </p:nvSpPr>
        <p:spPr>
          <a:xfrm>
            <a:off x="1060075" y="1575150"/>
            <a:ext cx="9519000" cy="2488500"/>
          </a:xfrm>
          <a:prstGeom prst="rect">
            <a:avLst/>
          </a:prstGeom>
        </p:spPr>
        <p:txBody>
          <a:bodyPr anchorCtr="0" anchor="t" bIns="121900" lIns="121900" spcFirstLastPara="1" rIns="121900" wrap="square" tIns="121900">
            <a:noAutofit/>
          </a:bodyPr>
          <a:lstStyle/>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Chunks: by rows</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Embedding model: Ada-2</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Created dictionaries</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Convert to JSON </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Vector </a:t>
            </a:r>
            <a:r>
              <a:rPr b="0" lang="en">
                <a:latin typeface="Lexend"/>
                <a:ea typeface="Lexend"/>
                <a:cs typeface="Lexend"/>
                <a:sym typeface="Lexend"/>
              </a:rPr>
              <a:t>DB: FAISS </a:t>
            </a:r>
            <a:endParaRPr b="0">
              <a:latin typeface="Lexend"/>
              <a:ea typeface="Lexend"/>
              <a:cs typeface="Lexend"/>
              <a:sym typeface="Lexend"/>
            </a:endParaRPr>
          </a:p>
          <a:p>
            <a:pPr indent="0" lvl="0" marL="457200" rtl="0" algn="l">
              <a:lnSpc>
                <a:spcPct val="200000"/>
              </a:lnSpc>
              <a:spcBef>
                <a:spcPts val="0"/>
              </a:spcBef>
              <a:spcAft>
                <a:spcPts val="0"/>
              </a:spcAft>
              <a:buNone/>
            </a:pPr>
            <a:r>
              <a:t/>
            </a:r>
            <a:endParaRPr b="0">
              <a:latin typeface="Lexend"/>
              <a:ea typeface="Lexend"/>
              <a:cs typeface="Lexend"/>
              <a:sym typeface="Lexend"/>
            </a:endParaRPr>
          </a:p>
          <a:p>
            <a:pPr indent="0" lvl="0" marL="0" rtl="0" algn="l">
              <a:lnSpc>
                <a:spcPct val="200000"/>
              </a:lnSpc>
              <a:spcBef>
                <a:spcPts val="0"/>
              </a:spcBef>
              <a:spcAft>
                <a:spcPts val="0"/>
              </a:spcAft>
              <a:buNone/>
            </a:pPr>
            <a:r>
              <a:t/>
            </a:r>
            <a:endParaRPr b="0">
              <a:latin typeface="Lexend"/>
              <a:ea typeface="Lexend"/>
              <a:cs typeface="Lexend"/>
              <a:sym typeface="Lexend"/>
            </a:endParaRPr>
          </a:p>
        </p:txBody>
      </p:sp>
      <p:pic>
        <p:nvPicPr>
          <p:cNvPr id="165" name="Google Shape;165;p22"/>
          <p:cNvPicPr preferRelativeResize="0"/>
          <p:nvPr/>
        </p:nvPicPr>
        <p:blipFill>
          <a:blip r:embed="rId3">
            <a:alphaModFix/>
          </a:blip>
          <a:stretch>
            <a:fillRect/>
          </a:stretch>
        </p:blipFill>
        <p:spPr>
          <a:xfrm>
            <a:off x="4787674" y="1383900"/>
            <a:ext cx="7238125" cy="45817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733875" y="421475"/>
            <a:ext cx="95190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LLM</a:t>
            </a:r>
            <a:endParaRPr/>
          </a:p>
        </p:txBody>
      </p:sp>
      <p:sp>
        <p:nvSpPr>
          <p:cNvPr id="171" name="Google Shape;171;p23"/>
          <p:cNvSpPr txBox="1"/>
          <p:nvPr>
            <p:ph idx="1" type="body"/>
          </p:nvPr>
        </p:nvSpPr>
        <p:spPr>
          <a:xfrm>
            <a:off x="1060075" y="1575150"/>
            <a:ext cx="10541100" cy="2488500"/>
          </a:xfrm>
          <a:prstGeom prst="rect">
            <a:avLst/>
          </a:prstGeom>
        </p:spPr>
        <p:txBody>
          <a:bodyPr anchorCtr="0" anchor="t" bIns="121900" lIns="121900" spcFirstLastPara="1" rIns="121900" wrap="square" tIns="121900">
            <a:noAutofit/>
          </a:bodyPr>
          <a:lstStyle/>
          <a:p>
            <a:pPr indent="-349250" lvl="0" marL="457200" rtl="0" algn="just">
              <a:lnSpc>
                <a:spcPct val="200000"/>
              </a:lnSpc>
              <a:spcBef>
                <a:spcPts val="0"/>
              </a:spcBef>
              <a:spcAft>
                <a:spcPts val="0"/>
              </a:spcAft>
              <a:buSzPts val="1900"/>
              <a:buFont typeface="Lexend"/>
              <a:buChar char="●"/>
            </a:pPr>
            <a:r>
              <a:rPr b="0" lang="en">
                <a:latin typeface="Lexend"/>
                <a:ea typeface="Lexend"/>
                <a:cs typeface="Lexend"/>
                <a:sym typeface="Lexend"/>
              </a:rPr>
              <a:t>Model: OpenAi 3.5 Turbo</a:t>
            </a:r>
            <a:endParaRPr b="0">
              <a:latin typeface="Lexend"/>
              <a:ea typeface="Lexend"/>
              <a:cs typeface="Lexend"/>
              <a:sym typeface="Lexend"/>
            </a:endParaRPr>
          </a:p>
          <a:p>
            <a:pPr indent="-349250" lvl="0" marL="457200" rtl="0" algn="just">
              <a:lnSpc>
                <a:spcPct val="200000"/>
              </a:lnSpc>
              <a:spcBef>
                <a:spcPts val="0"/>
              </a:spcBef>
              <a:spcAft>
                <a:spcPts val="0"/>
              </a:spcAft>
              <a:buSzPts val="1900"/>
              <a:buFont typeface="Lexend"/>
              <a:buChar char="●"/>
            </a:pPr>
            <a:r>
              <a:rPr b="0" lang="en">
                <a:latin typeface="Lexend"/>
                <a:ea typeface="Lexend"/>
                <a:cs typeface="Lexend"/>
                <a:sym typeface="Lexend"/>
              </a:rPr>
              <a:t>Instructions = "You are a friendly </a:t>
            </a:r>
            <a:endParaRPr b="0">
              <a:latin typeface="Lexend"/>
              <a:ea typeface="Lexend"/>
              <a:cs typeface="Lexend"/>
              <a:sym typeface="Lexend"/>
            </a:endParaRPr>
          </a:p>
          <a:p>
            <a:pPr indent="457200" lvl="0" marL="0" rtl="0" algn="just">
              <a:lnSpc>
                <a:spcPct val="200000"/>
              </a:lnSpc>
              <a:spcBef>
                <a:spcPts val="0"/>
              </a:spcBef>
              <a:spcAft>
                <a:spcPts val="0"/>
              </a:spcAft>
              <a:buNone/>
            </a:pPr>
            <a:r>
              <a:rPr b="0" lang="en">
                <a:latin typeface="Lexend"/>
                <a:ea typeface="Lexend"/>
                <a:cs typeface="Lexend"/>
                <a:sym typeface="Lexend"/>
              </a:rPr>
              <a:t>a</a:t>
            </a:r>
            <a:r>
              <a:rPr b="0" lang="en">
                <a:latin typeface="Lexend"/>
                <a:ea typeface="Lexend"/>
                <a:cs typeface="Lexend"/>
                <a:sym typeface="Lexend"/>
              </a:rPr>
              <a:t>ssistant helping users plan their </a:t>
            </a:r>
            <a:endParaRPr b="0">
              <a:latin typeface="Lexend"/>
              <a:ea typeface="Lexend"/>
              <a:cs typeface="Lexend"/>
              <a:sym typeface="Lexend"/>
            </a:endParaRPr>
          </a:p>
          <a:p>
            <a:pPr indent="457200" lvl="0" marL="0" rtl="0" algn="just">
              <a:lnSpc>
                <a:spcPct val="200000"/>
              </a:lnSpc>
              <a:spcBef>
                <a:spcPts val="0"/>
              </a:spcBef>
              <a:spcAft>
                <a:spcPts val="0"/>
              </a:spcAft>
              <a:buNone/>
            </a:pPr>
            <a:r>
              <a:rPr b="0" lang="en">
                <a:latin typeface="Lexend"/>
                <a:ea typeface="Lexend"/>
                <a:cs typeface="Lexend"/>
                <a:sym typeface="Lexend"/>
              </a:rPr>
              <a:t>trip to P</a:t>
            </a:r>
            <a:r>
              <a:rPr b="0" lang="en">
                <a:latin typeface="Lexend"/>
                <a:ea typeface="Lexend"/>
                <a:cs typeface="Lexend"/>
                <a:sym typeface="Lexend"/>
              </a:rPr>
              <a:t>uerto  Rico. Ask them about </a:t>
            </a:r>
            <a:endParaRPr b="0">
              <a:latin typeface="Lexend"/>
              <a:ea typeface="Lexend"/>
              <a:cs typeface="Lexend"/>
              <a:sym typeface="Lexend"/>
            </a:endParaRPr>
          </a:p>
          <a:p>
            <a:pPr indent="457200" lvl="0" marL="0" rtl="0" algn="just">
              <a:lnSpc>
                <a:spcPct val="200000"/>
              </a:lnSpc>
              <a:spcBef>
                <a:spcPts val="0"/>
              </a:spcBef>
              <a:spcAft>
                <a:spcPts val="0"/>
              </a:spcAft>
              <a:buNone/>
            </a:pPr>
            <a:r>
              <a:rPr b="0" lang="en">
                <a:latin typeface="Lexend"/>
                <a:ea typeface="Lexend"/>
                <a:cs typeface="Lexend"/>
                <a:sym typeface="Lexend"/>
              </a:rPr>
              <a:t>their travel dates, interests, and </a:t>
            </a:r>
            <a:endParaRPr b="0">
              <a:latin typeface="Lexend"/>
              <a:ea typeface="Lexend"/>
              <a:cs typeface="Lexend"/>
              <a:sym typeface="Lexend"/>
            </a:endParaRPr>
          </a:p>
          <a:p>
            <a:pPr indent="0" lvl="0" marL="457200" rtl="0" algn="just">
              <a:lnSpc>
                <a:spcPct val="200000"/>
              </a:lnSpc>
              <a:spcBef>
                <a:spcPts val="0"/>
              </a:spcBef>
              <a:spcAft>
                <a:spcPts val="0"/>
              </a:spcAft>
              <a:buNone/>
            </a:pPr>
            <a:r>
              <a:rPr b="0" lang="en">
                <a:latin typeface="Lexend"/>
                <a:ea typeface="Lexend"/>
                <a:cs typeface="Lexend"/>
                <a:sym typeface="Lexend"/>
              </a:rPr>
              <a:t>preferred region, and suggest </a:t>
            </a:r>
            <a:endParaRPr b="0">
              <a:latin typeface="Lexend"/>
              <a:ea typeface="Lexend"/>
              <a:cs typeface="Lexend"/>
              <a:sym typeface="Lexend"/>
            </a:endParaRPr>
          </a:p>
          <a:p>
            <a:pPr indent="0" lvl="0" marL="457200" rtl="0" algn="just">
              <a:lnSpc>
                <a:spcPct val="200000"/>
              </a:lnSpc>
              <a:spcBef>
                <a:spcPts val="0"/>
              </a:spcBef>
              <a:spcAft>
                <a:spcPts val="0"/>
              </a:spcAft>
              <a:buNone/>
            </a:pPr>
            <a:r>
              <a:rPr b="0" lang="en">
                <a:latin typeface="Lexend"/>
                <a:ea typeface="Lexend"/>
                <a:cs typeface="Lexend"/>
                <a:sym typeface="Lexend"/>
              </a:rPr>
              <a:t>relevant landmarks and festivals based on their responses.</a:t>
            </a:r>
            <a:r>
              <a:rPr b="0" lang="en">
                <a:latin typeface="Lexend"/>
                <a:ea typeface="Lexend"/>
                <a:cs typeface="Lexend"/>
                <a:sym typeface="Lexend"/>
              </a:rPr>
              <a:t>"</a:t>
            </a:r>
            <a:endParaRPr b="0">
              <a:latin typeface="Lexend"/>
              <a:ea typeface="Lexend"/>
              <a:cs typeface="Lexend"/>
              <a:sym typeface="Lexend"/>
            </a:endParaRPr>
          </a:p>
          <a:p>
            <a:pPr indent="-349250" lvl="0" marL="457200" rtl="0" algn="just">
              <a:lnSpc>
                <a:spcPct val="200000"/>
              </a:lnSpc>
              <a:spcBef>
                <a:spcPts val="0"/>
              </a:spcBef>
              <a:spcAft>
                <a:spcPts val="0"/>
              </a:spcAft>
              <a:buSzPts val="1900"/>
              <a:buFont typeface="Lexend"/>
              <a:buChar char="●"/>
            </a:pPr>
            <a:r>
              <a:rPr b="0" lang="en">
                <a:latin typeface="Lexend"/>
                <a:ea typeface="Lexend"/>
                <a:cs typeface="Lexend"/>
                <a:sym typeface="Lexend"/>
              </a:rPr>
              <a:t>Visual assessment: we evaluated our model for accurate and clean responses. </a:t>
            </a:r>
            <a:endParaRPr b="0">
              <a:latin typeface="Lexend"/>
              <a:ea typeface="Lexend"/>
              <a:cs typeface="Lexend"/>
              <a:sym typeface="Lexend"/>
            </a:endParaRPr>
          </a:p>
          <a:p>
            <a:pPr indent="0" lvl="0" marL="457200" rtl="0" algn="l">
              <a:lnSpc>
                <a:spcPct val="200000"/>
              </a:lnSpc>
              <a:spcBef>
                <a:spcPts val="0"/>
              </a:spcBef>
              <a:spcAft>
                <a:spcPts val="0"/>
              </a:spcAft>
              <a:buNone/>
            </a:pPr>
            <a:r>
              <a:t/>
            </a:r>
            <a:endParaRPr b="0">
              <a:latin typeface="Lexend"/>
              <a:ea typeface="Lexend"/>
              <a:cs typeface="Lexend"/>
              <a:sym typeface="Lexend"/>
            </a:endParaRPr>
          </a:p>
          <a:p>
            <a:pPr indent="0" lvl="0" marL="457200" rtl="0" algn="l">
              <a:lnSpc>
                <a:spcPct val="200000"/>
              </a:lnSpc>
              <a:spcBef>
                <a:spcPts val="0"/>
              </a:spcBef>
              <a:spcAft>
                <a:spcPts val="0"/>
              </a:spcAft>
              <a:buNone/>
            </a:pPr>
            <a:r>
              <a:t/>
            </a:r>
            <a:endParaRPr b="0">
              <a:latin typeface="Lexend"/>
              <a:ea typeface="Lexend"/>
              <a:cs typeface="Lexend"/>
              <a:sym typeface="Lexend"/>
            </a:endParaRPr>
          </a:p>
        </p:txBody>
      </p:sp>
      <p:pic>
        <p:nvPicPr>
          <p:cNvPr id="172" name="Google Shape;172;p23"/>
          <p:cNvPicPr preferRelativeResize="0"/>
          <p:nvPr/>
        </p:nvPicPr>
        <p:blipFill>
          <a:blip r:embed="rId3">
            <a:alphaModFix/>
          </a:blip>
          <a:stretch>
            <a:fillRect/>
          </a:stretch>
        </p:blipFill>
        <p:spPr>
          <a:xfrm>
            <a:off x="5959025" y="1184975"/>
            <a:ext cx="5974574" cy="33585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p:nvPr/>
        </p:nvSpPr>
        <p:spPr>
          <a:xfrm>
            <a:off x="1164225" y="46553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grpSp>
        <p:nvGrpSpPr>
          <p:cNvPr id="178" name="Google Shape;178;p24"/>
          <p:cNvGrpSpPr/>
          <p:nvPr/>
        </p:nvGrpSpPr>
        <p:grpSpPr>
          <a:xfrm>
            <a:off x="3009568" y="1761675"/>
            <a:ext cx="6904216" cy="3955122"/>
            <a:chOff x="2345366" y="140711"/>
            <a:chExt cx="6483441" cy="4437974"/>
          </a:xfrm>
        </p:grpSpPr>
        <p:sp>
          <p:nvSpPr>
            <p:cNvPr id="179" name="Google Shape;179;p24"/>
            <p:cNvSpPr/>
            <p:nvPr/>
          </p:nvSpPr>
          <p:spPr>
            <a:xfrm>
              <a:off x="2362377" y="163678"/>
              <a:ext cx="6449417" cy="4392004"/>
            </a:xfrm>
            <a:custGeom>
              <a:rect b="b" l="l" r="r" t="t"/>
              <a:pathLst>
                <a:path extrusionOk="0" h="6142663" w="7889195">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solidFill>
              <a:srgbClr val="262626"/>
            </a:solidFill>
            <a:ln cap="flat" cmpd="sng" w="38100">
              <a:solidFill>
                <a:srgbClr val="434343"/>
              </a:solidFill>
              <a:prstDash val="solid"/>
              <a:round/>
              <a:headEnd len="sm" w="sm" type="none"/>
              <a:tailEnd len="sm" w="sm" type="none"/>
            </a:ln>
            <a:effectLst>
              <a:outerShdw blurRad="177800" rotWithShape="0" algn="tl" dir="2700000" dist="1143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80" name="Google Shape;180;p24"/>
            <p:cNvGrpSpPr/>
            <p:nvPr/>
          </p:nvGrpSpPr>
          <p:grpSpPr>
            <a:xfrm>
              <a:off x="2345366" y="140711"/>
              <a:ext cx="6483441" cy="4437974"/>
              <a:chOff x="390725" y="192901"/>
              <a:chExt cx="9367780" cy="6412330"/>
            </a:xfrm>
          </p:grpSpPr>
          <p:sp>
            <p:nvSpPr>
              <p:cNvPr id="181" name="Google Shape;181;p24"/>
              <p:cNvSpPr/>
              <p:nvPr/>
            </p:nvSpPr>
            <p:spPr>
              <a:xfrm>
                <a:off x="433022" y="255001"/>
                <a:ext cx="9309250" cy="6342300"/>
              </a:xfrm>
              <a:custGeom>
                <a:rect b="b" l="l" r="r" t="t"/>
                <a:pathLst>
                  <a:path extrusionOk="0" h="6142663" w="7889195">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gradFill>
                <a:gsLst>
                  <a:gs pos="0">
                    <a:srgbClr val="4E4F51"/>
                  </a:gs>
                  <a:gs pos="15000">
                    <a:srgbClr val="4E4F51"/>
                  </a:gs>
                  <a:gs pos="97000">
                    <a:srgbClr val="000000"/>
                  </a:gs>
                  <a:gs pos="100000">
                    <a:srgbClr val="000000"/>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82" name="Google Shape;182;p24"/>
              <p:cNvGrpSpPr/>
              <p:nvPr/>
            </p:nvGrpSpPr>
            <p:grpSpPr>
              <a:xfrm>
                <a:off x="9036100" y="3183177"/>
                <a:ext cx="492960" cy="492960"/>
                <a:chOff x="9132580" y="3159701"/>
                <a:chExt cx="371233" cy="371233"/>
              </a:xfrm>
            </p:grpSpPr>
            <p:sp>
              <p:nvSpPr>
                <p:cNvPr id="183" name="Google Shape;183;p24"/>
                <p:cNvSpPr/>
                <p:nvPr/>
              </p:nvSpPr>
              <p:spPr>
                <a:xfrm>
                  <a:off x="9132580" y="3159701"/>
                  <a:ext cx="371233" cy="371233"/>
                </a:xfrm>
                <a:custGeom>
                  <a:rect b="b" l="l" r="r" t="t"/>
                  <a:pathLst>
                    <a:path extrusionOk="0" h="358679" w="358679">
                      <a:moveTo>
                        <a:pt x="178613" y="269"/>
                      </a:moveTo>
                      <a:cubicBezTo>
                        <a:pt x="277673" y="269"/>
                        <a:pt x="357919" y="80562"/>
                        <a:pt x="357919" y="179608"/>
                      </a:cubicBezTo>
                      <a:cubicBezTo>
                        <a:pt x="357919" y="278655"/>
                        <a:pt x="277673" y="358948"/>
                        <a:pt x="178613" y="358948"/>
                      </a:cubicBezTo>
                      <a:cubicBezTo>
                        <a:pt x="79553" y="358948"/>
                        <a:pt x="-761" y="278655"/>
                        <a:pt x="-761" y="179608"/>
                      </a:cubicBezTo>
                      <a:cubicBezTo>
                        <a:pt x="-761" y="80562"/>
                        <a:pt x="79553" y="269"/>
                        <a:pt x="178613" y="269"/>
                      </a:cubicBezTo>
                      <a:close/>
                    </a:path>
                  </a:pathLst>
                </a:custGeom>
                <a:solidFill>
                  <a:srgbClr val="15151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24"/>
                <p:cNvSpPr/>
                <p:nvPr/>
              </p:nvSpPr>
              <p:spPr>
                <a:xfrm>
                  <a:off x="9138858" y="3166118"/>
                  <a:ext cx="267486" cy="358181"/>
                </a:xfrm>
                <a:custGeom>
                  <a:rect b="b" l="l" r="r" t="t"/>
                  <a:pathLst>
                    <a:path extrusionOk="0" h="346069" w="258441">
                      <a:moveTo>
                        <a:pt x="172543" y="269"/>
                      </a:moveTo>
                      <a:cubicBezTo>
                        <a:pt x="76788" y="269"/>
                        <a:pt x="-761" y="77750"/>
                        <a:pt x="-761" y="173303"/>
                      </a:cubicBezTo>
                      <a:cubicBezTo>
                        <a:pt x="-761" y="268857"/>
                        <a:pt x="76788" y="346338"/>
                        <a:pt x="172543" y="346338"/>
                      </a:cubicBezTo>
                      <a:cubicBezTo>
                        <a:pt x="188728" y="346338"/>
                        <a:pt x="204912" y="343978"/>
                        <a:pt x="219747" y="339662"/>
                      </a:cubicBezTo>
                      <a:cubicBezTo>
                        <a:pt x="270997" y="207155"/>
                        <a:pt x="269648" y="108769"/>
                        <a:pt x="219747" y="6810"/>
                      </a:cubicBezTo>
                      <a:cubicBezTo>
                        <a:pt x="204238" y="2561"/>
                        <a:pt x="188728" y="269"/>
                        <a:pt x="172543" y="269"/>
                      </a:cubicBezTo>
                      <a:close/>
                    </a:path>
                  </a:pathLst>
                </a:custGeom>
                <a:solidFill>
                  <a:srgbClr val="0707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24"/>
                <p:cNvSpPr/>
                <p:nvPr/>
              </p:nvSpPr>
              <p:spPr>
                <a:xfrm>
                  <a:off x="9249765" y="3279048"/>
                  <a:ext cx="129816" cy="130304"/>
                </a:xfrm>
                <a:custGeom>
                  <a:rect b="b" l="l" r="r" t="t"/>
                  <a:pathLst>
                    <a:path extrusionOk="0" h="125898" w="125426">
                      <a:moveTo>
                        <a:pt x="-761" y="98857"/>
                      </a:moveTo>
                      <a:cubicBezTo>
                        <a:pt x="-761" y="113962"/>
                        <a:pt x="11377" y="126167"/>
                        <a:pt x="26213" y="126167"/>
                      </a:cubicBezTo>
                      <a:lnTo>
                        <a:pt x="97692" y="126167"/>
                      </a:lnTo>
                      <a:cubicBezTo>
                        <a:pt x="112527" y="126167"/>
                        <a:pt x="124666" y="113962"/>
                        <a:pt x="124666" y="98857"/>
                      </a:cubicBezTo>
                      <a:lnTo>
                        <a:pt x="124666" y="27579"/>
                      </a:lnTo>
                      <a:cubicBezTo>
                        <a:pt x="124666" y="12474"/>
                        <a:pt x="112527" y="269"/>
                        <a:pt x="97692" y="269"/>
                      </a:cubicBezTo>
                      <a:lnTo>
                        <a:pt x="26213" y="269"/>
                      </a:lnTo>
                      <a:cubicBezTo>
                        <a:pt x="11377" y="269"/>
                        <a:pt x="-761" y="12474"/>
                        <a:pt x="-761" y="27579"/>
                      </a:cubicBezTo>
                      <a:lnTo>
                        <a:pt x="-761" y="98857"/>
                      </a:lnTo>
                      <a:close/>
                      <a:moveTo>
                        <a:pt x="9354" y="96429"/>
                      </a:moveTo>
                      <a:lnTo>
                        <a:pt x="9354" y="30007"/>
                      </a:lnTo>
                      <a:cubicBezTo>
                        <a:pt x="9354" y="19352"/>
                        <a:pt x="18120" y="10721"/>
                        <a:pt x="28910" y="10721"/>
                      </a:cubicBezTo>
                      <a:lnTo>
                        <a:pt x="94995" y="10721"/>
                      </a:lnTo>
                      <a:cubicBezTo>
                        <a:pt x="105784" y="10721"/>
                        <a:pt x="114551" y="19352"/>
                        <a:pt x="114551" y="30007"/>
                      </a:cubicBezTo>
                      <a:lnTo>
                        <a:pt x="114551" y="96429"/>
                      </a:lnTo>
                      <a:cubicBezTo>
                        <a:pt x="114551" y="107083"/>
                        <a:pt x="105784" y="115580"/>
                        <a:pt x="94995" y="115580"/>
                      </a:cubicBezTo>
                      <a:lnTo>
                        <a:pt x="28910" y="115580"/>
                      </a:lnTo>
                      <a:cubicBezTo>
                        <a:pt x="18120" y="115580"/>
                        <a:pt x="9354" y="107083"/>
                        <a:pt x="9354" y="96429"/>
                      </a:cubicBezTo>
                      <a:close/>
                    </a:path>
                  </a:pathLst>
                </a:custGeom>
                <a:solidFill>
                  <a:srgbClr val="CCCE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86" name="Google Shape;186;p24"/>
              <p:cNvGrpSpPr/>
              <p:nvPr/>
            </p:nvGrpSpPr>
            <p:grpSpPr>
              <a:xfrm>
                <a:off x="390725" y="192901"/>
                <a:ext cx="9367780" cy="6412330"/>
                <a:chOff x="1194635" y="234866"/>
                <a:chExt cx="9244824" cy="6489556"/>
              </a:xfrm>
            </p:grpSpPr>
            <p:sp>
              <p:nvSpPr>
                <p:cNvPr id="187" name="Google Shape;187;p24"/>
                <p:cNvSpPr/>
                <p:nvPr/>
              </p:nvSpPr>
              <p:spPr>
                <a:xfrm>
                  <a:off x="1217565" y="240980"/>
                  <a:ext cx="9221894" cy="6483314"/>
                </a:xfrm>
                <a:custGeom>
                  <a:rect b="b" l="l" r="r" t="t"/>
                  <a:pathLst>
                    <a:path extrusionOk="0" h="6483314" w="9221894">
                      <a:moveTo>
                        <a:pt x="0" y="6063936"/>
                      </a:moveTo>
                      <a:cubicBezTo>
                        <a:pt x="0" y="6296301"/>
                        <a:pt x="187014" y="6483315"/>
                        <a:pt x="419380" y="6483315"/>
                      </a:cubicBezTo>
                      <a:lnTo>
                        <a:pt x="8802005" y="6483315"/>
                      </a:lnTo>
                      <a:cubicBezTo>
                        <a:pt x="9034371" y="6483315"/>
                        <a:pt x="9221895" y="6296301"/>
                        <a:pt x="9221895" y="6063936"/>
                      </a:cubicBezTo>
                      <a:lnTo>
                        <a:pt x="9221895" y="419634"/>
                      </a:lnTo>
                      <a:cubicBezTo>
                        <a:pt x="9221895" y="187269"/>
                        <a:pt x="9034371" y="0"/>
                        <a:pt x="8802005" y="0"/>
                      </a:cubicBezTo>
                      <a:lnTo>
                        <a:pt x="419380" y="0"/>
                      </a:lnTo>
                      <a:cubicBezTo>
                        <a:pt x="187014" y="0"/>
                        <a:pt x="0" y="187141"/>
                        <a:pt x="0" y="419634"/>
                      </a:cubicBezTo>
                      <a:lnTo>
                        <a:pt x="0" y="6063936"/>
                      </a:lnTo>
                      <a:lnTo>
                        <a:pt x="0" y="6063936"/>
                      </a:lnTo>
                      <a:lnTo>
                        <a:pt x="0" y="6063936"/>
                      </a:lnTo>
                      <a:close/>
                      <a:moveTo>
                        <a:pt x="16052" y="6040495"/>
                      </a:moveTo>
                      <a:lnTo>
                        <a:pt x="16052" y="432119"/>
                      </a:lnTo>
                      <a:cubicBezTo>
                        <a:pt x="16052" y="200772"/>
                        <a:pt x="202301" y="14523"/>
                        <a:pt x="433648" y="14523"/>
                      </a:cubicBezTo>
                      <a:lnTo>
                        <a:pt x="8782642" y="14523"/>
                      </a:lnTo>
                      <a:cubicBezTo>
                        <a:pt x="9014244" y="14650"/>
                        <a:pt x="9200365" y="200772"/>
                        <a:pt x="9200365" y="432119"/>
                      </a:cubicBezTo>
                      <a:lnTo>
                        <a:pt x="9200365" y="6051196"/>
                      </a:lnTo>
                      <a:cubicBezTo>
                        <a:pt x="9200365" y="6282543"/>
                        <a:pt x="9014244" y="6468792"/>
                        <a:pt x="8782642" y="6468792"/>
                      </a:cubicBezTo>
                      <a:lnTo>
                        <a:pt x="433648" y="6457964"/>
                      </a:lnTo>
                      <a:cubicBezTo>
                        <a:pt x="202556" y="6457964"/>
                        <a:pt x="16306" y="6271714"/>
                        <a:pt x="16306" y="6040368"/>
                      </a:cubicBezTo>
                      <a:lnTo>
                        <a:pt x="16052" y="6040368"/>
                      </a:lnTo>
                      <a:close/>
                    </a:path>
                  </a:pathLst>
                </a:custGeom>
                <a:solidFill>
                  <a:srgbClr val="DCDD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24"/>
                <p:cNvSpPr/>
                <p:nvPr/>
              </p:nvSpPr>
              <p:spPr>
                <a:xfrm>
                  <a:off x="2119512" y="237923"/>
                  <a:ext cx="97838" cy="15287"/>
                </a:xfrm>
                <a:custGeom>
                  <a:rect b="b" l="l" r="r" t="t"/>
                  <a:pathLst>
                    <a:path extrusionOk="0" h="15287" w="97838">
                      <a:moveTo>
                        <a:pt x="0" y="0"/>
                      </a:moveTo>
                      <a:lnTo>
                        <a:pt x="0" y="15287"/>
                      </a:lnTo>
                      <a:lnTo>
                        <a:pt x="97838" y="15287"/>
                      </a:lnTo>
                      <a:lnTo>
                        <a:pt x="97838" y="8790"/>
                      </a:lnTo>
                      <a:cubicBezTo>
                        <a:pt x="97838" y="4204"/>
                        <a:pt x="92615" y="0"/>
                        <a:pt x="84207" y="0"/>
                      </a:cubicBezTo>
                      <a:lnTo>
                        <a:pt x="0" y="0"/>
                      </a:lnTo>
                      <a:lnTo>
                        <a:pt x="0" y="0"/>
                      </a:lnTo>
                      <a:lnTo>
                        <a:pt x="0" y="0"/>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24"/>
                <p:cNvSpPr/>
                <p:nvPr/>
              </p:nvSpPr>
              <p:spPr>
                <a:xfrm>
                  <a:off x="2510865" y="234866"/>
                  <a:ext cx="203320" cy="18344"/>
                </a:xfrm>
                <a:custGeom>
                  <a:rect b="b" l="l" r="r" t="t"/>
                  <a:pathLst>
                    <a:path extrusionOk="0" h="18344" w="203320">
                      <a:moveTo>
                        <a:pt x="0" y="7261"/>
                      </a:moveTo>
                      <a:lnTo>
                        <a:pt x="0" y="18345"/>
                      </a:lnTo>
                      <a:lnTo>
                        <a:pt x="203320" y="18345"/>
                      </a:lnTo>
                      <a:lnTo>
                        <a:pt x="203320" y="10701"/>
                      </a:lnTo>
                      <a:cubicBezTo>
                        <a:pt x="187906" y="9045"/>
                        <a:pt x="124591" y="0"/>
                        <a:pt x="107648" y="0"/>
                      </a:cubicBezTo>
                      <a:lnTo>
                        <a:pt x="3567" y="0"/>
                      </a:lnTo>
                      <a:cubicBezTo>
                        <a:pt x="1401" y="0"/>
                        <a:pt x="0" y="3312"/>
                        <a:pt x="0" y="7261"/>
                      </a:cubicBezTo>
                      <a:lnTo>
                        <a:pt x="0" y="7261"/>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24"/>
                <p:cNvSpPr/>
                <p:nvPr/>
              </p:nvSpPr>
              <p:spPr>
                <a:xfrm>
                  <a:off x="2831897" y="234866"/>
                  <a:ext cx="201791" cy="18344"/>
                </a:xfrm>
                <a:custGeom>
                  <a:rect b="b" l="l" r="r" t="t"/>
                  <a:pathLst>
                    <a:path extrusionOk="0" h="18344" w="201791">
                      <a:moveTo>
                        <a:pt x="201791" y="7261"/>
                      </a:moveTo>
                      <a:lnTo>
                        <a:pt x="201791" y="18345"/>
                      </a:lnTo>
                      <a:lnTo>
                        <a:pt x="0" y="18345"/>
                      </a:lnTo>
                      <a:lnTo>
                        <a:pt x="0" y="10701"/>
                      </a:lnTo>
                      <a:cubicBezTo>
                        <a:pt x="15415" y="9045"/>
                        <a:pt x="78220" y="0"/>
                        <a:pt x="94908" y="0"/>
                      </a:cubicBezTo>
                      <a:lnTo>
                        <a:pt x="198224" y="0"/>
                      </a:lnTo>
                      <a:cubicBezTo>
                        <a:pt x="200390" y="0"/>
                        <a:pt x="201791" y="3312"/>
                        <a:pt x="201791" y="7261"/>
                      </a:cubicBezTo>
                      <a:lnTo>
                        <a:pt x="201791" y="7261"/>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24"/>
                <p:cNvSpPr/>
                <p:nvPr/>
              </p:nvSpPr>
              <p:spPr>
                <a:xfrm>
                  <a:off x="2510865" y="245567"/>
                  <a:ext cx="203320" cy="7643"/>
                </a:xfrm>
                <a:custGeom>
                  <a:rect b="b" l="l" r="r" t="t"/>
                  <a:pathLst>
                    <a:path extrusionOk="0" h="7643" w="203320">
                      <a:moveTo>
                        <a:pt x="0" y="0"/>
                      </a:moveTo>
                      <a:lnTo>
                        <a:pt x="203320" y="0"/>
                      </a:lnTo>
                      <a:lnTo>
                        <a:pt x="203320" y="7644"/>
                      </a:lnTo>
                      <a:lnTo>
                        <a:pt x="0" y="7644"/>
                      </a:lnTo>
                      <a:lnTo>
                        <a:pt x="0" y="0"/>
                      </a:lnTo>
                      <a:close/>
                    </a:path>
                  </a:pathLst>
                </a:custGeom>
                <a:solidFill>
                  <a:srgbClr val="393A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24"/>
                <p:cNvSpPr/>
                <p:nvPr/>
              </p:nvSpPr>
              <p:spPr>
                <a:xfrm>
                  <a:off x="2831897" y="245567"/>
                  <a:ext cx="201791" cy="7643"/>
                </a:xfrm>
                <a:custGeom>
                  <a:rect b="b" l="l" r="r" t="t"/>
                  <a:pathLst>
                    <a:path extrusionOk="0" h="7643" w="201791">
                      <a:moveTo>
                        <a:pt x="0" y="0"/>
                      </a:moveTo>
                      <a:lnTo>
                        <a:pt x="201791" y="0"/>
                      </a:lnTo>
                      <a:lnTo>
                        <a:pt x="201791" y="7644"/>
                      </a:lnTo>
                      <a:lnTo>
                        <a:pt x="0" y="7644"/>
                      </a:lnTo>
                      <a:lnTo>
                        <a:pt x="0" y="0"/>
                      </a:lnTo>
                      <a:close/>
                    </a:path>
                  </a:pathLst>
                </a:custGeom>
                <a:solidFill>
                  <a:srgbClr val="444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24"/>
                <p:cNvSpPr/>
                <p:nvPr/>
              </p:nvSpPr>
              <p:spPr>
                <a:xfrm>
                  <a:off x="2119512" y="245567"/>
                  <a:ext cx="97838" cy="7643"/>
                </a:xfrm>
                <a:custGeom>
                  <a:rect b="b" l="l" r="r" t="t"/>
                  <a:pathLst>
                    <a:path extrusionOk="0" h="7643" w="97838">
                      <a:moveTo>
                        <a:pt x="0" y="0"/>
                      </a:moveTo>
                      <a:lnTo>
                        <a:pt x="97838" y="0"/>
                      </a:lnTo>
                      <a:lnTo>
                        <a:pt x="97838" y="7644"/>
                      </a:lnTo>
                      <a:lnTo>
                        <a:pt x="0" y="7644"/>
                      </a:lnTo>
                      <a:lnTo>
                        <a:pt x="0" y="0"/>
                      </a:lnTo>
                      <a:close/>
                    </a:path>
                  </a:pathLst>
                </a:custGeom>
                <a:solidFill>
                  <a:srgbClr val="3535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24"/>
                <p:cNvSpPr/>
                <p:nvPr/>
              </p:nvSpPr>
              <p:spPr>
                <a:xfrm>
                  <a:off x="1217565" y="251681"/>
                  <a:ext cx="9221894" cy="6472613"/>
                </a:xfrm>
                <a:custGeom>
                  <a:rect b="b" l="l" r="r" t="t"/>
                  <a:pathLst>
                    <a:path extrusionOk="0" h="6472613" w="9221894">
                      <a:moveTo>
                        <a:pt x="0" y="6053234"/>
                      </a:moveTo>
                      <a:cubicBezTo>
                        <a:pt x="0" y="6285600"/>
                        <a:pt x="187014" y="6472614"/>
                        <a:pt x="419380" y="6472614"/>
                      </a:cubicBezTo>
                      <a:lnTo>
                        <a:pt x="8802005" y="6472614"/>
                      </a:lnTo>
                      <a:cubicBezTo>
                        <a:pt x="9034371" y="6472614"/>
                        <a:pt x="9221895" y="6285600"/>
                        <a:pt x="9221895" y="6053234"/>
                      </a:cubicBezTo>
                      <a:lnTo>
                        <a:pt x="9221895" y="419634"/>
                      </a:lnTo>
                      <a:cubicBezTo>
                        <a:pt x="9221895" y="187269"/>
                        <a:pt x="9034371" y="0"/>
                        <a:pt x="8802005" y="0"/>
                      </a:cubicBezTo>
                      <a:lnTo>
                        <a:pt x="419380" y="0"/>
                      </a:lnTo>
                      <a:cubicBezTo>
                        <a:pt x="187014" y="0"/>
                        <a:pt x="0" y="187269"/>
                        <a:pt x="0" y="419634"/>
                      </a:cubicBezTo>
                      <a:lnTo>
                        <a:pt x="0" y="6053234"/>
                      </a:lnTo>
                      <a:lnTo>
                        <a:pt x="0" y="6053234"/>
                      </a:lnTo>
                      <a:lnTo>
                        <a:pt x="0" y="6053234"/>
                      </a:lnTo>
                      <a:close/>
                      <a:moveTo>
                        <a:pt x="16052" y="6040622"/>
                      </a:moveTo>
                      <a:lnTo>
                        <a:pt x="16052" y="432246"/>
                      </a:lnTo>
                      <a:cubicBezTo>
                        <a:pt x="16052" y="200900"/>
                        <a:pt x="202301" y="14650"/>
                        <a:pt x="433648" y="14650"/>
                      </a:cubicBezTo>
                      <a:lnTo>
                        <a:pt x="8782642" y="14650"/>
                      </a:lnTo>
                      <a:cubicBezTo>
                        <a:pt x="9014244" y="14650"/>
                        <a:pt x="9200365" y="200900"/>
                        <a:pt x="9200365" y="432246"/>
                      </a:cubicBezTo>
                      <a:lnTo>
                        <a:pt x="9200365" y="6040622"/>
                      </a:lnTo>
                      <a:cubicBezTo>
                        <a:pt x="9200365" y="6271969"/>
                        <a:pt x="9014244" y="6458218"/>
                        <a:pt x="8782642" y="6458218"/>
                      </a:cubicBezTo>
                      <a:lnTo>
                        <a:pt x="433648" y="6458218"/>
                      </a:lnTo>
                      <a:cubicBezTo>
                        <a:pt x="202556" y="6458218"/>
                        <a:pt x="16306" y="6271969"/>
                        <a:pt x="16306" y="6040622"/>
                      </a:cubicBezTo>
                      <a:lnTo>
                        <a:pt x="16052" y="6040622"/>
                      </a:lnTo>
                      <a:close/>
                    </a:path>
                  </a:pathLst>
                </a:custGeom>
                <a:solidFill>
                  <a:srgbClr val="989AA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24"/>
                <p:cNvSpPr/>
                <p:nvPr/>
              </p:nvSpPr>
              <p:spPr>
                <a:xfrm>
                  <a:off x="1232853" y="266969"/>
                  <a:ext cx="9184950" cy="6442039"/>
                </a:xfrm>
                <a:custGeom>
                  <a:rect b="b" l="l" r="r" t="t"/>
                  <a:pathLst>
                    <a:path extrusionOk="0" h="6442039" w="9184950">
                      <a:moveTo>
                        <a:pt x="0" y="6024571"/>
                      </a:moveTo>
                      <a:cubicBezTo>
                        <a:pt x="0" y="6255917"/>
                        <a:pt x="186249" y="6442040"/>
                        <a:pt x="417596" y="6442040"/>
                      </a:cubicBezTo>
                      <a:lnTo>
                        <a:pt x="8767227" y="6442040"/>
                      </a:lnTo>
                      <a:cubicBezTo>
                        <a:pt x="8998829" y="6442040"/>
                        <a:pt x="9184951" y="6255917"/>
                        <a:pt x="9184951" y="6024571"/>
                      </a:cubicBezTo>
                      <a:lnTo>
                        <a:pt x="9184951" y="417469"/>
                      </a:lnTo>
                      <a:cubicBezTo>
                        <a:pt x="9184951" y="186122"/>
                        <a:pt x="8998829" y="0"/>
                        <a:pt x="8767227" y="0"/>
                      </a:cubicBezTo>
                      <a:lnTo>
                        <a:pt x="417596" y="0"/>
                      </a:lnTo>
                      <a:cubicBezTo>
                        <a:pt x="186504" y="0"/>
                        <a:pt x="255" y="186122"/>
                        <a:pt x="255" y="417469"/>
                      </a:cubicBezTo>
                      <a:lnTo>
                        <a:pt x="255" y="6024571"/>
                      </a:lnTo>
                      <a:lnTo>
                        <a:pt x="0" y="6024571"/>
                      </a:lnTo>
                      <a:lnTo>
                        <a:pt x="0" y="6024571"/>
                      </a:lnTo>
                      <a:close/>
                      <a:moveTo>
                        <a:pt x="28791" y="6016672"/>
                      </a:moveTo>
                      <a:lnTo>
                        <a:pt x="28791" y="425495"/>
                      </a:lnTo>
                      <a:cubicBezTo>
                        <a:pt x="28791" y="205358"/>
                        <a:pt x="205995" y="28154"/>
                        <a:pt x="426132" y="28154"/>
                      </a:cubicBezTo>
                      <a:lnTo>
                        <a:pt x="8743659" y="28154"/>
                      </a:lnTo>
                      <a:cubicBezTo>
                        <a:pt x="8964051" y="28154"/>
                        <a:pt x="9141127" y="205358"/>
                        <a:pt x="9141127" y="425495"/>
                      </a:cubicBezTo>
                      <a:lnTo>
                        <a:pt x="9141127" y="6016672"/>
                      </a:lnTo>
                      <a:cubicBezTo>
                        <a:pt x="9141127" y="6236808"/>
                        <a:pt x="8964051" y="6414013"/>
                        <a:pt x="8743659" y="6414013"/>
                      </a:cubicBezTo>
                      <a:lnTo>
                        <a:pt x="426132" y="6414013"/>
                      </a:lnTo>
                      <a:cubicBezTo>
                        <a:pt x="205741" y="6414013"/>
                        <a:pt x="28409" y="6236808"/>
                        <a:pt x="28409" y="6016672"/>
                      </a:cubicBezTo>
                      <a:lnTo>
                        <a:pt x="28791" y="6016672"/>
                      </a:lnTo>
                      <a:close/>
                    </a:path>
                  </a:pathLst>
                </a:custGeom>
                <a:solidFill>
                  <a:srgbClr val="EAEAE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24"/>
                <p:cNvSpPr/>
                <p:nvPr/>
              </p:nvSpPr>
              <p:spPr>
                <a:xfrm>
                  <a:off x="1261898" y="294486"/>
                  <a:ext cx="8971056" cy="6387005"/>
                </a:xfrm>
                <a:custGeom>
                  <a:rect b="b" l="l" r="r" t="t"/>
                  <a:pathLst>
                    <a:path extrusionOk="0" h="6387005" w="8971056">
                      <a:moveTo>
                        <a:pt x="255" y="5989665"/>
                      </a:moveTo>
                      <a:cubicBezTo>
                        <a:pt x="255" y="6209801"/>
                        <a:pt x="177459" y="6387006"/>
                        <a:pt x="397595" y="6387006"/>
                      </a:cubicBezTo>
                      <a:lnTo>
                        <a:pt x="8714232" y="6387006"/>
                      </a:lnTo>
                      <a:cubicBezTo>
                        <a:pt x="8811433" y="6387006"/>
                        <a:pt x="8900990" y="6351972"/>
                        <a:pt x="8970292" y="6293881"/>
                      </a:cubicBezTo>
                      <a:cubicBezTo>
                        <a:pt x="8902392" y="6348023"/>
                        <a:pt x="8815637" y="6380381"/>
                        <a:pt x="8721875" y="6380381"/>
                      </a:cubicBezTo>
                      <a:lnTo>
                        <a:pt x="401035" y="6380254"/>
                      </a:lnTo>
                      <a:cubicBezTo>
                        <a:pt x="180899" y="6380254"/>
                        <a:pt x="3567" y="6203431"/>
                        <a:pt x="3567" y="5983677"/>
                      </a:cubicBezTo>
                      <a:lnTo>
                        <a:pt x="3567" y="403073"/>
                      </a:lnTo>
                      <a:cubicBezTo>
                        <a:pt x="3567" y="183319"/>
                        <a:pt x="180899" y="6497"/>
                        <a:pt x="401162" y="6497"/>
                      </a:cubicBezTo>
                      <a:lnTo>
                        <a:pt x="8722002" y="6497"/>
                      </a:lnTo>
                      <a:cubicBezTo>
                        <a:pt x="8816401" y="6497"/>
                        <a:pt x="8902519" y="38982"/>
                        <a:pt x="8971057" y="93507"/>
                      </a:cubicBezTo>
                      <a:cubicBezTo>
                        <a:pt x="8901755" y="35161"/>
                        <a:pt x="8812197" y="0"/>
                        <a:pt x="8714232" y="0"/>
                      </a:cubicBezTo>
                      <a:lnTo>
                        <a:pt x="397595" y="0"/>
                      </a:lnTo>
                      <a:cubicBezTo>
                        <a:pt x="177205" y="0"/>
                        <a:pt x="0" y="177205"/>
                        <a:pt x="0" y="397341"/>
                      </a:cubicBezTo>
                      <a:lnTo>
                        <a:pt x="0" y="5989665"/>
                      </a:lnTo>
                      <a:lnTo>
                        <a:pt x="255" y="5989665"/>
                      </a:lnTo>
                      <a:lnTo>
                        <a:pt x="255" y="5989665"/>
                      </a:lnTo>
                      <a:close/>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24"/>
                <p:cNvSpPr/>
                <p:nvPr/>
              </p:nvSpPr>
              <p:spPr>
                <a:xfrm>
                  <a:off x="1266484" y="294484"/>
                  <a:ext cx="9114629" cy="6380892"/>
                </a:xfrm>
                <a:custGeom>
                  <a:rect b="b" l="l" r="r" t="t"/>
                  <a:pathLst>
                    <a:path extrusionOk="0" h="6380892" w="9114629">
                      <a:moveTo>
                        <a:pt x="0" y="5984316"/>
                      </a:moveTo>
                      <a:cubicBezTo>
                        <a:pt x="0" y="6204070"/>
                        <a:pt x="177332" y="6380892"/>
                        <a:pt x="397468" y="6380892"/>
                      </a:cubicBezTo>
                      <a:lnTo>
                        <a:pt x="8717289" y="6380892"/>
                      </a:lnTo>
                      <a:cubicBezTo>
                        <a:pt x="8937679" y="6380892"/>
                        <a:pt x="9114629" y="6204070"/>
                        <a:pt x="9114629" y="5984316"/>
                      </a:cubicBezTo>
                      <a:lnTo>
                        <a:pt x="9114629" y="396578"/>
                      </a:lnTo>
                      <a:cubicBezTo>
                        <a:pt x="9114629" y="176824"/>
                        <a:pt x="8937679" y="2"/>
                        <a:pt x="8717289" y="2"/>
                      </a:cubicBezTo>
                      <a:lnTo>
                        <a:pt x="397468" y="2"/>
                      </a:lnTo>
                      <a:cubicBezTo>
                        <a:pt x="177459" y="-635"/>
                        <a:pt x="127" y="163575"/>
                        <a:pt x="127" y="383202"/>
                      </a:cubicBezTo>
                      <a:lnTo>
                        <a:pt x="127" y="5983679"/>
                      </a:lnTo>
                      <a:lnTo>
                        <a:pt x="0" y="5984316"/>
                      </a:lnTo>
                      <a:lnTo>
                        <a:pt x="0" y="5984316"/>
                      </a:lnTo>
                      <a:close/>
                      <a:moveTo>
                        <a:pt x="8663" y="5979475"/>
                      </a:moveTo>
                      <a:lnTo>
                        <a:pt x="8663" y="389826"/>
                      </a:lnTo>
                      <a:cubicBezTo>
                        <a:pt x="8663" y="170582"/>
                        <a:pt x="185740" y="6626"/>
                        <a:pt x="405494" y="6626"/>
                      </a:cubicBezTo>
                      <a:lnTo>
                        <a:pt x="8712066" y="6626"/>
                      </a:lnTo>
                      <a:cubicBezTo>
                        <a:pt x="8931692" y="6626"/>
                        <a:pt x="9108770" y="183066"/>
                        <a:pt x="9108770" y="402311"/>
                      </a:cubicBezTo>
                      <a:lnTo>
                        <a:pt x="9108770" y="5979348"/>
                      </a:lnTo>
                      <a:cubicBezTo>
                        <a:pt x="9108770" y="6198592"/>
                        <a:pt x="8931820" y="6375032"/>
                        <a:pt x="8712066" y="6375032"/>
                      </a:cubicBezTo>
                      <a:lnTo>
                        <a:pt x="405494" y="6375032"/>
                      </a:lnTo>
                      <a:cubicBezTo>
                        <a:pt x="185995" y="6375032"/>
                        <a:pt x="8918" y="6198465"/>
                        <a:pt x="8918" y="5979348"/>
                      </a:cubicBezTo>
                      <a:lnTo>
                        <a:pt x="8663" y="5979475"/>
                      </a:lnTo>
                      <a:close/>
                    </a:path>
                  </a:pathLst>
                </a:custGeom>
                <a:solidFill>
                  <a:srgbClr val="A6A7A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24"/>
                <p:cNvSpPr/>
                <p:nvPr/>
              </p:nvSpPr>
              <p:spPr>
                <a:xfrm>
                  <a:off x="1217565" y="6135737"/>
                  <a:ext cx="434157" cy="588685"/>
                </a:xfrm>
                <a:custGeom>
                  <a:rect b="b" l="l" r="r" t="t"/>
                  <a:pathLst>
                    <a:path extrusionOk="0" h="588685" w="434157">
                      <a:moveTo>
                        <a:pt x="127" y="169561"/>
                      </a:moveTo>
                      <a:cubicBezTo>
                        <a:pt x="127" y="401799"/>
                        <a:pt x="187269" y="588686"/>
                        <a:pt x="419889" y="588686"/>
                      </a:cubicBezTo>
                      <a:lnTo>
                        <a:pt x="434157" y="574163"/>
                      </a:lnTo>
                      <a:cubicBezTo>
                        <a:pt x="202556" y="574163"/>
                        <a:pt x="16052" y="388041"/>
                        <a:pt x="16052" y="156949"/>
                      </a:cubicBezTo>
                      <a:lnTo>
                        <a:pt x="16052" y="0"/>
                      </a:lnTo>
                      <a:lnTo>
                        <a:pt x="0" y="0"/>
                      </a:lnTo>
                      <a:lnTo>
                        <a:pt x="127" y="169561"/>
                      </a:lnTo>
                      <a:lnTo>
                        <a:pt x="127" y="169561"/>
                      </a:lnTo>
                      <a:lnTo>
                        <a:pt x="127" y="169561"/>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24"/>
                <p:cNvSpPr/>
                <p:nvPr/>
              </p:nvSpPr>
              <p:spPr>
                <a:xfrm>
                  <a:off x="1217565" y="251681"/>
                  <a:ext cx="843855" cy="3364719"/>
                </a:xfrm>
                <a:custGeom>
                  <a:rect b="b" l="l" r="r" t="t"/>
                  <a:pathLst>
                    <a:path extrusionOk="0" h="3364719" w="843855">
                      <a:moveTo>
                        <a:pt x="16052" y="432374"/>
                      </a:moveTo>
                      <a:cubicBezTo>
                        <a:pt x="16052" y="201027"/>
                        <a:pt x="202301" y="14778"/>
                        <a:pt x="433648" y="14778"/>
                      </a:cubicBezTo>
                      <a:lnTo>
                        <a:pt x="843855" y="14778"/>
                      </a:lnTo>
                      <a:lnTo>
                        <a:pt x="843855" y="0"/>
                      </a:lnTo>
                      <a:lnTo>
                        <a:pt x="419380" y="0"/>
                      </a:lnTo>
                      <a:cubicBezTo>
                        <a:pt x="187014" y="0"/>
                        <a:pt x="0" y="187269"/>
                        <a:pt x="0" y="419762"/>
                      </a:cubicBezTo>
                      <a:lnTo>
                        <a:pt x="0" y="3364720"/>
                      </a:lnTo>
                      <a:lnTo>
                        <a:pt x="16052" y="3364720"/>
                      </a:lnTo>
                      <a:lnTo>
                        <a:pt x="16052" y="432374"/>
                      </a:lnTo>
                      <a:lnTo>
                        <a:pt x="16052" y="432374"/>
                      </a:lnTo>
                      <a:lnTo>
                        <a:pt x="16052" y="432374"/>
                      </a:lnTo>
                      <a:close/>
                    </a:path>
                  </a:pathLst>
                </a:custGeom>
                <a:solidFill>
                  <a:srgbClr val="5D5E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24"/>
                <p:cNvSpPr/>
                <p:nvPr/>
              </p:nvSpPr>
              <p:spPr>
                <a:xfrm>
                  <a:off x="9999061" y="251681"/>
                  <a:ext cx="438743" cy="432628"/>
                </a:xfrm>
                <a:custGeom>
                  <a:rect b="b" l="l" r="r" t="t"/>
                  <a:pathLst>
                    <a:path extrusionOk="0" h="432628" w="438743">
                      <a:moveTo>
                        <a:pt x="0" y="14650"/>
                      </a:moveTo>
                      <a:cubicBezTo>
                        <a:pt x="231601" y="14650"/>
                        <a:pt x="417723" y="201027"/>
                        <a:pt x="417723" y="432629"/>
                      </a:cubicBezTo>
                      <a:lnTo>
                        <a:pt x="438744" y="419889"/>
                      </a:lnTo>
                      <a:cubicBezTo>
                        <a:pt x="438744" y="187269"/>
                        <a:pt x="251857" y="0"/>
                        <a:pt x="19618" y="0"/>
                      </a:cubicBezTo>
                      <a:lnTo>
                        <a:pt x="0" y="14650"/>
                      </a:lnTo>
                      <a:lnTo>
                        <a:pt x="0" y="14650"/>
                      </a:lnTo>
                      <a:lnTo>
                        <a:pt x="0" y="14650"/>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24"/>
                <p:cNvSpPr/>
                <p:nvPr/>
              </p:nvSpPr>
              <p:spPr>
                <a:xfrm>
                  <a:off x="10000589" y="6291667"/>
                  <a:ext cx="438743" cy="432628"/>
                </a:xfrm>
                <a:custGeom>
                  <a:rect b="b" l="l" r="r" t="t"/>
                  <a:pathLst>
                    <a:path extrusionOk="0" h="432628" w="438743">
                      <a:moveTo>
                        <a:pt x="18854" y="432629"/>
                      </a:moveTo>
                      <a:cubicBezTo>
                        <a:pt x="251221" y="432629"/>
                        <a:pt x="438744" y="245360"/>
                        <a:pt x="438744" y="12612"/>
                      </a:cubicBezTo>
                      <a:lnTo>
                        <a:pt x="417087" y="0"/>
                      </a:lnTo>
                      <a:cubicBezTo>
                        <a:pt x="417087" y="231601"/>
                        <a:pt x="230965" y="418106"/>
                        <a:pt x="0" y="418106"/>
                      </a:cubicBezTo>
                      <a:lnTo>
                        <a:pt x="18854" y="432629"/>
                      </a:lnTo>
                      <a:lnTo>
                        <a:pt x="18854" y="432629"/>
                      </a:lnTo>
                      <a:lnTo>
                        <a:pt x="18854" y="432629"/>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24"/>
                <p:cNvSpPr/>
                <p:nvPr/>
              </p:nvSpPr>
              <p:spPr>
                <a:xfrm>
                  <a:off x="1194635" y="927377"/>
                  <a:ext cx="19873" cy="337847"/>
                </a:xfrm>
                <a:custGeom>
                  <a:rect b="b" l="l" r="r" t="t"/>
                  <a:pathLst>
                    <a:path extrusionOk="0" h="337847" w="19873">
                      <a:moveTo>
                        <a:pt x="0" y="328930"/>
                      </a:moveTo>
                      <a:lnTo>
                        <a:pt x="0" y="8918"/>
                      </a:lnTo>
                      <a:cubicBezTo>
                        <a:pt x="0" y="3949"/>
                        <a:pt x="4331" y="0"/>
                        <a:pt x="9555" y="0"/>
                      </a:cubicBezTo>
                      <a:lnTo>
                        <a:pt x="19873" y="0"/>
                      </a:lnTo>
                      <a:lnTo>
                        <a:pt x="19873" y="337848"/>
                      </a:lnTo>
                      <a:lnTo>
                        <a:pt x="9555" y="337848"/>
                      </a:lnTo>
                      <a:cubicBezTo>
                        <a:pt x="4331" y="337848"/>
                        <a:pt x="0" y="333899"/>
                        <a:pt x="0" y="328930"/>
                      </a:cubicBezTo>
                      <a:lnTo>
                        <a:pt x="0" y="328930"/>
                      </a:lnTo>
                      <a:close/>
                    </a:path>
                  </a:pathLst>
                </a:custGeom>
                <a:solidFill>
                  <a:srgbClr val="14141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24"/>
                <p:cNvSpPr/>
                <p:nvPr/>
              </p:nvSpPr>
              <p:spPr>
                <a:xfrm>
                  <a:off x="1200749" y="925848"/>
                  <a:ext cx="13758" cy="339376"/>
                </a:xfrm>
                <a:custGeom>
                  <a:rect b="b" l="l" r="r" t="t"/>
                  <a:pathLst>
                    <a:path extrusionOk="0" h="339376" w="13758">
                      <a:moveTo>
                        <a:pt x="13759" y="339376"/>
                      </a:moveTo>
                      <a:lnTo>
                        <a:pt x="3057" y="339376"/>
                      </a:lnTo>
                      <a:cubicBezTo>
                        <a:pt x="1911" y="339376"/>
                        <a:pt x="1019" y="338994"/>
                        <a:pt x="0" y="338740"/>
                      </a:cubicBezTo>
                      <a:cubicBezTo>
                        <a:pt x="3949" y="337593"/>
                        <a:pt x="6879" y="334408"/>
                        <a:pt x="6879" y="330332"/>
                      </a:cubicBezTo>
                      <a:lnTo>
                        <a:pt x="6879" y="8918"/>
                      </a:lnTo>
                      <a:cubicBezTo>
                        <a:pt x="6879" y="4968"/>
                        <a:pt x="3949" y="1529"/>
                        <a:pt x="0" y="382"/>
                      </a:cubicBezTo>
                      <a:cubicBezTo>
                        <a:pt x="1019" y="127"/>
                        <a:pt x="1911" y="0"/>
                        <a:pt x="3057" y="0"/>
                      </a:cubicBezTo>
                      <a:lnTo>
                        <a:pt x="13759" y="0"/>
                      </a:lnTo>
                      <a:lnTo>
                        <a:pt x="13759" y="339376"/>
                      </a:lnTo>
                      <a:lnTo>
                        <a:pt x="13759" y="339376"/>
                      </a:lnTo>
                      <a:lnTo>
                        <a:pt x="13759" y="339376"/>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204" name="Google Shape;204;p24"/>
            <p:cNvSpPr/>
            <p:nvPr/>
          </p:nvSpPr>
          <p:spPr>
            <a:xfrm>
              <a:off x="2893720" y="349978"/>
              <a:ext cx="5332800" cy="40011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5" name="Google Shape;205;p24"/>
            <p:cNvSpPr/>
            <p:nvPr/>
          </p:nvSpPr>
          <p:spPr>
            <a:xfrm rot="5829469">
              <a:off x="2617236" y="2327108"/>
              <a:ext cx="65007" cy="65007"/>
            </a:xfrm>
            <a:prstGeom prst="ellipse">
              <a:avLst/>
            </a:pr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6" name="Google Shape;206;p24"/>
          <p:cNvSpPr txBox="1"/>
          <p:nvPr>
            <p:ph type="title"/>
          </p:nvPr>
        </p:nvSpPr>
        <p:spPr>
          <a:xfrm>
            <a:off x="1528325" y="464650"/>
            <a:ext cx="6269400" cy="12642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Our App…  Demo Time!</a:t>
            </a:r>
            <a:endParaRPr/>
          </a:p>
        </p:txBody>
      </p:sp>
      <p:pic>
        <p:nvPicPr>
          <p:cNvPr id="207" name="Google Shape;207;p24"/>
          <p:cNvPicPr preferRelativeResize="0"/>
          <p:nvPr/>
        </p:nvPicPr>
        <p:blipFill rotWithShape="1">
          <a:blip r:embed="rId3">
            <a:alphaModFix/>
          </a:blip>
          <a:srcRect b="8715" l="60252" r="0" t="8358"/>
          <a:stretch/>
        </p:blipFill>
        <p:spPr>
          <a:xfrm>
            <a:off x="3357825" y="1948464"/>
            <a:ext cx="6103900" cy="3581549"/>
          </a:xfrm>
          <a:prstGeom prst="rect">
            <a:avLst/>
          </a:prstGeom>
          <a:noFill/>
          <a:ln>
            <a:noFill/>
          </a:ln>
        </p:spPr>
      </p:pic>
      <p:sp>
        <p:nvSpPr>
          <p:cNvPr id="208" name="Google Shape;208;p24">
            <a:hlinkClick r:id="rId4"/>
          </p:cNvPr>
          <p:cNvSpPr/>
          <p:nvPr/>
        </p:nvSpPr>
        <p:spPr>
          <a:xfrm>
            <a:off x="9480775" y="3633325"/>
            <a:ext cx="170400" cy="20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tic Slab"/>
              <a:ea typeface="Antic Slab"/>
              <a:cs typeface="Antic Slab"/>
              <a:sym typeface="Antic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733875" y="421475"/>
            <a:ext cx="95190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Possible upgrades</a:t>
            </a:r>
            <a:endParaRPr/>
          </a:p>
        </p:txBody>
      </p:sp>
      <p:sp>
        <p:nvSpPr>
          <p:cNvPr id="214" name="Google Shape;214;p25"/>
          <p:cNvSpPr txBox="1"/>
          <p:nvPr>
            <p:ph idx="1" type="body"/>
          </p:nvPr>
        </p:nvSpPr>
        <p:spPr>
          <a:xfrm>
            <a:off x="1060075" y="1575150"/>
            <a:ext cx="9519000" cy="2488500"/>
          </a:xfrm>
          <a:prstGeom prst="rect">
            <a:avLst/>
          </a:prstGeom>
        </p:spPr>
        <p:txBody>
          <a:bodyPr anchorCtr="0" anchor="t" bIns="121900" lIns="121900" spcFirstLastPara="1" rIns="121900" wrap="square" tIns="121900">
            <a:noAutofit/>
          </a:bodyPr>
          <a:lstStyle/>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Faster </a:t>
            </a:r>
            <a:r>
              <a:rPr b="0" lang="en">
                <a:latin typeface="Lexend"/>
                <a:ea typeface="Lexend"/>
                <a:cs typeface="Lexend"/>
                <a:sym typeface="Lexend"/>
              </a:rPr>
              <a:t>response</a:t>
            </a:r>
            <a:r>
              <a:rPr b="0" lang="en">
                <a:latin typeface="Lexend"/>
                <a:ea typeface="Lexend"/>
                <a:cs typeface="Lexend"/>
                <a:sym typeface="Lexend"/>
              </a:rPr>
              <a:t> time</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Accessibility tools</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Restaurant recommendations</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Solo traveler pairing</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Local business recommendations </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Rating capabilities</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Adding more landmarks, activities and festivals</a:t>
            </a:r>
            <a:endParaRPr b="0">
              <a:latin typeface="Lexend"/>
              <a:ea typeface="Lexend"/>
              <a:cs typeface="Lexend"/>
              <a:sym typeface="Lexend"/>
            </a:endParaRPr>
          </a:p>
          <a:p>
            <a:pPr indent="0" lvl="0" marL="457200" rtl="0" algn="l">
              <a:lnSpc>
                <a:spcPct val="200000"/>
              </a:lnSpc>
              <a:spcBef>
                <a:spcPts val="0"/>
              </a:spcBef>
              <a:spcAft>
                <a:spcPts val="0"/>
              </a:spcAft>
              <a:buNone/>
            </a:pPr>
            <a:r>
              <a:t/>
            </a:r>
            <a:endParaRPr b="0">
              <a:latin typeface="Lexend"/>
              <a:ea typeface="Lexend"/>
              <a:cs typeface="Lexend"/>
              <a:sym typeface="Lexend"/>
            </a:endParaRPr>
          </a:p>
        </p:txBody>
      </p:sp>
      <p:pic>
        <p:nvPicPr>
          <p:cNvPr id="215" name="Google Shape;215;p25"/>
          <p:cNvPicPr preferRelativeResize="0"/>
          <p:nvPr/>
        </p:nvPicPr>
        <p:blipFill>
          <a:blip r:embed="rId3">
            <a:alphaModFix/>
          </a:blip>
          <a:stretch>
            <a:fillRect/>
          </a:stretch>
        </p:blipFill>
        <p:spPr>
          <a:xfrm>
            <a:off x="6046575" y="1520300"/>
            <a:ext cx="5660726" cy="30945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Simple Light">
      <a:dk1>
        <a:srgbClr val="000000"/>
      </a:dk1>
      <a:lt1>
        <a:srgbClr val="F1F1E9"/>
      </a:lt1>
      <a:dk2>
        <a:srgbClr val="000000"/>
      </a:dk2>
      <a:lt2>
        <a:srgbClr val="EEEEEE"/>
      </a:lt2>
      <a:accent1>
        <a:srgbClr val="FFD966"/>
      </a:accent1>
      <a:accent2>
        <a:srgbClr val="7B95A5"/>
      </a:accent2>
      <a:accent3>
        <a:srgbClr val="25566E"/>
      </a:accent3>
      <a:accent4>
        <a:srgbClr val="587C8E"/>
      </a:accent4>
      <a:accent5>
        <a:srgbClr val="DBA274"/>
      </a:accent5>
      <a:accent6>
        <a:srgbClr val="C26A5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