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2090-A86E-47A7-A993-D72BBA91325D}" v="178" dt="2024-04-02T13:21:00.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a:cs typeface="Arial"/>
              </a:rPr>
              <a:t>Presented By:</a:t>
            </a:r>
          </a:p>
          <a:p>
            <a:r>
              <a:rPr lang="en-US" sz="2000" b="1">
                <a:solidFill>
                  <a:schemeClr val="accent1">
                    <a:lumMod val="75000"/>
                  </a:schemeClr>
                </a:solidFill>
                <a:latin typeface="Arial"/>
                <a:cs typeface="Arial"/>
              </a:rPr>
              <a:t>1. R Daniel Joe | V </a:t>
            </a:r>
            <a:r>
              <a:rPr lang="en-US" sz="2000" b="1" err="1">
                <a:solidFill>
                  <a:schemeClr val="accent1">
                    <a:lumMod val="75000"/>
                  </a:schemeClr>
                </a:solidFill>
                <a:latin typeface="Arial"/>
                <a:cs typeface="Arial"/>
              </a:rPr>
              <a:t>V</a:t>
            </a:r>
            <a:r>
              <a:rPr lang="en-US" sz="2000" b="1">
                <a:solidFill>
                  <a:schemeClr val="accent1">
                    <a:lumMod val="75000"/>
                  </a:schemeClr>
                </a:solidFill>
                <a:latin typeface="Arial"/>
                <a:cs typeface="Arial"/>
              </a:rPr>
              <a:t>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br>
              <a:rPr lang="en-US" dirty="0"/>
            </a:br>
            <a:endParaRPr lang="en-US" dirty="0"/>
          </a:p>
          <a:p>
            <a:pPr marL="0" indent="0">
              <a:buNone/>
            </a:pP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br>
              <a:rPr lang="en-US" dirty="0"/>
            </a:b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br>
              <a:rPr lang="en-US" dirty="0"/>
            </a:b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A black background with white text&#10;&#10;Description automatically generated">
            <a:extLst>
              <a:ext uri="{FF2B5EF4-FFF2-40B4-BE49-F238E27FC236}">
                <a16:creationId xmlns:a16="http://schemas.microsoft.com/office/drawing/2014/main" id="{7C843A64-38E2-7985-B3C7-74E0DDA3C55C}"/>
              </a:ext>
            </a:extLst>
          </p:cNvPr>
          <p:cNvPicPr>
            <a:picLocks noGrp="1" noChangeAspect="1"/>
          </p:cNvPicPr>
          <p:nvPr>
            <p:ph idx="1"/>
          </p:nvPr>
        </p:nvPicPr>
        <p:blipFill>
          <a:blip r:embed="rId2"/>
          <a:stretch>
            <a:fillRect/>
          </a:stretch>
        </p:blipFill>
        <p:spPr>
          <a:xfrm>
            <a:off x="3047999" y="3088642"/>
            <a:ext cx="6096000" cy="110009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br>
              <a:rPr lang="en-US" dirty="0"/>
            </a:br>
            <a:endParaRPr lang="en-US" sz="2000"/>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Steganography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94</cp:revision>
  <dcterms:created xsi:type="dcterms:W3CDTF">2021-05-26T16:50:10Z</dcterms:created>
  <dcterms:modified xsi:type="dcterms:W3CDTF">2024-04-02T13:21:21Z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