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71" r:id="rId6"/>
    <p:sldId id="266" r:id="rId7"/>
    <p:sldId id="259" r:id="rId8"/>
    <p:sldId id="263" r:id="rId9"/>
    <p:sldId id="264" r:id="rId10"/>
    <p:sldId id="260" r:id="rId11"/>
    <p:sldId id="261" r:id="rId12"/>
    <p:sldId id="262" r:id="rId13"/>
    <p:sldId id="270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4.xml"/><Relationship Id="rId7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4" Type="http://schemas.openxmlformats.org/officeDocument/2006/relationships/slide" Target="slide6.xml"/><Relationship Id="rId9" Type="http://schemas.openxmlformats.org/officeDocument/2006/relationships/slide" Target="slid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093422"/>
          </a:xfrm>
        </p:spPr>
        <p:txBody>
          <a:bodyPr/>
          <a:lstStyle/>
          <a:p>
            <a:r>
              <a:rPr lang="ru-RU" dirty="0" smtClean="0"/>
              <a:t>Проект</a:t>
            </a:r>
            <a:br>
              <a:rPr lang="ru-RU" dirty="0" smtClean="0"/>
            </a:br>
            <a:r>
              <a:rPr lang="ru-RU" dirty="0" smtClean="0"/>
              <a:t>«Кафе бар»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4204445" cy="1852020"/>
          </a:xfrm>
        </p:spPr>
        <p:txBody>
          <a:bodyPr>
            <a:normAutofit/>
          </a:bodyPr>
          <a:lstStyle/>
          <a:p>
            <a:r>
              <a:rPr lang="en-US" dirty="0" err="1" smtClean="0"/>
              <a:t>Dmitrii</a:t>
            </a:r>
            <a:r>
              <a:rPr lang="ru-RU" dirty="0" smtClean="0"/>
              <a:t> </a:t>
            </a:r>
            <a:r>
              <a:rPr lang="en-US" dirty="0" err="1" smtClean="0"/>
              <a:t>Kreivald</a:t>
            </a:r>
            <a:endParaRPr lang="ru-RU" dirty="0"/>
          </a:p>
          <a:p>
            <a:r>
              <a:rPr lang="en-US" dirty="0" smtClean="0"/>
              <a:t>Julia </a:t>
            </a:r>
            <a:r>
              <a:rPr lang="en-US" dirty="0" err="1" smtClean="0"/>
              <a:t>badanova</a:t>
            </a:r>
            <a:endParaRPr lang="en-US" dirty="0" smtClean="0"/>
          </a:p>
          <a:p>
            <a:r>
              <a:rPr lang="en-US" dirty="0" err="1" smtClean="0"/>
              <a:t>Arseni</a:t>
            </a:r>
            <a:r>
              <a:rPr lang="en-US" dirty="0" smtClean="0"/>
              <a:t> </a:t>
            </a:r>
            <a:r>
              <a:rPr lang="en-US" dirty="0" err="1" smtClean="0"/>
              <a:t>chistyakov</a:t>
            </a:r>
            <a:endParaRPr lang="en-US" dirty="0" smtClean="0"/>
          </a:p>
        </p:txBody>
      </p:sp>
      <p:sp>
        <p:nvSpPr>
          <p:cNvPr id="8" name="Подзаголовок 2"/>
          <p:cNvSpPr txBox="1">
            <a:spLocks/>
          </p:cNvSpPr>
          <p:nvPr/>
        </p:nvSpPr>
        <p:spPr>
          <a:xfrm>
            <a:off x="6806455" y="4777380"/>
            <a:ext cx="4204445" cy="18520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err="1" smtClean="0"/>
              <a:t>Aleksei</a:t>
            </a:r>
            <a:r>
              <a:rPr lang="en-US" dirty="0" smtClean="0"/>
              <a:t> </a:t>
            </a:r>
            <a:r>
              <a:rPr lang="en-US" dirty="0" err="1" smtClean="0"/>
              <a:t>karimov</a:t>
            </a:r>
            <a:endParaRPr lang="en-US" dirty="0" smtClean="0"/>
          </a:p>
          <a:p>
            <a:r>
              <a:rPr lang="en-US" dirty="0" err="1" smtClean="0"/>
              <a:t>Slava</a:t>
            </a:r>
            <a:r>
              <a:rPr lang="en-US" dirty="0" smtClean="0"/>
              <a:t> </a:t>
            </a:r>
            <a:r>
              <a:rPr lang="en-US" dirty="0" err="1" smtClean="0"/>
              <a:t>nazarov</a:t>
            </a:r>
            <a:endParaRPr lang="et-EE" dirty="0" smtClean="0"/>
          </a:p>
          <a:p>
            <a:r>
              <a:rPr lang="et-EE" dirty="0" smtClean="0"/>
              <a:t>JPTV20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334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Триггеры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 добавлении клиента, по его дате рождения высчитывается возраст. Если возраст клиента </a:t>
            </a:r>
            <a:r>
              <a:rPr lang="en-US" dirty="0" smtClean="0"/>
              <a:t>&gt;=18</a:t>
            </a:r>
            <a:r>
              <a:rPr lang="ru-RU" dirty="0" smtClean="0"/>
              <a:t>, ему присваивается статус 1</a:t>
            </a:r>
            <a:r>
              <a:rPr lang="en-US" dirty="0" smtClean="0"/>
              <a:t>;</a:t>
            </a:r>
            <a:r>
              <a:rPr lang="ru-RU" dirty="0" smtClean="0"/>
              <a:t> если клиента </a:t>
            </a:r>
            <a:r>
              <a:rPr lang="en-US" dirty="0" smtClean="0"/>
              <a:t>&lt;18</a:t>
            </a:r>
            <a:r>
              <a:rPr lang="ru-RU" dirty="0"/>
              <a:t> , ему присваивается статус </a:t>
            </a:r>
            <a:r>
              <a:rPr lang="en-US" dirty="0" smtClean="0"/>
              <a:t>0.</a:t>
            </a:r>
            <a:endParaRPr lang="ru-RU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3132079"/>
            <a:ext cx="9512762" cy="256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7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Пользователи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smtClean="0"/>
              <a:t>usrAdmin - </a:t>
            </a:r>
            <a:r>
              <a:rPr lang="ru-RU" dirty="0" smtClean="0"/>
              <a:t>Администратор – может просматривать, добавлять или удалять любые данные.</a:t>
            </a:r>
          </a:p>
          <a:p>
            <a:r>
              <a:rPr lang="et-EE" dirty="0" smtClean="0"/>
              <a:t>usrDirektor - </a:t>
            </a:r>
            <a:r>
              <a:rPr lang="ru-RU" dirty="0" smtClean="0"/>
              <a:t>Директор – может просматривать все данные. Может добавлять или удалять данные сотрудников.</a:t>
            </a:r>
          </a:p>
          <a:p>
            <a:r>
              <a:rPr lang="et-EE" dirty="0" smtClean="0"/>
              <a:t>usrEmployer - </a:t>
            </a:r>
            <a:r>
              <a:rPr lang="ru-RU" dirty="0" smtClean="0"/>
              <a:t>Сотрудник – может просматривать данные клиентов, а так же свои собственные.</a:t>
            </a:r>
          </a:p>
          <a:p>
            <a:r>
              <a:rPr lang="et-EE" dirty="0" smtClean="0"/>
              <a:t>usrClient - </a:t>
            </a:r>
            <a:r>
              <a:rPr lang="ru-RU" dirty="0" smtClean="0"/>
              <a:t>Клиент – может просматривать только свои данные, чек, корзину.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445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Роли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smtClean="0"/>
              <a:t>rlAdmin – </a:t>
            </a:r>
            <a:r>
              <a:rPr lang="ru-RU" dirty="0" smtClean="0"/>
              <a:t>роль администратора</a:t>
            </a:r>
          </a:p>
          <a:p>
            <a:r>
              <a:rPr lang="et-EE" dirty="0" smtClean="0"/>
              <a:t>rlDirektor – </a:t>
            </a:r>
            <a:r>
              <a:rPr lang="ru-RU" dirty="0" smtClean="0"/>
              <a:t>роль директора</a:t>
            </a:r>
          </a:p>
          <a:p>
            <a:r>
              <a:rPr lang="et-EE" dirty="0" smtClean="0"/>
              <a:t>rlEmployer – </a:t>
            </a:r>
            <a:r>
              <a:rPr lang="ru-RU" dirty="0" smtClean="0"/>
              <a:t>роль сотрудника</a:t>
            </a:r>
          </a:p>
          <a:p>
            <a:r>
              <a:rPr lang="et-EE" dirty="0" smtClean="0"/>
              <a:t>rlClient – </a:t>
            </a:r>
            <a:r>
              <a:rPr lang="ru-RU" dirty="0" smtClean="0"/>
              <a:t>роль клиента</a:t>
            </a:r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907"/>
          <a:stretch/>
        </p:blipFill>
        <p:spPr>
          <a:xfrm>
            <a:off x="7403436" y="2422250"/>
            <a:ext cx="3419735" cy="25154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03436" y="1919084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Роли в базе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061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Представления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t-EE" dirty="0" smtClean="0"/>
              <a:t>prDirektor – </a:t>
            </a:r>
            <a:r>
              <a:rPr lang="ru-RU" dirty="0" smtClean="0"/>
              <a:t>представление директора. Доступен просмотр всех данных.</a:t>
            </a:r>
          </a:p>
          <a:p>
            <a:r>
              <a:rPr lang="et-EE" dirty="0" smtClean="0"/>
              <a:t>prEmployer - </a:t>
            </a:r>
            <a:r>
              <a:rPr lang="ru-RU" dirty="0"/>
              <a:t>представление </a:t>
            </a:r>
            <a:r>
              <a:rPr lang="ru-RU" dirty="0" smtClean="0"/>
              <a:t>сотрудника. Доступен просмотр данных клиентов, и своих собственных.</a:t>
            </a:r>
          </a:p>
          <a:p>
            <a:r>
              <a:rPr lang="et-EE" dirty="0" smtClean="0"/>
              <a:t>pr</a:t>
            </a:r>
            <a:r>
              <a:rPr lang="en-US" dirty="0" smtClean="0"/>
              <a:t>Client - </a:t>
            </a:r>
            <a:r>
              <a:rPr lang="ru-RU" dirty="0"/>
              <a:t>представление </a:t>
            </a:r>
            <a:r>
              <a:rPr lang="ru-RU" dirty="0" smtClean="0"/>
              <a:t>клиента. </a:t>
            </a:r>
            <a:r>
              <a:rPr lang="ru-RU" smtClean="0"/>
              <a:t>Доступен просмотр своих данных, чека и корзины.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5307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Бэкапы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Полное сохранение – каждую неделю</a:t>
            </a:r>
          </a:p>
          <a:p>
            <a:endParaRPr lang="ru-RU" dirty="0"/>
          </a:p>
          <a:p>
            <a:r>
              <a:rPr lang="ru-RU" dirty="0" smtClean="0"/>
              <a:t>Дифференциальное сохранение – каждый день 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261" y="2464463"/>
            <a:ext cx="6921220" cy="3452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261" y="3389514"/>
            <a:ext cx="8968385" cy="39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58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6074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Таблицы </a:t>
            </a:r>
          </a:p>
          <a:p>
            <a:r>
              <a:rPr lang="ru-RU" dirty="0" smtClean="0"/>
              <a:t>Схемы связей таблиц </a:t>
            </a:r>
          </a:p>
          <a:p>
            <a:r>
              <a:rPr lang="ru-RU" dirty="0" smtClean="0"/>
              <a:t>Функции </a:t>
            </a:r>
          </a:p>
          <a:p>
            <a:r>
              <a:rPr lang="ru-RU" dirty="0"/>
              <a:t>Процедуры </a:t>
            </a:r>
            <a:endParaRPr lang="ru-RU" dirty="0" smtClean="0"/>
          </a:p>
          <a:p>
            <a:r>
              <a:rPr lang="ru-RU" dirty="0" smtClean="0"/>
              <a:t>Триггеры </a:t>
            </a:r>
          </a:p>
          <a:p>
            <a:r>
              <a:rPr lang="ru-RU" dirty="0" smtClean="0"/>
              <a:t>Пользователи </a:t>
            </a:r>
          </a:p>
          <a:p>
            <a:r>
              <a:rPr lang="ru-RU" dirty="0" smtClean="0"/>
              <a:t>Роли</a:t>
            </a:r>
          </a:p>
          <a:p>
            <a:r>
              <a:rPr lang="ru-RU" dirty="0" smtClean="0"/>
              <a:t>Бэкапы </a:t>
            </a:r>
          </a:p>
        </p:txBody>
      </p:sp>
      <p:sp>
        <p:nvSpPr>
          <p:cNvPr id="4" name="Action Button: Forward or Next 3">
            <a:hlinkClick r:id="rId2" action="ppaction://hlinksldjump" highlightClick="1"/>
          </p:cNvPr>
          <p:cNvSpPr/>
          <p:nvPr/>
        </p:nvSpPr>
        <p:spPr>
          <a:xfrm>
            <a:off x="4630189" y="2052918"/>
            <a:ext cx="556952" cy="33283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ction Button: Forward or Next 4">
            <a:hlinkClick r:id="rId3" action="ppaction://hlinksldjump" highlightClick="1"/>
          </p:cNvPr>
          <p:cNvSpPr/>
          <p:nvPr/>
        </p:nvSpPr>
        <p:spPr>
          <a:xfrm>
            <a:off x="4621876" y="2510443"/>
            <a:ext cx="565265" cy="34082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ction Button: Forward or Next 5">
            <a:hlinkClick r:id="rId4" action="ppaction://hlinksldjump" highlightClick="1"/>
          </p:cNvPr>
          <p:cNvSpPr/>
          <p:nvPr/>
        </p:nvSpPr>
        <p:spPr>
          <a:xfrm>
            <a:off x="4613563" y="3363188"/>
            <a:ext cx="565265" cy="32419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ction Button: Forward or Next 6">
            <a:hlinkClick r:id="rId5" action="ppaction://hlinksldjump" highlightClick="1"/>
          </p:cNvPr>
          <p:cNvSpPr/>
          <p:nvPr/>
        </p:nvSpPr>
        <p:spPr>
          <a:xfrm>
            <a:off x="4621876" y="3828700"/>
            <a:ext cx="565265" cy="32419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ction Button: Forward or Next 7">
            <a:hlinkClick r:id="rId6" action="ppaction://hlinksldjump" highlightClick="1"/>
          </p:cNvPr>
          <p:cNvSpPr/>
          <p:nvPr/>
        </p:nvSpPr>
        <p:spPr>
          <a:xfrm>
            <a:off x="4621876" y="4277586"/>
            <a:ext cx="565265" cy="32419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ction Button: Forward or Next 8">
            <a:hlinkClick r:id="rId7" action="ppaction://hlinksldjump" highlightClick="1"/>
          </p:cNvPr>
          <p:cNvSpPr/>
          <p:nvPr/>
        </p:nvSpPr>
        <p:spPr>
          <a:xfrm>
            <a:off x="4621876" y="4734790"/>
            <a:ext cx="556952" cy="34913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ction Button: Forward or Next 9">
            <a:hlinkClick r:id="rId8" action="ppaction://hlinksldjump" highlightClick="1"/>
          </p:cNvPr>
          <p:cNvSpPr/>
          <p:nvPr/>
        </p:nvSpPr>
        <p:spPr>
          <a:xfrm>
            <a:off x="4621876" y="2934739"/>
            <a:ext cx="565265" cy="33250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ction Button: Forward or Next 11">
            <a:hlinkClick r:id="rId9" action="ppaction://hlinksldjump" highlightClick="1"/>
          </p:cNvPr>
          <p:cNvSpPr/>
          <p:nvPr/>
        </p:nvSpPr>
        <p:spPr>
          <a:xfrm>
            <a:off x="4613563" y="5180559"/>
            <a:ext cx="556952" cy="34913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63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Таблицы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Всего в базе получилось 7 таблиц</a:t>
            </a:r>
            <a:r>
              <a:rPr lang="en-US" dirty="0" smtClean="0"/>
              <a:t>:</a:t>
            </a:r>
          </a:p>
          <a:p>
            <a:r>
              <a:rPr lang="et-EE" dirty="0" smtClean="0"/>
              <a:t>tBill </a:t>
            </a:r>
            <a:r>
              <a:rPr lang="ru-RU" dirty="0"/>
              <a:t>-</a:t>
            </a:r>
            <a:r>
              <a:rPr lang="ru-RU" dirty="0" smtClean="0"/>
              <a:t> электронный чек</a:t>
            </a:r>
          </a:p>
          <a:p>
            <a:r>
              <a:rPr lang="et-EE" dirty="0" smtClean="0"/>
              <a:t>tCart</a:t>
            </a:r>
            <a:r>
              <a:rPr lang="ru-RU" dirty="0" smtClean="0"/>
              <a:t> – корзина клиента</a:t>
            </a:r>
          </a:p>
          <a:p>
            <a:r>
              <a:rPr lang="et-EE" dirty="0" smtClean="0"/>
              <a:t>tCategory – </a:t>
            </a:r>
            <a:r>
              <a:rPr lang="ru-RU" dirty="0" smtClean="0"/>
              <a:t>информация о категориях напитков и закусок</a:t>
            </a:r>
          </a:p>
          <a:p>
            <a:r>
              <a:rPr lang="et-EE" dirty="0" smtClean="0"/>
              <a:t>tClient </a:t>
            </a:r>
            <a:r>
              <a:rPr lang="ru-RU" dirty="0" smtClean="0"/>
              <a:t>-</a:t>
            </a:r>
            <a:r>
              <a:rPr lang="et-EE" dirty="0" smtClean="0"/>
              <a:t> </a:t>
            </a:r>
            <a:r>
              <a:rPr lang="ru-RU" dirty="0" smtClean="0"/>
              <a:t>информация </a:t>
            </a:r>
            <a:r>
              <a:rPr lang="ru-RU" dirty="0"/>
              <a:t>о </a:t>
            </a:r>
            <a:r>
              <a:rPr lang="ru-RU" dirty="0" smtClean="0"/>
              <a:t>клиентах</a:t>
            </a:r>
          </a:p>
          <a:p>
            <a:r>
              <a:rPr lang="et-EE" dirty="0" smtClean="0"/>
              <a:t>tEmployer – </a:t>
            </a:r>
            <a:r>
              <a:rPr lang="ru-RU" dirty="0" smtClean="0"/>
              <a:t>информация о работниках</a:t>
            </a:r>
            <a:endParaRPr lang="et-EE" dirty="0" smtClean="0"/>
          </a:p>
          <a:p>
            <a:r>
              <a:rPr lang="et-EE" dirty="0" smtClean="0"/>
              <a:t>tDrinks – </a:t>
            </a:r>
            <a:r>
              <a:rPr lang="ru-RU" dirty="0" smtClean="0"/>
              <a:t>напитки</a:t>
            </a:r>
          </a:p>
          <a:p>
            <a:r>
              <a:rPr lang="et-EE" dirty="0" smtClean="0"/>
              <a:t>tSnacks - </a:t>
            </a:r>
            <a:r>
              <a:rPr lang="ru-RU" dirty="0" smtClean="0"/>
              <a:t>закуски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352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связей таблиц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296" y="1152983"/>
            <a:ext cx="7237961" cy="558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65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Все поля имеют свойство </a:t>
            </a:r>
            <a:r>
              <a:rPr lang="et-EE" dirty="0" smtClean="0"/>
              <a:t>NOT NULL.</a:t>
            </a:r>
          </a:p>
          <a:p>
            <a:r>
              <a:rPr lang="ru-RU" dirty="0" smtClean="0"/>
              <a:t>Все поля с кодом имею свойство </a:t>
            </a:r>
            <a:r>
              <a:rPr lang="et-EE" dirty="0" smtClean="0"/>
              <a:t>IDENTITY.</a:t>
            </a:r>
          </a:p>
          <a:p>
            <a:r>
              <a:rPr lang="ru-RU" dirty="0" smtClean="0"/>
              <a:t>Статус клиента имеет свойство </a:t>
            </a:r>
            <a:r>
              <a:rPr lang="et-EE" dirty="0" smtClean="0"/>
              <a:t>DEFAULT </a:t>
            </a:r>
            <a:r>
              <a:rPr lang="en-US" dirty="0" smtClean="0"/>
              <a:t>= 0, </a:t>
            </a:r>
            <a:r>
              <a:rPr lang="ru-RU" dirty="0" smtClean="0"/>
              <a:t>статус будет 0, до того как сработает триггер.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1170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fnFindDrinks</a:t>
            </a:r>
            <a:r>
              <a:rPr lang="et-EE" dirty="0" smtClean="0"/>
              <a:t> - </a:t>
            </a:r>
            <a:r>
              <a:rPr lang="ru-RU" dirty="0" smtClean="0"/>
              <a:t>Просмотр напитков</a:t>
            </a:r>
          </a:p>
          <a:p>
            <a:r>
              <a:rPr lang="en-GB" dirty="0" err="1" smtClean="0"/>
              <a:t>fnFindSnacks</a:t>
            </a:r>
            <a:r>
              <a:rPr lang="et-EE" dirty="0" smtClean="0"/>
              <a:t> - </a:t>
            </a:r>
            <a:r>
              <a:rPr lang="ru-RU" dirty="0" smtClean="0"/>
              <a:t>Просмотр закусок</a:t>
            </a:r>
          </a:p>
          <a:p>
            <a:r>
              <a:rPr lang="en-GB" dirty="0" err="1" smtClean="0"/>
              <a:t>fnFindCategories</a:t>
            </a:r>
            <a:r>
              <a:rPr lang="et-EE" dirty="0" smtClean="0"/>
              <a:t> - </a:t>
            </a:r>
            <a:r>
              <a:rPr lang="ru-RU" dirty="0" smtClean="0"/>
              <a:t>Просмотр категорий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4326082"/>
            <a:ext cx="6724650" cy="1447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3312" y="3956750"/>
            <a:ext cx="2279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Пример функции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543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Процедуры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smtClean="0"/>
              <a:t>fnAddClient – </a:t>
            </a:r>
            <a:r>
              <a:rPr lang="ru-RU" dirty="0" smtClean="0"/>
              <a:t>процедура для добавления клиента.</a:t>
            </a:r>
          </a:p>
          <a:p>
            <a:r>
              <a:rPr lang="ru-RU" dirty="0" smtClean="0"/>
              <a:t>Принимает имя, почту, телефон и дату рождения.</a:t>
            </a:r>
          </a:p>
          <a:p>
            <a:r>
              <a:rPr lang="ru-RU" dirty="0" smtClean="0"/>
              <a:t>Статус ставится автоматически триггером.</a:t>
            </a:r>
          </a:p>
          <a:p>
            <a:endParaRPr lang="ru-RU" dirty="0" smtClean="0"/>
          </a:p>
          <a:p>
            <a:r>
              <a:rPr lang="et-EE" dirty="0" smtClean="0"/>
              <a:t>fnAddBill - </a:t>
            </a:r>
            <a:r>
              <a:rPr lang="ru-RU" dirty="0"/>
              <a:t>процедура для добавления </a:t>
            </a:r>
            <a:r>
              <a:rPr lang="ru-RU" dirty="0" smtClean="0"/>
              <a:t>чека.</a:t>
            </a:r>
          </a:p>
          <a:p>
            <a:r>
              <a:rPr lang="ru-RU" dirty="0" smtClean="0"/>
              <a:t>Принимает </a:t>
            </a:r>
            <a:r>
              <a:rPr lang="et-EE" dirty="0" smtClean="0"/>
              <a:t>id </a:t>
            </a:r>
            <a:r>
              <a:rPr lang="ru-RU" dirty="0" smtClean="0"/>
              <a:t>клиента, дату оплаты, тип оплаты.</a:t>
            </a:r>
          </a:p>
          <a:p>
            <a:r>
              <a:rPr lang="ru-RU" dirty="0" smtClean="0"/>
              <a:t>Статус </a:t>
            </a:r>
            <a:r>
              <a:rPr lang="ru-RU" dirty="0"/>
              <a:t>ставится автоматически триггером.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78409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Процедуры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smtClean="0"/>
              <a:t>fnAddCart – </a:t>
            </a:r>
            <a:r>
              <a:rPr lang="ru-RU" dirty="0"/>
              <a:t>процедура </a:t>
            </a:r>
            <a:r>
              <a:rPr lang="ru-RU" dirty="0" smtClean="0"/>
              <a:t>добавления корзины.</a:t>
            </a:r>
          </a:p>
          <a:p>
            <a:r>
              <a:rPr lang="ru-RU" dirty="0" smtClean="0"/>
              <a:t>Принимает </a:t>
            </a:r>
            <a:r>
              <a:rPr lang="et-EE" dirty="0" smtClean="0"/>
              <a:t>id </a:t>
            </a:r>
            <a:r>
              <a:rPr lang="ru-RU" dirty="0" smtClean="0"/>
              <a:t>чека, </a:t>
            </a:r>
            <a:r>
              <a:rPr lang="et-EE" dirty="0" smtClean="0"/>
              <a:t>id </a:t>
            </a:r>
            <a:r>
              <a:rPr lang="ru-RU" dirty="0" smtClean="0"/>
              <a:t>продуктов, единицы для каждого продукта.</a:t>
            </a:r>
          </a:p>
          <a:p>
            <a:endParaRPr lang="ru-RU" dirty="0"/>
          </a:p>
          <a:p>
            <a:r>
              <a:rPr lang="et-EE" dirty="0" smtClean="0"/>
              <a:t>FnAddCategory – </a:t>
            </a:r>
            <a:r>
              <a:rPr lang="ru-RU" dirty="0"/>
              <a:t>процедура </a:t>
            </a:r>
            <a:r>
              <a:rPr lang="ru-RU" dirty="0" smtClean="0"/>
              <a:t>добавления категории.</a:t>
            </a:r>
          </a:p>
          <a:p>
            <a:r>
              <a:rPr lang="ru-RU" dirty="0" smtClean="0"/>
              <a:t>Принимает описание категории.</a:t>
            </a:r>
          </a:p>
          <a:p>
            <a:endParaRPr lang="ru-RU" dirty="0"/>
          </a:p>
          <a:p>
            <a:r>
              <a:rPr lang="et-EE" dirty="0" smtClean="0"/>
              <a:t>fnAddEmployer – </a:t>
            </a:r>
            <a:r>
              <a:rPr lang="ru-RU" dirty="0"/>
              <a:t>процедура </a:t>
            </a:r>
            <a:r>
              <a:rPr lang="ru-RU" dirty="0" smtClean="0"/>
              <a:t>добавления работника.</a:t>
            </a:r>
          </a:p>
          <a:p>
            <a:r>
              <a:rPr lang="ru-RU" dirty="0" smtClean="0"/>
              <a:t>Принимает </a:t>
            </a:r>
            <a:r>
              <a:rPr lang="et-EE" dirty="0" smtClean="0"/>
              <a:t>id </a:t>
            </a:r>
            <a:r>
              <a:rPr lang="ru-RU" dirty="0" smtClean="0"/>
              <a:t>клиента, </a:t>
            </a:r>
            <a:r>
              <a:rPr lang="et-EE" dirty="0" smtClean="0"/>
              <a:t>id </a:t>
            </a:r>
            <a:r>
              <a:rPr lang="ru-RU" dirty="0" smtClean="0"/>
              <a:t>чека, имя, телефон, почту, зарплату.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245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Процедуры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smtClean="0"/>
              <a:t>fnAddDrinks – </a:t>
            </a:r>
            <a:r>
              <a:rPr lang="ru-RU" dirty="0"/>
              <a:t>процедура </a:t>
            </a:r>
            <a:r>
              <a:rPr lang="ru-RU" dirty="0" smtClean="0"/>
              <a:t>добавления напитка.</a:t>
            </a:r>
          </a:p>
          <a:p>
            <a:r>
              <a:rPr lang="ru-RU" dirty="0" smtClean="0"/>
              <a:t>Принимает категорию напитка, название и цену.</a:t>
            </a:r>
          </a:p>
          <a:p>
            <a:endParaRPr lang="ru-RU" dirty="0"/>
          </a:p>
          <a:p>
            <a:r>
              <a:rPr lang="et-EE" dirty="0" smtClean="0"/>
              <a:t>FnAddSnacks – </a:t>
            </a:r>
            <a:r>
              <a:rPr lang="ru-RU"/>
              <a:t>процедура </a:t>
            </a:r>
            <a:r>
              <a:rPr lang="ru-RU" dirty="0" smtClean="0"/>
              <a:t>добавления закусок.</a:t>
            </a:r>
          </a:p>
          <a:p>
            <a:r>
              <a:rPr lang="ru-RU" dirty="0" smtClean="0"/>
              <a:t>Принимает категорию закуски, название и цену.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4948413"/>
            <a:ext cx="9221326" cy="12999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3312" y="4579081"/>
            <a:ext cx="253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Пример процедуры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481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196</TotalTime>
  <Words>408</Words>
  <Application>Microsoft Office PowerPoint</Application>
  <PresentationFormat>Widescreen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Ион</vt:lpstr>
      <vt:lpstr>Проект «Кафе бар»</vt:lpstr>
      <vt:lpstr>Содержание </vt:lpstr>
      <vt:lpstr>Таблицы</vt:lpstr>
      <vt:lpstr>Схема связей таблиц</vt:lpstr>
      <vt:lpstr>Ограничения</vt:lpstr>
      <vt:lpstr>Функции</vt:lpstr>
      <vt:lpstr>Процедуры</vt:lpstr>
      <vt:lpstr>Процедуры</vt:lpstr>
      <vt:lpstr>Процедуры</vt:lpstr>
      <vt:lpstr>Триггеры</vt:lpstr>
      <vt:lpstr>Пользователи</vt:lpstr>
      <vt:lpstr>Роли</vt:lpstr>
      <vt:lpstr>Представления</vt:lpstr>
      <vt:lpstr>Бэкапы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«Кафе бар»</dc:title>
  <dc:creator>Пользователь Windows</dc:creator>
  <cp:lastModifiedBy>pupil</cp:lastModifiedBy>
  <cp:revision>43</cp:revision>
  <dcterms:created xsi:type="dcterms:W3CDTF">2021-12-12T21:07:21Z</dcterms:created>
  <dcterms:modified xsi:type="dcterms:W3CDTF">2021-12-14T10:44:16Z</dcterms:modified>
</cp:coreProperties>
</file>