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«Кафе бар»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04445" cy="1852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Kreivald</a:t>
            </a:r>
            <a:r>
              <a:rPr lang="en-US" dirty="0" smtClean="0"/>
              <a:t> </a:t>
            </a:r>
            <a:r>
              <a:rPr lang="en-US" dirty="0" err="1" smtClean="0"/>
              <a:t>dmitrii</a:t>
            </a:r>
            <a:endParaRPr lang="en-US" dirty="0" smtClean="0"/>
          </a:p>
          <a:p>
            <a:r>
              <a:rPr lang="en-US" dirty="0" smtClean="0"/>
              <a:t>Julia </a:t>
            </a:r>
            <a:r>
              <a:rPr lang="en-US" dirty="0" err="1" smtClean="0"/>
              <a:t>badanova</a:t>
            </a:r>
            <a:endParaRPr lang="en-US" dirty="0" smtClean="0"/>
          </a:p>
          <a:p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chistyakov</a:t>
            </a:r>
            <a:endParaRPr lang="en-US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806455" y="4777380"/>
            <a:ext cx="4204445" cy="185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karimov</a:t>
            </a:r>
            <a:endParaRPr lang="en-US" dirty="0" smtClean="0"/>
          </a:p>
          <a:p>
            <a:r>
              <a:rPr lang="en-US" dirty="0" err="1" smtClean="0"/>
              <a:t>Slava</a:t>
            </a:r>
            <a:r>
              <a:rPr lang="en-US" dirty="0" smtClean="0"/>
              <a:t> </a:t>
            </a:r>
            <a:r>
              <a:rPr lang="en-US" dirty="0" err="1" smtClean="0"/>
              <a:t>nazarov</a:t>
            </a:r>
            <a:endParaRPr lang="et-EE" dirty="0" smtClean="0"/>
          </a:p>
          <a:p>
            <a:r>
              <a:rPr lang="et-EE" dirty="0" smtClean="0"/>
              <a:t>JPTV20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в базе получилось 7 таблиц</a:t>
            </a:r>
            <a:r>
              <a:rPr lang="en-US" dirty="0" smtClean="0"/>
              <a:t>:</a:t>
            </a:r>
          </a:p>
          <a:p>
            <a:r>
              <a:rPr lang="et-EE" dirty="0" smtClean="0"/>
              <a:t>tBill </a:t>
            </a:r>
            <a:r>
              <a:rPr lang="ru-RU" dirty="0"/>
              <a:t>-</a:t>
            </a:r>
            <a:r>
              <a:rPr lang="ru-RU" dirty="0" smtClean="0"/>
              <a:t> электронный чек</a:t>
            </a:r>
          </a:p>
          <a:p>
            <a:r>
              <a:rPr lang="et-EE" dirty="0" smtClean="0"/>
              <a:t>tCart</a:t>
            </a:r>
            <a:r>
              <a:rPr lang="ru-RU" dirty="0" smtClean="0"/>
              <a:t> – корзина клиента</a:t>
            </a:r>
          </a:p>
          <a:p>
            <a:r>
              <a:rPr lang="et-EE" dirty="0" smtClean="0"/>
              <a:t>tCategory – </a:t>
            </a:r>
            <a:r>
              <a:rPr lang="ru-RU" dirty="0" smtClean="0"/>
              <a:t>информация о категориях напитков и закусок</a:t>
            </a:r>
          </a:p>
          <a:p>
            <a:r>
              <a:rPr lang="et-EE" dirty="0" smtClean="0"/>
              <a:t>tClient </a:t>
            </a:r>
            <a:r>
              <a:rPr lang="ru-RU" dirty="0" smtClean="0"/>
              <a:t>-</a:t>
            </a:r>
            <a:r>
              <a:rPr lang="et-EE" dirty="0" smtClean="0"/>
              <a:t> </a:t>
            </a: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</a:t>
            </a:r>
          </a:p>
          <a:p>
            <a:r>
              <a:rPr lang="et-EE" dirty="0" smtClean="0"/>
              <a:t>tEmployer – </a:t>
            </a:r>
            <a:r>
              <a:rPr lang="ru-RU" dirty="0" smtClean="0"/>
              <a:t>информация о работниках</a:t>
            </a:r>
            <a:endParaRPr lang="et-EE" dirty="0" smtClean="0"/>
          </a:p>
          <a:p>
            <a:r>
              <a:rPr lang="et-EE" dirty="0" smtClean="0"/>
              <a:t>tDrinks – </a:t>
            </a:r>
            <a:r>
              <a:rPr lang="ru-RU" dirty="0" smtClean="0"/>
              <a:t>напитки</a:t>
            </a:r>
          </a:p>
          <a:p>
            <a:r>
              <a:rPr lang="et-EE" dirty="0" smtClean="0"/>
              <a:t>tScanks - </a:t>
            </a:r>
            <a:r>
              <a:rPr lang="ru-RU" dirty="0" smtClean="0"/>
              <a:t>закуски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2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связей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Ебнуть сюда картинку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6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fnAddClient – </a:t>
            </a:r>
            <a:r>
              <a:rPr lang="ru-RU" dirty="0" smtClean="0"/>
              <a:t>функция для добавления клиента.</a:t>
            </a:r>
          </a:p>
          <a:p>
            <a:r>
              <a:rPr lang="ru-RU" dirty="0" smtClean="0"/>
              <a:t>Принимает имя, почту, телефон и дату рождения.</a:t>
            </a:r>
          </a:p>
          <a:p>
            <a:r>
              <a:rPr lang="ru-RU" dirty="0" smtClean="0"/>
              <a:t>Статус ставится автоматически триггером.</a:t>
            </a:r>
          </a:p>
          <a:p>
            <a:endParaRPr lang="ru-RU" dirty="0" smtClean="0"/>
          </a:p>
          <a:p>
            <a:r>
              <a:rPr lang="et-EE" dirty="0" smtClean="0"/>
              <a:t>fnAddBill - </a:t>
            </a:r>
            <a:r>
              <a:rPr lang="ru-RU" dirty="0"/>
              <a:t>функция для добавления </a:t>
            </a:r>
            <a:r>
              <a:rPr lang="ru-RU" dirty="0" smtClean="0"/>
              <a:t>чека.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дату оплаты, тип оплаты.</a:t>
            </a:r>
          </a:p>
          <a:p>
            <a:r>
              <a:rPr lang="ru-RU" dirty="0" smtClean="0"/>
              <a:t>Статус </a:t>
            </a:r>
            <a:r>
              <a:rPr lang="ru-RU" dirty="0"/>
              <a:t>ставится автоматически триггером.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0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fnAddCart – </a:t>
            </a:r>
            <a:r>
              <a:rPr lang="ru-RU" dirty="0" smtClean="0"/>
              <a:t>функция добавления корзины.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чека, </a:t>
            </a:r>
            <a:r>
              <a:rPr lang="et-EE" dirty="0" smtClean="0"/>
              <a:t>id </a:t>
            </a:r>
            <a:r>
              <a:rPr lang="ru-RU" dirty="0" smtClean="0"/>
              <a:t>продуктов, единицы для каждого продукта.</a:t>
            </a:r>
          </a:p>
          <a:p>
            <a:endParaRPr lang="ru-RU" dirty="0"/>
          </a:p>
          <a:p>
            <a:r>
              <a:rPr lang="et-EE" dirty="0" smtClean="0"/>
              <a:t>FnAddCategory – </a:t>
            </a:r>
            <a:r>
              <a:rPr lang="ru-RU" dirty="0" smtClean="0"/>
              <a:t>функция добавления категории.</a:t>
            </a:r>
          </a:p>
          <a:p>
            <a:r>
              <a:rPr lang="ru-RU" dirty="0" smtClean="0"/>
              <a:t>Принимает описание категории.</a:t>
            </a:r>
          </a:p>
          <a:p>
            <a:endParaRPr lang="ru-RU" dirty="0"/>
          </a:p>
          <a:p>
            <a:r>
              <a:rPr lang="et-EE" dirty="0" smtClean="0"/>
              <a:t>fnAddEmployer – </a:t>
            </a:r>
            <a:r>
              <a:rPr lang="ru-RU" dirty="0" smtClean="0"/>
              <a:t>функция добавления работника.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</a:t>
            </a:r>
            <a:r>
              <a:rPr lang="et-EE" dirty="0" smtClean="0"/>
              <a:t>id </a:t>
            </a:r>
            <a:r>
              <a:rPr lang="ru-RU" dirty="0" smtClean="0"/>
              <a:t>чека, имя, телефон, почту, зарплату.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5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fnAddDrinks – </a:t>
            </a:r>
            <a:r>
              <a:rPr lang="ru-RU" dirty="0" smtClean="0"/>
              <a:t>функция добавления напитка.</a:t>
            </a:r>
          </a:p>
          <a:p>
            <a:r>
              <a:rPr lang="ru-RU" dirty="0" smtClean="0"/>
              <a:t>Принимает категорию напитка, название и цену.</a:t>
            </a:r>
          </a:p>
          <a:p>
            <a:endParaRPr lang="ru-RU" dirty="0"/>
          </a:p>
          <a:p>
            <a:r>
              <a:rPr lang="et-EE" dirty="0" smtClean="0"/>
              <a:t>FnAddSnacks – </a:t>
            </a:r>
            <a:r>
              <a:rPr lang="ru-RU" dirty="0" smtClean="0"/>
              <a:t>функция добавления закусок.</a:t>
            </a:r>
          </a:p>
          <a:p>
            <a:r>
              <a:rPr lang="ru-RU" dirty="0" smtClean="0"/>
              <a:t>Принимает категорию закуски, название и цену.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8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добавлении клиента, по его дате рождения высчитывается возраст. Если возраст клиента </a:t>
            </a:r>
            <a:r>
              <a:rPr lang="en-US" smtClean="0"/>
              <a:t>&gt;=18</a:t>
            </a:r>
            <a:r>
              <a:rPr lang="ru-RU" dirty="0" smtClean="0"/>
              <a:t>, ему присваивается статус 1</a:t>
            </a:r>
            <a:r>
              <a:rPr lang="en-US" dirty="0" smtClean="0"/>
              <a:t>;</a:t>
            </a:r>
            <a:r>
              <a:rPr lang="ru-RU" dirty="0" smtClean="0"/>
              <a:t> если клиента </a:t>
            </a:r>
            <a:r>
              <a:rPr lang="en-US" dirty="0" smtClean="0"/>
              <a:t>&lt;18</a:t>
            </a:r>
            <a:r>
              <a:rPr lang="ru-RU" dirty="0"/>
              <a:t> , ему присваивается статус </a:t>
            </a:r>
            <a:r>
              <a:rPr lang="en-US" dirty="0" smtClean="0"/>
              <a:t>0.</a:t>
            </a:r>
            <a:endParaRPr lang="ru-RU" smtClean="0"/>
          </a:p>
          <a:p>
            <a:endParaRPr lang="ru-RU" dirty="0"/>
          </a:p>
          <a:p>
            <a:r>
              <a:rPr lang="ru-RU" dirty="0" smtClean="0"/>
              <a:t>При оплате проверяется статус платежа. Если платеж успешно прошел, присваивается статус 1, если нет, то статус 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7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 – может просматривать, добавлять или удалять любые данные.</a:t>
            </a:r>
          </a:p>
          <a:p>
            <a:r>
              <a:rPr lang="ru-RU" dirty="0" smtClean="0"/>
              <a:t>Директор – может просматривать все данные. Может добавлять или удалять данные сотрудников.</a:t>
            </a:r>
          </a:p>
          <a:p>
            <a:r>
              <a:rPr lang="ru-RU" dirty="0" smtClean="0"/>
              <a:t>Сотрудник – может просматривать данные клиентов, а так же свои собственные.</a:t>
            </a:r>
          </a:p>
          <a:p>
            <a:r>
              <a:rPr lang="ru-RU" dirty="0" smtClean="0"/>
              <a:t>Клиент – может просматривать только свои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4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283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Проект «Кафе бар»</vt:lpstr>
      <vt:lpstr>Таблицы</vt:lpstr>
      <vt:lpstr>Схема связей таблиц</vt:lpstr>
      <vt:lpstr>Функции</vt:lpstr>
      <vt:lpstr>Функции</vt:lpstr>
      <vt:lpstr>Презентация PowerPoint</vt:lpstr>
      <vt:lpstr>Триггеры</vt:lpstr>
      <vt:lpstr>Пользователи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«Кафе бар»</dc:title>
  <dc:creator>Пользователь Windows</dc:creator>
  <cp:lastModifiedBy>Пользователь Windows</cp:lastModifiedBy>
  <cp:revision>6</cp:revision>
  <dcterms:created xsi:type="dcterms:W3CDTF">2021-12-12T21:07:21Z</dcterms:created>
  <dcterms:modified xsi:type="dcterms:W3CDTF">2021-12-12T21:50:15Z</dcterms:modified>
</cp:coreProperties>
</file>