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3" r:id="rId8"/>
    <p:sldId id="264" r:id="rId9"/>
    <p:sldId id="260" r:id="rId10"/>
    <p:sldId id="261" r:id="rId11"/>
    <p:sldId id="262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093422"/>
          </a:xfrm>
        </p:spPr>
        <p:txBody>
          <a:bodyPr/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ru-RU" dirty="0" smtClean="0"/>
              <a:t>«Кафе бар»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204445" cy="1852020"/>
          </a:xfrm>
        </p:spPr>
        <p:txBody>
          <a:bodyPr>
            <a:normAutofit/>
          </a:bodyPr>
          <a:lstStyle/>
          <a:p>
            <a:r>
              <a:rPr lang="en-US" dirty="0" err="1" smtClean="0"/>
              <a:t>Dmitrii</a:t>
            </a:r>
            <a:r>
              <a:rPr lang="ru-RU" dirty="0" smtClean="0"/>
              <a:t> </a:t>
            </a:r>
            <a:r>
              <a:rPr lang="en-US" dirty="0" err="1" smtClean="0"/>
              <a:t>Kreivald</a:t>
            </a:r>
            <a:endParaRPr lang="ru-RU" dirty="0"/>
          </a:p>
          <a:p>
            <a:r>
              <a:rPr lang="en-US" dirty="0" smtClean="0"/>
              <a:t>Julia </a:t>
            </a:r>
            <a:r>
              <a:rPr lang="en-US" dirty="0" err="1" smtClean="0"/>
              <a:t>badanova</a:t>
            </a:r>
            <a:endParaRPr lang="en-US" dirty="0" smtClean="0"/>
          </a:p>
          <a:p>
            <a:r>
              <a:rPr lang="en-US" dirty="0" err="1" smtClean="0"/>
              <a:t>Arseni</a:t>
            </a:r>
            <a:r>
              <a:rPr lang="en-US" dirty="0" smtClean="0"/>
              <a:t> </a:t>
            </a:r>
            <a:r>
              <a:rPr lang="en-US" dirty="0" err="1" smtClean="0"/>
              <a:t>chistyakov</a:t>
            </a:r>
            <a:endParaRPr lang="en-US" dirty="0" smtClean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6806455" y="4777380"/>
            <a:ext cx="4204445" cy="1852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Aleksei</a:t>
            </a:r>
            <a:r>
              <a:rPr lang="en-US" dirty="0" smtClean="0"/>
              <a:t> </a:t>
            </a:r>
            <a:r>
              <a:rPr lang="en-US" dirty="0" err="1" smtClean="0"/>
              <a:t>karimov</a:t>
            </a:r>
            <a:endParaRPr lang="en-US" dirty="0" smtClean="0"/>
          </a:p>
          <a:p>
            <a:r>
              <a:rPr lang="en-US" dirty="0" err="1" smtClean="0"/>
              <a:t>Slava</a:t>
            </a:r>
            <a:r>
              <a:rPr lang="en-US" dirty="0" smtClean="0"/>
              <a:t> </a:t>
            </a:r>
            <a:r>
              <a:rPr lang="en-US" dirty="0" err="1" smtClean="0"/>
              <a:t>nazarov</a:t>
            </a:r>
            <a:endParaRPr lang="et-EE" dirty="0" smtClean="0"/>
          </a:p>
          <a:p>
            <a:r>
              <a:rPr lang="et-EE" dirty="0" smtClean="0"/>
              <a:t>JPTV20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3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usrAdmin - </a:t>
            </a:r>
            <a:r>
              <a:rPr lang="ru-RU" dirty="0" smtClean="0"/>
              <a:t>Администратор – может просматривать, добавлять или удалять любые данные.</a:t>
            </a:r>
          </a:p>
          <a:p>
            <a:r>
              <a:rPr lang="et-EE" dirty="0" smtClean="0"/>
              <a:t>usrDirektor - </a:t>
            </a:r>
            <a:r>
              <a:rPr lang="ru-RU" dirty="0" smtClean="0"/>
              <a:t>Директор – может просматривать все данные. Может добавлять или удалять данные сотрудников.</a:t>
            </a:r>
          </a:p>
          <a:p>
            <a:r>
              <a:rPr lang="et-EE" dirty="0" smtClean="0"/>
              <a:t>usrEmployer - </a:t>
            </a:r>
            <a:r>
              <a:rPr lang="ru-RU" dirty="0" smtClean="0"/>
              <a:t>Сотрудник – может просматривать данные клиентов, а так же свои собственные.</a:t>
            </a:r>
          </a:p>
          <a:p>
            <a:r>
              <a:rPr lang="et-EE" dirty="0" smtClean="0"/>
              <a:t>usrClient - </a:t>
            </a:r>
            <a:r>
              <a:rPr lang="ru-RU" dirty="0" smtClean="0"/>
              <a:t>Клиент – может просматривать только свои данные, чек, корзину.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4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rlAdmin – </a:t>
            </a:r>
            <a:r>
              <a:rPr lang="ru-RU" dirty="0" smtClean="0"/>
              <a:t>роль администратора</a:t>
            </a:r>
          </a:p>
          <a:p>
            <a:r>
              <a:rPr lang="et-EE" dirty="0" smtClean="0"/>
              <a:t>rlDirektor – </a:t>
            </a:r>
            <a:r>
              <a:rPr lang="ru-RU" dirty="0" smtClean="0"/>
              <a:t>роль директора</a:t>
            </a:r>
          </a:p>
          <a:p>
            <a:r>
              <a:rPr lang="et-EE" dirty="0" smtClean="0"/>
              <a:t>rlEmployer – </a:t>
            </a:r>
            <a:r>
              <a:rPr lang="ru-RU" dirty="0" smtClean="0"/>
              <a:t>роль сотрудника</a:t>
            </a:r>
          </a:p>
          <a:p>
            <a:r>
              <a:rPr lang="et-EE" dirty="0" smtClean="0"/>
              <a:t>rlClient – </a:t>
            </a:r>
            <a:r>
              <a:rPr lang="ru-RU" dirty="0" smtClean="0"/>
              <a:t>роль клиента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6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prDirektor – </a:t>
            </a:r>
            <a:r>
              <a:rPr lang="ru-RU" dirty="0" smtClean="0"/>
              <a:t>представление директора. Доступен просмотр всех данных.</a:t>
            </a:r>
          </a:p>
          <a:p>
            <a:r>
              <a:rPr lang="et-EE" dirty="0" smtClean="0"/>
              <a:t>prEmployer - </a:t>
            </a:r>
            <a:r>
              <a:rPr lang="ru-RU" dirty="0"/>
              <a:t>представление </a:t>
            </a:r>
            <a:r>
              <a:rPr lang="ru-RU" dirty="0" smtClean="0"/>
              <a:t>сотрудника. Доступен просмотр данных клиентов, и своих собственных.</a:t>
            </a:r>
          </a:p>
          <a:p>
            <a:r>
              <a:rPr lang="et-EE" dirty="0" smtClean="0"/>
              <a:t>pr</a:t>
            </a:r>
            <a:r>
              <a:rPr lang="en-US" dirty="0" smtClean="0"/>
              <a:t>Client - </a:t>
            </a:r>
            <a:r>
              <a:rPr lang="ru-RU" dirty="0"/>
              <a:t>представление </a:t>
            </a:r>
            <a:r>
              <a:rPr lang="ru-RU" dirty="0" smtClean="0"/>
              <a:t>клиента. </a:t>
            </a:r>
            <a:r>
              <a:rPr lang="ru-RU" smtClean="0"/>
              <a:t>Доступен просмотр своих данных, чека и корзины.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30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Бэкапы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Полное сохранение – каждую неделю</a:t>
            </a:r>
          </a:p>
          <a:p>
            <a:endParaRPr lang="ru-RU" dirty="0"/>
          </a:p>
          <a:p>
            <a:r>
              <a:rPr lang="ru-RU" dirty="0" smtClean="0"/>
              <a:t>Дифференциальное сохранение – каждый день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61" y="2464463"/>
            <a:ext cx="6921220" cy="34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61" y="3389514"/>
            <a:ext cx="8968385" cy="3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07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Таблицы </a:t>
            </a:r>
          </a:p>
          <a:p>
            <a:r>
              <a:rPr lang="ru-RU" dirty="0" smtClean="0"/>
              <a:t>Схемы связей таблиц </a:t>
            </a:r>
          </a:p>
          <a:p>
            <a:r>
              <a:rPr lang="ru-RU" dirty="0" smtClean="0"/>
              <a:t>Функции </a:t>
            </a:r>
          </a:p>
          <a:p>
            <a:r>
              <a:rPr lang="ru-RU" dirty="0"/>
              <a:t>Процедуры </a:t>
            </a:r>
            <a:endParaRPr lang="ru-RU" dirty="0" smtClean="0"/>
          </a:p>
          <a:p>
            <a:r>
              <a:rPr lang="ru-RU" dirty="0" smtClean="0"/>
              <a:t>Триггеры </a:t>
            </a:r>
          </a:p>
          <a:p>
            <a:r>
              <a:rPr lang="ru-RU" dirty="0" smtClean="0"/>
              <a:t>Пользователи </a:t>
            </a:r>
          </a:p>
          <a:p>
            <a:r>
              <a:rPr lang="ru-RU" dirty="0" smtClean="0"/>
              <a:t>Роли</a:t>
            </a:r>
          </a:p>
          <a:p>
            <a:r>
              <a:rPr lang="ru-RU" dirty="0" smtClean="0"/>
              <a:t>Бэкапы </a:t>
            </a:r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4630189" y="2052918"/>
            <a:ext cx="556952" cy="3328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>
          <a:xfrm>
            <a:off x="4621876" y="2510443"/>
            <a:ext cx="565265" cy="3408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Forward or Next 5">
            <a:hlinkClick r:id="rId4" action="ppaction://hlinksldjump" highlightClick="1"/>
          </p:cNvPr>
          <p:cNvSpPr/>
          <p:nvPr/>
        </p:nvSpPr>
        <p:spPr>
          <a:xfrm>
            <a:off x="4613563" y="3363188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ction Button: Forward or Next 6">
            <a:hlinkClick r:id="rId5" action="ppaction://hlinksldjump" highlightClick="1"/>
          </p:cNvPr>
          <p:cNvSpPr/>
          <p:nvPr/>
        </p:nvSpPr>
        <p:spPr>
          <a:xfrm>
            <a:off x="4621876" y="3828700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Forward or Next 7">
            <a:hlinkClick r:id="rId6" action="ppaction://hlinksldjump" highlightClick="1"/>
          </p:cNvPr>
          <p:cNvSpPr/>
          <p:nvPr/>
        </p:nvSpPr>
        <p:spPr>
          <a:xfrm>
            <a:off x="4621876" y="4277586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Forward or Next 8">
            <a:hlinkClick r:id="rId7" action="ppaction://hlinksldjump" highlightClick="1"/>
          </p:cNvPr>
          <p:cNvSpPr/>
          <p:nvPr/>
        </p:nvSpPr>
        <p:spPr>
          <a:xfrm>
            <a:off x="4621876" y="4734790"/>
            <a:ext cx="556952" cy="3491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tion Button: Forward or Next 9">
            <a:hlinkClick r:id="rId8" action="ppaction://hlinksldjump" highlightClick="1"/>
          </p:cNvPr>
          <p:cNvSpPr/>
          <p:nvPr/>
        </p:nvSpPr>
        <p:spPr>
          <a:xfrm>
            <a:off x="4621876" y="2934739"/>
            <a:ext cx="565265" cy="33250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ction Button: Forward or Next 11">
            <a:hlinkClick r:id="rId9" action="ppaction://hlinksldjump" highlightClick="1"/>
          </p:cNvPr>
          <p:cNvSpPr/>
          <p:nvPr/>
        </p:nvSpPr>
        <p:spPr>
          <a:xfrm>
            <a:off x="4613563" y="5180559"/>
            <a:ext cx="556952" cy="3491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Всего в базе получилось 7 таблиц</a:t>
            </a:r>
            <a:r>
              <a:rPr lang="en-US" dirty="0" smtClean="0"/>
              <a:t>:</a:t>
            </a:r>
          </a:p>
          <a:p>
            <a:r>
              <a:rPr lang="et-EE" dirty="0" smtClean="0"/>
              <a:t>tBill </a:t>
            </a:r>
            <a:r>
              <a:rPr lang="ru-RU" dirty="0"/>
              <a:t>-</a:t>
            </a:r>
            <a:r>
              <a:rPr lang="ru-RU" dirty="0" smtClean="0"/>
              <a:t> электронный чек</a:t>
            </a:r>
          </a:p>
          <a:p>
            <a:r>
              <a:rPr lang="et-EE" dirty="0" smtClean="0"/>
              <a:t>tCart</a:t>
            </a:r>
            <a:r>
              <a:rPr lang="ru-RU" dirty="0" smtClean="0"/>
              <a:t> – корзина клиента</a:t>
            </a:r>
          </a:p>
          <a:p>
            <a:r>
              <a:rPr lang="et-EE" dirty="0" smtClean="0"/>
              <a:t>tCategory – </a:t>
            </a:r>
            <a:r>
              <a:rPr lang="ru-RU" dirty="0" smtClean="0"/>
              <a:t>информация о категориях напитков и закусок</a:t>
            </a:r>
          </a:p>
          <a:p>
            <a:r>
              <a:rPr lang="et-EE" dirty="0" smtClean="0"/>
              <a:t>tClient </a:t>
            </a:r>
            <a:r>
              <a:rPr lang="ru-RU" dirty="0" smtClean="0"/>
              <a:t>-</a:t>
            </a:r>
            <a:r>
              <a:rPr lang="et-EE" dirty="0" smtClean="0"/>
              <a:t> </a:t>
            </a:r>
            <a:r>
              <a:rPr lang="ru-RU" dirty="0" smtClean="0"/>
              <a:t>информация </a:t>
            </a:r>
            <a:r>
              <a:rPr lang="ru-RU" dirty="0"/>
              <a:t>о </a:t>
            </a:r>
            <a:r>
              <a:rPr lang="ru-RU" dirty="0" smtClean="0"/>
              <a:t>клиентах</a:t>
            </a:r>
          </a:p>
          <a:p>
            <a:r>
              <a:rPr lang="et-EE" dirty="0" smtClean="0"/>
              <a:t>tEmployer – </a:t>
            </a:r>
            <a:r>
              <a:rPr lang="ru-RU" dirty="0" smtClean="0"/>
              <a:t>информация о работниках</a:t>
            </a:r>
            <a:endParaRPr lang="et-EE" dirty="0" smtClean="0"/>
          </a:p>
          <a:p>
            <a:r>
              <a:rPr lang="et-EE" dirty="0" smtClean="0"/>
              <a:t>tDrinks – </a:t>
            </a:r>
            <a:r>
              <a:rPr lang="ru-RU" dirty="0" smtClean="0"/>
              <a:t>напитки</a:t>
            </a:r>
          </a:p>
          <a:p>
            <a:r>
              <a:rPr lang="et-EE" dirty="0" smtClean="0"/>
              <a:t>tSnacks - </a:t>
            </a:r>
            <a:r>
              <a:rPr lang="ru-RU" dirty="0" smtClean="0"/>
              <a:t>закуски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5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связей таблиц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96" y="1152983"/>
            <a:ext cx="7237961" cy="55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fnFindDrinks</a:t>
            </a:r>
            <a:r>
              <a:rPr lang="et-EE" dirty="0" smtClean="0"/>
              <a:t> - </a:t>
            </a:r>
            <a:r>
              <a:rPr lang="ru-RU" dirty="0" smtClean="0"/>
              <a:t>Просмотр напитков</a:t>
            </a:r>
          </a:p>
          <a:p>
            <a:r>
              <a:rPr lang="en-GB" dirty="0" err="1" smtClean="0"/>
              <a:t>fnFindSnacks</a:t>
            </a:r>
            <a:r>
              <a:rPr lang="et-EE" dirty="0" smtClean="0"/>
              <a:t> - </a:t>
            </a:r>
            <a:r>
              <a:rPr lang="ru-RU" dirty="0" smtClean="0"/>
              <a:t>Просмотр закусок</a:t>
            </a:r>
          </a:p>
          <a:p>
            <a:r>
              <a:rPr lang="en-GB" dirty="0" err="1" smtClean="0"/>
              <a:t>fnFindCategories</a:t>
            </a:r>
            <a:r>
              <a:rPr lang="et-EE" dirty="0" smtClean="0"/>
              <a:t> - </a:t>
            </a:r>
            <a:r>
              <a:rPr lang="ru-RU" dirty="0" smtClean="0"/>
              <a:t>Просмотр категорий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4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fnAddClient – </a:t>
            </a:r>
            <a:r>
              <a:rPr lang="ru-RU" dirty="0" smtClean="0"/>
              <a:t>процедура для добавления клиента.</a:t>
            </a:r>
          </a:p>
          <a:p>
            <a:r>
              <a:rPr lang="ru-RU" dirty="0" smtClean="0"/>
              <a:t>Принимает имя, почту, телефон и дату рождения.</a:t>
            </a:r>
          </a:p>
          <a:p>
            <a:r>
              <a:rPr lang="ru-RU" dirty="0" smtClean="0"/>
              <a:t>Статус ставится автоматически триггером.</a:t>
            </a:r>
          </a:p>
          <a:p>
            <a:endParaRPr lang="ru-RU" dirty="0" smtClean="0"/>
          </a:p>
          <a:p>
            <a:r>
              <a:rPr lang="et-EE" dirty="0" smtClean="0"/>
              <a:t>fnAddBill - </a:t>
            </a:r>
            <a:r>
              <a:rPr lang="ru-RU" dirty="0"/>
              <a:t>процедура для добавления </a:t>
            </a:r>
            <a:r>
              <a:rPr lang="ru-RU" dirty="0" smtClean="0"/>
              <a:t>чека.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клиента, дату оплаты, тип оплаты.</a:t>
            </a:r>
          </a:p>
          <a:p>
            <a:r>
              <a:rPr lang="ru-RU" dirty="0" smtClean="0"/>
              <a:t>Статус </a:t>
            </a:r>
            <a:r>
              <a:rPr lang="ru-RU" dirty="0"/>
              <a:t>ставится автоматически триггером.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40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fnAddCart – </a:t>
            </a:r>
            <a:r>
              <a:rPr lang="ru-RU" dirty="0"/>
              <a:t>процедура </a:t>
            </a:r>
            <a:r>
              <a:rPr lang="ru-RU" dirty="0" smtClean="0"/>
              <a:t>добавления корзины.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чека, </a:t>
            </a:r>
            <a:r>
              <a:rPr lang="et-EE" dirty="0" smtClean="0"/>
              <a:t>id </a:t>
            </a:r>
            <a:r>
              <a:rPr lang="ru-RU" dirty="0" smtClean="0"/>
              <a:t>продуктов, единицы для каждого продукта.</a:t>
            </a:r>
          </a:p>
          <a:p>
            <a:endParaRPr lang="ru-RU" dirty="0"/>
          </a:p>
          <a:p>
            <a:r>
              <a:rPr lang="et-EE" dirty="0" smtClean="0"/>
              <a:t>FnAddCategory – </a:t>
            </a:r>
            <a:r>
              <a:rPr lang="ru-RU" dirty="0"/>
              <a:t>процедура </a:t>
            </a:r>
            <a:r>
              <a:rPr lang="ru-RU" dirty="0" smtClean="0"/>
              <a:t>добавления категории.</a:t>
            </a:r>
          </a:p>
          <a:p>
            <a:r>
              <a:rPr lang="ru-RU" dirty="0" smtClean="0"/>
              <a:t>Принимает описание категории.</a:t>
            </a:r>
          </a:p>
          <a:p>
            <a:endParaRPr lang="ru-RU" dirty="0"/>
          </a:p>
          <a:p>
            <a:r>
              <a:rPr lang="et-EE" dirty="0" smtClean="0"/>
              <a:t>fnAddEmployer – </a:t>
            </a:r>
            <a:r>
              <a:rPr lang="ru-RU" dirty="0"/>
              <a:t>процедура </a:t>
            </a:r>
            <a:r>
              <a:rPr lang="ru-RU" dirty="0" smtClean="0"/>
              <a:t>добавления работника.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клиента, </a:t>
            </a:r>
            <a:r>
              <a:rPr lang="et-EE" dirty="0" smtClean="0"/>
              <a:t>id </a:t>
            </a:r>
            <a:r>
              <a:rPr lang="ru-RU" dirty="0" smtClean="0"/>
              <a:t>чека, имя, телефон, почту, зарплату.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4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fnAddDrinks – </a:t>
            </a:r>
            <a:r>
              <a:rPr lang="ru-RU" dirty="0"/>
              <a:t>процедура </a:t>
            </a:r>
            <a:r>
              <a:rPr lang="ru-RU" dirty="0" smtClean="0"/>
              <a:t>добавления напитка.</a:t>
            </a:r>
          </a:p>
          <a:p>
            <a:r>
              <a:rPr lang="ru-RU" dirty="0" smtClean="0"/>
              <a:t>Принимает категорию напитка, название и цену.</a:t>
            </a:r>
          </a:p>
          <a:p>
            <a:endParaRPr lang="ru-RU" dirty="0"/>
          </a:p>
          <a:p>
            <a:r>
              <a:rPr lang="et-EE" dirty="0" smtClean="0"/>
              <a:t>FnAddSnacks – </a:t>
            </a:r>
            <a:r>
              <a:rPr lang="ru-RU"/>
              <a:t>процедура </a:t>
            </a:r>
            <a:r>
              <a:rPr lang="ru-RU" dirty="0" smtClean="0"/>
              <a:t>добавления закусок.</a:t>
            </a:r>
          </a:p>
          <a:p>
            <a:r>
              <a:rPr lang="ru-RU" dirty="0" smtClean="0"/>
              <a:t>Принимает категорию закуски, название и цену.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8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добавлении клиента, по его дате рождения высчитывается возраст. Если возраст клиента </a:t>
            </a:r>
            <a:r>
              <a:rPr lang="en-US" dirty="0" smtClean="0"/>
              <a:t>&gt;=18</a:t>
            </a:r>
            <a:r>
              <a:rPr lang="ru-RU" dirty="0" smtClean="0"/>
              <a:t>, ему присваивается статус 1</a:t>
            </a:r>
            <a:r>
              <a:rPr lang="en-US" dirty="0" smtClean="0"/>
              <a:t>;</a:t>
            </a:r>
            <a:r>
              <a:rPr lang="ru-RU" dirty="0" smtClean="0"/>
              <a:t> если клиента </a:t>
            </a:r>
            <a:r>
              <a:rPr lang="en-US" dirty="0" smtClean="0"/>
              <a:t>&lt;18</a:t>
            </a:r>
            <a:r>
              <a:rPr lang="ru-RU" dirty="0"/>
              <a:t> , ему присваивается статус </a:t>
            </a:r>
            <a:r>
              <a:rPr lang="en-US" dirty="0" smtClean="0"/>
              <a:t>0.</a:t>
            </a: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32079"/>
            <a:ext cx="9512762" cy="25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367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Ион</vt:lpstr>
      <vt:lpstr>Проект «Кафе бар»</vt:lpstr>
      <vt:lpstr>Содержание </vt:lpstr>
      <vt:lpstr>Таблицы</vt:lpstr>
      <vt:lpstr>Схема связей таблиц</vt:lpstr>
      <vt:lpstr>Функции</vt:lpstr>
      <vt:lpstr>Процедуры</vt:lpstr>
      <vt:lpstr>Процедуры</vt:lpstr>
      <vt:lpstr>Процедуры</vt:lpstr>
      <vt:lpstr>Триггеры</vt:lpstr>
      <vt:lpstr>Пользователи</vt:lpstr>
      <vt:lpstr>Роли</vt:lpstr>
      <vt:lpstr>Представления</vt:lpstr>
      <vt:lpstr>Бэкапы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«Кафе бар»</dc:title>
  <dc:creator>Пользователь Windows</dc:creator>
  <cp:lastModifiedBy>pupil</cp:lastModifiedBy>
  <cp:revision>37</cp:revision>
  <dcterms:created xsi:type="dcterms:W3CDTF">2021-12-12T21:07:21Z</dcterms:created>
  <dcterms:modified xsi:type="dcterms:W3CDTF">2021-12-14T10:29:29Z</dcterms:modified>
</cp:coreProperties>
</file>