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Neo4J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t-EE" dirty="0" smtClean="0"/>
              <a:t>Kreivald Dmitrii</a:t>
            </a:r>
          </a:p>
          <a:p>
            <a:r>
              <a:rPr lang="et-EE" dirty="0" smtClean="0"/>
              <a:t>Chistyakov Arseni</a:t>
            </a:r>
          </a:p>
          <a:p>
            <a:r>
              <a:rPr lang="et-EE" dirty="0" smtClean="0"/>
              <a:t>jptv20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96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Neo4j</a:t>
            </a:r>
            <a:r>
              <a:rPr lang="ru-RU" dirty="0"/>
              <a:t> — графовая система управления базами </a:t>
            </a:r>
            <a:r>
              <a:rPr lang="ru-RU" dirty="0" smtClean="0"/>
              <a:t>данных</a:t>
            </a:r>
            <a:r>
              <a:rPr lang="ru-RU" dirty="0"/>
              <a:t> с открытым исходным </a:t>
            </a:r>
            <a:r>
              <a:rPr lang="ru-RU" dirty="0" smtClean="0"/>
              <a:t>кодом. </a:t>
            </a:r>
          </a:p>
          <a:p>
            <a:pPr marL="0" indent="0" algn="just">
              <a:buNone/>
            </a:pPr>
            <a:r>
              <a:rPr lang="ru-RU" dirty="0" smtClean="0"/>
              <a:t>По </a:t>
            </a:r>
            <a:r>
              <a:rPr lang="ru-RU" dirty="0"/>
              <a:t>состоянию на 2015 год считается самой распространённой графовой </a:t>
            </a:r>
            <a:r>
              <a:rPr lang="ru-RU" dirty="0" smtClean="0"/>
              <a:t>СУБД.</a:t>
            </a:r>
          </a:p>
          <a:p>
            <a:pPr marL="0" indent="0" algn="just">
              <a:buNone/>
            </a:pPr>
            <a:r>
              <a:rPr lang="ru-RU" dirty="0"/>
              <a:t>Р</a:t>
            </a:r>
            <a:r>
              <a:rPr lang="ru-RU" dirty="0" smtClean="0"/>
              <a:t>еализованная </a:t>
            </a:r>
            <a:r>
              <a:rPr lang="ru-RU" dirty="0"/>
              <a:t>на Java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Р</a:t>
            </a:r>
            <a:r>
              <a:rPr lang="ru-RU" dirty="0" smtClean="0"/>
              <a:t>азработка </a:t>
            </a:r>
            <a:r>
              <a:rPr lang="ru-RU" dirty="0"/>
              <a:t>ведётся с 2003 </a:t>
            </a:r>
            <a:r>
              <a:rPr lang="ru-RU" dirty="0" smtClean="0"/>
              <a:t>года.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4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компоненты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Узлы – основные элементы данных</a:t>
            </a:r>
          </a:p>
          <a:p>
            <a:r>
              <a:rPr lang="ru-RU" dirty="0" smtClean="0"/>
              <a:t>Отношения – соединения между узлами</a:t>
            </a:r>
          </a:p>
          <a:p>
            <a:r>
              <a:rPr lang="ru-RU" dirty="0" smtClean="0"/>
              <a:t>Метки – группировка узлов</a:t>
            </a:r>
          </a:p>
          <a:p>
            <a:r>
              <a:rPr lang="ru-RU" dirty="0" smtClean="0"/>
              <a:t>Свойства – атрибуты узлов и отношений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62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9"/>
            <a:ext cx="8674846" cy="706964"/>
          </a:xfrm>
        </p:spPr>
        <p:txBody>
          <a:bodyPr/>
          <a:lstStyle/>
          <a:p>
            <a:r>
              <a:rPr lang="ru-RU" dirty="0" smtClean="0"/>
              <a:t>Что такое графы и где они используются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910038"/>
            <a:ext cx="4015561" cy="310976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Графы - это наиболее удобная и понятная визуальная система описания данных. </a:t>
            </a:r>
          </a:p>
          <a:p>
            <a:pPr marL="0" indent="0" algn="just">
              <a:buNone/>
            </a:pPr>
            <a:r>
              <a:rPr lang="ru-RU" dirty="0" smtClean="0"/>
              <a:t>Обычно они используются в геоинформационных</a:t>
            </a:r>
            <a:r>
              <a:rPr lang="en-US" dirty="0" smtClean="0"/>
              <a:t> </a:t>
            </a:r>
            <a:r>
              <a:rPr lang="ru-RU" dirty="0" smtClean="0"/>
              <a:t>системах, логистике, социальных сетях и т.д.</a:t>
            </a:r>
            <a:endParaRPr lang="en-GB" dirty="0"/>
          </a:p>
        </p:txBody>
      </p:sp>
      <p:pic>
        <p:nvPicPr>
          <p:cNvPr id="1028" name="Picture 4" descr="Example Project - Developer Gui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3" y="2910038"/>
            <a:ext cx="5415492" cy="280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79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645770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Cypher – </a:t>
            </a:r>
            <a:r>
              <a:rPr lang="ru-RU" dirty="0" smtClean="0"/>
              <a:t>язык запросов для </a:t>
            </a:r>
            <a:r>
              <a:rPr lang="en-US" dirty="0" smtClean="0"/>
              <a:t>Neo4j, </a:t>
            </a:r>
            <a:r>
              <a:rPr lang="ru-RU" dirty="0" smtClean="0"/>
              <a:t>который </a:t>
            </a:r>
            <a:r>
              <a:rPr lang="ru-RU" dirty="0"/>
              <a:t>позволяет извлекать данные из графа</a:t>
            </a:r>
            <a:r>
              <a:rPr lang="ru-RU" dirty="0" smtClean="0"/>
              <a:t>.</a:t>
            </a:r>
            <a:r>
              <a:rPr lang="ru-RU" dirty="0"/>
              <a:t> Это самый простой для изучения язык </a:t>
            </a:r>
            <a:r>
              <a:rPr lang="ru-RU" dirty="0" smtClean="0"/>
              <a:t>графов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Использует </a:t>
            </a:r>
            <a:r>
              <a:rPr lang="en-US" dirty="0" smtClean="0"/>
              <a:t>ASCII-</a:t>
            </a:r>
            <a:r>
              <a:rPr lang="ru-RU" dirty="0" smtClean="0"/>
              <a:t>арт для отображения графов.</a:t>
            </a:r>
            <a:endParaRPr lang="en-GB" dirty="0"/>
          </a:p>
        </p:txBody>
      </p:sp>
      <p:pic>
        <p:nvPicPr>
          <p:cNvPr id="2050" name="Picture 2" descr="образец шиф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099" y="2603500"/>
            <a:ext cx="5426075" cy="23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9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данной СУБД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Плюсы данной СУБД являются</a:t>
            </a:r>
          </a:p>
          <a:p>
            <a:r>
              <a:rPr lang="ru-RU" dirty="0" smtClean="0"/>
              <a:t>Скорость – в отличии от реляционного хранилища, работает быстро при обработке большого кол-во информации</a:t>
            </a:r>
          </a:p>
          <a:p>
            <a:r>
              <a:rPr lang="ru-RU" dirty="0" smtClean="0"/>
              <a:t>Расширенный объем – хорошо оптимизированы для обработки больших объемов информации</a:t>
            </a:r>
          </a:p>
          <a:p>
            <a:r>
              <a:rPr lang="ru-RU" dirty="0" smtClean="0"/>
              <a:t>Отсутсвие отношений – данные не ограничены только </a:t>
            </a:r>
            <a:r>
              <a:rPr lang="ru-RU" u="sng" dirty="0" smtClean="0"/>
              <a:t>стандартными</a:t>
            </a:r>
            <a:r>
              <a:rPr lang="ru-RU" dirty="0" smtClean="0"/>
              <a:t> отношениями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35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компаний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Крупнейшими компаниями, использующие </a:t>
            </a:r>
            <a:r>
              <a:rPr lang="en-US" dirty="0" smtClean="0"/>
              <a:t>Neo4J </a:t>
            </a:r>
            <a:r>
              <a:rPr lang="ru-RU" dirty="0" smtClean="0"/>
              <a:t>являются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Ebay</a:t>
            </a:r>
            <a:endParaRPr lang="en-US" dirty="0" smtClean="0"/>
          </a:p>
          <a:p>
            <a:r>
              <a:rPr lang="en-US" dirty="0" smtClean="0"/>
              <a:t>Airbus</a:t>
            </a:r>
          </a:p>
          <a:p>
            <a:r>
              <a:rPr lang="en-US" dirty="0" smtClean="0"/>
              <a:t>Volvo, Toyota, Daimler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00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36</TotalTime>
  <Words>151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Neo4J</vt:lpstr>
      <vt:lpstr>История</vt:lpstr>
      <vt:lpstr>Основные компоненты</vt:lpstr>
      <vt:lpstr>Что такое графы и где они используются?</vt:lpstr>
      <vt:lpstr>Cypher</vt:lpstr>
      <vt:lpstr>Плюсы данной СУБД</vt:lpstr>
      <vt:lpstr>Примеры компаний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pupil</dc:creator>
  <cp:lastModifiedBy>pupil</cp:lastModifiedBy>
  <cp:revision>5</cp:revision>
  <dcterms:created xsi:type="dcterms:W3CDTF">2023-02-22T10:22:47Z</dcterms:created>
  <dcterms:modified xsi:type="dcterms:W3CDTF">2023-02-22T10:59:00Z</dcterms:modified>
</cp:coreProperties>
</file>