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38E2C-4471-45E2-9BB7-210B3D9EBCF5}" v="410" dt="2024-02-29T17:23:1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3" name="Rectangle 9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4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5" name="Freeform: Shape 101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ru-RU" sz="5400">
                <a:cs typeface="Posterama"/>
              </a:rPr>
              <a:t>Проект Python Tetris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200"/>
              <a:t>Автор: Хакимов Арслан</a:t>
            </a:r>
          </a:p>
        </p:txBody>
      </p:sp>
      <p:pic>
        <p:nvPicPr>
          <p:cNvPr id="56" name="Picture 3" descr="Изображение выглядит как Красочность, снимок экрана, фиолетовый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9EAE77AC-BFF6-A4ED-0B69-AA7ABC872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1" r="10410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56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7" name="Freeform: Shape 110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2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8" name="Freeform: Shape 113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14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194F5-8F8F-5DC1-55CB-19A8CF74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anchor="ctr">
            <a:normAutofit/>
          </a:bodyPr>
          <a:lstStyle/>
          <a:p>
            <a:r>
              <a:rPr lang="ru-RU">
                <a:cs typeface="Posterama"/>
              </a:rPr>
              <a:t>Описание проекта:</a:t>
            </a:r>
            <a:endParaRPr lang="ru-RU"/>
          </a:p>
        </p:txBody>
      </p:sp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0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Picture 61" descr="Изображение выглядит как текст, Графика, графический дизайн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94ED6DF5-71B2-6850-FF9E-02B1757A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2" b="22404"/>
          <a:stretch/>
        </p:blipFill>
        <p:spPr>
          <a:xfrm>
            <a:off x="188468" y="10"/>
            <a:ext cx="11812017" cy="3919684"/>
          </a:xfrm>
          <a:prstGeom prst="rect">
            <a:avLst/>
          </a:prstGeom>
        </p:spPr>
      </p:pic>
      <p:grpSp>
        <p:nvGrpSpPr>
          <p:cNvPr id="110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A5473-D1F1-504B-472A-12EC8855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8049"/>
            <a:ext cx="4977905" cy="2031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 dirty="0">
                <a:latin typeface="Arial"/>
                <a:cs typeface="Arial"/>
              </a:rPr>
              <a:t>Это аналог игры </a:t>
            </a:r>
            <a:r>
              <a:rPr lang="ru-RU" sz="1800" dirty="0" err="1">
                <a:latin typeface="Arial"/>
                <a:cs typeface="Arial"/>
              </a:rPr>
              <a:t>Tetris</a:t>
            </a:r>
            <a:r>
              <a:rPr lang="ru-RU" sz="1800" dirty="0">
                <a:latin typeface="Arial"/>
                <a:cs typeface="Arial"/>
              </a:rPr>
              <a:t>, написанный на языке программирования Python, с использованием библиотеки </a:t>
            </a:r>
            <a:r>
              <a:rPr lang="ru-RU" sz="1800" dirty="0" err="1">
                <a:latin typeface="Arial"/>
                <a:cs typeface="Arial"/>
              </a:rPr>
              <a:t>pygame</a:t>
            </a:r>
            <a:endParaRPr lang="en-US" sz="1800" dirty="0" err="1">
              <a:latin typeface="Arial"/>
              <a:cs typeface="Arial"/>
            </a:endParaRP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804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7A38728C-77BC-4E70-B960-689E1056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F1990-5FF8-435F-AEA0-EEADAC8AE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785CE-2256-40E9-994A-5009BA339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B3A37-A8CF-4A83-9557-BCF0AE459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00F1EE-A903-4DF1-B7F4-7839D1C43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3B1BFC-D490-4EED-BCBD-CACB6CE5D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0E29B4-595E-470E-B39E-AC8160BB4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DEB06-3957-4677-9B94-A5AA52A93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4747DD-3DAB-443F-B3DD-D573484D9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43AC4-DEE0-1DB4-7655-49F2A173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4811517" cy="5577934"/>
          </a:xfrm>
        </p:spPr>
        <p:txBody>
          <a:bodyPr>
            <a:normAutofit/>
          </a:bodyPr>
          <a:lstStyle/>
          <a:p>
            <a:r>
              <a:rPr lang="ru-RU" dirty="0">
                <a:cs typeface="Posterama"/>
              </a:rPr>
              <a:t>Реализация проекта: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79F18033-1460-4018-A612-7791A5944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A575E3-8440-4D3D-ADE6-306C68A40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7C091F6-0ACA-47D7-AD10-B0A6434C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22CAA67-B5DC-4FC5-8F63-07975585B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0D0EED-0A88-4489-92EA-6BDE581E18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FA96F0-4E1A-4485-8096-5825381C0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36D099C-F03A-4E04-90B8-1113710FC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BDC2E18-6FEE-460E-B3F5-AE9699B679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1BC359D-4AD5-412F-BFD8-9BC2FDFA7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52F9A6-591C-49FF-BA68-8BCA6FC494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FD30F0-A1E2-4FFC-BF98-2BF2C14B9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5644D-4879-AB8C-842F-76923785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134" y="716366"/>
            <a:ext cx="4984143" cy="5396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Проект включает в себя 8 файлов</a:t>
            </a:r>
          </a:p>
          <a:p>
            <a:r>
              <a:rPr lang="ru-RU" sz="2400" dirty="0"/>
              <a:t>main.py</a:t>
            </a:r>
          </a:p>
          <a:p>
            <a:r>
              <a:rPr lang="ru-RU" sz="2400" dirty="0"/>
              <a:t>grid.py</a:t>
            </a:r>
          </a:p>
          <a:p>
            <a:r>
              <a:rPr lang="ru-RU" sz="2400" dirty="0"/>
              <a:t>block.py</a:t>
            </a:r>
          </a:p>
          <a:p>
            <a:r>
              <a:rPr lang="ru-RU" sz="2400" dirty="0"/>
              <a:t>blocks.py</a:t>
            </a:r>
          </a:p>
          <a:p>
            <a:r>
              <a:rPr lang="ru-RU" sz="2400" dirty="0"/>
              <a:t>button.py</a:t>
            </a:r>
          </a:p>
          <a:p>
            <a:r>
              <a:rPr lang="ru-RU" sz="2400" dirty="0"/>
              <a:t>colors.py</a:t>
            </a:r>
          </a:p>
          <a:p>
            <a:r>
              <a:rPr lang="ru-RU" sz="2400" dirty="0"/>
              <a:t>game.py</a:t>
            </a:r>
          </a:p>
          <a:p>
            <a:r>
              <a:rPr lang="ru-RU" sz="2400" dirty="0"/>
              <a:t>position.py</a:t>
            </a:r>
          </a:p>
        </p:txBody>
      </p:sp>
    </p:spTree>
    <p:extLst>
      <p:ext uri="{BB962C8B-B14F-4D97-AF65-F5344CB8AC3E}">
        <p14:creationId xmlns:p14="http://schemas.microsoft.com/office/powerpoint/2010/main" val="317385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5F5EA-6742-404B-6E28-74AE4A3E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/>
              <a:t>Составляющие</a:t>
            </a:r>
            <a:r>
              <a:rPr lang="en-US" sz="6600" dirty="0"/>
              <a:t> </a:t>
            </a:r>
            <a:r>
              <a:rPr lang="en-US" sz="6600" dirty="0" err="1"/>
              <a:t>проекта</a:t>
            </a:r>
            <a:r>
              <a:rPr lang="en-US" sz="6600" dirty="0"/>
              <a:t> 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85402-EBF2-B277-447D-F6D8EBA9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Posterama"/>
              </a:rPr>
              <a:t>1.Начальный экран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FD5D40E-A271-90C3-A5C3-5A2FB1E1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068" y="1788778"/>
            <a:ext cx="7703506" cy="4508539"/>
          </a:xfrm>
        </p:spPr>
      </p:pic>
    </p:spTree>
    <p:extLst>
      <p:ext uri="{BB962C8B-B14F-4D97-AF65-F5344CB8AC3E}">
        <p14:creationId xmlns:p14="http://schemas.microsoft.com/office/powerpoint/2010/main" val="183462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D627F-F51D-4D1C-7778-FAB9022E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Posterama"/>
              </a:rPr>
              <a:t>2.Сама игра</a:t>
            </a:r>
            <a:endParaRPr lang="ru-RU" dirty="0"/>
          </a:p>
        </p:txBody>
      </p:sp>
      <p:pic>
        <p:nvPicPr>
          <p:cNvPr id="4" name="Объект 3" descr="Изображение выглядит как снимок экрана, прямоугольный, Красочность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DB9B7AE-436B-F879-7594-3E09D33C6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840" y="1825625"/>
            <a:ext cx="7412319" cy="4351338"/>
          </a:xfrm>
        </p:spPr>
      </p:pic>
    </p:spTree>
    <p:extLst>
      <p:ext uri="{BB962C8B-B14F-4D97-AF65-F5344CB8AC3E}">
        <p14:creationId xmlns:p14="http://schemas.microsoft.com/office/powerpoint/2010/main" val="35961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7BC26-1087-5B87-291B-60E89A06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 sz="4100">
                <a:cs typeface="Posterama"/>
              </a:rPr>
              <a:t>Что можно улучшить в проекте?</a:t>
            </a:r>
            <a:endParaRPr lang="ru-RU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B9E6C-32E5-3C11-028F-1B43882B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rial"/>
                <a:cs typeface="Arial"/>
              </a:rPr>
              <a:t>Д</a:t>
            </a:r>
            <a:r>
              <a:rPr lang="ru-RU" dirty="0">
                <a:latin typeface="Arial"/>
                <a:cs typeface="Calibri"/>
              </a:rPr>
              <a:t>изайн игры</a:t>
            </a:r>
          </a:p>
          <a:p>
            <a:r>
              <a:rPr lang="ru-RU" dirty="0">
                <a:latin typeface="Arial"/>
                <a:cs typeface="Arial"/>
              </a:rPr>
              <a:t>Добавить различные уровни</a:t>
            </a:r>
          </a:p>
          <a:p>
            <a:r>
              <a:rPr lang="ru-RU" dirty="0">
                <a:latin typeface="Arial"/>
                <a:cs typeface="Arial"/>
              </a:rPr>
              <a:t>Добавить режимы игры (Например, блоки сами будут крутиться)</a:t>
            </a:r>
          </a:p>
        </p:txBody>
      </p:sp>
      <p:pic>
        <p:nvPicPr>
          <p:cNvPr id="5" name="Picture 4" descr="Белая головоломка с одним красным фрагментом">
            <a:extLst>
              <a:ext uri="{FF2B5EF4-FFF2-40B4-BE49-F238E27FC236}">
                <a16:creationId xmlns:a16="http://schemas.microsoft.com/office/drawing/2014/main" id="{0F05DDF4-DA94-0202-BCC2-DA93670AC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4" r="28657" b="-2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54381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ExploreVTI</vt:lpstr>
      <vt:lpstr>Проект Python Tetris</vt:lpstr>
      <vt:lpstr>Описание проекта:</vt:lpstr>
      <vt:lpstr>Реализация проекта:</vt:lpstr>
      <vt:lpstr>Составляющие проекта :</vt:lpstr>
      <vt:lpstr>1.Начальный экран</vt:lpstr>
      <vt:lpstr>2.Сама игра</vt:lpstr>
      <vt:lpstr>Что можно улучшить в проекте?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127</cp:revision>
  <dcterms:created xsi:type="dcterms:W3CDTF">2024-02-29T15:28:12Z</dcterms:created>
  <dcterms:modified xsi:type="dcterms:W3CDTF">2024-02-29T17:24:06Z</dcterms:modified>
</cp:coreProperties>
</file>