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3A5DB0-D648-4DAE-B5BA-406435DDB72F}" v="711" dt="2024-04-25T09:52:18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7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2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5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0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4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4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4/25/2024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410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3542" y="726622"/>
            <a:ext cx="3626231" cy="3418650"/>
          </a:xfrm>
        </p:spPr>
        <p:txBody>
          <a:bodyPr>
            <a:normAutofit/>
          </a:bodyPr>
          <a:lstStyle/>
          <a:p>
            <a:r>
              <a:rPr lang="ru-RU" sz="2400"/>
              <a:t>Проект Бот-Телеграмм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73542" y="4237346"/>
            <a:ext cx="3626231" cy="18940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Автор: Хакимов Арслан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856DF8-E786-4A2B-BCE9-1D3AA7C5D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65353"/>
            <a:ext cx="1297983" cy="277779"/>
          </a:xfrm>
          <a:custGeom>
            <a:avLst/>
            <a:gdLst>
              <a:gd name="connsiteX0" fmla="*/ 94113 w 1297983"/>
              <a:gd name="connsiteY0" fmla="*/ 0 h 277779"/>
              <a:gd name="connsiteX1" fmla="*/ 332874 w 1297983"/>
              <a:gd name="connsiteY1" fmla="*/ 238761 h 277779"/>
              <a:gd name="connsiteX2" fmla="*/ 571883 w 1297983"/>
              <a:gd name="connsiteY2" fmla="*/ 0 h 277779"/>
              <a:gd name="connsiteX3" fmla="*/ 810645 w 1297983"/>
              <a:gd name="connsiteY3" fmla="*/ 238761 h 277779"/>
              <a:gd name="connsiteX4" fmla="*/ 1049406 w 1297983"/>
              <a:gd name="connsiteY4" fmla="*/ 0 h 277779"/>
              <a:gd name="connsiteX5" fmla="*/ 1297983 w 1297983"/>
              <a:gd name="connsiteY5" fmla="*/ 248577 h 277779"/>
              <a:gd name="connsiteX6" fmla="*/ 1278599 w 1297983"/>
              <a:gd name="connsiteY6" fmla="*/ 267963 h 277779"/>
              <a:gd name="connsiteX7" fmla="*/ 1049406 w 1297983"/>
              <a:gd name="connsiteY7" fmla="*/ 39017 h 277779"/>
              <a:gd name="connsiteX8" fmla="*/ 810645 w 1297983"/>
              <a:gd name="connsiteY8" fmla="*/ 277779 h 277779"/>
              <a:gd name="connsiteX9" fmla="*/ 571883 w 1297983"/>
              <a:gd name="connsiteY9" fmla="*/ 39017 h 277779"/>
              <a:gd name="connsiteX10" fmla="*/ 332874 w 1297983"/>
              <a:gd name="connsiteY10" fmla="*/ 277779 h 277779"/>
              <a:gd name="connsiteX11" fmla="*/ 94113 w 1297983"/>
              <a:gd name="connsiteY11" fmla="*/ 39017 h 277779"/>
              <a:gd name="connsiteX12" fmla="*/ 0 w 1297983"/>
              <a:gd name="connsiteY12" fmla="*/ 133130 h 277779"/>
              <a:gd name="connsiteX13" fmla="*/ 0 w 1297983"/>
              <a:gd name="connsiteY13" fmla="*/ 94113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7983" h="277779">
                <a:moveTo>
                  <a:pt x="94113" y="0"/>
                </a:moveTo>
                <a:lnTo>
                  <a:pt x="332874" y="238761"/>
                </a:lnTo>
                <a:lnTo>
                  <a:pt x="571883" y="0"/>
                </a:lnTo>
                <a:lnTo>
                  <a:pt x="810645" y="238761"/>
                </a:lnTo>
                <a:lnTo>
                  <a:pt x="1049406" y="0"/>
                </a:lnTo>
                <a:lnTo>
                  <a:pt x="1297983" y="248577"/>
                </a:lnTo>
                <a:lnTo>
                  <a:pt x="1278599" y="267963"/>
                </a:lnTo>
                <a:lnTo>
                  <a:pt x="1049406" y="39017"/>
                </a:lnTo>
                <a:lnTo>
                  <a:pt x="810645" y="277779"/>
                </a:lnTo>
                <a:lnTo>
                  <a:pt x="571883" y="39017"/>
                </a:lnTo>
                <a:lnTo>
                  <a:pt x="332874" y="277779"/>
                </a:lnTo>
                <a:lnTo>
                  <a:pt x="94113" y="39017"/>
                </a:lnTo>
                <a:lnTo>
                  <a:pt x="0" y="133130"/>
                </a:lnTo>
                <a:lnTo>
                  <a:pt x="0" y="94113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646A872-7F34-4E27-B0A7-9720177E3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05088"/>
            <a:ext cx="1297983" cy="277779"/>
          </a:xfrm>
          <a:custGeom>
            <a:avLst/>
            <a:gdLst>
              <a:gd name="connsiteX0" fmla="*/ 94113 w 1297983"/>
              <a:gd name="connsiteY0" fmla="*/ 0 h 277779"/>
              <a:gd name="connsiteX1" fmla="*/ 332874 w 1297983"/>
              <a:gd name="connsiteY1" fmla="*/ 238761 h 277779"/>
              <a:gd name="connsiteX2" fmla="*/ 571883 w 1297983"/>
              <a:gd name="connsiteY2" fmla="*/ 0 h 277779"/>
              <a:gd name="connsiteX3" fmla="*/ 810645 w 1297983"/>
              <a:gd name="connsiteY3" fmla="*/ 238761 h 277779"/>
              <a:gd name="connsiteX4" fmla="*/ 1049406 w 1297983"/>
              <a:gd name="connsiteY4" fmla="*/ 0 h 277779"/>
              <a:gd name="connsiteX5" fmla="*/ 1297983 w 1297983"/>
              <a:gd name="connsiteY5" fmla="*/ 248577 h 277779"/>
              <a:gd name="connsiteX6" fmla="*/ 1278599 w 1297983"/>
              <a:gd name="connsiteY6" fmla="*/ 268208 h 277779"/>
              <a:gd name="connsiteX7" fmla="*/ 1049406 w 1297983"/>
              <a:gd name="connsiteY7" fmla="*/ 39017 h 277779"/>
              <a:gd name="connsiteX8" fmla="*/ 810645 w 1297983"/>
              <a:gd name="connsiteY8" fmla="*/ 277779 h 277779"/>
              <a:gd name="connsiteX9" fmla="*/ 571883 w 1297983"/>
              <a:gd name="connsiteY9" fmla="*/ 39017 h 277779"/>
              <a:gd name="connsiteX10" fmla="*/ 332874 w 1297983"/>
              <a:gd name="connsiteY10" fmla="*/ 277779 h 277779"/>
              <a:gd name="connsiteX11" fmla="*/ 94113 w 1297983"/>
              <a:gd name="connsiteY11" fmla="*/ 39017 h 277779"/>
              <a:gd name="connsiteX12" fmla="*/ 0 w 1297983"/>
              <a:gd name="connsiteY12" fmla="*/ 133130 h 277779"/>
              <a:gd name="connsiteX13" fmla="*/ 0 w 1297983"/>
              <a:gd name="connsiteY13" fmla="*/ 94113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7983" h="277779">
                <a:moveTo>
                  <a:pt x="94113" y="0"/>
                </a:moveTo>
                <a:lnTo>
                  <a:pt x="332874" y="238761"/>
                </a:lnTo>
                <a:lnTo>
                  <a:pt x="571883" y="0"/>
                </a:lnTo>
                <a:lnTo>
                  <a:pt x="810645" y="238761"/>
                </a:lnTo>
                <a:lnTo>
                  <a:pt x="1049406" y="0"/>
                </a:lnTo>
                <a:lnTo>
                  <a:pt x="1297983" y="248577"/>
                </a:lnTo>
                <a:lnTo>
                  <a:pt x="1278599" y="268208"/>
                </a:lnTo>
                <a:lnTo>
                  <a:pt x="1049406" y="39017"/>
                </a:lnTo>
                <a:lnTo>
                  <a:pt x="810645" y="277779"/>
                </a:lnTo>
                <a:lnTo>
                  <a:pt x="571883" y="39017"/>
                </a:lnTo>
                <a:lnTo>
                  <a:pt x="332874" y="277779"/>
                </a:lnTo>
                <a:lnTo>
                  <a:pt x="94113" y="39017"/>
                </a:lnTo>
                <a:lnTo>
                  <a:pt x="0" y="133130"/>
                </a:lnTo>
                <a:lnTo>
                  <a:pt x="0" y="94113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689860-A291-4B0F-AB65-421F8C20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3640" y="2714402"/>
            <a:ext cx="3938846" cy="3938846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2BEF57-041E-4DE3-B65C-CBE71211B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3640" y="2714402"/>
            <a:ext cx="3938846" cy="3938846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438" y="267945"/>
            <a:ext cx="3055711" cy="305571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5E0BF71-78CD-4FD9-BB54-48CD14158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438" y="267945"/>
            <a:ext cx="3055711" cy="305571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Oval 23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0042" y="201891"/>
            <a:ext cx="3055711" cy="305571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297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1467" y="177067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Oval 36">
            <a:extLst>
              <a:ext uri="{FF2B5EF4-FFF2-40B4-BE49-F238E27FC236}">
                <a16:creationId xmlns:a16="http://schemas.microsoft.com/office/drawing/2014/main" id="{87045360-A428-4E4B-989C-E4EF4D920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0947" y="2618037"/>
            <a:ext cx="3938846" cy="393884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5BE90-5729-09BD-E5B4-99E58A6F3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996" y="933445"/>
            <a:ext cx="2104795" cy="1637176"/>
          </a:xfrm>
          <a:prstGeom prst="rect">
            <a:avLst/>
          </a:prstGeom>
        </p:spPr>
      </p:pic>
      <p:sp>
        <p:nvSpPr>
          <p:cNvPr id="39" name="Graphic 212">
            <a:extLst>
              <a:ext uri="{FF2B5EF4-FFF2-40B4-BE49-F238E27FC236}">
                <a16:creationId xmlns:a16="http://schemas.microsoft.com/office/drawing/2014/main" id="{0AE773EE-DD7B-4F25-945A-3F59DEE68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297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A7F3B2F-8A53-4176-8D77-ECA28FF4D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EDF83-EBA5-EDB2-89E5-C0B208322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979" y="3603723"/>
            <a:ext cx="2560781" cy="199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03ABD-CD27-2419-6094-38F7A295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Source Sans Pro"/>
              </a:rPr>
              <a:t>Команда:'</a:t>
            </a:r>
            <a:r>
              <a:rPr lang="ru-RU" dirty="0">
                <a:solidFill>
                  <a:srgbClr val="6AAB73"/>
                </a:solidFill>
                <a:latin typeface="Courier New"/>
                <a:ea typeface="Source Sans Pro"/>
                <a:cs typeface="Courier New"/>
              </a:rPr>
              <a:t>🗺Города🗺</a:t>
            </a:r>
            <a:r>
              <a:rPr lang="ru-RU" dirty="0">
                <a:ea typeface="Source Sans Pro"/>
              </a:rPr>
              <a:t>'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6BD86-4A08-C650-CB05-1414EEC3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9407" cy="23223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Source Sans Pro"/>
              </a:rPr>
              <a:t>При использовании команды, выводятся города (Башкирии) и при выборе одного из городов выводит сводку погоды о нем</a:t>
            </a:r>
            <a:endParaRPr lang="ru-RU" dirty="0" err="1"/>
          </a:p>
        </p:txBody>
      </p:sp>
      <p:pic>
        <p:nvPicPr>
          <p:cNvPr id="4" name="Рисунок 3" descr="Изображение выглядит как снимок экрана, текст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D93E0A0-D3F2-200C-A26A-F48B35C85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57" y="4151904"/>
            <a:ext cx="7574098" cy="1271685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карта, атлас&#10;&#10;Автоматически созданное описание">
            <a:extLst>
              <a:ext uri="{FF2B5EF4-FFF2-40B4-BE49-F238E27FC236}">
                <a16:creationId xmlns:a16="http://schemas.microsoft.com/office/drawing/2014/main" id="{AF138AEC-D484-840E-731F-B2110D7B1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94" y="369638"/>
            <a:ext cx="3939563" cy="58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6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rgbClr val="FFFFFF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chemeClr val="tx1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144A0-D539-E5DC-7F63-6CDAB16D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952"/>
            <a:ext cx="4324642" cy="2939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b="1" cap="all" spc="1500">
                <a:ea typeface="Source Sans Pro SemiBold" panose="020B0603030403020204" pitchFamily="34" charset="0"/>
              </a:rPr>
              <a:t>Спасибо за Внимание!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Шрифт, График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117152B-7937-3968-37F9-215AEC408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5" r="2874" b="-3"/>
          <a:stretch/>
        </p:blipFill>
        <p:spPr>
          <a:xfrm>
            <a:off x="6094114" y="1321031"/>
            <a:ext cx="5428611" cy="4210940"/>
          </a:xfrm>
          <a:prstGeom prst="rect">
            <a:avLst/>
          </a:prstGeom>
          <a:ln w="28575">
            <a:noFill/>
          </a:ln>
        </p:spPr>
      </p:pic>
      <p:grpSp>
        <p:nvGrpSpPr>
          <p:cNvPr id="4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726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10634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1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1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5B187-6F1D-A0B6-3519-52B03F8C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>
                <a:ea typeface="Source Sans Pro SemiBold" panose="020B0603030403020204" pitchFamily="34" charset="0"/>
              </a:rPr>
              <a:t>Описание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994E77-2E3C-BCA8-9831-658079C26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409" y="3862332"/>
            <a:ext cx="5786232" cy="133490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cap="all" spc="400"/>
              <a:t>Это телеграмм-бот написанный на языке программирования python преднозначенный для прогноза погоды</a:t>
            </a: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7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5348" y="246569"/>
            <a:ext cx="6184555" cy="6184555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 useBgFill="1">
        <p:nvSpPr>
          <p:cNvPr id="23" name="Oval 2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C57FA-C62A-215B-B57C-1AA7DC6E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817" y="823301"/>
            <a:ext cx="4508641" cy="34223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b="1" cap="all" spc="1500">
                <a:ea typeface="Source Sans Pro SemiBold" panose="020B0603030403020204" pitchFamily="34" charset="0"/>
              </a:rPr>
              <a:t>Цель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D4643-2859-B47E-F0C3-94266DBEB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500" cap="all" spc="400"/>
              <a:t>Создать удобного и просто бота который сможет сообщить пользователю погоду в любом городе мира</a:t>
            </a: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tx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744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3A79C-1C5A-41A8-941E-A0E2F0D7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a typeface="Source Sans Pro"/>
              </a:rPr>
              <a:t>Возможности проекта:</a:t>
            </a:r>
            <a:endParaRPr lang="ru-R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0C224B-7127-074C-FC5F-03E71207F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ea typeface="Source Sans Pro"/>
              </a:rPr>
              <a:t>Температура </a:t>
            </a:r>
          </a:p>
          <a:p>
            <a:r>
              <a:rPr lang="ru-RU" dirty="0">
                <a:ea typeface="Source Sans Pro"/>
              </a:rPr>
              <a:t>Погода</a:t>
            </a:r>
          </a:p>
          <a:p>
            <a:r>
              <a:rPr lang="ru-RU" dirty="0">
                <a:ea typeface="Source Sans Pro"/>
              </a:rPr>
              <a:t>Влажность воздуха</a:t>
            </a:r>
          </a:p>
          <a:p>
            <a:r>
              <a:rPr lang="ru-RU" dirty="0">
                <a:ea typeface="Source Sans Pro"/>
              </a:rPr>
              <a:t>Давление</a:t>
            </a:r>
          </a:p>
          <a:p>
            <a:r>
              <a:rPr lang="ru-RU" dirty="0">
                <a:ea typeface="Source Sans Pro"/>
              </a:rPr>
              <a:t>Скорость ветра</a:t>
            </a:r>
          </a:p>
          <a:p>
            <a:r>
              <a:rPr lang="ru-RU" dirty="0">
                <a:ea typeface="Source Sans Pro"/>
              </a:rPr>
              <a:t>Восход солнца</a:t>
            </a:r>
          </a:p>
          <a:p>
            <a:r>
              <a:rPr lang="ru-RU" dirty="0">
                <a:ea typeface="Source Sans Pro"/>
              </a:rPr>
              <a:t>Закат солнца</a:t>
            </a:r>
          </a:p>
          <a:p>
            <a:r>
              <a:rPr lang="ru-RU" dirty="0">
                <a:ea typeface="Source Sans Pro"/>
              </a:rPr>
              <a:t>Световой день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61394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410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9848E-63D5-B091-B7B2-1C4B72A5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a typeface="Source Sans Pro"/>
              </a:rPr>
              <a:t>Реализация</a:t>
            </a:r>
            <a:endParaRPr lang="ru-R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CC06B0-F0A6-BAA5-D041-79FF12F55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ea typeface="Source Sans Pro"/>
              </a:rPr>
              <a:t>Проект написан при помощи библиотек: </a:t>
            </a:r>
            <a:r>
              <a:rPr lang="ru-RU" err="1">
                <a:ea typeface="Source Sans Pro"/>
              </a:rPr>
              <a:t>aiogram</a:t>
            </a:r>
            <a:r>
              <a:rPr lang="ru-RU" dirty="0">
                <a:ea typeface="Source Sans Pro"/>
              </a:rPr>
              <a:t>, </a:t>
            </a:r>
            <a:r>
              <a:rPr lang="ru-RU" err="1">
                <a:ea typeface="Source Sans Pro"/>
              </a:rPr>
              <a:t>requests</a:t>
            </a:r>
            <a:r>
              <a:rPr lang="ru-RU" dirty="0">
                <a:ea typeface="Source Sans Pro"/>
              </a:rPr>
              <a:t>, </a:t>
            </a:r>
            <a:r>
              <a:rPr lang="ru-RU" err="1">
                <a:ea typeface="Source Sans Pro"/>
              </a:rPr>
              <a:t>datetime</a:t>
            </a:r>
            <a:endParaRPr lang="ru-RU" dirty="0" err="1">
              <a:ea typeface="Source Sans Pro"/>
            </a:endParaRPr>
          </a:p>
          <a:p>
            <a:endParaRPr lang="ru-RU" dirty="0">
              <a:ea typeface="Source Sans Pro"/>
            </a:endParaRPr>
          </a:p>
          <a:p>
            <a:r>
              <a:rPr lang="ru-RU" dirty="0">
                <a:ea typeface="Source Sans Pro"/>
              </a:rPr>
              <a:t>Он включает в себя три кода:</a:t>
            </a:r>
            <a:endParaRPr lang="ru-RU" dirty="0"/>
          </a:p>
          <a:p>
            <a:r>
              <a:rPr lang="ru-RU" dirty="0">
                <a:ea typeface="Source Sans Pro"/>
              </a:rPr>
              <a:t> main.py</a:t>
            </a:r>
          </a:p>
          <a:p>
            <a:r>
              <a:rPr lang="ru-RU">
                <a:ea typeface="Source Sans Pro"/>
              </a:rPr>
              <a:t> main_weather.py</a:t>
            </a:r>
          </a:p>
          <a:p>
            <a:r>
              <a:rPr lang="ru-RU" dirty="0">
                <a:ea typeface="Source Sans Pro"/>
              </a:rPr>
              <a:t> Config.py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61394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490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B2928-7EF9-4476-AEF7-63A0F157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75" y="1128619"/>
            <a:ext cx="6606361" cy="30593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cap="all" spc="1500" dirty="0" err="1">
                <a:ea typeface="Source Sans Pro SemiBold"/>
              </a:rPr>
              <a:t>Возможности</a:t>
            </a:r>
            <a:r>
              <a:rPr lang="en-US" sz="4200" b="1" cap="all" spc="1500" dirty="0">
                <a:ea typeface="Source Sans Pro SemiBold"/>
              </a:rPr>
              <a:t>:</a:t>
            </a:r>
            <a:endParaRPr lang="en-US" sz="4200" b="1" cap="all" spc="1500" dirty="0">
              <a:ea typeface="Source Sans Pro SemiBold" panose="020B060303040302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9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68DCF-F8FA-1781-8C52-000F9C9F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Source Sans Pro"/>
              </a:rPr>
              <a:t>Команда: '</a:t>
            </a:r>
            <a:r>
              <a:rPr lang="ru-RU" dirty="0">
                <a:solidFill>
                  <a:srgbClr val="6AAB73"/>
                </a:solidFill>
                <a:latin typeface="Courier New"/>
                <a:ea typeface="Source Sans Pro"/>
                <a:cs typeface="Courier New"/>
              </a:rPr>
              <a:t>❓Информация❓</a:t>
            </a:r>
            <a:r>
              <a:rPr lang="ru-RU" dirty="0">
                <a:ea typeface="Source Sans Pro"/>
              </a:rPr>
              <a:t>'</a:t>
            </a:r>
          </a:p>
        </p:txBody>
      </p:sp>
      <p:pic>
        <p:nvPicPr>
          <p:cNvPr id="4" name="Объект 3" descr="Изображение выглядит как текст, Шрифт, График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8836F06-E22F-4B7F-8C3E-DEDAEB557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112" y="1425891"/>
            <a:ext cx="5885145" cy="57880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619349-7ABB-905F-6604-78D8669B4441}"/>
              </a:ext>
            </a:extLst>
          </p:cNvPr>
          <p:cNvSpPr txBox="1"/>
          <p:nvPr/>
        </p:nvSpPr>
        <p:spPr>
          <a:xfrm>
            <a:off x="866383" y="2244246"/>
            <a:ext cx="43611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Source Sans Pro"/>
              </a:rPr>
              <a:t>При нажатии на кнопку бот выведет:</a:t>
            </a:r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315FC74-C87E-7ED5-2C42-31988B726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15" y="3023536"/>
            <a:ext cx="41243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2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49D7E-3BA6-BC2C-7C35-A47F53A4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Source Sans Pro"/>
              </a:rPr>
              <a:t>Команда:'</a:t>
            </a:r>
            <a:r>
              <a:rPr lang="ru-RU" dirty="0">
                <a:solidFill>
                  <a:srgbClr val="6AAB73"/>
                </a:solidFill>
                <a:latin typeface="Courier New"/>
                <a:ea typeface="Source Sans Pro"/>
                <a:cs typeface="Courier New"/>
              </a:rPr>
              <a:t>❓Как использовать?❓</a:t>
            </a:r>
            <a:r>
              <a:rPr lang="ru-RU" dirty="0">
                <a:solidFill>
                  <a:srgbClr val="FFFFFF"/>
                </a:solidFill>
                <a:latin typeface="Source Sans Pro"/>
                <a:ea typeface="Source Sans Pro"/>
                <a:cs typeface="Courier New"/>
              </a:rPr>
              <a:t>'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4A20E-9E54-1DE9-BD18-99F338CF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5954"/>
            <a:ext cx="5254669" cy="499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Source Sans Pro"/>
              </a:rPr>
              <a:t>При использовании команды: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6EBF32-7108-8736-C224-55DAD4770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81" y="1937555"/>
            <a:ext cx="7266270" cy="644698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7C6A115-0642-2593-8121-4B31041E8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92" y="3702290"/>
            <a:ext cx="7735734" cy="17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5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AD3A1-C0FC-21FB-1938-50653F35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Source Sans Pro"/>
              </a:rPr>
              <a:t>Команда:'</a:t>
            </a:r>
            <a:r>
              <a:rPr lang="ru-RU" dirty="0">
                <a:solidFill>
                  <a:srgbClr val="6AAB73"/>
                </a:solidFill>
                <a:latin typeface="Courier New"/>
                <a:ea typeface="Source Sans Pro"/>
                <a:cs typeface="Courier New"/>
              </a:rPr>
              <a:t>💸Поддержать💸</a:t>
            </a:r>
            <a:r>
              <a:rPr lang="ru-RU" dirty="0">
                <a:ea typeface="Source Sans Pro"/>
              </a:rPr>
              <a:t>'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7C73BC-2AC2-CE43-7B1F-F5E16CD40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7790"/>
            <a:ext cx="5254669" cy="4682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ea typeface="Source Sans Pro"/>
              </a:rPr>
              <a:t>При использовании команды: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368558-666A-CF03-815F-2546A678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09" y="1869053"/>
            <a:ext cx="6015885" cy="54162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6D536C2-8C69-7422-1DE2-4700C9AAC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92" y="3801976"/>
            <a:ext cx="7162539" cy="76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52827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FunkyShapesDarkVTI</vt:lpstr>
      <vt:lpstr>Проект Бот-Телеграмм</vt:lpstr>
      <vt:lpstr>Описание проекта:</vt:lpstr>
      <vt:lpstr>Цель проекта:</vt:lpstr>
      <vt:lpstr>Возможности проекта:</vt:lpstr>
      <vt:lpstr>Реализация</vt:lpstr>
      <vt:lpstr>Возможности:</vt:lpstr>
      <vt:lpstr>Команда: '❓Информация❓'</vt:lpstr>
      <vt:lpstr>Команда:'❓Как использовать?❓'</vt:lpstr>
      <vt:lpstr>Команда:'💸Поддержать💸'</vt:lpstr>
      <vt:lpstr>Команда:'🗺Города🗺'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151</cp:revision>
  <dcterms:created xsi:type="dcterms:W3CDTF">2024-04-25T09:30:56Z</dcterms:created>
  <dcterms:modified xsi:type="dcterms:W3CDTF">2024-04-25T09:54:57Z</dcterms:modified>
</cp:coreProperties>
</file>