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440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'Hola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'es'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 only concatenate str (not "int") to 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1658</Words>
  <Application>Microsoft Macintosh PowerPoint</Application>
  <PresentationFormat>Custom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Cabin</vt:lpstr>
      <vt:lpstr>Arial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Severance, Charles</cp:lastModifiedBy>
  <cp:revision>50</cp:revision>
  <dcterms:modified xsi:type="dcterms:W3CDTF">2023-12-16T16:22:31Z</dcterms:modified>
</cp:coreProperties>
</file>