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31"/>
  </p:notesMasterIdLst>
  <p:sldIdLst>
    <p:sldId id="256" r:id="rId2"/>
    <p:sldId id="28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1" autoAdjust="0"/>
    <p:restoredTop sz="88231"/>
  </p:normalViewPr>
  <p:slideViewPr>
    <p:cSldViewPr snapToGrid="0" snapToObjects="1">
      <p:cViewPr varScale="1">
        <p:scale>
          <a:sx n="84" d="100"/>
          <a:sy n="84" d="100"/>
        </p:scale>
        <p:origin x="856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885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124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0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718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557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866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499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888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42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98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datastructure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ata_structur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Lists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6415089"/>
            <a:ext cx="7987499" cy="15606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7412" y="7318368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50" y="6933293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1445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takes 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 parameter and returns the number of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Actually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tells us the number of elements of any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239250" y="3543301"/>
            <a:ext cx="6119700" cy="397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166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list of numbers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range from zero to one less than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construct an index loop using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an integer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726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Loops...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'Happy New Year:', 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'Happy New Year:', 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list(range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(friends)))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Using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778000" y="2933702"/>
            <a:ext cx="5410200" cy="260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 new list by adding two ex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ting lists together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2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3, 4, 5, 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2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Can Be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Sliced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Just like in strings, the second number is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[... 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913200" y="7123112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 from 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cratch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023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an empty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add elements using 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stays in order and new elements are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['book',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('cookie')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Something in a List?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provides two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let you check if an item is in a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are logical operators that return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do not modify the list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585238" y="2940050"/>
            <a:ext cx="7131013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15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 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in Order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22301" y="2603500"/>
            <a:ext cx="5524500" cy="5702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hold many items and keeps those items in the order until we do something to change the order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change its order)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 (unlike in strings) means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yourself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771475" y="3041075"/>
            <a:ext cx="8976525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.sort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['Glenn', 'Joseph',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6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and Lists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02313" cy="4940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a number of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 into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parameters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loops we built?  These are much simpler.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[3, 41, 12, 9, 74,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74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154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)/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25.6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299203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Programming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55700" y="2857500"/>
            <a:ext cx="13760450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Algorithm</a:t>
            </a:r>
          </a:p>
          <a:p>
            <a:pPr marL="304800" lvl="1" indent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sz="3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A set of rules or steps used to solve a problem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endParaRPr lang="en-US" sz="32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 Structure</a:t>
            </a:r>
          </a:p>
          <a:p>
            <a:pPr marL="304800" lvl="1" indent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A particular way of organizing data in a computer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67449" y="6941246"/>
            <a:ext cx="797365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https://en.wikipedia.org/wiki/Algorithm</a:t>
            </a:r>
            <a:endParaRPr lang="en-US" sz="3200" dirty="0">
              <a:solidFill>
                <a:srgbClr val="FFFF00"/>
              </a:solidFill>
            </a:endParaRPr>
          </a:p>
          <a:p>
            <a:pPr algn="r"/>
            <a:r>
              <a:rPr lang="en-US" sz="32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https://en.wikipedia.org/wiki/Data_structure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4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4"/>
            <a:ext cx="8127900" cy="398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numlist.append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average = sum(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 /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print('Average:', average)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697125" y="1031888"/>
            <a:ext cx="8127900" cy="4835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print('Average:', average)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9308725" y="828688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Average: 5.66666666667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Friends: Strings and Lists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'With three words</a:t>
            </a:r>
            <a:r>
              <a:rPr lang="en-US" sz="30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['With', 'three', 'words']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9398000" y="2292350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57200" y="7194550"/>
            <a:ext cx="151256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breaks a string into parts and produces a list of strings.  We think of these as words.  We can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access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particular word or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all the words.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965199" y="1085851"/>
            <a:ext cx="9364664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'A lot               of spaces</a:t>
            </a:r>
            <a:r>
              <a:rPr lang="en-US" sz="26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line.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first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second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third</a:t>
            </a:r>
            <a:r>
              <a:rPr lang="en-US" sz="26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first;second;third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6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';'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['first', 'second', 'third']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6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9226644" y="2031185"/>
            <a:ext cx="6490311" cy="46767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do not specify a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multiple spaces are treated like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delimiter</a:t>
            </a: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specify what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character to use in the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not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 ') :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[2]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1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'From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['From', 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2969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b="1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1155700" y="4506450"/>
            <a:ext cx="131826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email.split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b="1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email.split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pieces[1]</a:t>
            </a:r>
            <a:r>
              <a:rPr lang="en-US" sz="24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24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b="1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Summary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74275" y="2733900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Concept of a collection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and lookup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mutability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Functions: </a:t>
            </a:r>
            <a:r>
              <a:rPr lang="en-US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min,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methods: append,  remove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 strings into lists of words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155700" y="1155705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206100" y="2296131"/>
            <a:ext cx="6797699" cy="5819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49055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227255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8704400" y="2426605"/>
            <a:ext cx="6797699" cy="5817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Not a </a:t>
            </a:r>
            <a:r>
              <a:rPr lang="en-US" sz="7600" b="0" i="0" u="none" strike="noStrike" cap="none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  <a:endParaRPr lang="en-US" sz="7600" b="0" i="0" u="none" strike="noStrike" cap="none" dirty="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2654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old value is overwritten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5621338"/>
            <a:ext cx="12214275" cy="2257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 Kind of Collection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allows us to put many values in a single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nice because we can carry all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values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around in one convenient package.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77850" y="789709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carryon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Constants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98500" y="2857500"/>
            <a:ext cx="7331075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constants are surrounded by square brackets and the elements in the list are separated by commas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 can be any Python object - even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empty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774113" y="2532050"/>
            <a:ext cx="7162387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['red', 'yellow', 'blue']</a:t>
            </a:r>
            <a:r>
              <a:rPr lang="en-US" sz="28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['red', 'yellow', 'blue']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['red', 24, 98.6]</a:t>
            </a:r>
            <a:r>
              <a:rPr lang="en-US" sz="28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['red', 24, 98.6]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[5, 6]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7]</a:t>
            </a:r>
            <a:r>
              <a:rPr lang="en-US" sz="28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[5, 6], 7]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  <a:r>
              <a:rPr lang="en-US" sz="28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Already Use Lists!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895475" y="2840601"/>
            <a:ext cx="8488800" cy="36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 - Best Pals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279124" y="3423163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New Year:'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0658475" y="4051100"/>
            <a:ext cx="4943475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443912" y="4353475"/>
            <a:ext cx="198651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flipH="1" flipV="1">
            <a:off x="8464060" y="4672014"/>
            <a:ext cx="1961138" cy="839786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3904399" y="5160163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04"/>
          <p:cNvSpPr txBox="1"/>
          <p:nvPr/>
        </p:nvSpPr>
        <p:spPr>
          <a:xfrm>
            <a:off x="1279124" y="5997591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New Year:'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Just like strings, we can get at any single element in a list using an index specified in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5" y="992909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272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1557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429500" y="5065701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068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353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4864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149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4493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Mutable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31075" cy="515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are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immutable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cannot change the contents of a string - we must make a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 string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make any change</a:t>
            </a:r>
          </a:p>
          <a:p>
            <a:pPr marL="457200" lvl="0" indent="-444500">
              <a:spcAft>
                <a:spcPts val="1000"/>
              </a:spcAft>
              <a:buSzPct val="100000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mutable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we can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element of a list using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2247900"/>
            <a:ext cx="6464399" cy="5969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'Banana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'</a:t>
            </a: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28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41, 63]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2327</Words>
  <Application>Microsoft Macintosh PowerPoint</Application>
  <PresentationFormat>Custom</PresentationFormat>
  <Paragraphs>335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Cabin</vt:lpstr>
      <vt:lpstr>Arial</vt:lpstr>
      <vt:lpstr>Courier</vt:lpstr>
      <vt:lpstr>Courier New</vt:lpstr>
      <vt:lpstr>Gill Sans</vt:lpstr>
      <vt:lpstr>Title &amp; Subtitle</vt:lpstr>
      <vt:lpstr>Python Lists</vt:lpstr>
      <vt:lpstr>Programming</vt:lpstr>
      <vt:lpstr>What is Not a “Collection”?</vt:lpstr>
      <vt:lpstr>A List is a Kind of Collection</vt:lpstr>
      <vt:lpstr>List Constants</vt:lpstr>
      <vt:lpstr>We Already Use Lists!</vt:lpstr>
      <vt:lpstr>Lists and Definite Loops - Best Pals</vt:lpstr>
      <vt:lpstr>Looking Inside Lists</vt:lpstr>
      <vt:lpstr>Lists are Mutable</vt:lpstr>
      <vt:lpstr>How Long is a List?</vt:lpstr>
      <vt:lpstr>Using the range Function</vt:lpstr>
      <vt:lpstr>A Tale of Two Loops...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Lists are in Order</vt:lpstr>
      <vt:lpstr>Built-in Functions and Lists</vt:lpstr>
      <vt:lpstr>PowerPoint Presentation</vt:lpstr>
      <vt:lpstr>Best Friends: Strings and Lists</vt:lpstr>
      <vt:lpstr>PowerPoint Presentation</vt:lpstr>
      <vt:lpstr>PowerPoint Presentation</vt:lpstr>
      <vt:lpstr>The Double Split Pattern</vt:lpstr>
      <vt:lpstr>The Double Split Pattern</vt:lpstr>
      <vt:lpstr>The Double Split Pattern</vt:lpstr>
      <vt:lpstr>The Double Split Pattern</vt:lpstr>
      <vt:lpstr>List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Severance, Charles</cp:lastModifiedBy>
  <cp:revision>57</cp:revision>
  <dcterms:modified xsi:type="dcterms:W3CDTF">2023-12-16T16:43:56Z</dcterms:modified>
</cp:coreProperties>
</file>