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308" r:id="rId18"/>
    <p:sldId id="275" r:id="rId19"/>
    <p:sldId id="276" r:id="rId20"/>
    <p:sldId id="305" r:id="rId21"/>
    <p:sldId id="309" r:id="rId22"/>
    <p:sldId id="310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11" r:id="rId35"/>
    <p:sldId id="312" r:id="rId36"/>
    <p:sldId id="291" r:id="rId37"/>
    <p:sldId id="313" r:id="rId38"/>
    <p:sldId id="293" r:id="rId39"/>
    <p:sldId id="294" r:id="rId40"/>
    <p:sldId id="295" r:id="rId41"/>
    <p:sldId id="296" r:id="rId42"/>
    <p:sldId id="306" r:id="rId43"/>
    <p:sldId id="307" r:id="rId44"/>
    <p:sldId id="299" r:id="rId45"/>
    <p:sldId id="300" r:id="rId46"/>
    <p:sldId id="301" r:id="rId47"/>
    <p:sldId id="304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3962"/>
  </p:normalViewPr>
  <p:slideViewPr>
    <p:cSldViewPr snapToGrid="0" snapToObjects="1">
      <p:cViewPr varScale="1">
        <p:scale>
          <a:sx n="113" d="100"/>
          <a:sy n="113" d="100"/>
        </p:scale>
        <p:origin x="4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b="1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FFFFFF"/>
              </a:buClr>
            </a:pP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b="1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8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8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8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b="1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b="1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b="1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b="1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b="1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b="1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b="1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b="1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b="1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b="1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b="1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b="1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b="1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b="1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b="1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b="1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b="1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b="1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b="1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b="1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b="1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b="1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b="1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/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/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3342</Words>
  <Application>Microsoft Macintosh PowerPoint</Application>
  <PresentationFormat>On-screen Show (16:9)</PresentationFormat>
  <Paragraphs>454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 Regular</vt:lpstr>
      <vt:lpstr>Cabin</vt:lpstr>
      <vt:lpstr>Arial</vt:lpstr>
      <vt:lpstr>Courier</vt:lpstr>
      <vt:lpstr>Gill Sans</vt:lpstr>
      <vt:lpstr>Merriweather Sans</vt:lpstr>
      <vt:lpstr>Title &amp; Subtitle</vt:lpstr>
      <vt:lpstr>Python Objects</vt:lpstr>
      <vt:lpstr>Warning</vt:lpstr>
      <vt:lpstr>PowerPoint Presentation</vt:lpstr>
      <vt:lpstr>PowerPoint Presentation</vt:lpstr>
      <vt:lpstr>Lets Start with Programs</vt:lpstr>
      <vt:lpstr>PowerPoint Presentation</vt:lpstr>
      <vt:lpstr>Object Oriented</vt:lpstr>
      <vt:lpstr>Object</vt:lpstr>
      <vt:lpstr>PowerPoint Presentation</vt:lpstr>
      <vt:lpstr>PowerPoint Presentation</vt:lpstr>
      <vt:lpstr>PowerPoint Presentation</vt:lpstr>
      <vt:lpstr>PowerPoint Presentation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PowerPoint Presentation</vt:lpstr>
      <vt:lpstr>PowerPoint Presentation</vt:lpstr>
      <vt:lpstr>PowerPoint Presentation</vt:lpstr>
      <vt:lpstr>PowerPoint Presentation</vt:lpstr>
      <vt:lpstr>Playing with dir() and type()</vt:lpstr>
      <vt:lpstr>A Nerdy Way to Find Capabilities</vt:lpstr>
      <vt:lpstr>PowerPoint Presentation</vt:lpstr>
      <vt:lpstr>Try dir() with a String</vt:lpstr>
      <vt:lpstr>Object Lifecycle</vt:lpstr>
      <vt:lpstr>Object Lifecycle</vt:lpstr>
      <vt:lpstr>Constructor</vt:lpstr>
      <vt:lpstr>PowerPoint Presentation</vt:lpstr>
      <vt:lpstr>Constructor</vt:lpstr>
      <vt:lpstr>Many Instances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Inheritance</vt:lpstr>
      <vt:lpstr>Inheritance</vt:lpstr>
      <vt:lpstr>Terminology: Inheritance</vt:lpstr>
      <vt:lpstr>PowerPoint Presentation</vt:lpstr>
      <vt:lpstr>PowerPoint Presentation</vt:lpstr>
      <vt:lpstr>PowerPoint Presentation</vt:lpstr>
      <vt:lpstr>Definitions</vt:lpstr>
      <vt:lpstr>Summary</vt:lpstr>
      <vt:lpstr>Acknowledgements / Contributions</vt:lpstr>
      <vt:lpstr>Additional Source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Severance, Charles</cp:lastModifiedBy>
  <cp:revision>65</cp:revision>
  <dcterms:modified xsi:type="dcterms:W3CDTF">2023-12-30T18:26:32Z</dcterms:modified>
</cp:coreProperties>
</file>