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/>
    <p:restoredTop sz="93962"/>
  </p:normalViewPr>
  <p:slideViewPr>
    <p:cSldViewPr snapToGrid="0" snapToObjects="1">
      <p:cViewPr varScale="1">
        <p:scale>
          <a:sx n="113" d="100"/>
          <a:sy n="113" d="100"/>
        </p:scale>
        <p:origin x="20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75933" y="532602"/>
            <a:ext cx="2250030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  that defines a template for making objects</a:t>
            </a:r>
          </a:p>
        </p:txBody>
      </p:sp>
      <p:sp>
        <p:nvSpPr>
          <p:cNvPr id="343" name="Shape 343"/>
          <p:cNvSpPr/>
          <p:nvPr/>
        </p:nvSpPr>
        <p:spPr>
          <a:xfrm>
            <a:off x="6592101" y="588151"/>
            <a:ext cx="2196092" cy="109657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specially named method is called to allocate and initialize attributes.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25003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592101" y="2480180"/>
            <a:ext cx="2196092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18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1744353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1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02399" y="3693523"/>
            <a:ext cx="2375496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" name="Shape 371">
            <a:extLst>
              <a:ext uri="{FF2B5EF4-FFF2-40B4-BE49-F238E27FC236}">
                <a16:creationId xmlns:a16="http://schemas.microsoft.com/office/drawing/2014/main" id="{40B60BF1-AC49-F975-D9A1-D1D377E2E184}"/>
              </a:ext>
            </a:extLst>
          </p:cNvPr>
          <p:cNvSpPr/>
          <p:nvPr/>
        </p:nvSpPr>
        <p:spPr>
          <a:xfrm>
            <a:off x="2620512" y="588151"/>
            <a:ext cx="3519606" cy="3595229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class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def __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self.x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6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6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6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Shape 371">
            <a:extLst>
              <a:ext uri="{FF2B5EF4-FFF2-40B4-BE49-F238E27FC236}">
                <a16:creationId xmlns:a16="http://schemas.microsoft.com/office/drawing/2014/main" id="{6DF5E2D6-410B-E0D7-9662-A997B7B364C4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3" name="Shape 356">
            <a:extLst>
              <a:ext uri="{FF2B5EF4-FFF2-40B4-BE49-F238E27FC236}">
                <a16:creationId xmlns:a16="http://schemas.microsoft.com/office/drawing/2014/main" id="{DB07EF37-96F7-D5BC-3DA5-BC8A96109BB9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9B34B4A5-9FE0-0BC9-403A-1B444735BB1B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85669" y="427901"/>
            <a:ext cx="4585199" cy="381524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an.x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an.party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72000" y="2666305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846690" y="8019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3411</Words>
  <Application>Microsoft Macintosh PowerPoint</Application>
  <PresentationFormat>On-screen Show (16:9)</PresentationFormat>
  <Paragraphs>468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Regular</vt:lpstr>
      <vt:lpstr>Cabin</vt:lpstr>
      <vt:lpstr>Arial</vt:lpstr>
      <vt:lpstr>Courier</vt:lpstr>
      <vt:lpstr>Courier New</vt:lpstr>
      <vt:lpstr>Gill Sans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76</cp:revision>
  <dcterms:modified xsi:type="dcterms:W3CDTF">2024-01-02T01:37:14Z</dcterms:modified>
</cp:coreProperties>
</file>