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9" r:id="rId2"/>
    <p:sldId id="257" r:id="rId3"/>
    <p:sldId id="258" r:id="rId4"/>
    <p:sldId id="282" r:id="rId5"/>
    <p:sldId id="279" r:id="rId6"/>
    <p:sldId id="294" r:id="rId7"/>
    <p:sldId id="278" r:id="rId8"/>
    <p:sldId id="292" r:id="rId9"/>
    <p:sldId id="275" r:id="rId10"/>
    <p:sldId id="299" r:id="rId11"/>
    <p:sldId id="283" r:id="rId12"/>
    <p:sldId id="300" r:id="rId13"/>
    <p:sldId id="301" r:id="rId14"/>
    <p:sldId id="302" r:id="rId15"/>
    <p:sldId id="303" r:id="rId16"/>
    <p:sldId id="304" r:id="rId17"/>
    <p:sldId id="276" r:id="rId18"/>
    <p:sldId id="295" r:id="rId19"/>
    <p:sldId id="277" r:id="rId20"/>
    <p:sldId id="291" r:id="rId21"/>
    <p:sldId id="290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B57"/>
    <a:srgbClr val="FCC259"/>
    <a:srgbClr val="7C87F5"/>
    <a:srgbClr val="7FCFF5"/>
    <a:srgbClr val="595959"/>
    <a:srgbClr val="7ECDF7"/>
    <a:srgbClr val="F6A546"/>
    <a:srgbClr val="5C2D62"/>
    <a:srgbClr val="7B88F4"/>
    <a:srgbClr val="7FCD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438" y="-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61B8-91BB-448D-A7A2-800E1C8ADCFA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4861-C9FB-4F3F-A9A5-DFBEAEBFE0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360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29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303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885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52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97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02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665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728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42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735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5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5758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4498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160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447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94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758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236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83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85179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784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58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68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744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62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4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85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1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417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8596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55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07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807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507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B134-9E54-4233-9AD4-A661A84126C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ECC8-A750-41F8-9F51-0C19912CE8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908" y="5467"/>
            <a:ext cx="12195907" cy="6852533"/>
            <a:chOff x="-3908" y="5467"/>
            <a:chExt cx="12195907" cy="6852533"/>
          </a:xfrm>
        </p:grpSpPr>
        <p:sp>
          <p:nvSpPr>
            <p:cNvPr id="13" name="矩形 12"/>
            <p:cNvSpPr/>
            <p:nvPr/>
          </p:nvSpPr>
          <p:spPr>
            <a:xfrm>
              <a:off x="-3908" y="5467"/>
              <a:ext cx="12195907" cy="6852533"/>
            </a:xfrm>
            <a:prstGeom prst="rect">
              <a:avLst/>
            </a:prstGeom>
            <a:solidFill>
              <a:srgbClr val="FCC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5658" y="283470"/>
              <a:ext cx="11680684" cy="6291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154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34.emf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33.emf"/><Relationship Id="rId5" Type="http://schemas.openxmlformats.org/officeDocument/2006/relationships/tags" Target="../tags/tag85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1" Type="http://schemas.openxmlformats.org/officeDocument/2006/relationships/image" Target="../media/image5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image" Target="../media/image4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7.png"/><Relationship Id="rId10" Type="http://schemas.openxmlformats.org/officeDocument/2006/relationships/tags" Target="../tags/tag2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image" Target="../media/image10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notesSlide" Target="../notesSlides/notesSlide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image" Target="../media/image12.png"/><Relationship Id="rId10" Type="http://schemas.openxmlformats.org/officeDocument/2006/relationships/tags" Target="../tags/tag5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13.png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_库_文本框 62"/>
          <p:cNvSpPr txBox="1"/>
          <p:nvPr>
            <p:custDataLst>
              <p:tags r:id="rId1"/>
            </p:custDataLst>
          </p:nvPr>
        </p:nvSpPr>
        <p:spPr>
          <a:xfrm>
            <a:off x="1815463" y="4181059"/>
            <a:ext cx="856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食品商城系统设计与实现</a:t>
            </a:r>
          </a:p>
        </p:txBody>
      </p:sp>
      <p:grpSp>
        <p:nvGrpSpPr>
          <p:cNvPr id="93" name="PA_库_组合 92"/>
          <p:cNvGrpSpPr/>
          <p:nvPr>
            <p:custDataLst>
              <p:tags r:id="rId2"/>
            </p:custDataLst>
          </p:nvPr>
        </p:nvGrpSpPr>
        <p:grpSpPr>
          <a:xfrm>
            <a:off x="1894677" y="4018167"/>
            <a:ext cx="8402646" cy="1089118"/>
            <a:chOff x="1894677" y="3960111"/>
            <a:chExt cx="8402646" cy="1089118"/>
          </a:xfrm>
        </p:grpSpPr>
        <p:grpSp>
          <p:nvGrpSpPr>
            <p:cNvPr id="83" name="组合 82"/>
            <p:cNvGrpSpPr/>
            <p:nvPr/>
          </p:nvGrpSpPr>
          <p:grpSpPr>
            <a:xfrm>
              <a:off x="1894677" y="3960111"/>
              <a:ext cx="8402646" cy="45719"/>
              <a:chOff x="1894677" y="3960111"/>
              <a:chExt cx="8732457" cy="45719"/>
            </a:xfrm>
          </p:grpSpPr>
          <p:sp>
            <p:nvSpPr>
              <p:cNvPr id="68" name="矩形 67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94677" y="5003510"/>
              <a:ext cx="8402646" cy="45719"/>
              <a:chOff x="1894677" y="3960111"/>
              <a:chExt cx="8732457" cy="45719"/>
            </a:xfrm>
          </p:grpSpPr>
          <p:sp>
            <p:nvSpPr>
              <p:cNvPr id="85" name="矩形 84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PA_库_组合 94"/>
          <p:cNvGrpSpPr/>
          <p:nvPr>
            <p:custDataLst>
              <p:tags r:id="rId3"/>
            </p:custDataLst>
          </p:nvPr>
        </p:nvGrpSpPr>
        <p:grpSpPr>
          <a:xfrm>
            <a:off x="2721432" y="5381791"/>
            <a:ext cx="6749137" cy="461665"/>
            <a:chOff x="2666187" y="5463603"/>
            <a:chExt cx="6749137" cy="461665"/>
          </a:xfrm>
        </p:grpSpPr>
        <p:grpSp>
          <p:nvGrpSpPr>
            <p:cNvPr id="96" name="组合 95"/>
            <p:cNvGrpSpPr/>
            <p:nvPr/>
          </p:nvGrpSpPr>
          <p:grpSpPr>
            <a:xfrm>
              <a:off x="2666187" y="5463603"/>
              <a:ext cx="3243522" cy="461665"/>
              <a:chOff x="3428550" y="5305153"/>
              <a:chExt cx="3243522" cy="46166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15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9542534" y="1050315"/>
                  <a:ext cx="534458" cy="60703"/>
                  <a:chOff x="5959476" y="2731534"/>
                  <a:chExt cx="368300" cy="57150"/>
                </a:xfrm>
              </p:grpSpPr>
              <p:sp>
                <p:nvSpPr>
                  <p:cNvPr id="126" name="矩形: 圆角 18"/>
                  <p:cNvSpPr/>
                  <p:nvPr/>
                </p:nvSpPr>
                <p:spPr>
                  <a:xfrm>
                    <a:off x="5959476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24" name="矩形: 圆角 123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2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7310563" y="856041"/>
                  <a:ext cx="1921253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汇报人</a:t>
                  </a: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5292780" y="5305153"/>
                <a:ext cx="1379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叶西蒙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20272" y="5463603"/>
              <a:ext cx="3195052" cy="461665"/>
              <a:chOff x="3428550" y="5305153"/>
              <a:chExt cx="3195052" cy="461665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00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11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09" name="矩形: 圆角 108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7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090062" y="873629"/>
                  <a:ext cx="2299488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小组</a:t>
                  </a: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292780" y="5305153"/>
                <a:ext cx="1330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Sllyable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" name="PA_库_图片 3">
            <a:extLst>
              <a:ext uri="{FF2B5EF4-FFF2-40B4-BE49-F238E27FC236}">
                <a16:creationId xmlns="" xmlns:a16="http://schemas.microsoft.com/office/drawing/2014/main" id="{581A92B4-CC6B-4676-BECB-A7750186C6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93" y="-255118"/>
            <a:ext cx="4961061" cy="4961061"/>
          </a:xfrm>
          <a:prstGeom prst="rect">
            <a:avLst/>
          </a:prstGeom>
        </p:spPr>
      </p:pic>
      <p:sp>
        <p:nvSpPr>
          <p:cNvPr id="5" name="PA_库_矩形 4">
            <a:extLst>
              <a:ext uri="{FF2B5EF4-FFF2-40B4-BE49-F238E27FC236}">
                <a16:creationId xmlns="" xmlns:a16="http://schemas.microsoft.com/office/drawing/2014/main" id="{AD68591D-9B03-47A5-8AB3-87E42E62E4F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88593" y="2174588"/>
            <a:ext cx="2214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 err="1">
                <a:solidFill>
                  <a:srgbClr val="FF5B57"/>
                </a:solidFill>
                <a:latin typeface="773-CAI978" panose="020B0402020204020303" pitchFamily="34" charset="0"/>
              </a:rPr>
              <a:t>Sllyable</a:t>
            </a:r>
            <a:endParaRPr lang="zh-CN" altLang="en-US" sz="4800" dirty="0">
              <a:solidFill>
                <a:srgbClr val="FF5B57"/>
              </a:solidFill>
              <a:latin typeface="773-CAI978" panose="020B0402020204020303" pitchFamily="34" charset="0"/>
            </a:endParaRPr>
          </a:p>
        </p:txBody>
      </p:sp>
      <p:sp>
        <p:nvSpPr>
          <p:cNvPr id="128" name="PA_库_矩形 127">
            <a:extLst>
              <a:ext uri="{FF2B5EF4-FFF2-40B4-BE49-F238E27FC236}">
                <a16:creationId xmlns="" xmlns:a16="http://schemas.microsoft.com/office/drawing/2014/main" id="{0E65EEA9-9B74-40E6-B1A4-B3060CAAB50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12163" y="2174587"/>
            <a:ext cx="2246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 err="1">
                <a:solidFill>
                  <a:srgbClr val="7FCFF5"/>
                </a:solidFill>
                <a:latin typeface="773-CAI978" panose="020B0402020204020303" pitchFamily="34" charset="0"/>
              </a:rPr>
              <a:t>Sllyable</a:t>
            </a:r>
            <a:endParaRPr lang="zh-CN" altLang="en-US" sz="4800" dirty="0">
              <a:solidFill>
                <a:srgbClr val="7FCFF5"/>
              </a:solidFill>
              <a:latin typeface="773-CAI978" panose="020B04020202040203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199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5" grpId="0" autoUpdateAnimBg="0"/>
      <p:bldP spid="12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系统功能层次模块图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93A0389-2304-4F40-9236-8910CF1F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39" y="1217032"/>
            <a:ext cx="8818522" cy="505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716092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各模块功能描述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5543800" y="1413164"/>
            <a:ext cx="0" cy="459891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F826BFC2-F69B-4283-8EC1-2CE08B6F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0" y="1829372"/>
            <a:ext cx="52705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="" xmlns:a16="http://schemas.microsoft.com/office/drawing/2014/main" id="{EBAB8521-7590-424A-A11C-A3D673C1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302" y="1586980"/>
            <a:ext cx="6113872" cy="483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46737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用例图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CCFC76-0973-4479-BB08-88C64861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5" y="1298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351A408F-D3ED-40F1-BBE0-7EE54B32F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1854090"/>
              </p:ext>
            </p:extLst>
          </p:nvPr>
        </p:nvGraphicFramePr>
        <p:xfrm>
          <a:off x="3540827" y="1298575"/>
          <a:ext cx="4544290" cy="5284607"/>
        </p:xfrm>
        <a:graphic>
          <a:graphicData uri="http://schemas.openxmlformats.org/presentationml/2006/ole">
            <p:oleObj spid="_x0000_s2057" r:id="rId4" imgW="3665618" imgH="425891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060742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用例图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>
            <a:extLst>
              <a:ext uri="{FF2B5EF4-FFF2-40B4-BE49-F238E27FC236}">
                <a16:creationId xmlns="" xmlns:a16="http://schemas.microsoft.com/office/drawing/2014/main" id="{404CFBE0-AB4E-42E8-A7CE-1C5ACF5A4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39" y="1020503"/>
            <a:ext cx="6320865" cy="54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052949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" name="Picture 1">
            <a:extLst>
              <a:ext uri="{FF2B5EF4-FFF2-40B4-BE49-F238E27FC236}">
                <a16:creationId xmlns="" xmlns:a16="http://schemas.microsoft.com/office/drawing/2014/main" id="{9E540242-3A9B-4028-BC73-C04CC802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107591"/>
            <a:ext cx="8928099" cy="515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36341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" name="Picture 1">
            <a:extLst>
              <a:ext uri="{FF2B5EF4-FFF2-40B4-BE49-F238E27FC236}">
                <a16:creationId xmlns="" xmlns:a16="http://schemas.microsoft.com/office/drawing/2014/main" id="{B70168BF-FD1D-4556-8E18-E85AF68C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63" y="1107591"/>
            <a:ext cx="8282873" cy="54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0762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89D6F0D-DAA6-4DF5-870D-1C0EC594A3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252" y="3415522"/>
            <a:ext cx="5879226" cy="28626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数据库表（部分）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6EB74B8-A6CF-4303-A463-A6261498389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252" y="1107591"/>
            <a:ext cx="6169545" cy="2018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D08DF70-A102-4C28-9938-0156526875C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8645" y="1177077"/>
            <a:ext cx="6347547" cy="1863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C8C3CC3-EA03-4EFC-BFF9-315F50F49B8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5090" y="2654352"/>
            <a:ext cx="5954658" cy="3493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3411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_库_图片 12">
            <a:extLst>
              <a:ext uri="{FF2B5EF4-FFF2-40B4-BE49-F238E27FC236}">
                <a16:creationId xmlns="" xmlns:a16="http://schemas.microsoft.com/office/drawing/2014/main" id="{E12D5ECD-E4E6-4548-905E-341EE79C77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5525" y="-561473"/>
            <a:ext cx="6589295" cy="6589295"/>
          </a:xfrm>
          <a:prstGeom prst="rect">
            <a:avLst/>
          </a:prstGeom>
        </p:spPr>
      </p:pic>
      <p:sp>
        <p:nvSpPr>
          <p:cNvPr id="62" name="PA_库_文本框 61"/>
          <p:cNvSpPr txBox="1"/>
          <p:nvPr>
            <p:custDataLst>
              <p:tags r:id="rId2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界面展示及运行</a:t>
            </a: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070F3174-B42C-4236-A44E-829A7D282926}"/>
              </a:ext>
            </a:extLst>
          </p:cNvPr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5348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4083CF1F-ED64-4D80-AE71-B4327CF83A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47" t="13611" r="11405" b="5557"/>
          <a:stretch/>
        </p:blipFill>
        <p:spPr>
          <a:xfrm>
            <a:off x="437469" y="3449723"/>
            <a:ext cx="5163229" cy="30079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623A554-B207-4744-8B8D-FC05216920DD}"/>
              </a:ext>
            </a:extLst>
          </p:cNvPr>
          <p:cNvSpPr/>
          <p:nvPr/>
        </p:nvSpPr>
        <p:spPr>
          <a:xfrm>
            <a:off x="6096000" y="3641559"/>
            <a:ext cx="3394190" cy="889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5665555-162F-4B12-899F-9D8D1590CF51}"/>
              </a:ext>
            </a:extLst>
          </p:cNvPr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部分界面展示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9A8FB5BC-DC7D-467E-A88A-A950E54DF7A0}"/>
              </a:ext>
            </a:extLst>
          </p:cNvPr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A228301-C14B-45DC-90C1-25B2796832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02" t="13889" r="11488" b="24685"/>
          <a:stretch/>
        </p:blipFill>
        <p:spPr>
          <a:xfrm>
            <a:off x="6391275" y="1107591"/>
            <a:ext cx="5343525" cy="2533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4A88F1A-264F-4F82-AA87-64E4AB12AB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575" t="13219" r="33710" b="7534"/>
          <a:stretch/>
        </p:blipFill>
        <p:spPr>
          <a:xfrm>
            <a:off x="7717747" y="3514302"/>
            <a:ext cx="3769404" cy="29626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1CC6233-C65B-48F2-B067-24FE972EF60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99" t="13545" r="9614" b="7368"/>
          <a:stretch/>
        </p:blipFill>
        <p:spPr>
          <a:xfrm>
            <a:off x="437470" y="1020503"/>
            <a:ext cx="5163229" cy="28824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8193C32-9658-4614-93F4-8E139B9D62A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11827" t="13532" r="13272" b="6232"/>
          <a:stretch/>
        </p:blipFill>
        <p:spPr>
          <a:xfrm>
            <a:off x="3490061" y="2158335"/>
            <a:ext cx="4293509" cy="27119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4500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_库_图片 12">
            <a:extLst>
              <a:ext uri="{FF2B5EF4-FFF2-40B4-BE49-F238E27FC236}">
                <a16:creationId xmlns="" xmlns:a16="http://schemas.microsoft.com/office/drawing/2014/main" id="{D23C8960-346A-4CC6-B743-AF61A323D2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117" y="-425077"/>
            <a:ext cx="5706979" cy="5706979"/>
          </a:xfrm>
          <a:prstGeom prst="rect">
            <a:avLst/>
          </a:prstGeom>
        </p:spPr>
      </p:pic>
      <p:sp>
        <p:nvSpPr>
          <p:cNvPr id="62" name="PA_库_文本框 61"/>
          <p:cNvSpPr txBox="1"/>
          <p:nvPr>
            <p:custDataLst>
              <p:tags r:id="rId2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总结与规划</a:t>
            </a: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6DD12F4D-B501-42A1-AC99-FF6F66BDED66}"/>
              </a:ext>
            </a:extLst>
          </p:cNvPr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1634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0BB65FA-2480-4F5B-92A0-97348A760F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36" y="-478096"/>
            <a:ext cx="6492253" cy="649225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3084784" y="2437918"/>
            <a:ext cx="1527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  <p:grpSp>
        <p:nvGrpSpPr>
          <p:cNvPr id="134" name="PA_库_组合 4">
            <a:extLst>
              <a:ext uri="{FF2B5EF4-FFF2-40B4-BE49-F238E27FC236}">
                <a16:creationId xmlns="" xmlns:a16="http://schemas.microsoft.com/office/drawing/2014/main" id="{B31ED459-355D-4852-A44C-529ACBFD9B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858755" y="1446515"/>
            <a:ext cx="570955" cy="633519"/>
            <a:chOff x="3313" y="1559"/>
            <a:chExt cx="1086" cy="1205"/>
          </a:xfrm>
        </p:grpSpPr>
        <p:sp>
          <p:nvSpPr>
            <p:cNvPr id="139" name="Freeform 5">
              <a:extLst>
                <a:ext uri="{FF2B5EF4-FFF2-40B4-BE49-F238E27FC236}">
                  <a16:creationId xmlns="" xmlns:a16="http://schemas.microsoft.com/office/drawing/2014/main" id="{6266E62F-ABDA-4390-9846-B05D9F3B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1626"/>
              <a:ext cx="983" cy="1133"/>
            </a:xfrm>
            <a:custGeom>
              <a:avLst/>
              <a:gdLst>
                <a:gd name="T0" fmla="*/ 328 w 366"/>
                <a:gd name="T1" fmla="*/ 260 h 422"/>
                <a:gd name="T2" fmla="*/ 86 w 366"/>
                <a:gd name="T3" fmla="*/ 400 h 422"/>
                <a:gd name="T4" fmla="*/ 0 w 366"/>
                <a:gd name="T5" fmla="*/ 351 h 422"/>
                <a:gd name="T6" fmla="*/ 0 w 366"/>
                <a:gd name="T7" fmla="*/ 71 h 422"/>
                <a:gd name="T8" fmla="*/ 86 w 366"/>
                <a:gd name="T9" fmla="*/ 22 h 422"/>
                <a:gd name="T10" fmla="*/ 328 w 366"/>
                <a:gd name="T11" fmla="*/ 162 h 422"/>
                <a:gd name="T12" fmla="*/ 328 w 366"/>
                <a:gd name="T13" fmla="*/ 26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2">
                  <a:moveTo>
                    <a:pt x="328" y="260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48" y="422"/>
                    <a:pt x="0" y="395"/>
                    <a:pt x="0" y="3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"/>
                    <a:pt x="48" y="0"/>
                    <a:pt x="86" y="22"/>
                  </a:cubicBezTo>
                  <a:cubicBezTo>
                    <a:pt x="328" y="162"/>
                    <a:pt x="328" y="162"/>
                    <a:pt x="328" y="162"/>
                  </a:cubicBezTo>
                  <a:cubicBezTo>
                    <a:pt x="366" y="184"/>
                    <a:pt x="366" y="238"/>
                    <a:pt x="328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="" xmlns:a16="http://schemas.microsoft.com/office/drawing/2014/main" id="{6D6F9620-9C7D-4F17-8CFB-40DCB125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" y="1803"/>
              <a:ext cx="150" cy="137"/>
            </a:xfrm>
            <a:custGeom>
              <a:avLst/>
              <a:gdLst>
                <a:gd name="T0" fmla="*/ 0 w 56"/>
                <a:gd name="T1" fmla="*/ 51 h 51"/>
                <a:gd name="T2" fmla="*/ 6 w 56"/>
                <a:gd name="T3" fmla="*/ 26 h 51"/>
                <a:gd name="T4" fmla="*/ 41 w 56"/>
                <a:gd name="T5" fmla="*/ 2 h 51"/>
                <a:gd name="T6" fmla="*/ 56 w 56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1">
                  <a:moveTo>
                    <a:pt x="0" y="51"/>
                  </a:moveTo>
                  <a:cubicBezTo>
                    <a:pt x="0" y="42"/>
                    <a:pt x="2" y="34"/>
                    <a:pt x="6" y="26"/>
                  </a:cubicBezTo>
                  <a:cubicBezTo>
                    <a:pt x="14" y="13"/>
                    <a:pt x="27" y="4"/>
                    <a:pt x="41" y="2"/>
                  </a:cubicBezTo>
                  <a:cubicBezTo>
                    <a:pt x="46" y="1"/>
                    <a:pt x="51" y="0"/>
                    <a:pt x="56" y="1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Line 7">
              <a:extLst>
                <a:ext uri="{FF2B5EF4-FFF2-40B4-BE49-F238E27FC236}">
                  <a16:creationId xmlns="" xmlns:a16="http://schemas.microsoft.com/office/drawing/2014/main" id="{6011FFD2-F662-480D-BC12-6610F2299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2004"/>
              <a:ext cx="0" cy="78"/>
            </a:xfrm>
            <a:prstGeom prst="line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="" xmlns:a16="http://schemas.microsoft.com/office/drawing/2014/main" id="{86F1F091-8D68-41FD-B056-1336378EA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2063"/>
              <a:ext cx="997" cy="701"/>
            </a:xfrm>
            <a:custGeom>
              <a:avLst/>
              <a:gdLst>
                <a:gd name="T0" fmla="*/ 339 w 371"/>
                <a:gd name="T1" fmla="*/ 7 h 261"/>
                <a:gd name="T2" fmla="*/ 327 w 371"/>
                <a:gd name="T3" fmla="*/ 0 h 261"/>
                <a:gd name="T4" fmla="*/ 312 w 371"/>
                <a:gd name="T5" fmla="*/ 69 h 261"/>
                <a:gd name="T6" fmla="*/ 37 w 371"/>
                <a:gd name="T7" fmla="*/ 227 h 261"/>
                <a:gd name="T8" fmla="*/ 0 w 371"/>
                <a:gd name="T9" fmla="*/ 232 h 261"/>
                <a:gd name="T10" fmla="*/ 64 w 371"/>
                <a:gd name="T11" fmla="*/ 247 h 261"/>
                <a:gd name="T12" fmla="*/ 339 w 371"/>
                <a:gd name="T13" fmla="*/ 89 h 261"/>
                <a:gd name="T14" fmla="*/ 339 w 371"/>
                <a:gd name="T15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261">
                  <a:moveTo>
                    <a:pt x="339" y="7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43" y="22"/>
                    <a:pt x="338" y="55"/>
                    <a:pt x="312" y="69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25" y="234"/>
                    <a:pt x="12" y="235"/>
                    <a:pt x="0" y="232"/>
                  </a:cubicBezTo>
                  <a:cubicBezTo>
                    <a:pt x="13" y="252"/>
                    <a:pt x="41" y="261"/>
                    <a:pt x="64" y="247"/>
                  </a:cubicBezTo>
                  <a:cubicBezTo>
                    <a:pt x="339" y="89"/>
                    <a:pt x="339" y="89"/>
                    <a:pt x="339" y="89"/>
                  </a:cubicBezTo>
                  <a:cubicBezTo>
                    <a:pt x="371" y="71"/>
                    <a:pt x="371" y="26"/>
                    <a:pt x="33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="" xmlns:a16="http://schemas.microsoft.com/office/drawing/2014/main" id="{7CC8FBB1-2290-4A97-BE3A-6B41565CA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559"/>
              <a:ext cx="1005" cy="1159"/>
            </a:xfrm>
            <a:custGeom>
              <a:avLst/>
              <a:gdLst>
                <a:gd name="T0" fmla="*/ 171 w 374"/>
                <a:gd name="T1" fmla="*/ 356 h 432"/>
                <a:gd name="T2" fmla="*/ 71 w 374"/>
                <a:gd name="T3" fmla="*/ 414 h 432"/>
                <a:gd name="T4" fmla="*/ 0 w 374"/>
                <a:gd name="T5" fmla="*/ 373 h 432"/>
                <a:gd name="T6" fmla="*/ 0 w 374"/>
                <a:gd name="T7" fmla="*/ 59 h 432"/>
                <a:gd name="T8" fmla="*/ 71 w 374"/>
                <a:gd name="T9" fmla="*/ 18 h 432"/>
                <a:gd name="T10" fmla="*/ 342 w 374"/>
                <a:gd name="T11" fmla="*/ 175 h 432"/>
                <a:gd name="T12" fmla="*/ 342 w 374"/>
                <a:gd name="T13" fmla="*/ 257 h 432"/>
                <a:gd name="T14" fmla="*/ 310 w 374"/>
                <a:gd name="T15" fmla="*/ 27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432">
                  <a:moveTo>
                    <a:pt x="171" y="356"/>
                  </a:moveTo>
                  <a:cubicBezTo>
                    <a:pt x="71" y="414"/>
                    <a:pt x="71" y="414"/>
                    <a:pt x="71" y="414"/>
                  </a:cubicBezTo>
                  <a:cubicBezTo>
                    <a:pt x="39" y="432"/>
                    <a:pt x="0" y="409"/>
                    <a:pt x="0" y="37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3"/>
                    <a:pt x="39" y="0"/>
                    <a:pt x="71" y="18"/>
                  </a:cubicBezTo>
                  <a:cubicBezTo>
                    <a:pt x="342" y="175"/>
                    <a:pt x="342" y="175"/>
                    <a:pt x="342" y="175"/>
                  </a:cubicBezTo>
                  <a:cubicBezTo>
                    <a:pt x="374" y="193"/>
                    <a:pt x="374" y="239"/>
                    <a:pt x="342" y="257"/>
                  </a:cubicBezTo>
                  <a:cubicBezTo>
                    <a:pt x="310" y="275"/>
                    <a:pt x="310" y="275"/>
                    <a:pt x="310" y="275"/>
                  </a:cubicBezTo>
                </a:path>
              </a:pathLst>
            </a:custGeom>
            <a:noFill/>
            <a:ln w="50800" cap="rnd">
              <a:solidFill>
                <a:srgbClr val="05050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Line 10">
              <a:extLst>
                <a:ext uri="{FF2B5EF4-FFF2-40B4-BE49-F238E27FC236}">
                  <a16:creationId xmlns="" xmlns:a16="http://schemas.microsoft.com/office/drawing/2014/main" id="{E171929F-988E-41BF-9684-BA3852434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1" y="2385"/>
              <a:ext cx="142" cy="84"/>
            </a:xfrm>
            <a:prstGeom prst="line">
              <a:avLst/>
            </a:prstGeom>
            <a:noFill/>
            <a:ln w="50800" cap="rnd">
              <a:solidFill>
                <a:srgbClr val="05050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PA_库_组合 144">
            <a:extLst>
              <a:ext uri="{FF2B5EF4-FFF2-40B4-BE49-F238E27FC236}">
                <a16:creationId xmlns="" xmlns:a16="http://schemas.microsoft.com/office/drawing/2014/main" id="{402B8FA8-C9A5-4D2A-8372-82E3DFD680A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838032" y="1481740"/>
            <a:ext cx="560275" cy="523159"/>
            <a:chOff x="6546853" y="1989140"/>
            <a:chExt cx="2046442" cy="1910878"/>
          </a:xfrm>
        </p:grpSpPr>
        <p:sp>
          <p:nvSpPr>
            <p:cNvPr id="146" name="矩形: 圆角 145">
              <a:extLst>
                <a:ext uri="{FF2B5EF4-FFF2-40B4-BE49-F238E27FC236}">
                  <a16:creationId xmlns="" xmlns:a16="http://schemas.microsoft.com/office/drawing/2014/main" id="{3B03B903-44F6-4EAF-8D85-154ABA2DCFCE}"/>
                </a:ext>
              </a:extLst>
            </p:cNvPr>
            <p:cNvSpPr/>
            <p:nvPr/>
          </p:nvSpPr>
          <p:spPr>
            <a:xfrm>
              <a:off x="6686756" y="2086134"/>
              <a:ext cx="1906539" cy="18138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47" name="组合 146">
              <a:extLst>
                <a:ext uri="{FF2B5EF4-FFF2-40B4-BE49-F238E27FC236}">
                  <a16:creationId xmlns="" xmlns:a16="http://schemas.microsoft.com/office/drawing/2014/main" id="{8DB54345-6B8C-484F-A3FE-ED4AF6E7CF80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148" name="Freeform 31">
                <a:extLst>
                  <a:ext uri="{FF2B5EF4-FFF2-40B4-BE49-F238E27FC236}">
                    <a16:creationId xmlns="" xmlns:a16="http://schemas.microsoft.com/office/drawing/2014/main" id="{C89257DB-C20B-4EB4-AA0B-6F072EA2E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49" name="Line 38">
                <a:extLst>
                  <a:ext uri="{FF2B5EF4-FFF2-40B4-BE49-F238E27FC236}">
                    <a16:creationId xmlns="" xmlns:a16="http://schemas.microsoft.com/office/drawing/2014/main" id="{237E506D-8763-44D7-AA25-B47A83AD5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18404" y="3775079"/>
                <a:ext cx="328613" cy="0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0" name="Line 44">
                <a:extLst>
                  <a:ext uri="{FF2B5EF4-FFF2-40B4-BE49-F238E27FC236}">
                    <a16:creationId xmlns="" xmlns:a16="http://schemas.microsoft.com/office/drawing/2014/main" id="{0CAC70D1-689E-48A8-9550-FD5EBDCAA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1" name="Freeform 45">
                <a:extLst>
                  <a:ext uri="{FF2B5EF4-FFF2-40B4-BE49-F238E27FC236}">
                    <a16:creationId xmlns="" xmlns:a16="http://schemas.microsoft.com/office/drawing/2014/main" id="{5B340171-C3F3-425B-8426-15F1898E1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52" name="Freeform 43">
                <a:extLst>
                  <a:ext uri="{FF2B5EF4-FFF2-40B4-BE49-F238E27FC236}">
                    <a16:creationId xmlns="" xmlns:a16="http://schemas.microsoft.com/office/drawing/2014/main" id="{9539478D-3AFB-4CE7-AB62-330D30C9B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53" name="PA_库_组合 4">
            <a:extLst>
              <a:ext uri="{FF2B5EF4-FFF2-40B4-BE49-F238E27FC236}">
                <a16:creationId xmlns="" xmlns:a16="http://schemas.microsoft.com/office/drawing/2014/main" id="{4A732C58-3F15-40CF-BF5E-BB268501985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9813289" y="3509621"/>
            <a:ext cx="619430" cy="552300"/>
            <a:chOff x="1881" y="1396"/>
            <a:chExt cx="1421" cy="1267"/>
          </a:xfrm>
        </p:grpSpPr>
        <p:sp>
          <p:nvSpPr>
            <p:cNvPr id="154" name="Freeform 5">
              <a:extLst>
                <a:ext uri="{FF2B5EF4-FFF2-40B4-BE49-F238E27FC236}">
                  <a16:creationId xmlns="" xmlns:a16="http://schemas.microsoft.com/office/drawing/2014/main" id="{6DCFABC4-6FC3-45A0-BEF9-CB8849F31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436"/>
              <a:ext cx="1324" cy="1216"/>
            </a:xfrm>
            <a:custGeom>
              <a:avLst/>
              <a:gdLst>
                <a:gd name="T0" fmla="*/ 426 w 494"/>
                <a:gd name="T1" fmla="*/ 344 h 453"/>
                <a:gd name="T2" fmla="*/ 429 w 494"/>
                <a:gd name="T3" fmla="*/ 330 h 453"/>
                <a:gd name="T4" fmla="*/ 494 w 494"/>
                <a:gd name="T5" fmla="*/ 197 h 453"/>
                <a:gd name="T6" fmla="*/ 247 w 494"/>
                <a:gd name="T7" fmla="*/ 0 h 453"/>
                <a:gd name="T8" fmla="*/ 0 w 494"/>
                <a:gd name="T9" fmla="*/ 197 h 453"/>
                <a:gd name="T10" fmla="*/ 247 w 494"/>
                <a:gd name="T11" fmla="*/ 394 h 453"/>
                <a:gd name="T12" fmla="*/ 282 w 494"/>
                <a:gd name="T13" fmla="*/ 392 h 453"/>
                <a:gd name="T14" fmla="*/ 287 w 494"/>
                <a:gd name="T15" fmla="*/ 393 h 453"/>
                <a:gd name="T16" fmla="*/ 446 w 494"/>
                <a:gd name="T17" fmla="*/ 450 h 453"/>
                <a:gd name="T18" fmla="*/ 462 w 494"/>
                <a:gd name="T19" fmla="*/ 432 h 453"/>
                <a:gd name="T20" fmla="*/ 426 w 494"/>
                <a:gd name="T21" fmla="*/ 3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453">
                  <a:moveTo>
                    <a:pt x="426" y="344"/>
                  </a:moveTo>
                  <a:cubicBezTo>
                    <a:pt x="424" y="339"/>
                    <a:pt x="425" y="334"/>
                    <a:pt x="429" y="330"/>
                  </a:cubicBezTo>
                  <a:cubicBezTo>
                    <a:pt x="469" y="295"/>
                    <a:pt x="494" y="248"/>
                    <a:pt x="494" y="197"/>
                  </a:cubicBezTo>
                  <a:cubicBezTo>
                    <a:pt x="494" y="89"/>
                    <a:pt x="383" y="0"/>
                    <a:pt x="247" y="0"/>
                  </a:cubicBezTo>
                  <a:cubicBezTo>
                    <a:pt x="111" y="0"/>
                    <a:pt x="0" y="89"/>
                    <a:pt x="0" y="197"/>
                  </a:cubicBezTo>
                  <a:cubicBezTo>
                    <a:pt x="0" y="306"/>
                    <a:pt x="111" y="394"/>
                    <a:pt x="247" y="394"/>
                  </a:cubicBezTo>
                  <a:cubicBezTo>
                    <a:pt x="259" y="394"/>
                    <a:pt x="271" y="394"/>
                    <a:pt x="282" y="392"/>
                  </a:cubicBezTo>
                  <a:cubicBezTo>
                    <a:pt x="284" y="392"/>
                    <a:pt x="285" y="392"/>
                    <a:pt x="287" y="393"/>
                  </a:cubicBezTo>
                  <a:cubicBezTo>
                    <a:pt x="446" y="450"/>
                    <a:pt x="446" y="450"/>
                    <a:pt x="446" y="450"/>
                  </a:cubicBezTo>
                  <a:cubicBezTo>
                    <a:pt x="457" y="453"/>
                    <a:pt x="466" y="442"/>
                    <a:pt x="462" y="432"/>
                  </a:cubicBezTo>
                  <a:lnTo>
                    <a:pt x="426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">
              <a:extLst>
                <a:ext uri="{FF2B5EF4-FFF2-40B4-BE49-F238E27FC236}">
                  <a16:creationId xmlns="" xmlns:a16="http://schemas.microsoft.com/office/drawing/2014/main" id="{D92E67C7-36B8-449A-B002-0039EBE4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1501"/>
              <a:ext cx="1037" cy="1162"/>
            </a:xfrm>
            <a:custGeom>
              <a:avLst/>
              <a:gdLst>
                <a:gd name="T0" fmla="*/ 320 w 387"/>
                <a:gd name="T1" fmla="*/ 324 h 433"/>
                <a:gd name="T2" fmla="*/ 323 w 387"/>
                <a:gd name="T3" fmla="*/ 310 h 433"/>
                <a:gd name="T4" fmla="*/ 387 w 387"/>
                <a:gd name="T5" fmla="*/ 177 h 433"/>
                <a:gd name="T6" fmla="*/ 248 w 387"/>
                <a:gd name="T7" fmla="*/ 0 h 433"/>
                <a:gd name="T8" fmla="*/ 354 w 387"/>
                <a:gd name="T9" fmla="*/ 162 h 433"/>
                <a:gd name="T10" fmla="*/ 352 w 387"/>
                <a:gd name="T11" fmla="*/ 182 h 433"/>
                <a:gd name="T12" fmla="*/ 289 w 387"/>
                <a:gd name="T13" fmla="*/ 294 h 433"/>
                <a:gd name="T14" fmla="*/ 286 w 387"/>
                <a:gd name="T15" fmla="*/ 309 h 433"/>
                <a:gd name="T16" fmla="*/ 322 w 387"/>
                <a:gd name="T17" fmla="*/ 396 h 433"/>
                <a:gd name="T18" fmla="*/ 306 w 387"/>
                <a:gd name="T19" fmla="*/ 414 h 433"/>
                <a:gd name="T20" fmla="*/ 147 w 387"/>
                <a:gd name="T21" fmla="*/ 357 h 433"/>
                <a:gd name="T22" fmla="*/ 142 w 387"/>
                <a:gd name="T23" fmla="*/ 356 h 433"/>
                <a:gd name="T24" fmla="*/ 107 w 387"/>
                <a:gd name="T25" fmla="*/ 358 h 433"/>
                <a:gd name="T26" fmla="*/ 0 w 387"/>
                <a:gd name="T27" fmla="*/ 339 h 433"/>
                <a:gd name="T28" fmla="*/ 141 w 387"/>
                <a:gd name="T29" fmla="*/ 374 h 433"/>
                <a:gd name="T30" fmla="*/ 176 w 387"/>
                <a:gd name="T31" fmla="*/ 372 h 433"/>
                <a:gd name="T32" fmla="*/ 181 w 387"/>
                <a:gd name="T33" fmla="*/ 373 h 433"/>
                <a:gd name="T34" fmla="*/ 340 w 387"/>
                <a:gd name="T35" fmla="*/ 430 h 433"/>
                <a:gd name="T36" fmla="*/ 356 w 387"/>
                <a:gd name="T37" fmla="*/ 412 h 433"/>
                <a:gd name="T38" fmla="*/ 320 w 387"/>
                <a:gd name="T39" fmla="*/ 32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7" h="433">
                  <a:moveTo>
                    <a:pt x="320" y="324"/>
                  </a:moveTo>
                  <a:cubicBezTo>
                    <a:pt x="318" y="319"/>
                    <a:pt x="319" y="314"/>
                    <a:pt x="323" y="310"/>
                  </a:cubicBezTo>
                  <a:cubicBezTo>
                    <a:pt x="363" y="275"/>
                    <a:pt x="387" y="228"/>
                    <a:pt x="387" y="177"/>
                  </a:cubicBezTo>
                  <a:cubicBezTo>
                    <a:pt x="387" y="99"/>
                    <a:pt x="330" y="32"/>
                    <a:pt x="248" y="0"/>
                  </a:cubicBezTo>
                  <a:cubicBezTo>
                    <a:pt x="312" y="35"/>
                    <a:pt x="354" y="95"/>
                    <a:pt x="354" y="162"/>
                  </a:cubicBezTo>
                  <a:cubicBezTo>
                    <a:pt x="354" y="169"/>
                    <a:pt x="353" y="176"/>
                    <a:pt x="352" y="182"/>
                  </a:cubicBezTo>
                  <a:cubicBezTo>
                    <a:pt x="347" y="225"/>
                    <a:pt x="324" y="264"/>
                    <a:pt x="289" y="294"/>
                  </a:cubicBezTo>
                  <a:cubicBezTo>
                    <a:pt x="285" y="298"/>
                    <a:pt x="284" y="304"/>
                    <a:pt x="286" y="309"/>
                  </a:cubicBezTo>
                  <a:cubicBezTo>
                    <a:pt x="322" y="396"/>
                    <a:pt x="322" y="396"/>
                    <a:pt x="322" y="396"/>
                  </a:cubicBezTo>
                  <a:cubicBezTo>
                    <a:pt x="326" y="407"/>
                    <a:pt x="317" y="417"/>
                    <a:pt x="306" y="414"/>
                  </a:cubicBezTo>
                  <a:cubicBezTo>
                    <a:pt x="147" y="357"/>
                    <a:pt x="147" y="357"/>
                    <a:pt x="147" y="357"/>
                  </a:cubicBezTo>
                  <a:cubicBezTo>
                    <a:pt x="145" y="356"/>
                    <a:pt x="144" y="356"/>
                    <a:pt x="142" y="356"/>
                  </a:cubicBezTo>
                  <a:cubicBezTo>
                    <a:pt x="131" y="358"/>
                    <a:pt x="119" y="358"/>
                    <a:pt x="107" y="358"/>
                  </a:cubicBezTo>
                  <a:cubicBezTo>
                    <a:pt x="69" y="358"/>
                    <a:pt x="32" y="351"/>
                    <a:pt x="0" y="339"/>
                  </a:cubicBezTo>
                  <a:cubicBezTo>
                    <a:pt x="40" y="361"/>
                    <a:pt x="88" y="374"/>
                    <a:pt x="141" y="374"/>
                  </a:cubicBezTo>
                  <a:cubicBezTo>
                    <a:pt x="153" y="374"/>
                    <a:pt x="164" y="373"/>
                    <a:pt x="176" y="372"/>
                  </a:cubicBezTo>
                  <a:cubicBezTo>
                    <a:pt x="177" y="372"/>
                    <a:pt x="179" y="372"/>
                    <a:pt x="181" y="373"/>
                  </a:cubicBezTo>
                  <a:cubicBezTo>
                    <a:pt x="340" y="430"/>
                    <a:pt x="340" y="430"/>
                    <a:pt x="340" y="430"/>
                  </a:cubicBezTo>
                  <a:cubicBezTo>
                    <a:pt x="350" y="433"/>
                    <a:pt x="360" y="422"/>
                    <a:pt x="356" y="412"/>
                  </a:cubicBezTo>
                  <a:lnTo>
                    <a:pt x="320" y="3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7">
              <a:extLst>
                <a:ext uri="{FF2B5EF4-FFF2-40B4-BE49-F238E27FC236}">
                  <a16:creationId xmlns="" xmlns:a16="http://schemas.microsoft.com/office/drawing/2014/main" id="{071D6DE9-EE79-49DF-930F-F47FCA701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1925"/>
              <a:ext cx="19" cy="121"/>
            </a:xfrm>
            <a:custGeom>
              <a:avLst/>
              <a:gdLst>
                <a:gd name="T0" fmla="*/ 0 w 7"/>
                <a:gd name="T1" fmla="*/ 45 h 45"/>
                <a:gd name="T2" fmla="*/ 6 w 7"/>
                <a:gd name="T3" fmla="*/ 21 h 45"/>
                <a:gd name="T4" fmla="*/ 7 w 7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5">
                  <a:moveTo>
                    <a:pt x="0" y="45"/>
                  </a:moveTo>
                  <a:cubicBezTo>
                    <a:pt x="3" y="37"/>
                    <a:pt x="4" y="29"/>
                    <a:pt x="6" y="21"/>
                  </a:cubicBezTo>
                  <a:cubicBezTo>
                    <a:pt x="7" y="14"/>
                    <a:pt x="7" y="7"/>
                    <a:pt x="7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="" xmlns:a16="http://schemas.microsoft.com/office/drawing/2014/main" id="{702A7228-E1DC-4713-B128-101AF2C7C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1874"/>
              <a:ext cx="1258" cy="738"/>
            </a:xfrm>
            <a:custGeom>
              <a:avLst/>
              <a:gdLst>
                <a:gd name="T0" fmla="*/ 1 w 469"/>
                <a:gd name="T1" fmla="*/ 0 h 275"/>
                <a:gd name="T2" fmla="*/ 0 w 469"/>
                <a:gd name="T3" fmla="*/ 19 h 275"/>
                <a:gd name="T4" fmla="*/ 246 w 469"/>
                <a:gd name="T5" fmla="*/ 215 h 275"/>
                <a:gd name="T6" fmla="*/ 281 w 469"/>
                <a:gd name="T7" fmla="*/ 213 h 275"/>
                <a:gd name="T8" fmla="*/ 286 w 469"/>
                <a:gd name="T9" fmla="*/ 214 h 275"/>
                <a:gd name="T10" fmla="*/ 446 w 469"/>
                <a:gd name="T11" fmla="*/ 271 h 275"/>
                <a:gd name="T12" fmla="*/ 461 w 469"/>
                <a:gd name="T13" fmla="*/ 253 h 275"/>
                <a:gd name="T14" fmla="*/ 425 w 469"/>
                <a:gd name="T15" fmla="*/ 166 h 275"/>
                <a:gd name="T16" fmla="*/ 429 w 469"/>
                <a:gd name="T17" fmla="*/ 151 h 275"/>
                <a:gd name="T18" fmla="*/ 469 w 469"/>
                <a:gd name="T19" fmla="*/ 10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75">
                  <a:moveTo>
                    <a:pt x="1" y="0"/>
                  </a:moveTo>
                  <a:cubicBezTo>
                    <a:pt x="0" y="6"/>
                    <a:pt x="0" y="12"/>
                    <a:pt x="0" y="19"/>
                  </a:cubicBezTo>
                  <a:cubicBezTo>
                    <a:pt x="0" y="127"/>
                    <a:pt x="110" y="215"/>
                    <a:pt x="246" y="215"/>
                  </a:cubicBezTo>
                  <a:cubicBezTo>
                    <a:pt x="258" y="215"/>
                    <a:pt x="270" y="215"/>
                    <a:pt x="281" y="213"/>
                  </a:cubicBezTo>
                  <a:cubicBezTo>
                    <a:pt x="283" y="213"/>
                    <a:pt x="285" y="213"/>
                    <a:pt x="286" y="214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56" y="275"/>
                    <a:pt x="466" y="264"/>
                    <a:pt x="461" y="253"/>
                  </a:cubicBezTo>
                  <a:cubicBezTo>
                    <a:pt x="425" y="166"/>
                    <a:pt x="425" y="166"/>
                    <a:pt x="425" y="166"/>
                  </a:cubicBezTo>
                  <a:cubicBezTo>
                    <a:pt x="423" y="161"/>
                    <a:pt x="425" y="155"/>
                    <a:pt x="429" y="151"/>
                  </a:cubicBezTo>
                  <a:cubicBezTo>
                    <a:pt x="445" y="137"/>
                    <a:pt x="459" y="121"/>
                    <a:pt x="469" y="103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9">
              <a:extLst>
                <a:ext uri="{FF2B5EF4-FFF2-40B4-BE49-F238E27FC236}">
                  <a16:creationId xmlns="" xmlns:a16="http://schemas.microsoft.com/office/drawing/2014/main" id="{D0FC1426-8F3C-4814-B694-BB1471798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1686"/>
              <a:ext cx="38" cy="70"/>
            </a:xfrm>
            <a:custGeom>
              <a:avLst/>
              <a:gdLst>
                <a:gd name="T0" fmla="*/ 14 w 14"/>
                <a:gd name="T1" fmla="*/ 0 h 26"/>
                <a:gd name="T2" fmla="*/ 0 w 14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9"/>
                    <a:pt x="4" y="17"/>
                    <a:pt x="0" y="26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="" xmlns:a16="http://schemas.microsoft.com/office/drawing/2014/main" id="{7FC83039-6C2F-4B20-BF8F-FA66D2597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" y="1396"/>
              <a:ext cx="1209" cy="440"/>
            </a:xfrm>
            <a:custGeom>
              <a:avLst/>
              <a:gdLst>
                <a:gd name="T0" fmla="*/ 451 w 451"/>
                <a:gd name="T1" fmla="*/ 164 h 164"/>
                <a:gd name="T2" fmla="*/ 207 w 451"/>
                <a:gd name="T3" fmla="*/ 0 h 164"/>
                <a:gd name="T4" fmla="*/ 0 w 451"/>
                <a:gd name="T5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164">
                  <a:moveTo>
                    <a:pt x="451" y="164"/>
                  </a:moveTo>
                  <a:cubicBezTo>
                    <a:pt x="431" y="71"/>
                    <a:pt x="330" y="0"/>
                    <a:pt x="207" y="0"/>
                  </a:cubicBezTo>
                  <a:cubicBezTo>
                    <a:pt x="120" y="0"/>
                    <a:pt x="44" y="36"/>
                    <a:pt x="0" y="9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="" xmlns:a16="http://schemas.microsoft.com/office/drawing/2014/main" id="{16240DE4-3FBE-48C1-88F4-A6C87036A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1581"/>
              <a:ext cx="91" cy="65"/>
            </a:xfrm>
            <a:custGeom>
              <a:avLst/>
              <a:gdLst>
                <a:gd name="T0" fmla="*/ 0 w 34"/>
                <a:gd name="T1" fmla="*/ 24 h 24"/>
                <a:gd name="T2" fmla="*/ 34 w 3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cubicBezTo>
                    <a:pt x="10" y="15"/>
                    <a:pt x="22" y="7"/>
                    <a:pt x="34" y="0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="" xmlns:a16="http://schemas.microsoft.com/office/drawing/2014/main" id="{5E58174F-3A9E-4675-92FD-491F7F1DD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699"/>
              <a:ext cx="91" cy="137"/>
            </a:xfrm>
            <a:custGeom>
              <a:avLst/>
              <a:gdLst>
                <a:gd name="T0" fmla="*/ 0 w 34"/>
                <a:gd name="T1" fmla="*/ 51 h 51"/>
                <a:gd name="T2" fmla="*/ 34 w 34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cubicBezTo>
                    <a:pt x="8" y="33"/>
                    <a:pt x="20" y="16"/>
                    <a:pt x="34" y="0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2" name="PA_库_组合 13">
            <a:extLst>
              <a:ext uri="{FF2B5EF4-FFF2-40B4-BE49-F238E27FC236}">
                <a16:creationId xmlns="" xmlns:a16="http://schemas.microsoft.com/office/drawing/2014/main" id="{CD5E0D90-D2E9-4920-ADCC-E75087B9CFE6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854294" y="3408216"/>
            <a:ext cx="579876" cy="610196"/>
            <a:chOff x="3239" y="1524"/>
            <a:chExt cx="1224" cy="1288"/>
          </a:xfrm>
        </p:grpSpPr>
        <p:sp>
          <p:nvSpPr>
            <p:cNvPr id="163" name="Freeform 14">
              <a:extLst>
                <a:ext uri="{FF2B5EF4-FFF2-40B4-BE49-F238E27FC236}">
                  <a16:creationId xmlns="" xmlns:a16="http://schemas.microsoft.com/office/drawing/2014/main" id="{8894849D-6B42-4869-AAB3-5CB592D3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="" xmlns:a16="http://schemas.microsoft.com/office/drawing/2014/main" id="{7AEE178D-5D8B-4957-A627-E74916DF9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">
              <a:extLst>
                <a:ext uri="{FF2B5EF4-FFF2-40B4-BE49-F238E27FC236}">
                  <a16:creationId xmlns="" xmlns:a16="http://schemas.microsoft.com/office/drawing/2014/main" id="{CAEE4999-87FB-49B1-B1A1-A598B2D3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7">
              <a:extLst>
                <a:ext uri="{FF2B5EF4-FFF2-40B4-BE49-F238E27FC236}">
                  <a16:creationId xmlns="" xmlns:a16="http://schemas.microsoft.com/office/drawing/2014/main" id="{FF292E5C-36DB-472F-9EC6-47650629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="" xmlns:a16="http://schemas.microsoft.com/office/drawing/2014/main" id="{2DCB9F31-AF3B-4141-827F-27A7D8C0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="" xmlns:a16="http://schemas.microsoft.com/office/drawing/2014/main" id="{2C1DAA29-BE70-407D-9CB7-5A6B85BDD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="" xmlns:a16="http://schemas.microsoft.com/office/drawing/2014/main" id="{ED2FFC5A-89CC-40DB-A547-C9CA1CE58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="" xmlns:a16="http://schemas.microsoft.com/office/drawing/2014/main" id="{209E6A6E-28BF-4BE1-86A6-5C475AC4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="" xmlns:a16="http://schemas.microsoft.com/office/drawing/2014/main" id="{94B238CD-0545-4BC4-8999-6C97085CB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="" xmlns:a16="http://schemas.microsoft.com/office/drawing/2014/main" id="{6263F3E0-DE20-4810-A5FD-9C5CCA24E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Oval 24">
              <a:extLst>
                <a:ext uri="{FF2B5EF4-FFF2-40B4-BE49-F238E27FC236}">
                  <a16:creationId xmlns="" xmlns:a16="http://schemas.microsoft.com/office/drawing/2014/main" id="{ADF75D29-EB99-4F80-B605-667201E6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5">
              <a:extLst>
                <a:ext uri="{FF2B5EF4-FFF2-40B4-BE49-F238E27FC236}">
                  <a16:creationId xmlns="" xmlns:a16="http://schemas.microsoft.com/office/drawing/2014/main" id="{DFE489F4-3442-4380-9074-F7FA4C6A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="" xmlns:a16="http://schemas.microsoft.com/office/drawing/2014/main" id="{1E36BEAA-7285-4174-A60B-6AFC73A3FCA5}"/>
              </a:ext>
            </a:extLst>
          </p:cNvPr>
          <p:cNvGrpSpPr/>
          <p:nvPr/>
        </p:nvGrpSpPr>
        <p:grpSpPr>
          <a:xfrm>
            <a:off x="6150510" y="2198452"/>
            <a:ext cx="1998814" cy="445827"/>
            <a:chOff x="1934009" y="2915554"/>
            <a:chExt cx="1998814" cy="445827"/>
          </a:xfrm>
        </p:grpSpPr>
        <p:sp>
          <p:nvSpPr>
            <p:cNvPr id="178" name="文本框 177">
              <a:extLst>
                <a:ext uri="{FF2B5EF4-FFF2-40B4-BE49-F238E27FC236}">
                  <a16:creationId xmlns="" xmlns:a16="http://schemas.microsoft.com/office/drawing/2014/main" id="{041CCE75-37FE-433E-BF2E-3BDA8C629EF6}"/>
                </a:ext>
              </a:extLst>
            </p:cNvPr>
            <p:cNvSpPr txBox="1"/>
            <p:nvPr/>
          </p:nvSpPr>
          <p:spPr>
            <a:xfrm>
              <a:off x="1934009" y="2915554"/>
              <a:ext cx="1998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小组及项目介绍</a:t>
              </a:r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="" xmlns:a16="http://schemas.microsoft.com/office/drawing/2014/main" id="{6467987B-496C-4DCE-AD5B-1718E002632D}"/>
                </a:ext>
              </a:extLst>
            </p:cNvPr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="" xmlns:a16="http://schemas.microsoft.com/office/drawing/2014/main" id="{F7C1356C-EEE1-4E5C-BA9B-BF8B6E74448B}"/>
              </a:ext>
            </a:extLst>
          </p:cNvPr>
          <p:cNvGrpSpPr/>
          <p:nvPr/>
        </p:nvGrpSpPr>
        <p:grpSpPr>
          <a:xfrm>
            <a:off x="8875881" y="2215473"/>
            <a:ext cx="2288932" cy="428806"/>
            <a:chOff x="1646497" y="2932575"/>
            <a:chExt cx="2288932" cy="428806"/>
          </a:xfrm>
        </p:grpSpPr>
        <p:sp>
          <p:nvSpPr>
            <p:cNvPr id="183" name="文本框 182">
              <a:extLst>
                <a:ext uri="{FF2B5EF4-FFF2-40B4-BE49-F238E27FC236}">
                  <a16:creationId xmlns="" xmlns:a16="http://schemas.microsoft.com/office/drawing/2014/main" id="{0978E066-25F9-4508-B5F2-E505602C4621}"/>
                </a:ext>
              </a:extLst>
            </p:cNvPr>
            <p:cNvSpPr txBox="1"/>
            <p:nvPr/>
          </p:nvSpPr>
          <p:spPr>
            <a:xfrm>
              <a:off x="1646497" y="2932575"/>
              <a:ext cx="2288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UML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图及相关文档</a:t>
              </a:r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="" xmlns:a16="http://schemas.microsoft.com/office/drawing/2014/main" id="{E1231922-E1DB-4673-A9F0-CA1E017457AA}"/>
                </a:ext>
              </a:extLst>
            </p:cNvPr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="" xmlns:a16="http://schemas.microsoft.com/office/drawing/2014/main" id="{A423A732-35A7-4220-B18E-5AD481C0390E}"/>
              </a:ext>
            </a:extLst>
          </p:cNvPr>
          <p:cNvGrpSpPr/>
          <p:nvPr/>
        </p:nvGrpSpPr>
        <p:grpSpPr>
          <a:xfrm>
            <a:off x="6091098" y="4154869"/>
            <a:ext cx="1998814" cy="472680"/>
            <a:chOff x="1970545" y="2888701"/>
            <a:chExt cx="1998814" cy="472680"/>
          </a:xfrm>
        </p:grpSpPr>
        <p:sp>
          <p:nvSpPr>
            <p:cNvPr id="188" name="文本框 187">
              <a:extLst>
                <a:ext uri="{FF2B5EF4-FFF2-40B4-BE49-F238E27FC236}">
                  <a16:creationId xmlns="" xmlns:a16="http://schemas.microsoft.com/office/drawing/2014/main" id="{1DC5069F-1D89-4C15-BA8E-1C372867CD49}"/>
                </a:ext>
              </a:extLst>
            </p:cNvPr>
            <p:cNvSpPr txBox="1"/>
            <p:nvPr/>
          </p:nvSpPr>
          <p:spPr>
            <a:xfrm>
              <a:off x="1970545" y="2888701"/>
              <a:ext cx="1998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推荐算法及界面</a:t>
              </a: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="" xmlns:a16="http://schemas.microsoft.com/office/drawing/2014/main" id="{145A1BFE-155E-4274-9AFC-326AD8D3B507}"/>
                </a:ext>
              </a:extLst>
            </p:cNvPr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>
            <a:extLst>
              <a:ext uri="{FF2B5EF4-FFF2-40B4-BE49-F238E27FC236}">
                <a16:creationId xmlns="" xmlns:a16="http://schemas.microsoft.com/office/drawing/2014/main" id="{09F17842-7DA5-4335-A4DD-82B37E380F7A}"/>
              </a:ext>
            </a:extLst>
          </p:cNvPr>
          <p:cNvGrpSpPr/>
          <p:nvPr/>
        </p:nvGrpSpPr>
        <p:grpSpPr>
          <a:xfrm>
            <a:off x="9405338" y="4154869"/>
            <a:ext cx="1581317" cy="472680"/>
            <a:chOff x="2188772" y="2888701"/>
            <a:chExt cx="1581317" cy="472680"/>
          </a:xfrm>
        </p:grpSpPr>
        <p:sp>
          <p:nvSpPr>
            <p:cNvPr id="193" name="文本框 192">
              <a:extLst>
                <a:ext uri="{FF2B5EF4-FFF2-40B4-BE49-F238E27FC236}">
                  <a16:creationId xmlns="" xmlns:a16="http://schemas.microsoft.com/office/drawing/2014/main" id="{F18A6D83-5D1B-4871-A64D-ABA22D00CECB}"/>
                </a:ext>
              </a:extLst>
            </p:cNvPr>
            <p:cNvSpPr txBox="1"/>
            <p:nvPr/>
          </p:nvSpPr>
          <p:spPr>
            <a:xfrm>
              <a:off x="2188772" y="2888701"/>
              <a:ext cx="1581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总结与规划</a:t>
              </a:r>
            </a:p>
          </p:txBody>
        </p:sp>
        <p:cxnSp>
          <p:nvCxnSpPr>
            <p:cNvPr id="194" name="直接连接符 193">
              <a:extLst>
                <a:ext uri="{FF2B5EF4-FFF2-40B4-BE49-F238E27FC236}">
                  <a16:creationId xmlns="" xmlns:a16="http://schemas.microsoft.com/office/drawing/2014/main" id="{AC17E9C1-6D35-4605-9A29-582232041588}"/>
                </a:ext>
              </a:extLst>
            </p:cNvPr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17238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619B30F3-F9D6-4659-9784-4998D853AF1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863204" y="2175164"/>
            <a:ext cx="1371600" cy="1371600"/>
            <a:chOff x="7121236" y="2175164"/>
            <a:chExt cx="1371600" cy="1371600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21B2D2A4-2745-4ACF-BA95-541F567F06BC}"/>
                </a:ext>
              </a:extLst>
            </p:cNvPr>
            <p:cNvSpPr/>
            <p:nvPr/>
          </p:nvSpPr>
          <p:spPr>
            <a:xfrm>
              <a:off x="7121236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BC420A7A-E7A4-47A6-8F91-A5D9F8423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1874" y="2430112"/>
              <a:ext cx="650325" cy="861704"/>
            </a:xfrm>
            <a:prstGeom prst="rect">
              <a:avLst/>
            </a:prstGeom>
          </p:spPr>
        </p:pic>
      </p:grpSp>
      <p:grpSp>
        <p:nvGrpSpPr>
          <p:cNvPr id="7" name="PA_库_组合 6">
            <a:extLst>
              <a:ext uri="{FF2B5EF4-FFF2-40B4-BE49-F238E27FC236}">
                <a16:creationId xmlns="" xmlns:a16="http://schemas.microsoft.com/office/drawing/2014/main" id="{F240AD7C-E5B6-449C-9E5D-DDCA1786293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12715" y="2175164"/>
            <a:ext cx="1371600" cy="1371600"/>
            <a:chOff x="9476508" y="2175164"/>
            <a:chExt cx="1371600" cy="1371600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493CFE6F-593A-496E-A6D6-47CBB315D144}"/>
                </a:ext>
              </a:extLst>
            </p:cNvPr>
            <p:cNvSpPr/>
            <p:nvPr/>
          </p:nvSpPr>
          <p:spPr>
            <a:xfrm>
              <a:off x="9476508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2A0927FB-C7BE-4A07-BC40-731C92CEA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3036" y="2424546"/>
              <a:ext cx="338545" cy="872836"/>
            </a:xfrm>
            <a:prstGeom prst="rect">
              <a:avLst/>
            </a:prstGeom>
          </p:spPr>
        </p:pic>
      </p:grpSp>
      <p:grpSp>
        <p:nvGrpSpPr>
          <p:cNvPr id="10" name="PA_库_组合 9">
            <a:extLst>
              <a:ext uri="{FF2B5EF4-FFF2-40B4-BE49-F238E27FC236}">
                <a16:creationId xmlns="" xmlns:a16="http://schemas.microsoft.com/office/drawing/2014/main" id="{58E6DD9D-B542-4B0F-93D7-D3B9F8ADBFC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99825" y="4045003"/>
            <a:ext cx="2498358" cy="939496"/>
            <a:chOff x="979134" y="4475018"/>
            <a:chExt cx="2498358" cy="939496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E9AC36A3-BED8-4E97-B9EC-19D40251A6FF}"/>
                </a:ext>
              </a:extLst>
            </p:cNvPr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6BCE322A-E2F4-468B-B06C-2AA04C27F815}"/>
                  </a:ext>
                </a:extLst>
              </p:cNvPr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基本功能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ECB1D978-FFDF-4A2D-8A47-67A4878E6136}"/>
                  </a:ext>
                </a:extLst>
              </p:cNvPr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96998EB-FE70-41E1-BCF3-18813B88D423}"/>
                </a:ext>
              </a:extLst>
            </p:cNvPr>
            <p:cNvSpPr/>
            <p:nvPr/>
          </p:nvSpPr>
          <p:spPr>
            <a:xfrm>
              <a:off x="979134" y="5107955"/>
              <a:ext cx="2498358" cy="306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PA_库_组合 14">
            <a:extLst>
              <a:ext uri="{FF2B5EF4-FFF2-40B4-BE49-F238E27FC236}">
                <a16:creationId xmlns="" xmlns:a16="http://schemas.microsoft.com/office/drawing/2014/main" id="{17E79797-C224-4DA7-BB4C-C028F785610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824370" y="4045003"/>
            <a:ext cx="2498358" cy="939496"/>
            <a:chOff x="979134" y="4475018"/>
            <a:chExt cx="2498358" cy="939496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21315E23-52D4-4865-83B3-3715CEA43498}"/>
                </a:ext>
              </a:extLst>
            </p:cNvPr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B00B4B85-94D1-4E34-AC41-D557ED9FB8D1}"/>
                  </a:ext>
                </a:extLst>
              </p:cNvPr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更多功能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="" xmlns:a16="http://schemas.microsoft.com/office/drawing/2014/main" id="{968E03D8-94B2-4D98-8930-2559C42E5D60}"/>
                  </a:ext>
                </a:extLst>
              </p:cNvPr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95BDCB6-A5A3-4D41-B3D0-D15005D359E5}"/>
                </a:ext>
              </a:extLst>
            </p:cNvPr>
            <p:cNvSpPr/>
            <p:nvPr/>
          </p:nvSpPr>
          <p:spPr>
            <a:xfrm>
              <a:off x="979134" y="5107955"/>
              <a:ext cx="2498358" cy="306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PA_库_组合 19">
            <a:extLst>
              <a:ext uri="{FF2B5EF4-FFF2-40B4-BE49-F238E27FC236}">
                <a16:creationId xmlns="" xmlns:a16="http://schemas.microsoft.com/office/drawing/2014/main" id="{C7F259F5-FD74-46C1-8644-3EF3AB40E14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0800000">
            <a:off x="1323773" y="2175164"/>
            <a:ext cx="1371600" cy="1371600"/>
            <a:chOff x="7121236" y="2175164"/>
            <a:chExt cx="1371600" cy="1371600"/>
          </a:xfrm>
        </p:grpSpPr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44FF9A68-6B96-44B2-A1F8-2B0995A24320}"/>
                </a:ext>
              </a:extLst>
            </p:cNvPr>
            <p:cNvSpPr/>
            <p:nvPr/>
          </p:nvSpPr>
          <p:spPr>
            <a:xfrm>
              <a:off x="7121236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12297AB7-E704-4174-AC13-053E3A58F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1874" y="2430112"/>
              <a:ext cx="650325" cy="861704"/>
            </a:xfrm>
            <a:prstGeom prst="rect">
              <a:avLst/>
            </a:prstGeom>
          </p:spPr>
        </p:pic>
      </p:grpSp>
      <p:grpSp>
        <p:nvGrpSpPr>
          <p:cNvPr id="23" name="PA_库_组合 22">
            <a:extLst>
              <a:ext uri="{FF2B5EF4-FFF2-40B4-BE49-F238E27FC236}">
                <a16:creationId xmlns="" xmlns:a16="http://schemas.microsoft.com/office/drawing/2014/main" id="{EFED6738-727E-4A20-94D4-6B757DD6961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10800000">
            <a:off x="3873284" y="2175164"/>
            <a:ext cx="1371600" cy="1371600"/>
            <a:chOff x="9476508" y="2175164"/>
            <a:chExt cx="1371600" cy="1371600"/>
          </a:xfrm>
        </p:grpSpPr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53BFD2D7-08CB-4B9E-A383-0CD635773D0E}"/>
                </a:ext>
              </a:extLst>
            </p:cNvPr>
            <p:cNvSpPr/>
            <p:nvPr/>
          </p:nvSpPr>
          <p:spPr>
            <a:xfrm>
              <a:off x="9476508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="" xmlns:a16="http://schemas.microsoft.com/office/drawing/2014/main" id="{72E1E856-0A62-4132-9A61-D3A6088E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93036" y="2424546"/>
              <a:ext cx="338545" cy="872836"/>
            </a:xfrm>
            <a:prstGeom prst="rect">
              <a:avLst/>
            </a:prstGeom>
          </p:spPr>
        </p:pic>
      </p:grpSp>
      <p:grpSp>
        <p:nvGrpSpPr>
          <p:cNvPr id="26" name="PA_库_组合 25">
            <a:extLst>
              <a:ext uri="{FF2B5EF4-FFF2-40B4-BE49-F238E27FC236}">
                <a16:creationId xmlns="" xmlns:a16="http://schemas.microsoft.com/office/drawing/2014/main" id="{8086E7FB-CD69-4C24-A400-12694F49EBE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0394" y="4045003"/>
            <a:ext cx="2498358" cy="939496"/>
            <a:chOff x="979134" y="4475018"/>
            <a:chExt cx="2498358" cy="939496"/>
          </a:xfrm>
        </p:grpSpPr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B8B23F09-7868-47CF-B53B-44708D65B9E3}"/>
                </a:ext>
              </a:extLst>
            </p:cNvPr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BE86FB3F-234E-4877-B130-8A05D9C3C10A}"/>
                  </a:ext>
                </a:extLst>
              </p:cNvPr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界面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="" xmlns:a16="http://schemas.microsoft.com/office/drawing/2014/main" id="{519FBAEB-581B-42BC-93B3-3A8796295CD6}"/>
                  </a:ext>
                </a:extLst>
              </p:cNvPr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D963D608-05D1-4EDE-A034-E5EF91EA1F0E}"/>
                </a:ext>
              </a:extLst>
            </p:cNvPr>
            <p:cNvSpPr/>
            <p:nvPr/>
          </p:nvSpPr>
          <p:spPr>
            <a:xfrm>
              <a:off x="979134" y="5107955"/>
              <a:ext cx="2498358" cy="306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1" name="PA_库_组合 30">
            <a:extLst>
              <a:ext uri="{FF2B5EF4-FFF2-40B4-BE49-F238E27FC236}">
                <a16:creationId xmlns="" xmlns:a16="http://schemas.microsoft.com/office/drawing/2014/main" id="{4BB7E85A-0DCA-47E6-A6DF-5D1D52FD865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284939" y="4045003"/>
            <a:ext cx="2498358" cy="939496"/>
            <a:chOff x="979134" y="4475018"/>
            <a:chExt cx="2498358" cy="939496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2D23CA97-506A-4589-B89A-5F705389614F}"/>
                </a:ext>
              </a:extLst>
            </p:cNvPr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F834F3C5-D411-41B1-864F-B7D0036EEA0D}"/>
                  </a:ext>
                </a:extLst>
              </p:cNvPr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数据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01403364-D535-4178-AF53-6CACC3DC6037}"/>
                  </a:ext>
                </a:extLst>
              </p:cNvPr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D69BD484-7096-4D8A-AB79-B360575BD714}"/>
                </a:ext>
              </a:extLst>
            </p:cNvPr>
            <p:cNvSpPr/>
            <p:nvPr/>
          </p:nvSpPr>
          <p:spPr>
            <a:xfrm>
              <a:off x="979134" y="5107955"/>
              <a:ext cx="2498358" cy="306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5FCA37A-F3AF-4284-B1C4-8DD44CA4F038}"/>
              </a:ext>
            </a:extLst>
          </p:cNvPr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总结与规划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CAD36E94-307F-4BD9-9375-680ED8E859A2}"/>
              </a:ext>
            </a:extLst>
          </p:cNvPr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4526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_库_文本框 62"/>
          <p:cNvSpPr txBox="1"/>
          <p:nvPr>
            <p:custDataLst>
              <p:tags r:id="rId1"/>
            </p:custDataLst>
          </p:nvPr>
        </p:nvSpPr>
        <p:spPr>
          <a:xfrm>
            <a:off x="1815463" y="4181059"/>
            <a:ext cx="856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谢谢！</a:t>
            </a:r>
          </a:p>
        </p:txBody>
      </p:sp>
      <p:grpSp>
        <p:nvGrpSpPr>
          <p:cNvPr id="93" name="PA_库_组合 92"/>
          <p:cNvGrpSpPr/>
          <p:nvPr>
            <p:custDataLst>
              <p:tags r:id="rId2"/>
            </p:custDataLst>
          </p:nvPr>
        </p:nvGrpSpPr>
        <p:grpSpPr>
          <a:xfrm>
            <a:off x="1894677" y="4018167"/>
            <a:ext cx="8402646" cy="1089118"/>
            <a:chOff x="1894677" y="3960111"/>
            <a:chExt cx="8402646" cy="1089118"/>
          </a:xfrm>
        </p:grpSpPr>
        <p:grpSp>
          <p:nvGrpSpPr>
            <p:cNvPr id="83" name="组合 82"/>
            <p:cNvGrpSpPr/>
            <p:nvPr/>
          </p:nvGrpSpPr>
          <p:grpSpPr>
            <a:xfrm>
              <a:off x="1894677" y="3960111"/>
              <a:ext cx="8402646" cy="45719"/>
              <a:chOff x="1894677" y="3960111"/>
              <a:chExt cx="8732457" cy="45719"/>
            </a:xfrm>
          </p:grpSpPr>
          <p:sp>
            <p:nvSpPr>
              <p:cNvPr id="68" name="矩形 67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94677" y="5003510"/>
              <a:ext cx="8402646" cy="45719"/>
              <a:chOff x="1894677" y="3960111"/>
              <a:chExt cx="8732457" cy="45719"/>
            </a:xfrm>
          </p:grpSpPr>
          <p:sp>
            <p:nvSpPr>
              <p:cNvPr id="85" name="矩形 84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PA_库_组合 94"/>
          <p:cNvGrpSpPr/>
          <p:nvPr>
            <p:custDataLst>
              <p:tags r:id="rId3"/>
            </p:custDataLst>
          </p:nvPr>
        </p:nvGrpSpPr>
        <p:grpSpPr>
          <a:xfrm>
            <a:off x="2721432" y="5381791"/>
            <a:ext cx="6942685" cy="461665"/>
            <a:chOff x="2666187" y="5463603"/>
            <a:chExt cx="6942685" cy="461665"/>
          </a:xfrm>
        </p:grpSpPr>
        <p:grpSp>
          <p:nvGrpSpPr>
            <p:cNvPr id="96" name="组合 95"/>
            <p:cNvGrpSpPr/>
            <p:nvPr/>
          </p:nvGrpSpPr>
          <p:grpSpPr>
            <a:xfrm>
              <a:off x="2666187" y="5463603"/>
              <a:ext cx="3374568" cy="461665"/>
              <a:chOff x="3428550" y="5305153"/>
              <a:chExt cx="3374568" cy="46166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15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26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24" name="矩形: 圆角 123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2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7310563" y="856041"/>
                  <a:ext cx="1921253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汇报人</a:t>
                  </a: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5292779" y="5305153"/>
                <a:ext cx="1510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叶西蒙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20272" y="5463603"/>
              <a:ext cx="3388600" cy="461665"/>
              <a:chOff x="3428550" y="5305153"/>
              <a:chExt cx="3388600" cy="461665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00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11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09" name="矩形: 圆角 108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7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090062" y="873629"/>
                  <a:ext cx="2299488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小组</a:t>
                  </a: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292780" y="5305153"/>
                <a:ext cx="15243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Sllyable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128" name="PA_库_图片 127">
            <a:extLst>
              <a:ext uri="{FF2B5EF4-FFF2-40B4-BE49-F238E27FC236}">
                <a16:creationId xmlns="" xmlns:a16="http://schemas.microsoft.com/office/drawing/2014/main" id="{9616F3DB-23B2-45E6-9F53-BEF4093A24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93" y="-255118"/>
            <a:ext cx="4961061" cy="4961061"/>
          </a:xfrm>
          <a:prstGeom prst="rect">
            <a:avLst/>
          </a:prstGeom>
        </p:spPr>
      </p:pic>
      <p:sp>
        <p:nvSpPr>
          <p:cNvPr id="129" name="PA_库_矩形 128">
            <a:extLst>
              <a:ext uri="{FF2B5EF4-FFF2-40B4-BE49-F238E27FC236}">
                <a16:creationId xmlns="" xmlns:a16="http://schemas.microsoft.com/office/drawing/2014/main" id="{3CA0AF1D-65D7-453E-91D0-BD269BFDDA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20522" y="2074426"/>
            <a:ext cx="1750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FF5B57"/>
                </a:solidFill>
                <a:latin typeface="773-CAI978" panose="020B0402020204020303" pitchFamily="34" charset="0"/>
              </a:rPr>
              <a:t>MBE</a:t>
            </a:r>
            <a:endParaRPr lang="zh-CN" altLang="en-US" sz="4800" dirty="0">
              <a:solidFill>
                <a:srgbClr val="FF5B57"/>
              </a:solidFill>
              <a:latin typeface="773-CAI978" panose="020B0402020204020303" pitchFamily="34" charset="0"/>
            </a:endParaRPr>
          </a:p>
        </p:txBody>
      </p:sp>
      <p:sp>
        <p:nvSpPr>
          <p:cNvPr id="130" name="PA_库_矩形 129">
            <a:extLst>
              <a:ext uri="{FF2B5EF4-FFF2-40B4-BE49-F238E27FC236}">
                <a16:creationId xmlns="" xmlns:a16="http://schemas.microsoft.com/office/drawing/2014/main" id="{C185CE96-B1C0-499A-8B0A-06B6F4E5211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276254" y="2060309"/>
            <a:ext cx="1750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7FCFF5"/>
                </a:solidFill>
                <a:latin typeface="773-CAI978" panose="020B0402020204020303" pitchFamily="34" charset="0"/>
              </a:rPr>
              <a:t>MBE</a:t>
            </a:r>
            <a:endParaRPr lang="zh-CN" altLang="en-US" sz="4800" dirty="0">
              <a:solidFill>
                <a:srgbClr val="7FCFF5"/>
              </a:solidFill>
              <a:latin typeface="773-CAI978" panose="020B04020202040203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2972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129" grpId="0" autoUpdateAnimBg="0"/>
      <p:bldP spid="1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_库_图片 12">
            <a:extLst>
              <a:ext uri="{FF2B5EF4-FFF2-40B4-BE49-F238E27FC236}">
                <a16:creationId xmlns="" xmlns:a16="http://schemas.microsoft.com/office/drawing/2014/main" id="{CDE3FCB0-54DC-4379-A0E8-E8F029FB91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159" y="86372"/>
            <a:ext cx="4820653" cy="4820653"/>
          </a:xfrm>
          <a:prstGeom prst="rect">
            <a:avLst/>
          </a:prstGeom>
        </p:spPr>
      </p:pic>
      <p:sp>
        <p:nvSpPr>
          <p:cNvPr id="62" name="PA_库_文本框 61"/>
          <p:cNvSpPr txBox="1"/>
          <p:nvPr>
            <p:custDataLst>
              <p:tags r:id="rId2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项目及小组介绍</a:t>
            </a: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EC6F2D6A-1034-4667-BCB3-40982030420C}"/>
              </a:ext>
            </a:extLst>
          </p:cNvPr>
          <p:cNvSpPr txBox="1"/>
          <p:nvPr/>
        </p:nvSpPr>
        <p:spPr>
          <a:xfrm>
            <a:off x="5444986" y="2334318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266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小组成员及分工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库_椭圆 3"/>
          <p:cNvSpPr/>
          <p:nvPr>
            <p:custDataLst>
              <p:tags r:id="rId1"/>
            </p:custDataLst>
          </p:nvPr>
        </p:nvSpPr>
        <p:spPr>
          <a:xfrm>
            <a:off x="1224026" y="2230578"/>
            <a:ext cx="1981200" cy="19812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库_椭圆 4"/>
          <p:cNvSpPr/>
          <p:nvPr>
            <p:custDataLst>
              <p:tags r:id="rId2"/>
            </p:custDataLst>
          </p:nvPr>
        </p:nvSpPr>
        <p:spPr>
          <a:xfrm>
            <a:off x="3811609" y="2230578"/>
            <a:ext cx="1981200" cy="1981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库_椭圆 5"/>
          <p:cNvSpPr/>
          <p:nvPr>
            <p:custDataLst>
              <p:tags r:id="rId3"/>
            </p:custDataLst>
          </p:nvPr>
        </p:nvSpPr>
        <p:spPr>
          <a:xfrm>
            <a:off x="6399192" y="2230578"/>
            <a:ext cx="1981200" cy="1981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库_椭圆 6"/>
          <p:cNvSpPr/>
          <p:nvPr>
            <p:custDataLst>
              <p:tags r:id="rId4"/>
            </p:custDataLst>
          </p:nvPr>
        </p:nvSpPr>
        <p:spPr>
          <a:xfrm>
            <a:off x="8986774" y="2230578"/>
            <a:ext cx="1981200" cy="19812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库_椭圆 9"/>
          <p:cNvSpPr/>
          <p:nvPr>
            <p:custDataLst>
              <p:tags r:id="rId5"/>
            </p:custDataLst>
          </p:nvPr>
        </p:nvSpPr>
        <p:spPr>
          <a:xfrm>
            <a:off x="1362571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库_椭圆 10"/>
          <p:cNvSpPr/>
          <p:nvPr>
            <p:custDataLst>
              <p:tags r:id="rId6"/>
            </p:custDataLst>
          </p:nvPr>
        </p:nvSpPr>
        <p:spPr>
          <a:xfrm>
            <a:off x="3950154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库_椭圆 11"/>
          <p:cNvSpPr/>
          <p:nvPr>
            <p:custDataLst>
              <p:tags r:id="rId7"/>
            </p:custDataLst>
          </p:nvPr>
        </p:nvSpPr>
        <p:spPr>
          <a:xfrm>
            <a:off x="6537737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库_椭圆 12"/>
          <p:cNvSpPr/>
          <p:nvPr>
            <p:custDataLst>
              <p:tags r:id="rId8"/>
            </p:custDataLst>
          </p:nvPr>
        </p:nvSpPr>
        <p:spPr>
          <a:xfrm>
            <a:off x="9125319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库_组合 21"/>
          <p:cNvGrpSpPr/>
          <p:nvPr>
            <p:custDataLst>
              <p:tags r:id="rId9"/>
            </p:custDataLst>
          </p:nvPr>
        </p:nvGrpSpPr>
        <p:grpSpPr>
          <a:xfrm>
            <a:off x="937571" y="4391887"/>
            <a:ext cx="2498358" cy="1202260"/>
            <a:chOff x="979134" y="4475018"/>
            <a:chExt cx="2498358" cy="1202260"/>
          </a:xfrm>
        </p:grpSpPr>
        <p:grpSp>
          <p:nvGrpSpPr>
            <p:cNvPr id="18" name="组合 17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苏灵奇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979134" y="5107955"/>
              <a:ext cx="2498358" cy="569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项目组长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负责推送算法的实现</a:t>
              </a:r>
            </a:p>
          </p:txBody>
        </p:sp>
      </p:grpSp>
      <p:grpSp>
        <p:nvGrpSpPr>
          <p:cNvPr id="23" name="PA_库_组合 22"/>
          <p:cNvGrpSpPr/>
          <p:nvPr>
            <p:custDataLst>
              <p:tags r:id="rId10"/>
            </p:custDataLst>
          </p:nvPr>
        </p:nvGrpSpPr>
        <p:grpSpPr>
          <a:xfrm>
            <a:off x="3553030" y="4391887"/>
            <a:ext cx="2498358" cy="1710091"/>
            <a:chOff x="979134" y="4475018"/>
            <a:chExt cx="2498358" cy="1710091"/>
          </a:xfrm>
        </p:grpSpPr>
        <p:grpSp>
          <p:nvGrpSpPr>
            <p:cNvPr id="24" name="组合 23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刘悦然</a:t>
                </a: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979134" y="5107955"/>
              <a:ext cx="2498358" cy="1077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项目成员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负责项目搭建，后端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数据库设计文档撰写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制作</a:t>
              </a:r>
            </a:p>
          </p:txBody>
        </p:sp>
      </p:grpSp>
      <p:grpSp>
        <p:nvGrpSpPr>
          <p:cNvPr id="28" name="PA_库_组合 27"/>
          <p:cNvGrpSpPr/>
          <p:nvPr>
            <p:custDataLst>
              <p:tags r:id="rId11"/>
            </p:custDataLst>
          </p:nvPr>
        </p:nvGrpSpPr>
        <p:grpSpPr>
          <a:xfrm>
            <a:off x="6140612" y="4391887"/>
            <a:ext cx="2498358" cy="1456176"/>
            <a:chOff x="979134" y="4475018"/>
            <a:chExt cx="2498358" cy="1456176"/>
          </a:xfrm>
        </p:grpSpPr>
        <p:grpSp>
          <p:nvGrpSpPr>
            <p:cNvPr id="29" name="组合 28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叶西蒙</a:t>
                </a: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979134" y="5107955"/>
              <a:ext cx="2498358" cy="823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项目成员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负责项目搭建，后端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需求文档撰写</a:t>
              </a:r>
            </a:p>
          </p:txBody>
        </p:sp>
      </p:grpSp>
      <p:grpSp>
        <p:nvGrpSpPr>
          <p:cNvPr id="33" name="PA_库_组合 32"/>
          <p:cNvGrpSpPr/>
          <p:nvPr>
            <p:custDataLst>
              <p:tags r:id="rId12"/>
            </p:custDataLst>
          </p:nvPr>
        </p:nvGrpSpPr>
        <p:grpSpPr>
          <a:xfrm>
            <a:off x="8756365" y="4391887"/>
            <a:ext cx="2498358" cy="1456176"/>
            <a:chOff x="979134" y="4475018"/>
            <a:chExt cx="2498358" cy="1456176"/>
          </a:xfrm>
        </p:grpSpPr>
        <p:grpSp>
          <p:nvGrpSpPr>
            <p:cNvPr id="34" name="组合 33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刘畅</a:t>
                </a: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979134" y="5107955"/>
              <a:ext cx="2498358" cy="823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项目成员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负责项目搭建，前端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Web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前端设计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8" name="PA_库_组合 37"/>
          <p:cNvGrpSpPr/>
          <p:nvPr>
            <p:custDataLst>
              <p:tags r:id="rId13"/>
            </p:custDataLst>
          </p:nvPr>
        </p:nvGrpSpPr>
        <p:grpSpPr>
          <a:xfrm>
            <a:off x="1024494" y="4864567"/>
            <a:ext cx="2498358" cy="475664"/>
            <a:chOff x="979134" y="4947698"/>
            <a:chExt cx="2498358" cy="475664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006842" y="4947698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9134" y="5107955"/>
              <a:ext cx="2498358" cy="315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9" name="PA_库_图片 8">
            <a:extLst>
              <a:ext uri="{FF2B5EF4-FFF2-40B4-BE49-F238E27FC236}">
                <a16:creationId xmlns="" xmlns:a16="http://schemas.microsoft.com/office/drawing/2014/main" id="{BD680519-7412-4A64-A922-736A0240409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5944" y="2646945"/>
            <a:ext cx="1219200" cy="1219200"/>
          </a:xfrm>
          <a:prstGeom prst="rect">
            <a:avLst/>
          </a:prstGeom>
        </p:spPr>
      </p:pic>
      <p:pic>
        <p:nvPicPr>
          <p:cNvPr id="41" name="PA_库_图片 40">
            <a:extLst>
              <a:ext uri="{FF2B5EF4-FFF2-40B4-BE49-F238E27FC236}">
                <a16:creationId xmlns="" xmlns:a16="http://schemas.microsoft.com/office/drawing/2014/main" id="{795F6747-E50C-4C61-A00F-B425E8AF812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864" y="2646945"/>
            <a:ext cx="1219200" cy="1219200"/>
          </a:xfrm>
          <a:prstGeom prst="rect">
            <a:avLst/>
          </a:prstGeom>
        </p:spPr>
      </p:pic>
      <p:pic>
        <p:nvPicPr>
          <p:cNvPr id="44" name="PA_库_图片 43">
            <a:extLst>
              <a:ext uri="{FF2B5EF4-FFF2-40B4-BE49-F238E27FC236}">
                <a16:creationId xmlns="" xmlns:a16="http://schemas.microsoft.com/office/drawing/2014/main" id="{1FB1D312-1B48-440F-B065-C1E95971C5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0191" y="2646945"/>
            <a:ext cx="1219200" cy="1219200"/>
          </a:xfrm>
          <a:prstGeom prst="rect">
            <a:avLst/>
          </a:prstGeom>
        </p:spPr>
      </p:pic>
      <p:pic>
        <p:nvPicPr>
          <p:cNvPr id="46" name="PA_库_图片 45">
            <a:extLst>
              <a:ext uri="{FF2B5EF4-FFF2-40B4-BE49-F238E27FC236}">
                <a16:creationId xmlns="" xmlns:a16="http://schemas.microsoft.com/office/drawing/2014/main" id="{2491EAEF-3044-469D-B6BB-799339ED2E62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5026" y="262924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49640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项目简述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PA_库_组合 78">
            <a:extLst>
              <a:ext uri="{FF2B5EF4-FFF2-40B4-BE49-F238E27FC236}">
                <a16:creationId xmlns="" xmlns:a16="http://schemas.microsoft.com/office/drawing/2014/main" id="{C9E31BF6-BBFD-4DAB-9FEB-48D24044F48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5280" y="2267564"/>
            <a:ext cx="869947" cy="812318"/>
            <a:chOff x="6546853" y="1310911"/>
            <a:chExt cx="939797" cy="877541"/>
          </a:xfrm>
        </p:grpSpPr>
        <p:grpSp>
          <p:nvGrpSpPr>
            <p:cNvPr id="80" name="组合 79">
              <a:extLst>
                <a:ext uri="{FF2B5EF4-FFF2-40B4-BE49-F238E27FC236}">
                  <a16:creationId xmlns="" xmlns:a16="http://schemas.microsoft.com/office/drawing/2014/main" id="{84F8E241-547D-4C32-8BE1-7C2C6716BBA7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="" xmlns:a16="http://schemas.microsoft.com/office/drawing/2014/main" id="{89FEC214-C8A1-4826-8F1E-D95F620A77BB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83" name="组合 82">
                <a:extLst>
                  <a:ext uri="{FF2B5EF4-FFF2-40B4-BE49-F238E27FC236}">
                    <a16:creationId xmlns="" xmlns:a16="http://schemas.microsoft.com/office/drawing/2014/main" id="{092D85C9-9C90-48C4-A2BF-F147A29626AF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84" name="Freeform 31">
                  <a:extLst>
                    <a:ext uri="{FF2B5EF4-FFF2-40B4-BE49-F238E27FC236}">
                      <a16:creationId xmlns="" xmlns:a16="http://schemas.microsoft.com/office/drawing/2014/main" id="{4608B981-A0A8-432A-823B-024D9678B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85" name="Line 38">
                  <a:extLst>
                    <a:ext uri="{FF2B5EF4-FFF2-40B4-BE49-F238E27FC236}">
                      <a16:creationId xmlns="" xmlns:a16="http://schemas.microsoft.com/office/drawing/2014/main" id="{96A2A81C-82A7-469B-B9B2-5673453E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86" name="Line 44">
                  <a:extLst>
                    <a:ext uri="{FF2B5EF4-FFF2-40B4-BE49-F238E27FC236}">
                      <a16:creationId xmlns="" xmlns:a16="http://schemas.microsoft.com/office/drawing/2014/main" id="{B85F2439-BEB3-4CEF-AE55-284A2B68EE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87" name="Freeform 45">
                  <a:extLst>
                    <a:ext uri="{FF2B5EF4-FFF2-40B4-BE49-F238E27FC236}">
                      <a16:creationId xmlns="" xmlns:a16="http://schemas.microsoft.com/office/drawing/2014/main" id="{ABBE4E86-9AEA-4A81-ABE3-A1E61E29A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88" name="Freeform 43">
                  <a:extLst>
                    <a:ext uri="{FF2B5EF4-FFF2-40B4-BE49-F238E27FC236}">
                      <a16:creationId xmlns="" xmlns:a16="http://schemas.microsoft.com/office/drawing/2014/main" id="{7FE43CF2-AA9D-422A-BEF3-DC8AFEF22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81" name="文本框 80">
              <a:extLst>
                <a:ext uri="{FF2B5EF4-FFF2-40B4-BE49-F238E27FC236}">
                  <a16:creationId xmlns="" xmlns:a16="http://schemas.microsoft.com/office/drawing/2014/main" id="{EF0FFD11-E20E-4F31-A53C-A91FAA081ADB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9" name="PA_库_组合 88">
            <a:extLst>
              <a:ext uri="{FF2B5EF4-FFF2-40B4-BE49-F238E27FC236}">
                <a16:creationId xmlns="" xmlns:a16="http://schemas.microsoft.com/office/drawing/2014/main" id="{E8B86E93-7EEA-46EC-A03F-6F2F2FCBFBA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55280" y="3288088"/>
            <a:ext cx="869947" cy="812318"/>
            <a:chOff x="6546853" y="1310911"/>
            <a:chExt cx="939797" cy="877541"/>
          </a:xfrm>
        </p:grpSpPr>
        <p:grpSp>
          <p:nvGrpSpPr>
            <p:cNvPr id="90" name="组合 89">
              <a:extLst>
                <a:ext uri="{FF2B5EF4-FFF2-40B4-BE49-F238E27FC236}">
                  <a16:creationId xmlns="" xmlns:a16="http://schemas.microsoft.com/office/drawing/2014/main" id="{EFF54F22-C031-450B-9E79-2A1623B524D9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="" xmlns:a16="http://schemas.microsoft.com/office/drawing/2014/main" id="{8CEB5C30-F821-4C89-AE9A-257984A2E6B0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="" xmlns:a16="http://schemas.microsoft.com/office/drawing/2014/main" id="{54E2946B-739C-425D-B920-6BDF5D28E253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94" name="Freeform 31">
                  <a:extLst>
                    <a:ext uri="{FF2B5EF4-FFF2-40B4-BE49-F238E27FC236}">
                      <a16:creationId xmlns="" xmlns:a16="http://schemas.microsoft.com/office/drawing/2014/main" id="{225FE966-60E9-4048-8163-603B5D400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95" name="Line 38">
                  <a:extLst>
                    <a:ext uri="{FF2B5EF4-FFF2-40B4-BE49-F238E27FC236}">
                      <a16:creationId xmlns="" xmlns:a16="http://schemas.microsoft.com/office/drawing/2014/main" id="{C46593CF-C7E6-47EC-A381-A59EDF798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96" name="Line 44">
                  <a:extLst>
                    <a:ext uri="{FF2B5EF4-FFF2-40B4-BE49-F238E27FC236}">
                      <a16:creationId xmlns="" xmlns:a16="http://schemas.microsoft.com/office/drawing/2014/main" id="{27D33E24-F131-4B39-A9A9-5AC882A77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97" name="Freeform 45">
                  <a:extLst>
                    <a:ext uri="{FF2B5EF4-FFF2-40B4-BE49-F238E27FC236}">
                      <a16:creationId xmlns="" xmlns:a16="http://schemas.microsoft.com/office/drawing/2014/main" id="{F721507E-35C2-4CBB-8A25-8AD3B6C9F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98" name="Freeform 43">
                  <a:extLst>
                    <a:ext uri="{FF2B5EF4-FFF2-40B4-BE49-F238E27FC236}">
                      <a16:creationId xmlns="" xmlns:a16="http://schemas.microsoft.com/office/drawing/2014/main" id="{2FA864CA-B9D1-45BC-9C7C-55B56076C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91" name="文本框 90">
              <a:extLst>
                <a:ext uri="{FF2B5EF4-FFF2-40B4-BE49-F238E27FC236}">
                  <a16:creationId xmlns="" xmlns:a16="http://schemas.microsoft.com/office/drawing/2014/main" id="{11E9E23E-DB93-4C9E-B875-059E9876C3FC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9" name="PA_库_组合 98">
            <a:extLst>
              <a:ext uri="{FF2B5EF4-FFF2-40B4-BE49-F238E27FC236}">
                <a16:creationId xmlns="" xmlns:a16="http://schemas.microsoft.com/office/drawing/2014/main" id="{1EB50B11-4730-4AB0-B5FF-7BDF306AA98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155280" y="4344987"/>
            <a:ext cx="869947" cy="812318"/>
            <a:chOff x="6546853" y="1310911"/>
            <a:chExt cx="939797" cy="877541"/>
          </a:xfrm>
        </p:grpSpPr>
        <p:grpSp>
          <p:nvGrpSpPr>
            <p:cNvPr id="100" name="组合 99">
              <a:extLst>
                <a:ext uri="{FF2B5EF4-FFF2-40B4-BE49-F238E27FC236}">
                  <a16:creationId xmlns="" xmlns:a16="http://schemas.microsoft.com/office/drawing/2014/main" id="{30E2C56B-9860-4E93-92AC-09B9CA508ECF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02" name="矩形: 圆角 101">
                <a:extLst>
                  <a:ext uri="{FF2B5EF4-FFF2-40B4-BE49-F238E27FC236}">
                    <a16:creationId xmlns="" xmlns:a16="http://schemas.microsoft.com/office/drawing/2014/main" id="{A77183D0-A5E5-4F20-ACD3-25BCE3E627BF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03" name="组合 102">
                <a:extLst>
                  <a:ext uri="{FF2B5EF4-FFF2-40B4-BE49-F238E27FC236}">
                    <a16:creationId xmlns="" xmlns:a16="http://schemas.microsoft.com/office/drawing/2014/main" id="{59C8DD4C-3CCE-4F13-94CA-AAEC5144109F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04" name="Freeform 31">
                  <a:extLst>
                    <a:ext uri="{FF2B5EF4-FFF2-40B4-BE49-F238E27FC236}">
                      <a16:creationId xmlns="" xmlns:a16="http://schemas.microsoft.com/office/drawing/2014/main" id="{F677A7E5-8FBF-4A8B-B683-7E5E4CD58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05" name="Line 38">
                  <a:extLst>
                    <a:ext uri="{FF2B5EF4-FFF2-40B4-BE49-F238E27FC236}">
                      <a16:creationId xmlns="" xmlns:a16="http://schemas.microsoft.com/office/drawing/2014/main" id="{1E97EE78-9F79-4E33-A92E-4C3D89B0C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06" name="Line 44">
                  <a:extLst>
                    <a:ext uri="{FF2B5EF4-FFF2-40B4-BE49-F238E27FC236}">
                      <a16:creationId xmlns="" xmlns:a16="http://schemas.microsoft.com/office/drawing/2014/main" id="{FA645E93-6317-4182-B644-E786E67CB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07" name="Freeform 45">
                  <a:extLst>
                    <a:ext uri="{FF2B5EF4-FFF2-40B4-BE49-F238E27FC236}">
                      <a16:creationId xmlns="" xmlns:a16="http://schemas.microsoft.com/office/drawing/2014/main" id="{8FEDEB91-5A31-4D5C-A4B9-C556FFBA70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08" name="Freeform 43">
                  <a:extLst>
                    <a:ext uri="{FF2B5EF4-FFF2-40B4-BE49-F238E27FC236}">
                      <a16:creationId xmlns="" xmlns:a16="http://schemas.microsoft.com/office/drawing/2014/main" id="{9F29B861-C00F-453A-BCBC-1F1964655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01" name="文本框 100">
              <a:extLst>
                <a:ext uri="{FF2B5EF4-FFF2-40B4-BE49-F238E27FC236}">
                  <a16:creationId xmlns="" xmlns:a16="http://schemas.microsoft.com/office/drawing/2014/main" id="{F76E99B3-7762-48F0-B469-47943937224C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19" name="PA_库_矩形 118">
            <a:extLst>
              <a:ext uri="{FF2B5EF4-FFF2-40B4-BE49-F238E27FC236}">
                <a16:creationId xmlns="" xmlns:a16="http://schemas.microsoft.com/office/drawing/2014/main" id="{8BEB9A84-6F1F-4B4D-AC4F-093A57E828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70414" y="2427366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</a:p>
        </p:txBody>
      </p:sp>
      <p:sp>
        <p:nvSpPr>
          <p:cNvPr id="120" name="PA_库_矩形 119">
            <a:extLst>
              <a:ext uri="{FF2B5EF4-FFF2-40B4-BE49-F238E27FC236}">
                <a16:creationId xmlns="" xmlns:a16="http://schemas.microsoft.com/office/drawing/2014/main" id="{51EDC79F-72DC-4F3B-BB3B-88ADAE8FF0F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70414" y="3442409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功能简述</a:t>
            </a:r>
          </a:p>
        </p:txBody>
      </p:sp>
      <p:sp>
        <p:nvSpPr>
          <p:cNvPr id="121" name="PA_库_矩形 120">
            <a:extLst>
              <a:ext uri="{FF2B5EF4-FFF2-40B4-BE49-F238E27FC236}">
                <a16:creationId xmlns="" xmlns:a16="http://schemas.microsoft.com/office/drawing/2014/main" id="{6A4F7DDB-1070-4463-8E8F-C33AFEF0B5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70414" y="4493827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运行环境</a:t>
            </a:r>
          </a:p>
        </p:txBody>
      </p:sp>
      <p:pic>
        <p:nvPicPr>
          <p:cNvPr id="123" name="图片 122">
            <a:extLst>
              <a:ext uri="{FF2B5EF4-FFF2-40B4-BE49-F238E27FC236}">
                <a16:creationId xmlns="" xmlns:a16="http://schemas.microsoft.com/office/drawing/2014/main" id="{9EB7CC9E-AEF7-49DA-B76B-9B2B6F733F3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37204" y="2427366"/>
            <a:ext cx="5468170" cy="3251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2909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utoUpdateAnimBg="0"/>
      <p:bldP spid="120" grpId="0" autoUpdateAnimBg="0"/>
      <p:bldP spid="1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80EF6A3-F1DA-45F1-A157-AD579339AF5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22" y="-138217"/>
            <a:ext cx="6716842" cy="67168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64F924B-3CE3-4022-ACC8-184D48661A6B}"/>
              </a:ext>
            </a:extLst>
          </p:cNvPr>
          <p:cNvSpPr/>
          <p:nvPr/>
        </p:nvSpPr>
        <p:spPr>
          <a:xfrm>
            <a:off x="2270665" y="3429000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</a:p>
        </p:txBody>
      </p:sp>
      <p:grpSp>
        <p:nvGrpSpPr>
          <p:cNvPr id="9" name="PA_库_组合 13">
            <a:extLst>
              <a:ext uri="{FF2B5EF4-FFF2-40B4-BE49-F238E27FC236}">
                <a16:creationId xmlns="" xmlns:a16="http://schemas.microsoft.com/office/drawing/2014/main" id="{1C64625F-11D8-4EA9-AFF8-DC8D9365E1F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485026" y="2016489"/>
            <a:ext cx="579876" cy="610196"/>
            <a:chOff x="3239" y="1524"/>
            <a:chExt cx="1224" cy="1288"/>
          </a:xfrm>
          <a:solidFill>
            <a:schemeClr val="accent1"/>
          </a:solidFill>
        </p:grpSpPr>
        <p:sp>
          <p:nvSpPr>
            <p:cNvPr id="10" name="Freeform 14">
              <a:extLst>
                <a:ext uri="{FF2B5EF4-FFF2-40B4-BE49-F238E27FC236}">
                  <a16:creationId xmlns="" xmlns:a16="http://schemas.microsoft.com/office/drawing/2014/main" id="{A5CE97E1-D543-42C8-91E0-99DE7239A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="" xmlns:a16="http://schemas.microsoft.com/office/drawing/2014/main" id="{94759AF0-D7C9-4A5F-B40F-7351202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="" xmlns:a16="http://schemas.microsoft.com/office/drawing/2014/main" id="{1B311511-ABC0-44AC-80BC-29C814C1E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="" xmlns:a16="http://schemas.microsoft.com/office/drawing/2014/main" id="{2A268628-DDC6-474C-B71A-79745E93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="" xmlns:a16="http://schemas.microsoft.com/office/drawing/2014/main" id="{A8A7E04F-3DD0-4B41-899A-C971913B7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9">
              <a:extLst>
                <a:ext uri="{FF2B5EF4-FFF2-40B4-BE49-F238E27FC236}">
                  <a16:creationId xmlns="" xmlns:a16="http://schemas.microsoft.com/office/drawing/2014/main" id="{71AB5542-BA78-4545-AAB4-32AB805C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">
              <a:extLst>
                <a:ext uri="{FF2B5EF4-FFF2-40B4-BE49-F238E27FC236}">
                  <a16:creationId xmlns="" xmlns:a16="http://schemas.microsoft.com/office/drawing/2014/main" id="{7A47F153-6A13-4776-9E7F-34760DD82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="" xmlns:a16="http://schemas.microsoft.com/office/drawing/2014/main" id="{5FC5A0C0-F81E-4155-ABD8-AAF526DCC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="" xmlns:a16="http://schemas.microsoft.com/office/drawing/2014/main" id="{7993DA9C-2189-4347-8F2B-38544E753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="" xmlns:a16="http://schemas.microsoft.com/office/drawing/2014/main" id="{AAA1A434-3500-401C-9AC0-49DA9DEE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4">
              <a:extLst>
                <a:ext uri="{FF2B5EF4-FFF2-40B4-BE49-F238E27FC236}">
                  <a16:creationId xmlns="" xmlns:a16="http://schemas.microsoft.com/office/drawing/2014/main" id="{F57C9AAF-48B5-4EB8-89B9-2A414299F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="" xmlns:a16="http://schemas.microsoft.com/office/drawing/2014/main" id="{532559EE-8B8F-4F95-AAB5-C624AB74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PA_库_组合 13">
            <a:extLst>
              <a:ext uri="{FF2B5EF4-FFF2-40B4-BE49-F238E27FC236}">
                <a16:creationId xmlns="" xmlns:a16="http://schemas.microsoft.com/office/drawing/2014/main" id="{177D6C01-EB85-4C63-8F32-691ED39F01E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485026" y="4273415"/>
            <a:ext cx="579876" cy="610196"/>
            <a:chOff x="3239" y="1524"/>
            <a:chExt cx="1224" cy="1288"/>
          </a:xfrm>
          <a:solidFill>
            <a:schemeClr val="accent3"/>
          </a:solidFill>
        </p:grpSpPr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C5FA49D3-45ED-4676-8E3B-67FF7EBC2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F224030E-ED23-429A-B75F-DDB3A52F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C0D26332-5F42-49D2-AE8F-810967E84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87C09F1A-116F-4E40-98CB-4B4FB5B29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9A7B95DF-5878-4FBE-B9DC-5E429717C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F24F3BCF-8471-41E1-884A-E827E3CE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BF4F2F92-EB4B-44D4-8265-7018DBE0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C00A36F7-A9BF-45C2-8170-4CF63F5A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78BA30F6-9A9F-44FA-A3CD-DD53EE463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55960DA6-F9A3-46BE-BB3D-36E25939B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4">
              <a:extLst>
                <a:ext uri="{FF2B5EF4-FFF2-40B4-BE49-F238E27FC236}">
                  <a16:creationId xmlns="" xmlns:a16="http://schemas.microsoft.com/office/drawing/2014/main" id="{DC49CDC8-EC07-4110-AE4B-A1F7D24B1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4D7CD49E-E814-49AE-8CF4-601CA347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PA_库_矩形 34">
            <a:extLst>
              <a:ext uri="{FF2B5EF4-FFF2-40B4-BE49-F238E27FC236}">
                <a16:creationId xmlns="" xmlns:a16="http://schemas.microsoft.com/office/drawing/2014/main" id="{3E14CDF5-8E8D-4CAC-B3B1-B69484EF2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20294" y="1973182"/>
            <a:ext cx="2863350" cy="128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信息化是当今世界发展的大趋势，是推动经济社会发展和变革的重要力量。</a:t>
            </a:r>
          </a:p>
        </p:txBody>
      </p:sp>
      <p:sp>
        <p:nvSpPr>
          <p:cNvPr id="36" name="PA_库_矩形 35">
            <a:extLst>
              <a:ext uri="{FF2B5EF4-FFF2-40B4-BE49-F238E27FC236}">
                <a16:creationId xmlns="" xmlns:a16="http://schemas.microsoft.com/office/drawing/2014/main" id="{CF884433-E6AD-466C-B491-6CA94B4687D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20294" y="4250284"/>
            <a:ext cx="2863350" cy="170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选题中的商城系统一题易于需求的理解及完全实现，且我们小组有实现商城系统的经验。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88251C55-F71A-4FC8-AA15-94ADB5331368}"/>
              </a:ext>
            </a:extLst>
          </p:cNvPr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20E77718-B580-488A-93AB-72A10FB1D53F}"/>
              </a:ext>
            </a:extLst>
          </p:cNvPr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3051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功能简述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矩形 5"/>
          <p:cNvSpPr/>
          <p:nvPr>
            <p:custDataLst>
              <p:tags r:id="rId1"/>
            </p:custDataLst>
          </p:nvPr>
        </p:nvSpPr>
        <p:spPr>
          <a:xfrm>
            <a:off x="1872343" y="1727964"/>
            <a:ext cx="2612572" cy="4252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库_矩形 6"/>
          <p:cNvSpPr/>
          <p:nvPr>
            <p:custDataLst>
              <p:tags r:id="rId2"/>
            </p:custDataLst>
          </p:nvPr>
        </p:nvSpPr>
        <p:spPr>
          <a:xfrm>
            <a:off x="4789714" y="1727964"/>
            <a:ext cx="2612572" cy="42526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库_矩形 7"/>
          <p:cNvSpPr/>
          <p:nvPr>
            <p:custDataLst>
              <p:tags r:id="rId3"/>
            </p:custDataLst>
          </p:nvPr>
        </p:nvSpPr>
        <p:spPr>
          <a:xfrm>
            <a:off x="7707085" y="1706191"/>
            <a:ext cx="2612572" cy="425268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库_矩形 8"/>
          <p:cNvSpPr/>
          <p:nvPr>
            <p:custDataLst>
              <p:tags r:id="rId4"/>
            </p:custDataLst>
          </p:nvPr>
        </p:nvSpPr>
        <p:spPr>
          <a:xfrm>
            <a:off x="1941286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库_矩形 9"/>
          <p:cNvSpPr/>
          <p:nvPr>
            <p:custDataLst>
              <p:tags r:id="rId5"/>
            </p:custDataLst>
          </p:nvPr>
        </p:nvSpPr>
        <p:spPr>
          <a:xfrm>
            <a:off x="4858657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库_矩形 10"/>
          <p:cNvSpPr/>
          <p:nvPr>
            <p:custDataLst>
              <p:tags r:id="rId6"/>
            </p:custDataLst>
          </p:nvPr>
        </p:nvSpPr>
        <p:spPr>
          <a:xfrm>
            <a:off x="7776028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PA_库_组合 46"/>
          <p:cNvGrpSpPr/>
          <p:nvPr>
            <p:custDataLst>
              <p:tags r:id="rId7"/>
            </p:custDataLst>
          </p:nvPr>
        </p:nvGrpSpPr>
        <p:grpSpPr>
          <a:xfrm>
            <a:off x="2506338" y="3234995"/>
            <a:ext cx="1321669" cy="472680"/>
            <a:chOff x="2188772" y="2888701"/>
            <a:chExt cx="1321669" cy="472680"/>
          </a:xfrm>
        </p:grpSpPr>
        <p:sp>
          <p:nvSpPr>
            <p:cNvPr id="48" name="文本框 47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总功能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PA_库_矩形 49"/>
          <p:cNvSpPr/>
          <p:nvPr>
            <p:custDataLst>
              <p:tags r:id="rId8"/>
            </p:custDataLst>
          </p:nvPr>
        </p:nvSpPr>
        <p:spPr>
          <a:xfrm>
            <a:off x="1941287" y="3867932"/>
            <a:ext cx="2543628" cy="134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实现小型网上商城从浏览、挑选、下单、发货、配送等一系列的购物功能及管理员后台对顾客、商品等信息的管理。</a:t>
            </a:r>
          </a:p>
        </p:txBody>
      </p:sp>
      <p:sp>
        <p:nvSpPr>
          <p:cNvPr id="51" name="PA_库_圆角矩形 50"/>
          <p:cNvSpPr/>
          <p:nvPr>
            <p:custDataLst>
              <p:tags r:id="rId9"/>
            </p:custDataLst>
          </p:nvPr>
        </p:nvSpPr>
        <p:spPr>
          <a:xfrm>
            <a:off x="2610601" y="5303634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总功能</a:t>
            </a:r>
          </a:p>
        </p:txBody>
      </p:sp>
      <p:grpSp>
        <p:nvGrpSpPr>
          <p:cNvPr id="52" name="PA_库_组合 51"/>
          <p:cNvGrpSpPr/>
          <p:nvPr>
            <p:custDataLst>
              <p:tags r:id="rId10"/>
            </p:custDataLst>
          </p:nvPr>
        </p:nvGrpSpPr>
        <p:grpSpPr>
          <a:xfrm>
            <a:off x="5435166" y="3234995"/>
            <a:ext cx="1321669" cy="472680"/>
            <a:chOff x="2188772" y="2888701"/>
            <a:chExt cx="1321669" cy="472680"/>
          </a:xfrm>
        </p:grpSpPr>
        <p:sp>
          <p:nvSpPr>
            <p:cNvPr id="53" name="文本框 52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顾客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PA_库_矩形 54"/>
          <p:cNvSpPr/>
          <p:nvPr>
            <p:custDataLst>
              <p:tags r:id="rId11"/>
            </p:custDataLst>
          </p:nvPr>
        </p:nvSpPr>
        <p:spPr>
          <a:xfrm>
            <a:off x="4980164" y="3867932"/>
            <a:ext cx="2231672" cy="128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注册、登陆、浏览、购买、支付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订单查看、购物车</a:t>
            </a:r>
          </a:p>
        </p:txBody>
      </p:sp>
      <p:sp>
        <p:nvSpPr>
          <p:cNvPr id="56" name="PA_库_圆角矩形 55"/>
          <p:cNvSpPr/>
          <p:nvPr>
            <p:custDataLst>
              <p:tags r:id="rId12"/>
            </p:custDataLst>
          </p:nvPr>
        </p:nvSpPr>
        <p:spPr>
          <a:xfrm>
            <a:off x="5539429" y="5303634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</a:p>
        </p:txBody>
      </p:sp>
      <p:grpSp>
        <p:nvGrpSpPr>
          <p:cNvPr id="57" name="PA_库_组合 56"/>
          <p:cNvGrpSpPr/>
          <p:nvPr>
            <p:custDataLst>
              <p:tags r:id="rId13"/>
            </p:custDataLst>
          </p:nvPr>
        </p:nvGrpSpPr>
        <p:grpSpPr>
          <a:xfrm>
            <a:off x="8357265" y="3234995"/>
            <a:ext cx="1321669" cy="472680"/>
            <a:chOff x="2188772" y="2888701"/>
            <a:chExt cx="1321669" cy="472680"/>
          </a:xfrm>
        </p:grpSpPr>
        <p:sp>
          <p:nvSpPr>
            <p:cNvPr id="58" name="文本框 57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管理员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库_矩形 59"/>
          <p:cNvSpPr/>
          <p:nvPr>
            <p:custDataLst>
              <p:tags r:id="rId14"/>
            </p:custDataLst>
          </p:nvPr>
        </p:nvSpPr>
        <p:spPr>
          <a:xfrm>
            <a:off x="7902263" y="3867932"/>
            <a:ext cx="2231672" cy="170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登陆、人员管理、商品管理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订单管理、数据统计</a:t>
            </a:r>
          </a:p>
        </p:txBody>
      </p:sp>
      <p:sp>
        <p:nvSpPr>
          <p:cNvPr id="61" name="PA_库_圆角矩形 60"/>
          <p:cNvSpPr/>
          <p:nvPr>
            <p:custDataLst>
              <p:tags r:id="rId15"/>
            </p:custDataLst>
          </p:nvPr>
        </p:nvSpPr>
        <p:spPr>
          <a:xfrm>
            <a:off x="8461528" y="5303634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</a:t>
            </a:r>
          </a:p>
        </p:txBody>
      </p:sp>
      <p:pic>
        <p:nvPicPr>
          <p:cNvPr id="12" name="PA_库_图片 11">
            <a:extLst>
              <a:ext uri="{FF2B5EF4-FFF2-40B4-BE49-F238E27FC236}">
                <a16:creationId xmlns="" xmlns:a16="http://schemas.microsoft.com/office/drawing/2014/main" id="{B406D3F1-B940-4CE3-B468-969EE3E0CB3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412" y="1896318"/>
            <a:ext cx="1273313" cy="1273313"/>
          </a:xfrm>
          <a:prstGeom prst="rect">
            <a:avLst/>
          </a:prstGeom>
        </p:spPr>
      </p:pic>
      <p:pic>
        <p:nvPicPr>
          <p:cNvPr id="62" name="PA_库_图片 61">
            <a:extLst>
              <a:ext uri="{FF2B5EF4-FFF2-40B4-BE49-F238E27FC236}">
                <a16:creationId xmlns="" xmlns:a16="http://schemas.microsoft.com/office/drawing/2014/main" id="{3F8908AC-0E00-4282-BFF8-73C31F8FABB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44" y="1924786"/>
            <a:ext cx="1273313" cy="1273313"/>
          </a:xfrm>
          <a:prstGeom prst="rect">
            <a:avLst/>
          </a:prstGeom>
        </p:spPr>
      </p:pic>
      <p:pic>
        <p:nvPicPr>
          <p:cNvPr id="64" name="PA_库_图片 63">
            <a:extLst>
              <a:ext uri="{FF2B5EF4-FFF2-40B4-BE49-F238E27FC236}">
                <a16:creationId xmlns="" xmlns:a16="http://schemas.microsoft.com/office/drawing/2014/main" id="{6ED0A216-2883-4A02-A503-435405A51BEB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6714" y="1920234"/>
            <a:ext cx="1273313" cy="1273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3724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50" grpId="0" autoUpdateAnimBg="0"/>
      <p:bldP spid="51" grpId="0" autoUpdateAnimBg="0"/>
      <p:bldP spid="55" grpId="0" autoUpdateAnimBg="0"/>
      <p:bldP spid="56" grpId="0" autoUpdateAnimBg="0"/>
      <p:bldP spid="60" grpId="0" autoUpdateAnimBg="0"/>
      <p:bldP spid="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76AACA3-10F8-43F4-9E4B-551B453F3D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399" y="-240631"/>
            <a:ext cx="8371894" cy="8371894"/>
          </a:xfrm>
          <a:prstGeom prst="rect">
            <a:avLst/>
          </a:prstGeom>
        </p:spPr>
      </p:pic>
      <p:grpSp>
        <p:nvGrpSpPr>
          <p:cNvPr id="7" name="PA_库_组合 6">
            <a:extLst>
              <a:ext uri="{FF2B5EF4-FFF2-40B4-BE49-F238E27FC236}">
                <a16:creationId xmlns="" xmlns:a16="http://schemas.microsoft.com/office/drawing/2014/main" id="{CD6B6B36-1EAD-47B1-B77E-4283E775712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82990" y="1796381"/>
            <a:ext cx="869947" cy="812318"/>
            <a:chOff x="6546853" y="1310911"/>
            <a:chExt cx="939797" cy="877541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5471B54F-D176-4C62-BA90-9812F2A510B7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="" xmlns:a16="http://schemas.microsoft.com/office/drawing/2014/main" id="{46482FD2-F10D-4A13-BEC7-F26C478042C0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="" xmlns:a16="http://schemas.microsoft.com/office/drawing/2014/main" id="{5D2ABB90-3567-4D5B-9960-D7DA2D3662EA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2" name="Freeform 31">
                  <a:extLst>
                    <a:ext uri="{FF2B5EF4-FFF2-40B4-BE49-F238E27FC236}">
                      <a16:creationId xmlns="" xmlns:a16="http://schemas.microsoft.com/office/drawing/2014/main" id="{1B424181-C801-455D-ABEA-9D85E2FE37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3" name="Line 38">
                  <a:extLst>
                    <a:ext uri="{FF2B5EF4-FFF2-40B4-BE49-F238E27FC236}">
                      <a16:creationId xmlns="" xmlns:a16="http://schemas.microsoft.com/office/drawing/2014/main" id="{EEAF5F52-75B0-4C58-AAF0-50E9CC92A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4" name="Line 44">
                  <a:extLst>
                    <a:ext uri="{FF2B5EF4-FFF2-40B4-BE49-F238E27FC236}">
                      <a16:creationId xmlns="" xmlns:a16="http://schemas.microsoft.com/office/drawing/2014/main" id="{A58923DC-9470-4CE4-A80B-4E0A3C2902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5" name="Freeform 45">
                  <a:extLst>
                    <a:ext uri="{FF2B5EF4-FFF2-40B4-BE49-F238E27FC236}">
                      <a16:creationId xmlns="" xmlns:a16="http://schemas.microsoft.com/office/drawing/2014/main" id="{9BA719CD-179B-4C84-BB5D-207D4C871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16" name="Freeform 43">
                  <a:extLst>
                    <a:ext uri="{FF2B5EF4-FFF2-40B4-BE49-F238E27FC236}">
                      <a16:creationId xmlns="" xmlns:a16="http://schemas.microsoft.com/office/drawing/2014/main" id="{660AD614-7C03-4829-AB5A-8E346E43A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8CD12F8F-6DE0-441E-8DA4-94BE37C63021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PA_库_组合 16">
            <a:extLst>
              <a:ext uri="{FF2B5EF4-FFF2-40B4-BE49-F238E27FC236}">
                <a16:creationId xmlns="" xmlns:a16="http://schemas.microsoft.com/office/drawing/2014/main" id="{6FA1D72D-D30B-491F-9F18-14C2D6AEA0D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82990" y="4291157"/>
            <a:ext cx="869947" cy="812318"/>
            <a:chOff x="6546853" y="1310911"/>
            <a:chExt cx="939797" cy="877541"/>
          </a:xfrm>
        </p:grpSpPr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6E4CEA3F-7399-456E-8A4A-C7BBDCA2E87E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="" xmlns:a16="http://schemas.microsoft.com/office/drawing/2014/main" id="{8F60725D-1B54-498F-848E-26AA2842FCB0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="" xmlns:a16="http://schemas.microsoft.com/office/drawing/2014/main" id="{F62EA562-4587-48F7-8AD2-6AC6F9817AC2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22" name="Freeform 31">
                  <a:extLst>
                    <a:ext uri="{FF2B5EF4-FFF2-40B4-BE49-F238E27FC236}">
                      <a16:creationId xmlns="" xmlns:a16="http://schemas.microsoft.com/office/drawing/2014/main" id="{7DDFADA9-521E-421F-9641-02B4D55B8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3" name="Line 38">
                  <a:extLst>
                    <a:ext uri="{FF2B5EF4-FFF2-40B4-BE49-F238E27FC236}">
                      <a16:creationId xmlns="" xmlns:a16="http://schemas.microsoft.com/office/drawing/2014/main" id="{66953CC1-FFD6-4C20-9008-ACB78CA59A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4" name="Line 44">
                  <a:extLst>
                    <a:ext uri="{FF2B5EF4-FFF2-40B4-BE49-F238E27FC236}">
                      <a16:creationId xmlns="" xmlns:a16="http://schemas.microsoft.com/office/drawing/2014/main" id="{712E27D4-B372-4347-8484-35D953508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45">
                  <a:extLst>
                    <a:ext uri="{FF2B5EF4-FFF2-40B4-BE49-F238E27FC236}">
                      <a16:creationId xmlns="" xmlns:a16="http://schemas.microsoft.com/office/drawing/2014/main" id="{102E0A7C-EF8E-4A46-A730-962CA8C8C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6" name="Freeform 43">
                  <a:extLst>
                    <a:ext uri="{FF2B5EF4-FFF2-40B4-BE49-F238E27FC236}">
                      <a16:creationId xmlns="" xmlns:a16="http://schemas.microsoft.com/office/drawing/2014/main" id="{96AA8E1F-6FFB-48CF-A1A4-25AB65008E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EC0B418C-D1FC-4C61-BBDE-FEF38149605B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="" xmlns:a16="http://schemas.microsoft.com/office/drawing/2014/main" id="{1C969CAC-4BDD-489A-AEF3-1C25B965DE8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849900" y="1741920"/>
            <a:ext cx="869947" cy="812318"/>
            <a:chOff x="6546853" y="1310911"/>
            <a:chExt cx="939797" cy="877541"/>
          </a:xfrm>
        </p:grpSpPr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1C68ECCA-2A8E-42DF-B101-A4FD22534778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="" xmlns:a16="http://schemas.microsoft.com/office/drawing/2014/main" id="{B21CAC77-19D3-4FD2-97F8-78F6670DBF66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34210145-74EA-4818-91C3-DB1D74BCD469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32" name="Freeform 31">
                  <a:extLst>
                    <a:ext uri="{FF2B5EF4-FFF2-40B4-BE49-F238E27FC236}">
                      <a16:creationId xmlns="" xmlns:a16="http://schemas.microsoft.com/office/drawing/2014/main" id="{EBCB372F-D196-4074-9325-1F2A55944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3" name="Line 38">
                  <a:extLst>
                    <a:ext uri="{FF2B5EF4-FFF2-40B4-BE49-F238E27FC236}">
                      <a16:creationId xmlns="" xmlns:a16="http://schemas.microsoft.com/office/drawing/2014/main" id="{5D42605F-BE31-42A3-9D13-921663D1D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4" name="Line 44">
                  <a:extLst>
                    <a:ext uri="{FF2B5EF4-FFF2-40B4-BE49-F238E27FC236}">
                      <a16:creationId xmlns="" xmlns:a16="http://schemas.microsoft.com/office/drawing/2014/main" id="{CFB73350-1AF7-4ABF-8494-1A6B6A0BE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5" name="Freeform 45">
                  <a:extLst>
                    <a:ext uri="{FF2B5EF4-FFF2-40B4-BE49-F238E27FC236}">
                      <a16:creationId xmlns="" xmlns:a16="http://schemas.microsoft.com/office/drawing/2014/main" id="{333F3993-CA3E-4F5A-986F-E01E4BBBD9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43">
                  <a:extLst>
                    <a:ext uri="{FF2B5EF4-FFF2-40B4-BE49-F238E27FC236}">
                      <a16:creationId xmlns="" xmlns:a16="http://schemas.microsoft.com/office/drawing/2014/main" id="{38599A55-164B-4049-87EA-BD57A7B5A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5DF85196-D010-468D-9C28-A6BE4D7DF45B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="" xmlns:a16="http://schemas.microsoft.com/office/drawing/2014/main" id="{7255082D-F697-4EA5-8B7D-78260FD9D06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819955" y="4292207"/>
            <a:ext cx="869947" cy="812318"/>
            <a:chOff x="6546853" y="1310911"/>
            <a:chExt cx="939797" cy="877541"/>
          </a:xfrm>
        </p:grpSpPr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1C0A07F7-BA71-4080-8B71-5584F37231D2}"/>
                </a:ext>
              </a:extLst>
            </p:cNvPr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="" xmlns:a16="http://schemas.microsoft.com/office/drawing/2014/main" id="{2D356443-72F1-4F35-8AE4-9273C9BF6C2C}"/>
                  </a:ext>
                </a:extLst>
              </p:cNvPr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="" xmlns:a16="http://schemas.microsoft.com/office/drawing/2014/main" id="{76D206DC-99E0-4A51-99C1-3FDB2B9FD96F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42" name="Freeform 31">
                  <a:extLst>
                    <a:ext uri="{FF2B5EF4-FFF2-40B4-BE49-F238E27FC236}">
                      <a16:creationId xmlns="" xmlns:a16="http://schemas.microsoft.com/office/drawing/2014/main" id="{ADDF648A-7335-49CE-9B0C-584137C0C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3" name="Line 38">
                  <a:extLst>
                    <a:ext uri="{FF2B5EF4-FFF2-40B4-BE49-F238E27FC236}">
                      <a16:creationId xmlns="" xmlns:a16="http://schemas.microsoft.com/office/drawing/2014/main" id="{8BD4C964-AAC9-4BED-B638-E71798883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4" name="Line 44">
                  <a:extLst>
                    <a:ext uri="{FF2B5EF4-FFF2-40B4-BE49-F238E27FC236}">
                      <a16:creationId xmlns="" xmlns:a16="http://schemas.microsoft.com/office/drawing/2014/main" id="{0BFEEC8D-8D93-470A-A560-EA570BA66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5" name="Freeform 45">
                  <a:extLst>
                    <a:ext uri="{FF2B5EF4-FFF2-40B4-BE49-F238E27FC236}">
                      <a16:creationId xmlns="" xmlns:a16="http://schemas.microsoft.com/office/drawing/2014/main" id="{46BD539E-3B8C-4756-9127-719DE9163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6" name="Freeform 43">
                  <a:extLst>
                    <a:ext uri="{FF2B5EF4-FFF2-40B4-BE49-F238E27FC236}">
                      <a16:creationId xmlns="" xmlns:a16="http://schemas.microsoft.com/office/drawing/2014/main" id="{BD9F3B82-E7B1-4E0C-BF96-7D159938F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FD3DB27E-4805-4B05-80F6-1E41D9CAD24F}"/>
                </a:ext>
              </a:extLst>
            </p:cNvPr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7" name="PA_库_矩形 46">
            <a:extLst>
              <a:ext uri="{FF2B5EF4-FFF2-40B4-BE49-F238E27FC236}">
                <a16:creationId xmlns="" xmlns:a16="http://schemas.microsoft.com/office/drawing/2014/main" id="{272ED1B2-0483-40EC-A1A9-D34A21375B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26286" y="1732119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PA_库_矩形 50">
            <a:extLst>
              <a:ext uri="{FF2B5EF4-FFF2-40B4-BE49-F238E27FC236}">
                <a16:creationId xmlns="" xmlns:a16="http://schemas.microsoft.com/office/drawing/2014/main" id="{2D5AC323-43CB-4B99-9ED7-BB4447B72B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72833" y="2212951"/>
            <a:ext cx="2474122" cy="49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windows10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PA_库_矩形 51">
            <a:extLst>
              <a:ext uri="{FF2B5EF4-FFF2-40B4-BE49-F238E27FC236}">
                <a16:creationId xmlns="" xmlns:a16="http://schemas.microsoft.com/office/drawing/2014/main" id="{D16D7E9D-C7BE-4CCE-BB5D-EED8931CA77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89227" y="4162430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</a:t>
            </a:r>
          </a:p>
        </p:txBody>
      </p:sp>
      <p:sp>
        <p:nvSpPr>
          <p:cNvPr id="53" name="PA_库_矩形 52">
            <a:extLst>
              <a:ext uri="{FF2B5EF4-FFF2-40B4-BE49-F238E27FC236}">
                <a16:creationId xmlns="" xmlns:a16="http://schemas.microsoft.com/office/drawing/2014/main" id="{F2B4F7BC-4F66-447F-8871-202F21BB56A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35774" y="4643262"/>
            <a:ext cx="2474122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5.7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数据库管理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navicat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PA_库_矩形 53">
            <a:extLst>
              <a:ext uri="{FF2B5EF4-FFF2-40B4-BE49-F238E27FC236}">
                <a16:creationId xmlns="" xmlns:a16="http://schemas.microsoft.com/office/drawing/2014/main" id="{DC90EF06-980F-40FF-9682-7766FE5FC25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72140" y="1697243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实现语言、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jdk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PA_库_矩形 54">
            <a:extLst>
              <a:ext uri="{FF2B5EF4-FFF2-40B4-BE49-F238E27FC236}">
                <a16:creationId xmlns="" xmlns:a16="http://schemas.microsoft.com/office/drawing/2014/main" id="{CAE72FB5-2E34-4F1C-84FC-864233D59FB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918687" y="2178075"/>
            <a:ext cx="2474122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Jdk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1.8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PA_库_矩形 55">
            <a:extLst>
              <a:ext uri="{FF2B5EF4-FFF2-40B4-BE49-F238E27FC236}">
                <a16:creationId xmlns="" xmlns:a16="http://schemas.microsoft.com/office/drawing/2014/main" id="{07518943-B061-4C7E-859B-A3D7E8E39C9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35081" y="4127554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开发平台</a:t>
            </a:r>
          </a:p>
        </p:txBody>
      </p:sp>
      <p:sp>
        <p:nvSpPr>
          <p:cNvPr id="57" name="PA_库_矩形 56">
            <a:extLst>
              <a:ext uri="{FF2B5EF4-FFF2-40B4-BE49-F238E27FC236}">
                <a16:creationId xmlns="" xmlns:a16="http://schemas.microsoft.com/office/drawing/2014/main" id="{CF20F8B0-E053-4E2D-923B-7C764178225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881628" y="4608386"/>
            <a:ext cx="2474122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Eclipse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tomcat7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01A005C-2AE7-4D5D-BC72-E6CF3169BFA3}"/>
              </a:ext>
            </a:extLst>
          </p:cNvPr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运行环境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E6234C9C-F553-42F3-B2C2-6BCF9875EEDF}"/>
              </a:ext>
            </a:extLst>
          </p:cNvPr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12504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UML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图及相关文档</a:t>
            </a:r>
          </a:p>
        </p:txBody>
      </p:sp>
      <p:grpSp>
        <p:nvGrpSpPr>
          <p:cNvPr id="69" name="PA_库_组合 68"/>
          <p:cNvGrpSpPr/>
          <p:nvPr>
            <p:custDataLst>
              <p:tags r:id="rId2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A_库_图片 12">
            <a:extLst>
              <a:ext uri="{FF2B5EF4-FFF2-40B4-BE49-F238E27FC236}">
                <a16:creationId xmlns="" xmlns:a16="http://schemas.microsoft.com/office/drawing/2014/main" id="{4839C485-123C-45AF-A5B1-CF579FA9E4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66" y="498588"/>
            <a:ext cx="5319254" cy="4074323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2F6735FE-75A4-4F9F-86BA-E0B871333B54}"/>
              </a:ext>
            </a:extLst>
          </p:cNvPr>
          <p:cNvSpPr txBox="1"/>
          <p:nvPr/>
        </p:nvSpPr>
        <p:spPr>
          <a:xfrm>
            <a:off x="5211894" y="2167261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824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B57"/>
      </a:accent1>
      <a:accent2>
        <a:srgbClr val="FCC259"/>
      </a:accent2>
      <a:accent3>
        <a:srgbClr val="7ECDF7"/>
      </a:accent3>
      <a:accent4>
        <a:srgbClr val="7C87F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533</Words>
  <Application>Microsoft Office PowerPoint</Application>
  <PresentationFormat>自定义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</dc:title>
  <dc:creator>第一PPT</dc:creator>
  <cp:keywords>www.1ppt.com</cp:keywords>
  <dc:description>www.1ppt.com</dc:description>
  <cp:lastModifiedBy>xbany</cp:lastModifiedBy>
  <cp:revision>101</cp:revision>
  <dcterms:created xsi:type="dcterms:W3CDTF">2017-04-15T01:14:35Z</dcterms:created>
  <dcterms:modified xsi:type="dcterms:W3CDTF">2019-07-19T05:17:35Z</dcterms:modified>
</cp:coreProperties>
</file>