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6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100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7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91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6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78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93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0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1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76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21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6389-05E4-4AE1-A3E0-122032046991}" type="datetimeFigureOut">
              <a:rPr lang="fr-CA" smtClean="0"/>
              <a:t>2013-04-01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A520-2678-4FDF-A545-E2B290C75D3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606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10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281113"/>
            <a:ext cx="38481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4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cortex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1887"/>
            <a:ext cx="6265444" cy="519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Crop ©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 = 250:850</a:t>
            </a:r>
          </a:p>
          <a:p>
            <a:r>
              <a:rPr lang="en-CA" dirty="0" smtClean="0"/>
              <a:t>Y = 70:250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4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 Title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Width </a:t>
            </a:r>
            <a:r>
              <a:rPr lang="en-CA" smtClean="0"/>
              <a:t>de title 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78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Setting cortex</vt:lpstr>
      <vt:lpstr>Crop © </vt:lpstr>
      <vt:lpstr>Add Title</vt:lpstr>
    </vt:vector>
  </TitlesOfParts>
  <Company>CHUM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</dc:creator>
  <cp:lastModifiedBy>Julie</cp:lastModifiedBy>
  <cp:revision>10</cp:revision>
  <dcterms:created xsi:type="dcterms:W3CDTF">2013-04-01T20:42:16Z</dcterms:created>
  <dcterms:modified xsi:type="dcterms:W3CDTF">2013-04-02T02:00:17Z</dcterms:modified>
</cp:coreProperties>
</file>