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6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0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91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6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78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93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0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1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6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21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6389-05E4-4AE1-A3E0-122032046991}" type="datetimeFigureOut">
              <a:rPr lang="fr-CA" smtClean="0"/>
              <a:t>2013-04-03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60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10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281113"/>
            <a:ext cx="38481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4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cortex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1887"/>
            <a:ext cx="6265444" cy="519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5324475" cy="715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3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(old version)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500x840</a:t>
            </a:r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115616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31993" y="29336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66</a:t>
            </a:r>
            <a:endParaRPr lang="fr-CA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50589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350</a:t>
            </a:r>
            <a:endParaRPr lang="fr-CA" dirty="0"/>
          </a:p>
        </p:txBody>
      </p:sp>
      <p:sp>
        <p:nvSpPr>
          <p:cNvPr id="12" name="TextBox 11"/>
          <p:cNvSpPr txBox="1"/>
          <p:nvPr/>
        </p:nvSpPr>
        <p:spPr>
          <a:xfrm>
            <a:off x="2175378" y="36534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150</a:t>
            </a:r>
            <a:endParaRPr lang="fr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60012" y="3838159"/>
            <a:ext cx="535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63688" y="523619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17656" y="41490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193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40</a:t>
            </a:r>
            <a:endParaRPr lang="fr-CA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716016" y="4113076"/>
            <a:ext cx="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5976" y="37973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780</a:t>
            </a:r>
            <a:endParaRPr lang="fr-CA" dirty="0"/>
          </a:p>
        </p:txBody>
      </p:sp>
      <p:sp>
        <p:nvSpPr>
          <p:cNvPr id="26" name="TextBox 25"/>
          <p:cNvSpPr txBox="1"/>
          <p:nvPr/>
        </p:nvSpPr>
        <p:spPr>
          <a:xfrm>
            <a:off x="454698" y="3254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20</a:t>
            </a:r>
            <a:endParaRPr lang="fr-CA" dirty="0"/>
          </a:p>
        </p:txBody>
      </p:sp>
      <p:sp>
        <p:nvSpPr>
          <p:cNvPr id="28" name="TextBox 27"/>
          <p:cNvSpPr txBox="1"/>
          <p:nvPr/>
        </p:nvSpPr>
        <p:spPr>
          <a:xfrm>
            <a:off x="2044894" y="30696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300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496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Setting cortex</vt:lpstr>
      <vt:lpstr>PowerPoint Presentation</vt:lpstr>
      <vt:lpstr>Final (old version)</vt:lpstr>
    </vt:vector>
  </TitlesOfParts>
  <Company>CHUM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</dc:creator>
  <cp:lastModifiedBy>Julie</cp:lastModifiedBy>
  <cp:revision>17</cp:revision>
  <dcterms:created xsi:type="dcterms:W3CDTF">2013-04-01T20:42:16Z</dcterms:created>
  <dcterms:modified xsi:type="dcterms:W3CDTF">2013-04-04T00:56:15Z</dcterms:modified>
</cp:coreProperties>
</file>