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F699-75FC-4BA1-9897-F124B5C0999A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FCBBF-7016-4AE9-B3A2-B69E03D319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7A70B-DB35-46E1-9C59-3874D2EFF210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F0C42-A0A8-485D-B95A-AA167416D04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D0D21-98E3-4C4F-A8B8-F0247A8C58B7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2BF24-967D-436E-8C51-D8623FEA54E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A487A-1A8A-4029-92BC-725810EC7A17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BA6C-CE81-4F82-8F91-1B0018BD507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88466-7123-4E62-A5ED-CD0F61FC07F5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47107-74E2-424A-996F-1E1F4E88657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C266C-12C7-48FA-BAEB-49E10DACFA59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9BC0F-7A97-4CDB-A288-A61825DE04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294B-6E60-44DE-AE4D-D58F3EC01218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C8B7-DB35-4F42-B677-238FDF17B47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7229-1621-44AC-B7F1-3C24D7FCE87C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DA485-DF5A-48F3-9B2D-9208A252F26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56ED-E37E-4AC2-9815-564034238C5E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8E62-5F21-4525-8E84-70357C9A18E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3C78-4D53-4390-AF20-2AA627AB7F7E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CEC7E-5829-4624-A9A9-6CAD0E60E6F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C6B03-4DF9-40BB-BB8C-EEC719E65A7D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3F993-BE03-41BE-A755-7A0BD99CD8C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09AFF9-9480-48FE-875A-B31E5ED60C6C}" type="datetimeFigureOut">
              <a:rPr lang="en-US"/>
              <a:pPr>
                <a:defRPr/>
              </a:pPr>
              <a:t>6/29/2011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96BD3C-C0F8-4B4D-802D-8E2EF0FD184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Test PCA</a:t>
            </a:r>
            <a:endParaRPr lang="en-US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Raw data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Segmentation par bloc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Filtre passe bas (0.2 Hz) 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Normalisation médiane du segment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Éliminer les artefacts évidents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Regroupe les canaux similaires (corr &gt; 0.8)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Calcule la PCA pour les regroupements option de  soustraire la PCA au besoin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fr-CA" sz="3000" smtClean="0"/>
              <a:t>Marquer les zones artefactées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endParaRPr lang="fr-CA" sz="3000" smtClean="0"/>
          </a:p>
          <a:p>
            <a:pPr marL="514350" indent="-514350">
              <a:lnSpc>
                <a:spcPct val="90000"/>
              </a:lnSpc>
            </a:pPr>
            <a:endParaRPr lang="fr-CA" sz="3000" smtClean="0"/>
          </a:p>
          <a:p>
            <a:pPr marL="514350" indent="-514350">
              <a:lnSpc>
                <a:spcPct val="90000"/>
              </a:lnSpc>
            </a:pPr>
            <a:endParaRPr lang="fr-CA" sz="3000" smtClean="0"/>
          </a:p>
          <a:p>
            <a:pPr marL="514350" indent="-514350">
              <a:lnSpc>
                <a:spcPct val="90000"/>
              </a:lnSpc>
            </a:pPr>
            <a:endParaRPr lang="en-US" sz="3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/>
              <a:t>Légende des graphs</a:t>
            </a:r>
            <a:br>
              <a:rPr lang="fr-CA" dirty="0" smtClean="0"/>
            </a:br>
            <a:r>
              <a:rPr lang="fr-CA" dirty="0" smtClean="0"/>
              <a:t>Tono3_JP  time:</a:t>
            </a:r>
            <a:r>
              <a:rPr lang="en-US" dirty="0" smtClean="0"/>
              <a:t> [1300,1400]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338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charset="0"/>
              <a:buAutoNum type="arabicPeriod"/>
            </a:pPr>
            <a:r>
              <a:rPr lang="fr-CA" smtClean="0"/>
              <a:t>Graph raw data sans PCA</a:t>
            </a:r>
          </a:p>
          <a:p>
            <a:pPr marL="342900" indent="-342900"/>
            <a:r>
              <a:rPr lang="fr-CA" smtClean="0"/>
              <a:t>	- Yellow artefacts</a:t>
            </a:r>
          </a:p>
          <a:p>
            <a:pPr marL="342900" indent="-342900"/>
            <a:r>
              <a:rPr lang="fr-CA" smtClean="0"/>
              <a:t>	- Color per zone selected</a:t>
            </a:r>
          </a:p>
          <a:p>
            <a:pPr marL="342900" indent="-342900">
              <a:buFont typeface="Arial" charset="0"/>
              <a:buAutoNum type="arabicPeriod" startAt="2"/>
            </a:pPr>
            <a:r>
              <a:rPr lang="fr-CA" smtClean="0"/>
              <a:t>Groupe de canaux corrélés numéro 2</a:t>
            </a:r>
          </a:p>
          <a:p>
            <a:pPr marL="342900" indent="-342900"/>
            <a:r>
              <a:rPr lang="fr-CA" smtClean="0"/>
              <a:t>	- Noir PCA correction</a:t>
            </a:r>
          </a:p>
          <a:p>
            <a:pPr marL="342900" indent="-342900"/>
            <a:r>
              <a:rPr lang="fr-CA" smtClean="0"/>
              <a:t>	-Bleu les canaux originaux</a:t>
            </a:r>
          </a:p>
          <a:p>
            <a:pPr marL="342900" indent="-342900">
              <a:buFont typeface="Arial" charset="0"/>
              <a:buAutoNum type="arabicPeriod" startAt="3"/>
            </a:pPr>
            <a:r>
              <a:rPr lang="fr-CA" smtClean="0"/>
              <a:t>Output (pour les analyses futures)</a:t>
            </a:r>
          </a:p>
          <a:p>
            <a:pPr marL="342900" indent="-342900"/>
            <a:r>
              <a:rPr lang="fr-CA" smtClean="0"/>
              <a:t>	- Les données avec les corrections - PCA au besoin et retrait des canaux artefactés . </a:t>
            </a:r>
          </a:p>
          <a:p>
            <a:pPr marL="342900" indent="-342900"/>
            <a:r>
              <a:rPr lang="fr-CA" smtClean="0"/>
              <a:t> </a:t>
            </a:r>
            <a:endParaRPr lang="en-US" smtClean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86188" y="285750"/>
            <a:ext cx="4602162" cy="58531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91</Words>
  <Application>Microsoft Office PowerPoint</Application>
  <PresentationFormat>Affichage à l'écran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Arial</vt:lpstr>
      <vt:lpstr>Thème Office</vt:lpstr>
      <vt:lpstr>Test PCA</vt:lpstr>
      <vt:lpstr>Légende des graphs Tono3_JP  time: [1300,1400] </vt:lpstr>
    </vt:vector>
  </TitlesOfParts>
  <Company>Universite de Montreal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JT</dc:creator>
  <cp:lastModifiedBy>DefaultUserUdeM</cp:lastModifiedBy>
  <cp:revision>12</cp:revision>
  <dcterms:created xsi:type="dcterms:W3CDTF">2011-01-24T18:29:06Z</dcterms:created>
  <dcterms:modified xsi:type="dcterms:W3CDTF">2011-06-29T20:15:33Z</dcterms:modified>
</cp:coreProperties>
</file>