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7176-475A-4240-87A1-D3F78AC76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1CBF8-6BD2-4BA0-869F-2B71612DD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67048-E2E6-4794-9AE6-70C96621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6583-D57E-4120-9A12-605E39C3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7208-E6CD-433E-A47D-F456EEFB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0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E707-6F22-4485-A6C9-F2C516F0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43956-89EE-4B77-8950-82010EE2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72AE-AD86-4FB1-A4F1-8C1476D0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3575-2FCB-4A5E-9CC7-2BCAA9A3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5EA5-84AC-404F-A719-F1888FC4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4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E664B-6788-4DA2-AAD0-5D5AE3C82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4FA63-D94A-458B-81DD-E885E6C05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7E2C-064F-4520-A26E-0342C85D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E31E-B451-4F6A-8AEB-4E8BFAD7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1D09-962F-414A-9202-236B2B50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58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9E87-C066-4000-8901-AFB76A2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B235-ECB0-467E-8B2B-ED58F6ED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B565-5B20-4677-9343-E33103FB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78FD-DB5C-4594-BB38-5230B33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CF0A-4E00-4538-8120-1CBB4410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19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22EA-AABB-4646-97F9-6CE419FB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0AF9F-0B24-4B6E-9CEA-77C29807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5E07-D6F6-4AF9-A9D8-2013EBF4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89D7-BDF8-4F2A-8A6C-8133542C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0507-0A1B-4059-840D-10F4ADA3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5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7B1F-3CDA-49D9-A687-ED5D90FD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9586-DE22-4DFE-BC72-23DE386C1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88014-2A27-408C-957E-A8BC0790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DFEBA-6930-4515-A4CE-89918D2C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8E1F2-D8DF-4432-B7CA-469CDA7E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CF510-3444-4783-835D-AB0AD4F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5F8A-1AAB-4FBA-B68D-C25B5A93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7482D-2C33-427F-B27C-E0C03EB7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4381-6ADE-4DBB-AD61-D5AACCB4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DC384-236E-447C-9F84-326339C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4BE51-3BE2-48FA-B82E-228325301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72BB7-79A2-4567-BD38-24A4453E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A857-215E-43CB-94CA-A2F6C001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C96A5-7100-4882-9E04-A521767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72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6728-C3F0-4142-9ACB-3CE195D8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9D46C-F4AC-4370-A809-A74E35AD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EDFB1-1A93-4A78-8FB5-ACFC301E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48DDC-1980-4802-9AB5-02B1D2F3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56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EB9C2-F5A9-4ECE-9D48-949AF4CC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A3B88-7039-42F0-BEE1-7195FFC6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2FAFF-349A-4CF3-A947-817F3764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7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215D-F963-4C61-8FD6-07A63219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CEC9-D2E4-48F4-8B09-0EF4DDFC4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EA56-FC3E-4888-8DD5-B90BD5162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ED907-03E5-4CA2-AC37-29D69B9F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7427-8C87-4575-A88A-0E8BECCA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41095-C40B-4269-AC45-49A18377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72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5026-D99C-4E3A-8B66-DAF07A67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A5383-8137-45CC-BC5E-D3ED02CEE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522C4-4E99-4875-9C4F-B4431EAFB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2912D-898C-4479-B227-86BD1F8E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9055E-EE6C-433D-BC91-44315E68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227B1-70CE-4A65-ADD9-0F529DF4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3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DDE8F-55E2-4142-B784-49ADCE11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2EBF7-358F-4246-827A-F1104478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23BB-5D59-4448-945F-A94506FA5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3F2B-BB34-4A20-AD8F-9B4EFD639F6A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6ED2-1FF7-419F-A3DF-A2549F3CD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D2D0-9DD7-404A-88B7-0867B5031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DA0E-4B7C-4B14-96FB-7BF1B46E9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80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F80B45-55F1-4170-9530-C0F5B8626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46005"/>
              </p:ext>
            </p:extLst>
          </p:nvPr>
        </p:nvGraphicFramePr>
        <p:xfrm>
          <a:off x="4544096" y="3102121"/>
          <a:ext cx="3103808" cy="306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08">
                  <a:extLst>
                    <a:ext uri="{9D8B030D-6E8A-4147-A177-3AD203B41FA5}">
                      <a16:colId xmlns:a16="http://schemas.microsoft.com/office/drawing/2014/main" val="2715186104"/>
                    </a:ext>
                  </a:extLst>
                </a:gridCol>
              </a:tblGrid>
              <a:tr h="503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FactSales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67716"/>
                  </a:ext>
                </a:extLst>
              </a:tr>
              <a:tr h="1649272">
                <a:tc>
                  <a:txBody>
                    <a:bodyPr/>
                    <a:lstStyle/>
                    <a:p>
                      <a:r>
                        <a:rPr lang="en-US" dirty="0"/>
                        <a:t>idDate: FK</a:t>
                      </a:r>
                    </a:p>
                    <a:p>
                      <a:r>
                        <a:rPr lang="en-US" dirty="0"/>
                        <a:t>idCustomer: FK</a:t>
                      </a:r>
                    </a:p>
                    <a:p>
                      <a:r>
                        <a:rPr lang="en-US" dirty="0"/>
                        <a:t>idProduct: FK</a:t>
                      </a:r>
                    </a:p>
                    <a:p>
                      <a:r>
                        <a:rPr lang="en-US" dirty="0"/>
                        <a:t>idLocation: FK</a:t>
                      </a:r>
                    </a:p>
                    <a:p>
                      <a:r>
                        <a:rPr lang="en-US" dirty="0"/>
                        <a:t>idSeller: FK</a:t>
                      </a:r>
                    </a:p>
                    <a:p>
                      <a:r>
                        <a:rPr lang="en-US" dirty="0"/>
                        <a:t>orderId</a:t>
                      </a:r>
                    </a:p>
                    <a:p>
                      <a:r>
                        <a:rPr lang="en-US" dirty="0"/>
                        <a:t>quantityOrdered</a:t>
                      </a:r>
                    </a:p>
                    <a:p>
                      <a:r>
                        <a:rPr lang="en-US" dirty="0"/>
                        <a:t>priceEach</a:t>
                      </a:r>
                    </a:p>
                    <a:p>
                      <a:r>
                        <a:rPr lang="en-US" dirty="0"/>
                        <a:t>globalPrice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728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BEA9E4-7DCE-45B3-B904-3DC5BE97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59309"/>
              </p:ext>
            </p:extLst>
          </p:nvPr>
        </p:nvGraphicFramePr>
        <p:xfrm>
          <a:off x="461494" y="356215"/>
          <a:ext cx="2320344" cy="203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4">
                  <a:extLst>
                    <a:ext uri="{9D8B030D-6E8A-4147-A177-3AD203B41FA5}">
                      <a16:colId xmlns:a16="http://schemas.microsoft.com/office/drawing/2014/main" val="2715186104"/>
                    </a:ext>
                  </a:extLst>
                </a:gridCol>
              </a:tblGrid>
              <a:tr h="477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dimDates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67716"/>
                  </a:ext>
                </a:extLst>
              </a:tr>
              <a:tr h="1562066">
                <a:tc>
                  <a:txBody>
                    <a:bodyPr/>
                    <a:lstStyle/>
                    <a:p>
                      <a:r>
                        <a:rPr lang="en-US" dirty="0"/>
                        <a:t>idDate: PK</a:t>
                      </a:r>
                    </a:p>
                    <a:p>
                      <a:r>
                        <a:rPr lang="en-US" dirty="0"/>
                        <a:t>fullDate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  <a:p>
                      <a:r>
                        <a:rPr lang="en-US" dirty="0"/>
                        <a:t>month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289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E51DA-317A-4165-BF2C-9A7B502C6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73783"/>
              </p:ext>
            </p:extLst>
          </p:nvPr>
        </p:nvGraphicFramePr>
        <p:xfrm>
          <a:off x="4935828" y="356215"/>
          <a:ext cx="2320344" cy="203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4">
                  <a:extLst>
                    <a:ext uri="{9D8B030D-6E8A-4147-A177-3AD203B41FA5}">
                      <a16:colId xmlns:a16="http://schemas.microsoft.com/office/drawing/2014/main" val="2715186104"/>
                    </a:ext>
                  </a:extLst>
                </a:gridCol>
              </a:tblGrid>
              <a:tr h="477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dimLocations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67716"/>
                  </a:ext>
                </a:extLst>
              </a:tr>
              <a:tr h="1562066">
                <a:tc>
                  <a:txBody>
                    <a:bodyPr/>
                    <a:lstStyle/>
                    <a:p>
                      <a:r>
                        <a:rPr lang="en-US" dirty="0"/>
                        <a:t>idLocation: PK</a:t>
                      </a:r>
                    </a:p>
                    <a:p>
                      <a:r>
                        <a:rPr lang="en-US" dirty="0"/>
                        <a:t>city</a:t>
                      </a:r>
                    </a:p>
                    <a:p>
                      <a:r>
                        <a:rPr lang="en-US" dirty="0"/>
                        <a:t>state</a:t>
                      </a:r>
                    </a:p>
                    <a:p>
                      <a:r>
                        <a:rPr lang="en-US" dirty="0"/>
                        <a:t>country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28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BAF0A5-C955-4B01-BCAB-54A73AA1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70340"/>
              </p:ext>
            </p:extLst>
          </p:nvPr>
        </p:nvGraphicFramePr>
        <p:xfrm>
          <a:off x="9423042" y="356215"/>
          <a:ext cx="2320344" cy="203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4">
                  <a:extLst>
                    <a:ext uri="{9D8B030D-6E8A-4147-A177-3AD203B41FA5}">
                      <a16:colId xmlns:a16="http://schemas.microsoft.com/office/drawing/2014/main" val="2715186104"/>
                    </a:ext>
                  </a:extLst>
                </a:gridCol>
              </a:tblGrid>
              <a:tr h="477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dimSellers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67716"/>
                  </a:ext>
                </a:extLst>
              </a:tr>
              <a:tr h="1562066">
                <a:tc>
                  <a:txBody>
                    <a:bodyPr/>
                    <a:lstStyle/>
                    <a:p>
                      <a:r>
                        <a:rPr lang="en-US" dirty="0"/>
                        <a:t>idSeller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28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B67829-BE2A-41B2-AB97-7E4E90BE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33440"/>
              </p:ext>
            </p:extLst>
          </p:nvPr>
        </p:nvGraphicFramePr>
        <p:xfrm>
          <a:off x="9423042" y="3614570"/>
          <a:ext cx="2320344" cy="22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4">
                  <a:extLst>
                    <a:ext uri="{9D8B030D-6E8A-4147-A177-3AD203B41FA5}">
                      <a16:colId xmlns:a16="http://schemas.microsoft.com/office/drawing/2014/main" val="2715186104"/>
                    </a:ext>
                  </a:extLst>
                </a:gridCol>
              </a:tblGrid>
              <a:tr h="477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dimCustomers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67716"/>
                  </a:ext>
                </a:extLst>
              </a:tr>
              <a:tr h="1562066">
                <a:tc>
                  <a:txBody>
                    <a:bodyPr/>
                    <a:lstStyle/>
                    <a:p>
                      <a:r>
                        <a:rPr lang="en-US" dirty="0"/>
                        <a:t>idCustomer: PK</a:t>
                      </a:r>
                    </a:p>
                    <a:p>
                      <a:r>
                        <a:rPr lang="en-US" dirty="0"/>
                        <a:t>customerNum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/>
                        <a:t>phone</a:t>
                      </a:r>
                    </a:p>
                    <a:p>
                      <a:r>
                        <a:rPr lang="en-US" dirty="0"/>
                        <a:t>postalCode</a:t>
                      </a:r>
                    </a:p>
                    <a:p>
                      <a:r>
                        <a:rPr lang="en-US" dirty="0"/>
                        <a:t>creditLimit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28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E2D3A1-1039-4851-BAD3-82F97690A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87339"/>
              </p:ext>
            </p:extLst>
          </p:nvPr>
        </p:nvGraphicFramePr>
        <p:xfrm>
          <a:off x="472226" y="3614569"/>
          <a:ext cx="2320344" cy="248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4">
                  <a:extLst>
                    <a:ext uri="{9D8B030D-6E8A-4147-A177-3AD203B41FA5}">
                      <a16:colId xmlns:a16="http://schemas.microsoft.com/office/drawing/2014/main" val="2715186104"/>
                    </a:ext>
                  </a:extLst>
                </a:gridCol>
              </a:tblGrid>
              <a:tr h="477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dimProducts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67716"/>
                  </a:ext>
                </a:extLst>
              </a:tr>
              <a:tr h="1562066">
                <a:tc>
                  <a:txBody>
                    <a:bodyPr/>
                    <a:lstStyle/>
                    <a:p>
                      <a:r>
                        <a:rPr lang="en-US" dirty="0"/>
                        <a:t>idProduct: PK</a:t>
                      </a:r>
                    </a:p>
                    <a:p>
                      <a:r>
                        <a:rPr lang="en-US" dirty="0"/>
                        <a:t>productCode</a:t>
                      </a:r>
                    </a:p>
                    <a:p>
                      <a:r>
                        <a:rPr lang="en-US" dirty="0"/>
                        <a:t>productName</a:t>
                      </a:r>
                    </a:p>
                    <a:p>
                      <a:r>
                        <a:rPr lang="en-US" dirty="0"/>
                        <a:t>productScale</a:t>
                      </a:r>
                    </a:p>
                    <a:p>
                      <a:r>
                        <a:rPr lang="en-US" dirty="0"/>
                        <a:t>productDescription</a:t>
                      </a:r>
                    </a:p>
                    <a:p>
                      <a:r>
                        <a:rPr lang="en-US" dirty="0"/>
                        <a:t>quantityInStock</a:t>
                      </a:r>
                    </a:p>
                    <a:p>
                      <a:r>
                        <a:rPr lang="en-US" dirty="0"/>
                        <a:t>buyPrice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289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3C1645-31C6-499D-9056-418675E69F1A}"/>
              </a:ext>
            </a:extLst>
          </p:cNvPr>
          <p:cNvCxnSpPr/>
          <p:nvPr/>
        </p:nvCxnSpPr>
        <p:spPr>
          <a:xfrm>
            <a:off x="2781838" y="1249251"/>
            <a:ext cx="1762258" cy="185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FA257-DC11-4EDA-BE32-67DDA2205FFD}"/>
              </a:ext>
            </a:extLst>
          </p:cNvPr>
          <p:cNvCxnSpPr>
            <a:endCxn id="5" idx="0"/>
          </p:cNvCxnSpPr>
          <p:nvPr/>
        </p:nvCxnSpPr>
        <p:spPr>
          <a:xfrm>
            <a:off x="6096000" y="2395470"/>
            <a:ext cx="0" cy="70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98DD56-FFD6-4673-8E28-5E8734F0AFB5}"/>
              </a:ext>
            </a:extLst>
          </p:cNvPr>
          <p:cNvCxnSpPr/>
          <p:nvPr/>
        </p:nvCxnSpPr>
        <p:spPr>
          <a:xfrm flipH="1">
            <a:off x="7647904" y="1249251"/>
            <a:ext cx="1775138" cy="185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124A1F-4BEB-4FD5-A87A-81F5DCC471AC}"/>
              </a:ext>
            </a:extLst>
          </p:cNvPr>
          <p:cNvCxnSpPr>
            <a:endCxn id="5" idx="1"/>
          </p:cNvCxnSpPr>
          <p:nvPr/>
        </p:nvCxnSpPr>
        <p:spPr>
          <a:xfrm flipV="1">
            <a:off x="2781838" y="4634195"/>
            <a:ext cx="1762258" cy="224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63D70E-EDEA-450E-B1A9-A2FC19414F8A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7647904" y="4634195"/>
            <a:ext cx="1775138" cy="224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1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Programmer</dc:creator>
  <cp:lastModifiedBy>A Programmer</cp:lastModifiedBy>
  <cp:revision>5</cp:revision>
  <dcterms:created xsi:type="dcterms:W3CDTF">2021-05-15T22:43:05Z</dcterms:created>
  <dcterms:modified xsi:type="dcterms:W3CDTF">2021-05-16T10:20:47Z</dcterms:modified>
</cp:coreProperties>
</file>