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90" r:id="rId4"/>
    <p:sldId id="303" r:id="rId5"/>
    <p:sldId id="291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C9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6BDED-206E-49B4-8122-C9D4F0E171E7}" v="15" dt="2022-04-12T14:52:49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E909-2E16-477B-BD38-2DF9E258796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DCB9-ACE1-4A6D-93C2-C307A6D8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0D79-51D9-4563-81AF-D80B0D54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C7EAC-C3CA-43D8-BAA5-3DD85C13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C1FAC-2448-4FC2-8817-7BDF6CE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C0891-E64A-4BEE-8F38-461C078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9B55-A122-40EF-A9DE-7F27D1A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04B6-7AD0-4409-A7CC-FA23BD55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81E60-7FCF-4AEB-A457-BCE77316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95C9-46FA-47F9-9932-5264D69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B985-0CF4-4DC3-B2DA-4EEB877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88040-AF0E-4C22-A1B7-692884D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46186-DC84-44CD-B632-931C209C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7C30D-38D4-4B18-B41E-BFA25EB4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A944-AAC5-470D-A4F8-1DCF739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2E90-B533-471A-961D-B2FC23E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8FF5-C1AA-418B-966C-879072C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F26F-9212-467A-9C41-D0DEF1D4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D56B-7E53-4F2C-B1D7-D8ABCF04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9788E-9DC9-420E-B0D7-0E25B0E2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E51F-3202-4DC5-A679-42816AE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59E7-48E3-4860-8F2A-8BB2FAF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B95F-93B2-4FC4-91FB-8115BB98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84610-A951-4199-867A-50C1ABF4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7C8A-4131-4384-BBDB-C15E7E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C22F-9E61-40FA-8D6B-A735684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A0FBA-4EB1-45C2-9B27-2424920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84B7-B44C-450E-8B97-30663A6C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E8E58-9F69-4647-80BA-03E2C27F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EF75-E37A-4671-BA16-10377D60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9469-A530-47AD-B793-8338272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632B2-9C58-4CCC-8345-AE89300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B0CF7-1EF6-40E6-8721-935D601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7B91-97CE-4A62-8522-CE8DAB8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37363-D936-49F0-A719-603B638C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67B44-6686-44F6-9E13-37FAFF52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A2321-659A-4B96-8605-35694D25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5C969-2E4A-4127-B15B-4C576FD8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BA9CE-6039-4D02-B2BE-8DA873D6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724BB-835A-42CA-BC57-9FE5656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BC9150-DFD4-4743-A781-8A1902B7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20E3-7E86-4B78-BF24-4DB56E15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F586A-FC25-49AA-9CF7-966D4D5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027D4-D42B-4C61-BEA8-43615EEC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5D6B4-9F2B-4F8C-968D-3FF35E4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08CD40-FEFE-4B91-841E-9059D55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52C861-357D-4148-9580-56DF1D1D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C133-F916-482D-9F3B-8DC3CD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7180-8439-4EEF-9948-5BCA2AC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02E90-BD81-49CF-AD37-7F224667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43D05-2897-46D9-8A75-9D728777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4F03A-00E0-47F2-9289-BC4238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5BE22-1CBD-4746-B399-613F5D4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B6EC-5DED-4836-BE3E-3D0967A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3802-A93B-4516-AF30-B1FFE63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05E36-8EFC-45F1-BA8B-9E159BFF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BCFFD-D687-4D73-8886-D1BEF34A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84A80-C82E-4EE7-AA72-03D475B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A393C-9C5A-424A-A30B-0D3E921F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A085F-E56C-4430-B85C-5D1DACF2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01AA5-FEA9-469F-977D-B52EE6D4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DF2DE-726B-4B29-A8DA-BBA364367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D09D-FF13-4E21-8ECD-DFEE2012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F069-9DBC-4D42-8CBC-2955BBE6FF4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220E-4644-405F-B0FA-47A50B3D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A8E0-1F76-4EE7-A2B4-995337D2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B00F-FAF6-4FB7-91EB-3E1CA7BD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91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5800" b="1" dirty="0"/>
              <a:t>Start – Up </a:t>
            </a:r>
            <a:r>
              <a:rPr lang="ko-KR" altLang="en-US" sz="5800" b="1" dirty="0"/>
              <a:t>프로젝트</a:t>
            </a:r>
            <a:r>
              <a:rPr lang="en-US" altLang="ko-KR" sz="5800" b="1" dirty="0"/>
              <a:t> 10</a:t>
            </a:r>
            <a:r>
              <a:rPr lang="ko-KR" altLang="en-US" sz="5800" b="1" dirty="0"/>
              <a:t>주차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2EA58-2C18-4F58-A098-5E49ACE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6458" y="5123477"/>
            <a:ext cx="4441372" cy="1655762"/>
          </a:xfrm>
        </p:spPr>
        <p:txBody>
          <a:bodyPr/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202044058 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전동준</a:t>
            </a:r>
          </a:p>
        </p:txBody>
      </p:sp>
    </p:spTree>
    <p:extLst>
      <p:ext uri="{BB962C8B-B14F-4D97-AF65-F5344CB8AC3E}">
        <p14:creationId xmlns:p14="http://schemas.microsoft.com/office/powerpoint/2010/main" val="40247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FB396-5EB8-4B72-8317-9343853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53"/>
            <a:ext cx="10515600" cy="4802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진척사항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오류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차주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6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Logistic Regression</a:t>
            </a:r>
            <a:endParaRPr lang="ko-KR" altLang="en-US" sz="3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757EB7-4E25-37F5-DBF2-5C3C13BE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2042152"/>
            <a:ext cx="3952875" cy="55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17AEA-049A-22D5-EE7D-F6670A679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" y="3356469"/>
            <a:ext cx="4591691" cy="495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1048A7-321D-50DA-D507-9A73F1C46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" y="4590290"/>
            <a:ext cx="4467849" cy="514422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A183E0C-E797-B19B-3CA8-9BA308D660FE}"/>
              </a:ext>
            </a:extLst>
          </p:cNvPr>
          <p:cNvSpPr/>
          <p:nvPr/>
        </p:nvSpPr>
        <p:spPr>
          <a:xfrm>
            <a:off x="2374083" y="2646436"/>
            <a:ext cx="394283" cy="46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6CD9901-199A-E0BE-D79B-7F9B29ADF22F}"/>
              </a:ext>
            </a:extLst>
          </p:cNvPr>
          <p:cNvSpPr/>
          <p:nvPr/>
        </p:nvSpPr>
        <p:spPr>
          <a:xfrm>
            <a:off x="2374082" y="3963942"/>
            <a:ext cx="394283" cy="46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A3E91-C3E0-FE53-E1EA-DCB42CBC24F0}"/>
              </a:ext>
            </a:extLst>
          </p:cNvPr>
          <p:cNvSpPr txBox="1"/>
          <p:nvPr/>
        </p:nvSpPr>
        <p:spPr>
          <a:xfrm>
            <a:off x="3254929" y="2717909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비율 정리 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5D60A-6F76-5273-C9A3-3849647254B5}"/>
              </a:ext>
            </a:extLst>
          </p:cNvPr>
          <p:cNvSpPr txBox="1"/>
          <p:nvPr/>
        </p:nvSpPr>
        <p:spPr>
          <a:xfrm>
            <a:off x="3254929" y="3963942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스케일 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1E33E-0C6D-04BA-19A7-AF5B937F7842}"/>
              </a:ext>
            </a:extLst>
          </p:cNvPr>
          <p:cNvSpPr txBox="1"/>
          <p:nvPr/>
        </p:nvSpPr>
        <p:spPr>
          <a:xfrm>
            <a:off x="7009004" y="1856712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비율 정리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99.08  Test : 99.07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514D5-B672-89D5-A87B-D2EF8570117B}"/>
              </a:ext>
            </a:extLst>
          </p:cNvPr>
          <p:cNvSpPr txBox="1"/>
          <p:nvPr/>
        </p:nvSpPr>
        <p:spPr>
          <a:xfrm>
            <a:off x="7009004" y="3142488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비율 정리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52.12  Test : 52.27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F5FDC-B4FC-80F0-B6D1-B86B63BDEAEB}"/>
              </a:ext>
            </a:extLst>
          </p:cNvPr>
          <p:cNvSpPr txBox="1"/>
          <p:nvPr/>
        </p:nvSpPr>
        <p:spPr>
          <a:xfrm>
            <a:off x="7009003" y="4333274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스케일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71.87 Test : 71.62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2837B-28E5-A5BA-6A0F-5BF29FEB3BEE}"/>
              </a:ext>
            </a:extLst>
          </p:cNvPr>
          <p:cNvSpPr/>
          <p:nvPr/>
        </p:nvSpPr>
        <p:spPr>
          <a:xfrm>
            <a:off x="7031978" y="2318377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BD18E-057B-96FA-0641-1268F092C585}"/>
              </a:ext>
            </a:extLst>
          </p:cNvPr>
          <p:cNvSpPr/>
          <p:nvPr/>
        </p:nvSpPr>
        <p:spPr>
          <a:xfrm>
            <a:off x="7031978" y="3606447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194D6-4CAD-7442-7224-56F3E522D123}"/>
              </a:ext>
            </a:extLst>
          </p:cNvPr>
          <p:cNvSpPr/>
          <p:nvPr/>
        </p:nvSpPr>
        <p:spPr>
          <a:xfrm>
            <a:off x="7031978" y="4870121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Decision Tree</a:t>
            </a:r>
            <a:endParaRPr lang="ko-KR" altLang="en-US" sz="38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A183E0C-E797-B19B-3CA8-9BA308D660FE}"/>
              </a:ext>
            </a:extLst>
          </p:cNvPr>
          <p:cNvSpPr/>
          <p:nvPr/>
        </p:nvSpPr>
        <p:spPr>
          <a:xfrm>
            <a:off x="2374083" y="2646436"/>
            <a:ext cx="394283" cy="46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6CD9901-199A-E0BE-D79B-7F9B29ADF22F}"/>
              </a:ext>
            </a:extLst>
          </p:cNvPr>
          <p:cNvSpPr/>
          <p:nvPr/>
        </p:nvSpPr>
        <p:spPr>
          <a:xfrm>
            <a:off x="2374082" y="3963942"/>
            <a:ext cx="394283" cy="46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A3E91-C3E0-FE53-E1EA-DCB42CBC24F0}"/>
              </a:ext>
            </a:extLst>
          </p:cNvPr>
          <p:cNvSpPr txBox="1"/>
          <p:nvPr/>
        </p:nvSpPr>
        <p:spPr>
          <a:xfrm>
            <a:off x="3254929" y="2717909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비율 정리 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5D60A-6F76-5273-C9A3-3849647254B5}"/>
              </a:ext>
            </a:extLst>
          </p:cNvPr>
          <p:cNvSpPr txBox="1"/>
          <p:nvPr/>
        </p:nvSpPr>
        <p:spPr>
          <a:xfrm>
            <a:off x="3254929" y="3963942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스케일 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1E33E-0C6D-04BA-19A7-AF5B937F7842}"/>
              </a:ext>
            </a:extLst>
          </p:cNvPr>
          <p:cNvSpPr txBox="1"/>
          <p:nvPr/>
        </p:nvSpPr>
        <p:spPr>
          <a:xfrm>
            <a:off x="6765723" y="1582533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비율 정리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99.69  Test : 99.25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514D5-B672-89D5-A87B-D2EF8570117B}"/>
              </a:ext>
            </a:extLst>
          </p:cNvPr>
          <p:cNvSpPr txBox="1"/>
          <p:nvPr/>
        </p:nvSpPr>
        <p:spPr>
          <a:xfrm>
            <a:off x="6765723" y="2868309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비율 정리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53.60  Test : 53.14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F5FDC-B4FC-80F0-B6D1-B86B63BDEAEB}"/>
              </a:ext>
            </a:extLst>
          </p:cNvPr>
          <p:cNvSpPr txBox="1"/>
          <p:nvPr/>
        </p:nvSpPr>
        <p:spPr>
          <a:xfrm>
            <a:off x="6765722" y="4059095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스케일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99.56 Test : 99.57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2837B-28E5-A5BA-6A0F-5BF29FEB3BEE}"/>
              </a:ext>
            </a:extLst>
          </p:cNvPr>
          <p:cNvSpPr/>
          <p:nvPr/>
        </p:nvSpPr>
        <p:spPr>
          <a:xfrm>
            <a:off x="6788697" y="2044198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BD18E-057B-96FA-0641-1268F092C585}"/>
              </a:ext>
            </a:extLst>
          </p:cNvPr>
          <p:cNvSpPr/>
          <p:nvPr/>
        </p:nvSpPr>
        <p:spPr>
          <a:xfrm>
            <a:off x="6788697" y="3332268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194D6-4CAD-7442-7224-56F3E522D123}"/>
              </a:ext>
            </a:extLst>
          </p:cNvPr>
          <p:cNvSpPr/>
          <p:nvPr/>
        </p:nvSpPr>
        <p:spPr>
          <a:xfrm>
            <a:off x="6788697" y="4595942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F8109D-384F-64E7-D47F-41CA67D2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5" y="1840650"/>
            <a:ext cx="4675771" cy="50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CA54E9-A47D-B27A-64DC-866CEA78F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8" y="3217538"/>
            <a:ext cx="4115374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5320BA-B9F8-FA66-F4AE-AEB907FE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0" y="4638395"/>
            <a:ext cx="4134427" cy="571580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4A29A5C-E70C-458F-F883-7C80087FECB6}"/>
              </a:ext>
            </a:extLst>
          </p:cNvPr>
          <p:cNvSpPr/>
          <p:nvPr/>
        </p:nvSpPr>
        <p:spPr>
          <a:xfrm>
            <a:off x="2374081" y="5300784"/>
            <a:ext cx="394283" cy="46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CB15EB-8025-C0A9-A2CF-4897BB325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5" y="6021147"/>
            <a:ext cx="3953427" cy="5334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5A871B-4204-A1FB-EA4A-E8B150BEEC9E}"/>
              </a:ext>
            </a:extLst>
          </p:cNvPr>
          <p:cNvSpPr txBox="1"/>
          <p:nvPr/>
        </p:nvSpPr>
        <p:spPr>
          <a:xfrm>
            <a:off x="3254929" y="5381853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깊이 </a:t>
            </a:r>
            <a:r>
              <a:rPr lang="en-US" altLang="ko-KR" dirty="0"/>
              <a:t>17 </a:t>
            </a:r>
            <a:r>
              <a:rPr lang="ko-KR" altLang="en-US" dirty="0"/>
              <a:t>조절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2465-A740-D454-7BDF-0039F92B51A1}"/>
              </a:ext>
            </a:extLst>
          </p:cNvPr>
          <p:cNvSpPr txBox="1"/>
          <p:nvPr/>
        </p:nvSpPr>
        <p:spPr>
          <a:xfrm>
            <a:off x="6765722" y="5335424"/>
            <a:ext cx="280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깊이 </a:t>
            </a:r>
            <a:r>
              <a:rPr lang="en-US" altLang="ko-KR" dirty="0"/>
              <a:t>17 </a:t>
            </a:r>
            <a:r>
              <a:rPr lang="ko-KR" altLang="en-US" dirty="0"/>
              <a:t>조절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: 96.03 Test : 95.88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CBBE27-F5EE-4DCE-50AD-251AEF18BE37}"/>
              </a:ext>
            </a:extLst>
          </p:cNvPr>
          <p:cNvSpPr/>
          <p:nvPr/>
        </p:nvSpPr>
        <p:spPr>
          <a:xfrm>
            <a:off x="6788697" y="5872271"/>
            <a:ext cx="2674084" cy="5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DNN(</a:t>
            </a:r>
            <a:r>
              <a:rPr lang="ko-KR" altLang="en-US" sz="3800" b="1" dirty="0"/>
              <a:t>신경망</a:t>
            </a:r>
            <a:r>
              <a:rPr lang="en-US" altLang="ko-KR" sz="3800" b="1" dirty="0"/>
              <a:t>)</a:t>
            </a:r>
            <a:endParaRPr lang="ko-KR" altLang="en-US" sz="3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4E46B-359B-A490-A99A-261FD2C0C12D}"/>
              </a:ext>
            </a:extLst>
          </p:cNvPr>
          <p:cNvSpPr txBox="1"/>
          <p:nvPr/>
        </p:nvSpPr>
        <p:spPr>
          <a:xfrm>
            <a:off x="3376570" y="1985205"/>
            <a:ext cx="124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C95E6-4F86-2A14-B8B6-07E6605F2641}"/>
              </a:ext>
            </a:extLst>
          </p:cNvPr>
          <p:cNvSpPr txBox="1"/>
          <p:nvPr/>
        </p:nvSpPr>
        <p:spPr>
          <a:xfrm>
            <a:off x="5047377" y="1985205"/>
            <a:ext cx="90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은닉층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27843-9DDC-8251-C315-25F559FB9933}"/>
              </a:ext>
            </a:extLst>
          </p:cNvPr>
          <p:cNvSpPr txBox="1"/>
          <p:nvPr/>
        </p:nvSpPr>
        <p:spPr>
          <a:xfrm>
            <a:off x="6381229" y="1985205"/>
            <a:ext cx="73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4810E-10C1-9254-759D-56DB7C750577}"/>
              </a:ext>
            </a:extLst>
          </p:cNvPr>
          <p:cNvSpPr txBox="1"/>
          <p:nvPr/>
        </p:nvSpPr>
        <p:spPr>
          <a:xfrm>
            <a:off x="7538911" y="1985205"/>
            <a:ext cx="109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Dropout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21C6F0A7-27B1-4BBC-CCE9-7B2558FD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37199"/>
              </p:ext>
            </p:extLst>
          </p:nvPr>
        </p:nvGraphicFramePr>
        <p:xfrm>
          <a:off x="1756697" y="31021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43773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1633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Hidden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1, 2, 3, 4, 5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4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20~200(</a:t>
                      </a:r>
                      <a:r>
                        <a:rPr lang="ko-KR" altLang="en-US" dirty="0"/>
                        <a:t>간격 </a:t>
                      </a:r>
                      <a:r>
                        <a:rPr lang="en-US" altLang="ko-KR" dirty="0"/>
                        <a:t>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3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Dropout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0, 0.1, 0.2, 0.3, 0.4, 0.5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20, 40, 60, 80, 100, 120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100(</a:t>
                      </a:r>
                      <a:r>
                        <a:rPr lang="ko-KR" altLang="en-US" dirty="0"/>
                        <a:t>고정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2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차주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15D6-F552-47B9-8F64-B59D22CA447B}"/>
              </a:ext>
            </a:extLst>
          </p:cNvPr>
          <p:cNvSpPr txBox="1"/>
          <p:nvPr/>
        </p:nvSpPr>
        <p:spPr>
          <a:xfrm flipH="1">
            <a:off x="562897" y="1203391"/>
            <a:ext cx="9013340" cy="11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DNN </a:t>
            </a:r>
            <a:r>
              <a:rPr lang="ko-KR" altLang="en-US" sz="2800" dirty="0"/>
              <a:t>최적 모델 찾기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718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177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Start – Up 프로젝트 10주차</vt:lpstr>
      <vt:lpstr>목차</vt:lpstr>
      <vt:lpstr>진척사항 – Logistic Regression</vt:lpstr>
      <vt:lpstr>진척사항 – Decision Tree</vt:lpstr>
      <vt:lpstr>진척사항 – DNN(신경망)</vt:lpstr>
      <vt:lpstr>차주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예지</dc:creator>
  <cp:lastModifiedBy>4163</cp:lastModifiedBy>
  <cp:revision>16</cp:revision>
  <dcterms:created xsi:type="dcterms:W3CDTF">2022-04-05T13:19:04Z</dcterms:created>
  <dcterms:modified xsi:type="dcterms:W3CDTF">2022-05-03T05:07:02Z</dcterms:modified>
</cp:coreProperties>
</file>