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67" r:id="rId4"/>
    <p:sldId id="268" r:id="rId5"/>
    <p:sldId id="270" r:id="rId6"/>
    <p:sldId id="271" r:id="rId7"/>
    <p:sldId id="272" r:id="rId8"/>
    <p:sldId id="276" r:id="rId9"/>
    <p:sldId id="275" r:id="rId10"/>
    <p:sldId id="260" r:id="rId11"/>
    <p:sldId id="261" r:id="rId12"/>
    <p:sldId id="262" r:id="rId13"/>
    <p:sldId id="269" r:id="rId14"/>
    <p:sldId id="273" r:id="rId15"/>
    <p:sldId id="274" r:id="rId16"/>
    <p:sldId id="280" r:id="rId17"/>
    <p:sldId id="28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13:28:49.12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0,'2214'0,"-2199"0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13:28:57.69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0,'2266'0,"-2252"0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13:29:14.29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0,'0'5843,"0"-5832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13:29:27.62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0,'0'4953,"0"-4940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13:29:45.50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0,'2215'0,"-2201"0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13:29:56.03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0,'2163'0,"-2148"0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14:04:45.4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0,'0'5843,"0"-5832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AE909-2E16-477B-BD38-2DF9E2587960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EDCB9-ACE1-4A6D-93C2-C307A6D82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78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60D79-51D9-4563-81AF-D80B0D545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2C7EAC-C3CA-43D8-BAA5-3DD85C13E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9C1FAC-2448-4FC2-8817-7BDF6CE5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F069-9DBC-4D42-8CBC-2955BBE6FF48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0C0891-E64A-4BEE-8F38-461C0786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39B55-A122-40EF-A9DE-7F27D1AD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4E3E-091C-4EB5-A288-F9E047F7B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00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A04B6-7AD0-4409-A7CC-FA23BD55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F81E60-7FCF-4AEB-A457-BCE77316C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895C9-46FA-47F9-9932-5264D69A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F069-9DBC-4D42-8CBC-2955BBE6FF48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3EB985-0CF4-4DC3-B2DA-4EEB877C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88040-AF0E-4C22-A1B7-692884DB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4E3E-091C-4EB5-A288-F9E047F7B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03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B46186-DC84-44CD-B632-931C209C8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77C30D-38D4-4B18-B41E-BFA25EB40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B5A944-AAC5-470D-A4F8-1DCF739C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F069-9DBC-4D42-8CBC-2955BBE6FF48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942E90-B533-471A-961D-B2FC23EC8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B78FF5-C1AA-418B-966C-879072CFC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4E3E-091C-4EB5-A288-F9E047F7B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3F26F-9212-467A-9C41-D0DEF1D4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52D56B-7E53-4F2C-B1D7-D8ABCF046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39788E-9DC9-420E-B0D7-0E25B0E2F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F069-9DBC-4D42-8CBC-2955BBE6FF48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52E51F-3202-4DC5-A679-42816AEA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6159E7-48E3-4860-8F2A-8BB2FAF1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4E3E-091C-4EB5-A288-F9E047F7B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70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8B95F-93B2-4FC4-91FB-8115BB981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684610-A951-4199-867A-50C1ABF4E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27C8A-4131-4384-BBDB-C15E7E69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F069-9DBC-4D42-8CBC-2955BBE6FF48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5C22F-9E61-40FA-8D6B-A735684B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EA0FBA-4EB1-45C2-9B27-24249204B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4E3E-091C-4EB5-A288-F9E047F7B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69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A84B7-B44C-450E-8B97-30663A6C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AE8E58-9F69-4647-80BA-03E2C27FD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2AEF75-E37A-4671-BA16-10377D604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369469-A530-47AD-B793-8338272D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F069-9DBC-4D42-8CBC-2955BBE6FF48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2632B2-9C58-4CCC-8345-AE893004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B0CF7-1EF6-40E6-8721-935D6017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4E3E-091C-4EB5-A288-F9E047F7B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14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97B91-97CE-4A62-8522-CE8DAB8A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D37363-D936-49F0-A719-603B638C0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D67B44-6686-44F6-9E13-37FAFF523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6A2321-659A-4B96-8605-35694D25B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45C969-2E4A-4127-B15B-4C576FD8F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CBA9CE-6039-4D02-B2BE-8DA873D6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F069-9DBC-4D42-8CBC-2955BBE6FF48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5724BB-835A-42CA-BC57-9FE56564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BC9150-DFD4-4743-A781-8A1902B7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4E3E-091C-4EB5-A288-F9E047F7B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71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720E3-7E86-4B78-BF24-4DB56E15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2F586A-FC25-49AA-9CF7-966D4D53C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F069-9DBC-4D42-8CBC-2955BBE6FF48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5027D4-D42B-4C61-BEA8-43615EECB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65D6B4-9F2B-4F8C-968D-3FF35E44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4E3E-091C-4EB5-A288-F9E047F7B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23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08CD40-FEFE-4B91-841E-9059D554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F069-9DBC-4D42-8CBC-2955BBE6FF48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52C861-357D-4148-9580-56DF1D1D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59C133-F916-482D-9F3B-8DC3CD50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4E3E-091C-4EB5-A288-F9E047F7B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80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97180-8439-4EEF-9948-5BCA2AC2A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02E90-BD81-49CF-AD37-7F2246675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543D05-2897-46D9-8A75-9D7287770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94F03A-00E0-47F2-9289-BC4238607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F069-9DBC-4D42-8CBC-2955BBE6FF48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85BE22-1CBD-4746-B399-613F5D484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47B6EC-5DED-4836-BE3E-3D0967A2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4E3E-091C-4EB5-A288-F9E047F7B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24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63802-A93B-4516-AF30-B1FFE639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305E36-8EFC-45F1-BA8B-9E159BFF2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1BCFFD-D687-4D73-8886-D1BEF34A1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884A80-C82E-4EE7-AA72-03D475BE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F069-9DBC-4D42-8CBC-2955BBE6FF48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7A393C-9C5A-424A-A30B-0D3E921F6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5A085F-E56C-4430-B85C-5D1DACF2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4E3E-091C-4EB5-A288-F9E047F7B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1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301AA5-FEA9-469F-977D-B52EE6D4E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0DF2DE-726B-4B29-A8DA-BBA364367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AD09D-FF13-4E21-8ECD-DFEE20120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8F069-9DBC-4D42-8CBC-2955BBE6FF48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E220E-4644-405F-B0FA-47A50B3DF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AA8E0-1F76-4EE7-A2B4-995337D21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74E3E-091C-4EB5-A288-F9E047F7B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55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EB00F-FAF6-4FB7-91EB-3E1CA7BDB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80918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5800" b="1" dirty="0"/>
              <a:t>Start – Up </a:t>
            </a:r>
            <a:r>
              <a:rPr lang="ko-KR" altLang="en-US" sz="5800" b="1" dirty="0"/>
              <a:t>프로젝트</a:t>
            </a:r>
            <a:r>
              <a:rPr lang="en-US" altLang="ko-KR" sz="5800" b="1" dirty="0"/>
              <a:t> 6</a:t>
            </a:r>
            <a:r>
              <a:rPr lang="ko-KR" altLang="en-US" sz="5800" b="1" dirty="0"/>
              <a:t>주차</a:t>
            </a:r>
            <a:endParaRPr lang="ko-KR" altLang="en-US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42EA58-2C18-4F58-A098-5E49ACE25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6458" y="5123477"/>
            <a:ext cx="4441372" cy="1655762"/>
          </a:xfrm>
        </p:spPr>
        <p:txBody>
          <a:bodyPr/>
          <a:lstStyle/>
          <a:p>
            <a:pPr algn="l"/>
            <a:r>
              <a:rPr lang="ko-KR" altLang="en-US" dirty="0"/>
              <a:t>학번 </a:t>
            </a:r>
            <a:r>
              <a:rPr lang="en-US" altLang="ko-KR" dirty="0"/>
              <a:t>: 202044050, 202044058 </a:t>
            </a:r>
          </a:p>
          <a:p>
            <a:pPr algn="l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김예지</a:t>
            </a:r>
            <a:r>
              <a:rPr lang="en-US" altLang="ko-KR" dirty="0"/>
              <a:t>, </a:t>
            </a:r>
            <a:r>
              <a:rPr lang="ko-KR" altLang="en-US" dirty="0"/>
              <a:t>전동준</a:t>
            </a:r>
          </a:p>
        </p:txBody>
      </p:sp>
    </p:spTree>
    <p:extLst>
      <p:ext uri="{BB962C8B-B14F-4D97-AF65-F5344CB8AC3E}">
        <p14:creationId xmlns:p14="http://schemas.microsoft.com/office/powerpoint/2010/main" val="4024703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E48F2C02-1083-4729-8190-C77AE14A6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552" y="2819154"/>
            <a:ext cx="9525000" cy="10763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진척사항 </a:t>
            </a:r>
            <a:r>
              <a:rPr lang="en-US" altLang="ko-KR" sz="3800" b="1" dirty="0"/>
              <a:t>– </a:t>
            </a:r>
            <a:r>
              <a:rPr lang="ko-KR" altLang="en-US" sz="3800" b="1" dirty="0"/>
              <a:t>데이터 </a:t>
            </a:r>
            <a:r>
              <a:rPr lang="ko-KR" altLang="en-US" sz="3800" b="1" dirty="0" err="1"/>
              <a:t>전처리</a:t>
            </a:r>
            <a:endParaRPr lang="ko-KR" altLang="en-US" sz="3800" b="1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17D8420-E21D-4587-9B09-C54C389519A6}"/>
              </a:ext>
            </a:extLst>
          </p:cNvPr>
          <p:cNvSpPr txBox="1">
            <a:spLocks/>
          </p:cNvSpPr>
          <p:nvPr/>
        </p:nvSpPr>
        <p:spPr>
          <a:xfrm>
            <a:off x="638397" y="9952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/>
              <a:t>방법</a:t>
            </a:r>
            <a:r>
              <a:rPr lang="en-US" altLang="ko-KR" sz="2800" b="1" dirty="0"/>
              <a:t> (1)</a:t>
            </a:r>
            <a:endParaRPr lang="ko-KR" altLang="en-US" sz="28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982CB5-902D-4458-87E5-022BC27EF285}"/>
              </a:ext>
            </a:extLst>
          </p:cNvPr>
          <p:cNvSpPr/>
          <p:nvPr/>
        </p:nvSpPr>
        <p:spPr>
          <a:xfrm>
            <a:off x="1216403" y="2950678"/>
            <a:ext cx="4311942" cy="352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74E535-8060-47A4-8141-1BC798AC9159}"/>
              </a:ext>
            </a:extLst>
          </p:cNvPr>
          <p:cNvSpPr/>
          <p:nvPr/>
        </p:nvSpPr>
        <p:spPr>
          <a:xfrm>
            <a:off x="1216403" y="3357316"/>
            <a:ext cx="8498047" cy="352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9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진척사항 </a:t>
            </a:r>
            <a:r>
              <a:rPr lang="en-US" altLang="ko-KR" sz="3800" b="1" dirty="0"/>
              <a:t>– </a:t>
            </a:r>
            <a:r>
              <a:rPr lang="ko-KR" altLang="en-US" sz="3800" b="1" dirty="0"/>
              <a:t>데이터 </a:t>
            </a:r>
            <a:r>
              <a:rPr lang="ko-KR" altLang="en-US" sz="3800" b="1" dirty="0" err="1"/>
              <a:t>전처리</a:t>
            </a:r>
            <a:endParaRPr lang="ko-KR" altLang="en-US" sz="3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39BDD2-0687-42A2-AEDF-24AF05B3B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97" y="1770077"/>
            <a:ext cx="4742572" cy="36295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D1D2E06-9259-47D2-899E-9F9F38A28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33" y="1448309"/>
            <a:ext cx="3796649" cy="41201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2E2838-EBAB-47E2-8C02-7C019C2AAAD3}"/>
              </a:ext>
            </a:extLst>
          </p:cNvPr>
          <p:cNvSpPr txBox="1"/>
          <p:nvPr/>
        </p:nvSpPr>
        <p:spPr>
          <a:xfrm>
            <a:off x="2061728" y="5771626"/>
            <a:ext cx="174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정렬 전 데이터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2F83DD-9491-484B-9793-D5814E226672}"/>
              </a:ext>
            </a:extLst>
          </p:cNvPr>
          <p:cNvSpPr txBox="1"/>
          <p:nvPr/>
        </p:nvSpPr>
        <p:spPr>
          <a:xfrm>
            <a:off x="7912402" y="5771626"/>
            <a:ext cx="174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정렬 후 데이터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A0B0CB-2356-4E55-B682-7A0663DBA962}"/>
              </a:ext>
            </a:extLst>
          </p:cNvPr>
          <p:cNvSpPr/>
          <p:nvPr/>
        </p:nvSpPr>
        <p:spPr>
          <a:xfrm>
            <a:off x="1483651" y="1765243"/>
            <a:ext cx="285225" cy="36343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B2E471-7746-4520-BFAC-1FC2C0A4D3EA}"/>
              </a:ext>
            </a:extLst>
          </p:cNvPr>
          <p:cNvSpPr/>
          <p:nvPr/>
        </p:nvSpPr>
        <p:spPr>
          <a:xfrm>
            <a:off x="3582103" y="1765242"/>
            <a:ext cx="285225" cy="36295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06719E-5551-454A-BEC1-450B0D759B8E}"/>
              </a:ext>
            </a:extLst>
          </p:cNvPr>
          <p:cNvSpPr/>
          <p:nvPr/>
        </p:nvSpPr>
        <p:spPr>
          <a:xfrm>
            <a:off x="7826928" y="1465087"/>
            <a:ext cx="1830383" cy="4103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3AF35D-D7E4-405F-A096-B0981C3FBB1F}"/>
              </a:ext>
            </a:extLst>
          </p:cNvPr>
          <p:cNvSpPr/>
          <p:nvPr/>
        </p:nvSpPr>
        <p:spPr>
          <a:xfrm>
            <a:off x="4620301" y="1765242"/>
            <a:ext cx="685167" cy="362951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9471F0-DFA9-4873-9456-9318ED36EC93}"/>
              </a:ext>
            </a:extLst>
          </p:cNvPr>
          <p:cNvSpPr/>
          <p:nvPr/>
        </p:nvSpPr>
        <p:spPr>
          <a:xfrm>
            <a:off x="9685268" y="1465087"/>
            <a:ext cx="997914" cy="412013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BF4BFE12-6974-444A-AFB1-D4F8D398AC91}"/>
              </a:ext>
            </a:extLst>
          </p:cNvPr>
          <p:cNvSpPr txBox="1">
            <a:spLocks/>
          </p:cNvSpPr>
          <p:nvPr/>
        </p:nvSpPr>
        <p:spPr>
          <a:xfrm>
            <a:off x="646786" y="8023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/>
              <a:t>방법</a:t>
            </a:r>
            <a:r>
              <a:rPr lang="en-US" altLang="ko-KR" sz="2800" b="1" dirty="0"/>
              <a:t> (1)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6330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40D961F-D8D2-41C6-82A8-4950435CE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64" y="2922035"/>
            <a:ext cx="4505325" cy="13620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진척사항 </a:t>
            </a:r>
            <a:r>
              <a:rPr lang="en-US" altLang="ko-KR" sz="3800" b="1" dirty="0"/>
              <a:t>– </a:t>
            </a:r>
            <a:r>
              <a:rPr lang="ko-KR" altLang="en-US" sz="3800" b="1" dirty="0"/>
              <a:t>데이터 </a:t>
            </a:r>
            <a:r>
              <a:rPr lang="ko-KR" altLang="en-US" sz="3800" b="1" dirty="0" err="1"/>
              <a:t>전처리</a:t>
            </a:r>
            <a:endParaRPr lang="ko-KR" altLang="en-US" sz="3800" b="1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17D8420-E21D-4587-9B09-C54C389519A6}"/>
              </a:ext>
            </a:extLst>
          </p:cNvPr>
          <p:cNvSpPr txBox="1">
            <a:spLocks/>
          </p:cNvSpPr>
          <p:nvPr/>
        </p:nvSpPr>
        <p:spPr>
          <a:xfrm>
            <a:off x="638397" y="9952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/>
              <a:t>방법</a:t>
            </a:r>
            <a:r>
              <a:rPr lang="en-US" altLang="ko-KR" sz="2800" b="1" dirty="0"/>
              <a:t> (2)</a:t>
            </a:r>
            <a:endParaRPr lang="ko-KR" altLang="en-US" sz="28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79F596-5B61-4A56-A56B-379A90A1890F}"/>
              </a:ext>
            </a:extLst>
          </p:cNvPr>
          <p:cNvSpPr/>
          <p:nvPr/>
        </p:nvSpPr>
        <p:spPr>
          <a:xfrm>
            <a:off x="713065" y="2952925"/>
            <a:ext cx="2038524" cy="352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74E535-8060-47A4-8141-1BC798AC9159}"/>
              </a:ext>
            </a:extLst>
          </p:cNvPr>
          <p:cNvSpPr/>
          <p:nvPr/>
        </p:nvSpPr>
        <p:spPr>
          <a:xfrm>
            <a:off x="713064" y="3812043"/>
            <a:ext cx="3473043" cy="352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13DCF7C-305D-4057-8C51-6F5F7988E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460" y="1537600"/>
            <a:ext cx="4181475" cy="46101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5AB322-F476-4C4D-8267-54F3006D65F8}"/>
              </a:ext>
            </a:extLst>
          </p:cNvPr>
          <p:cNvSpPr/>
          <p:nvPr/>
        </p:nvSpPr>
        <p:spPr>
          <a:xfrm>
            <a:off x="8266235" y="1537600"/>
            <a:ext cx="2110947" cy="4510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8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오류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EFCB4-77E9-48E1-9F76-79E2172248E9}"/>
              </a:ext>
            </a:extLst>
          </p:cNvPr>
          <p:cNvSpPr txBox="1"/>
          <p:nvPr/>
        </p:nvSpPr>
        <p:spPr>
          <a:xfrm>
            <a:off x="624016" y="1383957"/>
            <a:ext cx="113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정렬 오류 </a:t>
            </a:r>
            <a:r>
              <a:rPr lang="en-US" altLang="ko-KR" dirty="0"/>
              <a:t>: </a:t>
            </a:r>
            <a:r>
              <a:rPr lang="ko-KR" altLang="en-US" dirty="0"/>
              <a:t>시간</a:t>
            </a:r>
          </a:p>
        </p:txBody>
      </p:sp>
      <p:pic>
        <p:nvPicPr>
          <p:cNvPr id="10" name="그림 9" descr="텍스트, 전자기기, 점수판이(가) 표시된 사진&#10;&#10;자동 생성된 설명">
            <a:extLst>
              <a:ext uri="{FF2B5EF4-FFF2-40B4-BE49-F238E27FC236}">
                <a16:creationId xmlns:a16="http://schemas.microsoft.com/office/drawing/2014/main" id="{058DFB00-475A-44CB-8374-354C384DD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35" y="1753289"/>
            <a:ext cx="3101546" cy="49999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D00E430-F1B5-4168-9121-4FCF5C57B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923" y="1822866"/>
            <a:ext cx="4244350" cy="477816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911EF1-3786-4BC3-B8BA-8B587B7842DC}"/>
              </a:ext>
            </a:extLst>
          </p:cNvPr>
          <p:cNvSpPr/>
          <p:nvPr/>
        </p:nvSpPr>
        <p:spPr>
          <a:xfrm>
            <a:off x="7117492" y="3101546"/>
            <a:ext cx="741405" cy="3768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9379EC-58A5-41EC-BC11-DFE03946E121}"/>
              </a:ext>
            </a:extLst>
          </p:cNvPr>
          <p:cNvSpPr/>
          <p:nvPr/>
        </p:nvSpPr>
        <p:spPr>
          <a:xfrm>
            <a:off x="704335" y="3458645"/>
            <a:ext cx="3101546" cy="3523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97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오류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EFCB4-77E9-48E1-9F76-79E2172248E9}"/>
              </a:ext>
            </a:extLst>
          </p:cNvPr>
          <p:cNvSpPr txBox="1"/>
          <p:nvPr/>
        </p:nvSpPr>
        <p:spPr>
          <a:xfrm>
            <a:off x="624016" y="1383957"/>
            <a:ext cx="113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정렬 오류 </a:t>
            </a:r>
            <a:r>
              <a:rPr lang="en-US" altLang="ko-KR" dirty="0"/>
              <a:t>: </a:t>
            </a:r>
            <a:r>
              <a:rPr lang="ko-KR" altLang="en-US" dirty="0"/>
              <a:t>시간</a:t>
            </a:r>
          </a:p>
        </p:txBody>
      </p:sp>
      <p:pic>
        <p:nvPicPr>
          <p:cNvPr id="10" name="그림 9" descr="텍스트, 전자기기, 점수판이(가) 표시된 사진&#10;&#10;자동 생성된 설명">
            <a:extLst>
              <a:ext uri="{FF2B5EF4-FFF2-40B4-BE49-F238E27FC236}">
                <a16:creationId xmlns:a16="http://schemas.microsoft.com/office/drawing/2014/main" id="{058DFB00-475A-44CB-8374-354C384DD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35" y="1753289"/>
            <a:ext cx="3101546" cy="49999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341F795-A18F-4E4B-B777-A07E0A3D1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697" y="2216087"/>
            <a:ext cx="4000706" cy="242582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5F85392-EA90-4671-A507-2DBB068BBF59}"/>
              </a:ext>
            </a:extLst>
          </p:cNvPr>
          <p:cNvCxnSpPr/>
          <p:nvPr/>
        </p:nvCxnSpPr>
        <p:spPr>
          <a:xfrm>
            <a:off x="3898557" y="3577282"/>
            <a:ext cx="18411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870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오류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EFCB4-77E9-48E1-9F76-79E2172248E9}"/>
              </a:ext>
            </a:extLst>
          </p:cNvPr>
          <p:cNvSpPr txBox="1"/>
          <p:nvPr/>
        </p:nvSpPr>
        <p:spPr>
          <a:xfrm>
            <a:off x="624016" y="1383957"/>
            <a:ext cx="113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정렬 오류 </a:t>
            </a:r>
            <a:r>
              <a:rPr lang="en-US" altLang="ko-KR" dirty="0"/>
              <a:t>: </a:t>
            </a:r>
            <a:r>
              <a:rPr lang="ko-KR" altLang="en-US" dirty="0"/>
              <a:t>시간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31A378-D664-4744-BD24-B51CE477B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6" y="1993894"/>
            <a:ext cx="6075691" cy="424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34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차주 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D915D6-F552-47B9-8F64-B59D22CA447B}"/>
              </a:ext>
            </a:extLst>
          </p:cNvPr>
          <p:cNvSpPr txBox="1"/>
          <p:nvPr/>
        </p:nvSpPr>
        <p:spPr>
          <a:xfrm flipH="1">
            <a:off x="562897" y="1203391"/>
            <a:ext cx="9013340" cy="3725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머신 러닝 공부</a:t>
            </a:r>
            <a:endParaRPr lang="en-US" altLang="ko-KR" sz="2800" dirty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데이터 병합</a:t>
            </a:r>
            <a:endParaRPr lang="en-US" altLang="ko-KR" sz="2800" dirty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/>
              <a:t>의사결정트리로</a:t>
            </a:r>
            <a:r>
              <a:rPr lang="ko-KR" altLang="en-US" sz="2800" dirty="0"/>
              <a:t> 학습 시도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607183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28A73D8-41EA-4C3D-AF6D-7094584FF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03469"/>
              </p:ext>
            </p:extLst>
          </p:nvPr>
        </p:nvGraphicFramePr>
        <p:xfrm>
          <a:off x="1638300" y="1647825"/>
          <a:ext cx="8915400" cy="356235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410108297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5304504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4730124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3708667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843609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63998492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471795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3034404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707406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09940855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155143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5131359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1289924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저운고도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신적설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강수량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적설량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기온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시정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풍향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풍속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2282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0355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3773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8478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8688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48617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5022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0559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121443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3314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6668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99597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6619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5505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0910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77049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254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12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800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FB396-5EB8-4B72-8317-934385334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753"/>
            <a:ext cx="10515600" cy="480221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진척사항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오류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차주 계획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265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E686CE2E-5967-4205-AF52-251A761DA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164" y="1828799"/>
            <a:ext cx="6231458" cy="50530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진척사항 </a:t>
            </a:r>
            <a:r>
              <a:rPr lang="en-US" altLang="ko-KR" sz="3800" b="1" dirty="0"/>
              <a:t>– </a:t>
            </a:r>
            <a:r>
              <a:rPr lang="ko-KR" altLang="en-US" sz="3800" b="1" dirty="0"/>
              <a:t>데이터 </a:t>
            </a:r>
            <a:r>
              <a:rPr lang="ko-KR" altLang="en-US" sz="3800" b="1" dirty="0" err="1"/>
              <a:t>전처리</a:t>
            </a:r>
            <a:endParaRPr lang="ko-KR" altLang="en-US" sz="3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EFCB4-77E9-48E1-9F76-79E2172248E9}"/>
              </a:ext>
            </a:extLst>
          </p:cNvPr>
          <p:cNvSpPr txBox="1"/>
          <p:nvPr/>
        </p:nvSpPr>
        <p:spPr>
          <a:xfrm>
            <a:off x="624016" y="1383957"/>
            <a:ext cx="113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운항 스케줄 결측 데이터 </a:t>
            </a:r>
            <a:r>
              <a:rPr lang="en-US" altLang="ko-KR" dirty="0"/>
              <a:t>: </a:t>
            </a:r>
            <a:r>
              <a:rPr lang="ko-KR" altLang="en-US" dirty="0"/>
              <a:t>현황 데이터가 </a:t>
            </a:r>
            <a:r>
              <a:rPr lang="ko-KR" altLang="en-US" dirty="0" err="1"/>
              <a:t>결측된</a:t>
            </a:r>
            <a:r>
              <a:rPr lang="ko-KR" altLang="en-US" dirty="0"/>
              <a:t> 경우</a:t>
            </a:r>
            <a:r>
              <a:rPr lang="en-US" altLang="ko-KR" dirty="0"/>
              <a:t> 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DE4D03B-323D-458F-BA41-99DF7824A48E}"/>
                  </a:ext>
                </a:extLst>
              </p14:cNvPr>
              <p14:cNvContentPartPr/>
              <p14:nvPr/>
            </p14:nvContentPartPr>
            <p14:xfrm>
              <a:off x="6728002" y="2361670"/>
              <a:ext cx="80280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DE4D03B-323D-458F-BA41-99DF7824A4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10362" y="2343670"/>
                <a:ext cx="838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E3792235-D40C-439B-99DE-000D4B6AF747}"/>
                  </a:ext>
                </a:extLst>
              </p14:cNvPr>
              <p14:cNvContentPartPr/>
              <p14:nvPr/>
            </p14:nvContentPartPr>
            <p14:xfrm>
              <a:off x="6746722" y="4443910"/>
              <a:ext cx="82116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E3792235-D40C-439B-99DE-000D4B6AF74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28722" y="4425910"/>
                <a:ext cx="856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9E9A61D6-D2DE-445C-AB78-C76D7EB6CC5F}"/>
                  </a:ext>
                </a:extLst>
              </p14:cNvPr>
              <p14:cNvContentPartPr/>
              <p14:nvPr/>
            </p14:nvContentPartPr>
            <p14:xfrm>
              <a:off x="7572922" y="2338270"/>
              <a:ext cx="360" cy="210780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9E9A61D6-D2DE-445C-AB78-C76D7EB6CC5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54922" y="2320270"/>
                <a:ext cx="36000" cy="21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8827F6FD-1AEF-4311-A80B-BB7AE6AD0442}"/>
                  </a:ext>
                </a:extLst>
              </p14:cNvPr>
              <p14:cNvContentPartPr/>
              <p14:nvPr/>
            </p14:nvContentPartPr>
            <p14:xfrm>
              <a:off x="7566802" y="4812918"/>
              <a:ext cx="360" cy="1788111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8827F6FD-1AEF-4311-A80B-BB7AE6AD044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48802" y="4794918"/>
                <a:ext cx="36000" cy="1823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A34A5385-ACF3-4F94-A78A-4AA4D7601F90}"/>
                  </a:ext>
                </a:extLst>
              </p14:cNvPr>
              <p14:cNvContentPartPr/>
              <p14:nvPr/>
            </p14:nvContentPartPr>
            <p14:xfrm>
              <a:off x="6746722" y="4812919"/>
              <a:ext cx="802800" cy="3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A34A5385-ACF3-4F94-A78A-4AA4D7601F9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29082" y="4794919"/>
                <a:ext cx="838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CB0683DE-DCCD-4B22-838A-236B816A3E95}"/>
                  </a:ext>
                </a:extLst>
              </p14:cNvPr>
              <p14:cNvContentPartPr/>
              <p14:nvPr/>
            </p14:nvContentPartPr>
            <p14:xfrm>
              <a:off x="6758962" y="6573670"/>
              <a:ext cx="784440" cy="3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CB0683DE-DCCD-4B22-838A-236B816A3E9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40962" y="6555670"/>
                <a:ext cx="82008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DCB2E04-21DF-4B32-AC87-EFFEFC2057F6}"/>
              </a:ext>
            </a:extLst>
          </p:cNvPr>
          <p:cNvCxnSpPr/>
          <p:nvPr/>
        </p:nvCxnSpPr>
        <p:spPr>
          <a:xfrm>
            <a:off x="7566802" y="3345598"/>
            <a:ext cx="58865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AEC3466-12FC-4CD7-B1B4-221286B2CD7A}"/>
              </a:ext>
            </a:extLst>
          </p:cNvPr>
          <p:cNvCxnSpPr/>
          <p:nvPr/>
        </p:nvCxnSpPr>
        <p:spPr>
          <a:xfrm>
            <a:off x="7573282" y="5499793"/>
            <a:ext cx="58865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2B52799-3CFF-49E3-8097-8D36D5B8190B}"/>
              </a:ext>
            </a:extLst>
          </p:cNvPr>
          <p:cNvSpPr txBox="1"/>
          <p:nvPr/>
        </p:nvSpPr>
        <p:spPr>
          <a:xfrm>
            <a:off x="8197580" y="3154927"/>
            <a:ext cx="318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현황 </a:t>
            </a:r>
            <a:r>
              <a:rPr lang="en-US" altLang="ko-KR" dirty="0"/>
              <a:t>: </a:t>
            </a:r>
            <a:r>
              <a:rPr lang="ko-KR" altLang="en-US" dirty="0"/>
              <a:t>출발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44FCE5-1C89-4436-AA3D-4B395D42F8BF}"/>
              </a:ext>
            </a:extLst>
          </p:cNvPr>
          <p:cNvSpPr txBox="1"/>
          <p:nvPr/>
        </p:nvSpPr>
        <p:spPr>
          <a:xfrm>
            <a:off x="8244948" y="5315127"/>
            <a:ext cx="318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현황 </a:t>
            </a:r>
            <a:r>
              <a:rPr lang="en-US" altLang="ko-KR" dirty="0"/>
              <a:t>: </a:t>
            </a:r>
            <a:r>
              <a:rPr lang="ko-KR" altLang="en-US" dirty="0"/>
              <a:t>결항</a:t>
            </a:r>
          </a:p>
        </p:txBody>
      </p:sp>
    </p:spTree>
    <p:extLst>
      <p:ext uri="{BB962C8B-B14F-4D97-AF65-F5344CB8AC3E}">
        <p14:creationId xmlns:p14="http://schemas.microsoft.com/office/powerpoint/2010/main" val="314904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진척사항 </a:t>
            </a:r>
            <a:r>
              <a:rPr lang="en-US" altLang="ko-KR" sz="3800" b="1" dirty="0"/>
              <a:t>– </a:t>
            </a:r>
            <a:r>
              <a:rPr lang="ko-KR" altLang="en-US" sz="3800" b="1" dirty="0"/>
              <a:t>데이터 </a:t>
            </a:r>
            <a:r>
              <a:rPr lang="ko-KR" altLang="en-US" sz="3800" b="1" dirty="0" err="1"/>
              <a:t>전처리</a:t>
            </a:r>
            <a:endParaRPr lang="ko-KR" altLang="en-US" sz="3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EFCB4-77E9-48E1-9F76-79E2172248E9}"/>
              </a:ext>
            </a:extLst>
          </p:cNvPr>
          <p:cNvSpPr txBox="1"/>
          <p:nvPr/>
        </p:nvSpPr>
        <p:spPr>
          <a:xfrm>
            <a:off x="624016" y="1383957"/>
            <a:ext cx="113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운항 스케줄 결측 데이터 </a:t>
            </a:r>
            <a:r>
              <a:rPr lang="en-US" altLang="ko-KR" dirty="0"/>
              <a:t>: </a:t>
            </a:r>
            <a:r>
              <a:rPr lang="ko-KR" altLang="en-US" dirty="0"/>
              <a:t>현황 데이터가 </a:t>
            </a:r>
            <a:r>
              <a:rPr lang="ko-KR" altLang="en-US" dirty="0" err="1"/>
              <a:t>결측된</a:t>
            </a:r>
            <a:r>
              <a:rPr lang="ko-KR" altLang="en-US" dirty="0"/>
              <a:t> 경우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248896-6939-46F0-8F0A-3E1D2A3FF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58" y="1772847"/>
            <a:ext cx="4438878" cy="18733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6A026C-4F68-4886-9239-9A67B2EE4D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793"/>
          <a:stretch/>
        </p:blipFill>
        <p:spPr>
          <a:xfrm>
            <a:off x="991259" y="3744099"/>
            <a:ext cx="5489860" cy="297336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6EC87F8-BAC5-43E6-9080-613C5DD2E169}"/>
              </a:ext>
            </a:extLst>
          </p:cNvPr>
          <p:cNvSpPr/>
          <p:nvPr/>
        </p:nvSpPr>
        <p:spPr>
          <a:xfrm>
            <a:off x="5937422" y="3577281"/>
            <a:ext cx="716692" cy="3188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50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진척사항 </a:t>
            </a:r>
            <a:r>
              <a:rPr lang="en-US" altLang="ko-KR" sz="3800" b="1" dirty="0"/>
              <a:t>– </a:t>
            </a:r>
            <a:r>
              <a:rPr lang="ko-KR" altLang="en-US" sz="3800" b="1" dirty="0"/>
              <a:t>데이터 </a:t>
            </a:r>
            <a:r>
              <a:rPr lang="ko-KR" altLang="en-US" sz="3800" b="1" dirty="0" err="1"/>
              <a:t>전처리</a:t>
            </a:r>
            <a:endParaRPr lang="ko-KR" altLang="en-US" sz="3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EFCB4-77E9-48E1-9F76-79E2172248E9}"/>
              </a:ext>
            </a:extLst>
          </p:cNvPr>
          <p:cNvSpPr txBox="1"/>
          <p:nvPr/>
        </p:nvSpPr>
        <p:spPr>
          <a:xfrm>
            <a:off x="624016" y="1383957"/>
            <a:ext cx="113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컬럼 삭제 </a:t>
            </a:r>
            <a:r>
              <a:rPr lang="en-US" altLang="ko-KR" dirty="0"/>
              <a:t>: </a:t>
            </a:r>
            <a:r>
              <a:rPr lang="ko-KR" altLang="en-US" dirty="0"/>
              <a:t>항공사</a:t>
            </a:r>
            <a:r>
              <a:rPr lang="en-US" altLang="ko-KR" dirty="0"/>
              <a:t>, </a:t>
            </a:r>
            <a:r>
              <a:rPr lang="ko-KR" altLang="en-US" dirty="0" err="1"/>
              <a:t>편명</a:t>
            </a:r>
            <a:r>
              <a:rPr lang="en-US" altLang="ko-KR" dirty="0"/>
              <a:t>, </a:t>
            </a:r>
            <a:r>
              <a:rPr lang="ko-KR" altLang="en-US" dirty="0"/>
              <a:t>도착지</a:t>
            </a:r>
            <a:r>
              <a:rPr lang="en-US" altLang="ko-KR" dirty="0"/>
              <a:t>, </a:t>
            </a:r>
            <a:r>
              <a:rPr lang="ko-KR" altLang="en-US" dirty="0"/>
              <a:t>예상시간</a:t>
            </a:r>
            <a:r>
              <a:rPr lang="en-US" altLang="ko-KR" dirty="0"/>
              <a:t>, </a:t>
            </a:r>
            <a:r>
              <a:rPr lang="ko-KR" altLang="en-US" dirty="0"/>
              <a:t>구분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1DE054-E3CA-4C04-A095-8318AF98A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007" y="1383957"/>
            <a:ext cx="3355545" cy="54029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B2EFBFD-A246-4762-AFC9-33DBA8D9D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46" y="3028929"/>
            <a:ext cx="5837653" cy="62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8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진척사항 </a:t>
            </a:r>
            <a:r>
              <a:rPr lang="en-US" altLang="ko-KR" sz="3800" b="1" dirty="0"/>
              <a:t>– </a:t>
            </a:r>
            <a:r>
              <a:rPr lang="ko-KR" altLang="en-US" sz="3800" b="1" dirty="0"/>
              <a:t>데이터 </a:t>
            </a:r>
            <a:r>
              <a:rPr lang="ko-KR" altLang="en-US" sz="3800" b="1" dirty="0" err="1"/>
              <a:t>전처리</a:t>
            </a:r>
            <a:endParaRPr lang="ko-KR" altLang="en-US" sz="3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EFCB4-77E9-48E1-9F76-79E2172248E9}"/>
              </a:ext>
            </a:extLst>
          </p:cNvPr>
          <p:cNvSpPr txBox="1"/>
          <p:nvPr/>
        </p:nvSpPr>
        <p:spPr>
          <a:xfrm>
            <a:off x="624016" y="1383957"/>
            <a:ext cx="113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현황 데이터 변경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DEB05A-D2DB-4B1B-B3F1-E8C1A61E0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84" y="1753289"/>
            <a:ext cx="3101226" cy="499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7C4EAF-D38D-48E7-B692-3D6A5EDAA49F}"/>
              </a:ext>
            </a:extLst>
          </p:cNvPr>
          <p:cNvSpPr txBox="1"/>
          <p:nvPr/>
        </p:nvSpPr>
        <p:spPr>
          <a:xfrm>
            <a:off x="5727357" y="2504310"/>
            <a:ext cx="154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출발 </a:t>
            </a:r>
            <a:r>
              <a:rPr lang="en-US" altLang="ko-KR" dirty="0"/>
              <a:t>, </a:t>
            </a:r>
            <a:r>
              <a:rPr lang="ko-KR" altLang="en-US" dirty="0"/>
              <a:t>지연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B5A1A1-62C3-493A-8AA5-23FA6D27711F}"/>
              </a:ext>
            </a:extLst>
          </p:cNvPr>
          <p:cNvSpPr txBox="1"/>
          <p:nvPr/>
        </p:nvSpPr>
        <p:spPr>
          <a:xfrm>
            <a:off x="6071286" y="4632426"/>
            <a:ext cx="154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결항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47DCD6-B022-4F5C-BDD8-DAE10AE2FF1F}"/>
              </a:ext>
            </a:extLst>
          </p:cNvPr>
          <p:cNvCxnSpPr>
            <a:stCxn id="4" idx="3"/>
          </p:cNvCxnSpPr>
          <p:nvPr/>
        </p:nvCxnSpPr>
        <p:spPr>
          <a:xfrm>
            <a:off x="7271952" y="2688976"/>
            <a:ext cx="10503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76B672D-1C1D-466E-9344-655E9D2D09C5}"/>
              </a:ext>
            </a:extLst>
          </p:cNvPr>
          <p:cNvCxnSpPr/>
          <p:nvPr/>
        </p:nvCxnSpPr>
        <p:spPr>
          <a:xfrm>
            <a:off x="7360508" y="4826990"/>
            <a:ext cx="10503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52262E-412B-4C12-B6E7-FA6500BBCC37}"/>
              </a:ext>
            </a:extLst>
          </p:cNvPr>
          <p:cNvSpPr txBox="1"/>
          <p:nvPr/>
        </p:nvSpPr>
        <p:spPr>
          <a:xfrm>
            <a:off x="8470559" y="2504310"/>
            <a:ext cx="147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E9995-30B1-40C9-A35E-178A78E2A9FD}"/>
              </a:ext>
            </a:extLst>
          </p:cNvPr>
          <p:cNvSpPr txBox="1"/>
          <p:nvPr/>
        </p:nvSpPr>
        <p:spPr>
          <a:xfrm>
            <a:off x="8606634" y="4646459"/>
            <a:ext cx="147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AEBB9D5-CCE8-4485-AACF-F276FE62D265}"/>
              </a:ext>
            </a:extLst>
          </p:cNvPr>
          <p:cNvCxnSpPr>
            <a:cxnSpLocks/>
          </p:cNvCxnSpPr>
          <p:nvPr/>
        </p:nvCxnSpPr>
        <p:spPr>
          <a:xfrm>
            <a:off x="5152768" y="2719190"/>
            <a:ext cx="5745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00F7C7F-0B38-4B62-B9D7-90D51261B844}"/>
              </a:ext>
            </a:extLst>
          </p:cNvPr>
          <p:cNvCxnSpPr>
            <a:cxnSpLocks/>
          </p:cNvCxnSpPr>
          <p:nvPr/>
        </p:nvCxnSpPr>
        <p:spPr>
          <a:xfrm>
            <a:off x="5152768" y="4817092"/>
            <a:ext cx="5745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7818A65C-1D99-4B8B-A3F8-74CE08B54C85}"/>
                  </a:ext>
                </a:extLst>
              </p14:cNvPr>
              <p14:cNvContentPartPr/>
              <p14:nvPr/>
            </p14:nvContentPartPr>
            <p14:xfrm>
              <a:off x="5139202" y="2719190"/>
              <a:ext cx="360" cy="210780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7818A65C-1D99-4B8B-A3F8-74CE08B54C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1202" y="2701190"/>
                <a:ext cx="36000" cy="2143440"/>
              </a:xfrm>
              <a:prstGeom prst="rect">
                <a:avLst/>
              </a:prstGeom>
            </p:spPr>
          </p:pic>
        </mc:Fallback>
      </mc:AlternateContent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9CDF812-F3E1-409C-A955-1C609ED2BB12}"/>
              </a:ext>
            </a:extLst>
          </p:cNvPr>
          <p:cNvCxnSpPr/>
          <p:nvPr/>
        </p:nvCxnSpPr>
        <p:spPr>
          <a:xfrm>
            <a:off x="3888110" y="3707027"/>
            <a:ext cx="126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601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진척사항 </a:t>
            </a:r>
            <a:r>
              <a:rPr lang="en-US" altLang="ko-KR" sz="3800" b="1" dirty="0"/>
              <a:t>– </a:t>
            </a:r>
            <a:r>
              <a:rPr lang="ko-KR" altLang="en-US" sz="3800" b="1" dirty="0"/>
              <a:t>데이터 </a:t>
            </a:r>
            <a:r>
              <a:rPr lang="ko-KR" altLang="en-US" sz="3800" b="1" dirty="0" err="1"/>
              <a:t>전처리</a:t>
            </a:r>
            <a:endParaRPr lang="ko-KR" altLang="en-US" sz="3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EFCB4-77E9-48E1-9F76-79E2172248E9}"/>
              </a:ext>
            </a:extLst>
          </p:cNvPr>
          <p:cNvSpPr txBox="1"/>
          <p:nvPr/>
        </p:nvSpPr>
        <p:spPr>
          <a:xfrm>
            <a:off x="624016" y="1383957"/>
            <a:ext cx="113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현황 데이터 변경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88F1552-31DD-4717-B4F6-FED65BE6E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63" y="1822622"/>
            <a:ext cx="3175172" cy="49885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DEC0BEE-BEA1-44BB-B1D5-E84911D76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220" y="3047992"/>
            <a:ext cx="6364217" cy="93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5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진척사항 </a:t>
            </a:r>
            <a:r>
              <a:rPr lang="en-US" altLang="ko-KR" sz="3800" b="1" dirty="0"/>
              <a:t>– </a:t>
            </a:r>
            <a:r>
              <a:rPr lang="ko-KR" altLang="en-US" sz="3800" b="1" dirty="0"/>
              <a:t>데이터 </a:t>
            </a:r>
            <a:r>
              <a:rPr lang="ko-KR" altLang="en-US" sz="3800" b="1" dirty="0" err="1"/>
              <a:t>전처리</a:t>
            </a:r>
            <a:endParaRPr lang="ko-KR" altLang="en-US" sz="3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EFCB4-77E9-48E1-9F76-79E2172248E9}"/>
              </a:ext>
            </a:extLst>
          </p:cNvPr>
          <p:cNvSpPr txBox="1"/>
          <p:nvPr/>
        </p:nvSpPr>
        <p:spPr>
          <a:xfrm>
            <a:off x="624016" y="1383957"/>
            <a:ext cx="113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 출발 계획 시간 데이터 변경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5B9967-522B-47D7-B078-5A299DD21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16" y="1968068"/>
            <a:ext cx="10750378" cy="428699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C68FB2F-667E-495D-8D87-5A588F227341}"/>
              </a:ext>
            </a:extLst>
          </p:cNvPr>
          <p:cNvSpPr/>
          <p:nvPr/>
        </p:nvSpPr>
        <p:spPr>
          <a:xfrm>
            <a:off x="1544595" y="1859692"/>
            <a:ext cx="10023389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61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6013-1B28-4F93-BF99-1BE13DC5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2569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진척사항 </a:t>
            </a:r>
            <a:r>
              <a:rPr lang="en-US" altLang="ko-KR" sz="3800" b="1" dirty="0"/>
              <a:t>– </a:t>
            </a:r>
            <a:r>
              <a:rPr lang="ko-KR" altLang="en-US" sz="3800" b="1" dirty="0"/>
              <a:t>데이터 </a:t>
            </a:r>
            <a:r>
              <a:rPr lang="ko-KR" altLang="en-US" sz="3800" b="1" dirty="0" err="1"/>
              <a:t>전처리</a:t>
            </a:r>
            <a:endParaRPr lang="ko-KR" altLang="en-US" sz="3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EFCB4-77E9-48E1-9F76-79E2172248E9}"/>
              </a:ext>
            </a:extLst>
          </p:cNvPr>
          <p:cNvSpPr txBox="1"/>
          <p:nvPr/>
        </p:nvSpPr>
        <p:spPr>
          <a:xfrm>
            <a:off x="624016" y="1383957"/>
            <a:ext cx="113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 출발 계획 시간 데이터 변경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4BC241-579A-4CC1-8EBC-EB92091EA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37" y="1926905"/>
            <a:ext cx="3934069" cy="43997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0360562-ECFE-4F1D-AD88-F61C616B9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492" y="2333476"/>
            <a:ext cx="4000706" cy="24258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0079218-C0FC-4522-8FFE-101EA82774DF}"/>
              </a:ext>
            </a:extLst>
          </p:cNvPr>
          <p:cNvSpPr/>
          <p:nvPr/>
        </p:nvSpPr>
        <p:spPr>
          <a:xfrm>
            <a:off x="7444946" y="3058297"/>
            <a:ext cx="821724" cy="370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61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244</Words>
  <Application>Microsoft Office PowerPoint</Application>
  <PresentationFormat>와이드스크린</PresentationFormat>
  <Paragraphs>122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Start – Up 프로젝트 6주차</vt:lpstr>
      <vt:lpstr>목차</vt:lpstr>
      <vt:lpstr>진척사항 – 데이터 전처리</vt:lpstr>
      <vt:lpstr>진척사항 – 데이터 전처리</vt:lpstr>
      <vt:lpstr>진척사항 – 데이터 전처리</vt:lpstr>
      <vt:lpstr>진척사항 – 데이터 전처리</vt:lpstr>
      <vt:lpstr>진척사항 – 데이터 전처리</vt:lpstr>
      <vt:lpstr>진척사항 – 데이터 전처리</vt:lpstr>
      <vt:lpstr>진척사항 – 데이터 전처리</vt:lpstr>
      <vt:lpstr>진척사항 – 데이터 전처리</vt:lpstr>
      <vt:lpstr>진척사항 – 데이터 전처리</vt:lpstr>
      <vt:lpstr>진척사항 – 데이터 전처리</vt:lpstr>
      <vt:lpstr>오류</vt:lpstr>
      <vt:lpstr>오류</vt:lpstr>
      <vt:lpstr>오류</vt:lpstr>
      <vt:lpstr>차주 계획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예지</dc:creator>
  <cp:lastModifiedBy>4163</cp:lastModifiedBy>
  <cp:revision>7</cp:revision>
  <dcterms:created xsi:type="dcterms:W3CDTF">2022-04-05T13:19:04Z</dcterms:created>
  <dcterms:modified xsi:type="dcterms:W3CDTF">2022-04-05T15:34:01Z</dcterms:modified>
</cp:coreProperties>
</file>