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301" r:id="rId4"/>
    <p:sldId id="268" r:id="rId5"/>
    <p:sldId id="269" r:id="rId6"/>
    <p:sldId id="270" r:id="rId7"/>
    <p:sldId id="271" r:id="rId8"/>
    <p:sldId id="272" r:id="rId9"/>
    <p:sldId id="267" r:id="rId10"/>
    <p:sldId id="284" r:id="rId11"/>
    <p:sldId id="285" r:id="rId12"/>
    <p:sldId id="286" r:id="rId13"/>
    <p:sldId id="287" r:id="rId14"/>
    <p:sldId id="288" r:id="rId15"/>
    <p:sldId id="300" r:id="rId16"/>
    <p:sldId id="289" r:id="rId17"/>
    <p:sldId id="290" r:id="rId18"/>
    <p:sldId id="291" r:id="rId19"/>
    <p:sldId id="295" r:id="rId20"/>
    <p:sldId id="292" r:id="rId21"/>
    <p:sldId id="296" r:id="rId22"/>
    <p:sldId id="297" r:id="rId23"/>
    <p:sldId id="298" r:id="rId24"/>
    <p:sldId id="302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FC9"/>
    <a:srgbClr val="E7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6BDED-206E-49B4-8122-C9D4F0E171E7}" v="15" dt="2022-04-12T14:52:49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42" d="100"/>
          <a:sy n="42" d="100"/>
        </p:scale>
        <p:origin x="20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예지" userId="58da43c07a4c2741" providerId="LiveId" clId="{6866BDED-206E-49B4-8122-C9D4F0E171E7}"/>
    <pc:docChg chg="custSel delSld modSld">
      <pc:chgData name="김 예지" userId="58da43c07a4c2741" providerId="LiveId" clId="{6866BDED-206E-49B4-8122-C9D4F0E171E7}" dt="2022-04-12T14:53:02.322" v="42" actId="20577"/>
      <pc:docMkLst>
        <pc:docMk/>
      </pc:docMkLst>
      <pc:sldChg chg="del modAnim">
        <pc:chgData name="김 예지" userId="58da43c07a4c2741" providerId="LiveId" clId="{6866BDED-206E-49B4-8122-C9D4F0E171E7}" dt="2022-04-12T14:49:17.426" v="4" actId="47"/>
        <pc:sldMkLst>
          <pc:docMk/>
          <pc:sldMk cId="2876949087" sldId="283"/>
        </pc:sldMkLst>
      </pc:sldChg>
      <pc:sldChg chg="modAnim">
        <pc:chgData name="김 예지" userId="58da43c07a4c2741" providerId="LiveId" clId="{6866BDED-206E-49B4-8122-C9D4F0E171E7}" dt="2022-04-12T14:49:00.152" v="2"/>
        <pc:sldMkLst>
          <pc:docMk/>
          <pc:sldMk cId="2288245590" sldId="284"/>
        </pc:sldMkLst>
      </pc:sldChg>
      <pc:sldChg chg="modAnim">
        <pc:chgData name="김 예지" userId="58da43c07a4c2741" providerId="LiveId" clId="{6866BDED-206E-49B4-8122-C9D4F0E171E7}" dt="2022-04-12T14:49:03.150" v="3"/>
        <pc:sldMkLst>
          <pc:docMk/>
          <pc:sldMk cId="327167679" sldId="285"/>
        </pc:sldMkLst>
      </pc:sldChg>
      <pc:sldChg chg="modAnim">
        <pc:chgData name="김 예지" userId="58da43c07a4c2741" providerId="LiveId" clId="{6866BDED-206E-49B4-8122-C9D4F0E171E7}" dt="2022-04-12T14:49:35.629" v="7"/>
        <pc:sldMkLst>
          <pc:docMk/>
          <pc:sldMk cId="2140225491" sldId="288"/>
        </pc:sldMkLst>
      </pc:sldChg>
      <pc:sldChg chg="modAnim">
        <pc:chgData name="김 예지" userId="58da43c07a4c2741" providerId="LiveId" clId="{6866BDED-206E-49B4-8122-C9D4F0E171E7}" dt="2022-04-12T14:49:39.974" v="8"/>
        <pc:sldMkLst>
          <pc:docMk/>
          <pc:sldMk cId="2016943021" sldId="289"/>
        </pc:sldMkLst>
      </pc:sldChg>
      <pc:sldChg chg="modAnim">
        <pc:chgData name="김 예지" userId="58da43c07a4c2741" providerId="LiveId" clId="{6866BDED-206E-49B4-8122-C9D4F0E171E7}" dt="2022-04-12T14:49:47.260" v="9"/>
        <pc:sldMkLst>
          <pc:docMk/>
          <pc:sldMk cId="1156067085" sldId="295"/>
        </pc:sldMkLst>
      </pc:sldChg>
      <pc:sldChg chg="addSp modSp mod modAnim">
        <pc:chgData name="김 예지" userId="58da43c07a4c2741" providerId="LiveId" clId="{6866BDED-206E-49B4-8122-C9D4F0E171E7}" dt="2022-04-12T14:53:02.322" v="42" actId="20577"/>
        <pc:sldMkLst>
          <pc:docMk/>
          <pc:sldMk cId="2354866559" sldId="297"/>
        </pc:sldMkLst>
        <pc:spChg chg="add mod">
          <ac:chgData name="김 예지" userId="58da43c07a4c2741" providerId="LiveId" clId="{6866BDED-206E-49B4-8122-C9D4F0E171E7}" dt="2022-04-12T14:52:48.267" v="37" actId="1076"/>
          <ac:spMkLst>
            <pc:docMk/>
            <pc:sldMk cId="2354866559" sldId="297"/>
            <ac:spMk id="9" creationId="{786AB5C7-8944-405A-9751-DAA5BB1F3BDF}"/>
          </ac:spMkLst>
        </pc:spChg>
        <pc:spChg chg="add mod">
          <ac:chgData name="김 예지" userId="58da43c07a4c2741" providerId="LiveId" clId="{6866BDED-206E-49B4-8122-C9D4F0E171E7}" dt="2022-04-12T14:53:02.322" v="42" actId="20577"/>
          <ac:spMkLst>
            <pc:docMk/>
            <pc:sldMk cId="2354866559" sldId="297"/>
            <ac:spMk id="12" creationId="{316FF87F-F34F-4F8C-BFDC-9A176CCF520D}"/>
          </ac:spMkLst>
        </pc:spChg>
        <pc:cxnChg chg="add mod">
          <ac:chgData name="김 예지" userId="58da43c07a4c2741" providerId="LiveId" clId="{6866BDED-206E-49B4-8122-C9D4F0E171E7}" dt="2022-04-12T14:51:59.490" v="14" actId="1582"/>
          <ac:cxnSpMkLst>
            <pc:docMk/>
            <pc:sldMk cId="2354866559" sldId="297"/>
            <ac:cxnSpMk id="6" creationId="{88CFC4D7-BAA8-4499-981D-555BF96CCFA3}"/>
          </ac:cxnSpMkLst>
        </pc:cxnChg>
        <pc:cxnChg chg="add mod">
          <ac:chgData name="김 예지" userId="58da43c07a4c2741" providerId="LiveId" clId="{6866BDED-206E-49B4-8122-C9D4F0E171E7}" dt="2022-04-12T14:52:28.511" v="17" actId="208"/>
          <ac:cxnSpMkLst>
            <pc:docMk/>
            <pc:sldMk cId="2354866559" sldId="297"/>
            <ac:cxnSpMk id="11" creationId="{AC6B2DB1-D981-4950-A080-8B41FEFCAEFC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3:56:21.5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0,'3501'0,"-3486"0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3:56:27.7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0,'3991'0,"-3980"0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3:56:37.7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0,'2283'0,"-2268"0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E909-2E16-477B-BD38-2DF9E2587960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EDCB9-ACE1-4A6D-93C2-C307A6D8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0D79-51D9-4563-81AF-D80B0D545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C7EAC-C3CA-43D8-BAA5-3DD85C13E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C1FAC-2448-4FC2-8817-7BDF6CE5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C0891-E64A-4BEE-8F38-461C078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9B55-A122-40EF-A9DE-7F27D1A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A04B6-7AD0-4409-A7CC-FA23BD55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81E60-7FCF-4AEB-A457-BCE77316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895C9-46FA-47F9-9932-5264D69A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B985-0CF4-4DC3-B2DA-4EEB877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88040-AF0E-4C22-A1B7-692884DB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46186-DC84-44CD-B632-931C209C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7C30D-38D4-4B18-B41E-BFA25EB4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5A944-AAC5-470D-A4F8-1DCF739C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2E90-B533-471A-961D-B2FC23EC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8FF5-C1AA-418B-966C-879072CF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F26F-9212-467A-9C41-D0DEF1D4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2D56B-7E53-4F2C-B1D7-D8ABCF04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9788E-9DC9-420E-B0D7-0E25B0E2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E51F-3202-4DC5-A679-42816AEA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159E7-48E3-4860-8F2A-8BB2FAF1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B95F-93B2-4FC4-91FB-8115BB98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84610-A951-4199-867A-50C1ABF4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27C8A-4131-4384-BBDB-C15E7E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C22F-9E61-40FA-8D6B-A735684B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A0FBA-4EB1-45C2-9B27-24249204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9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84B7-B44C-450E-8B97-30663A6C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E8E58-9F69-4647-80BA-03E2C27FD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AEF75-E37A-4671-BA16-10377D60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69469-A530-47AD-B793-8338272D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632B2-9C58-4CCC-8345-AE89300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B0CF7-1EF6-40E6-8721-935D601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97B91-97CE-4A62-8522-CE8DAB8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37363-D936-49F0-A719-603B638C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67B44-6686-44F6-9E13-37FAFF52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A2321-659A-4B96-8605-35694D25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45C969-2E4A-4127-B15B-4C576FD8F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BA9CE-6039-4D02-B2BE-8DA873D6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5724BB-835A-42CA-BC57-9FE5656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BC9150-DFD4-4743-A781-8A1902B7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20E3-7E86-4B78-BF24-4DB56E15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F586A-FC25-49AA-9CF7-966D4D53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027D4-D42B-4C61-BEA8-43615EEC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5D6B4-9F2B-4F8C-968D-3FF35E44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3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08CD40-FEFE-4B91-841E-9059D554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52C861-357D-4148-9580-56DF1D1D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9C133-F916-482D-9F3B-8DC3CD5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7180-8439-4EEF-9948-5BCA2AC2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02E90-BD81-49CF-AD37-7F224667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43D05-2897-46D9-8A75-9D728777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4F03A-00E0-47F2-9289-BC423860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5BE22-1CBD-4746-B399-613F5D48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7B6EC-5DED-4836-BE3E-3D0967A2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3802-A93B-4516-AF30-B1FFE639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05E36-8EFC-45F1-BA8B-9E159BFF2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BCFFD-D687-4D73-8886-D1BEF34A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84A80-C82E-4EE7-AA72-03D475B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A393C-9C5A-424A-A30B-0D3E921F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A085F-E56C-4430-B85C-5D1DACF2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01AA5-FEA9-469F-977D-B52EE6D4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DF2DE-726B-4B29-A8DA-BBA364367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D09D-FF13-4E21-8ECD-DFEE20120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F069-9DBC-4D42-8CBC-2955BBE6FF4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E220E-4644-405F-B0FA-47A50B3DF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A8E0-1F76-4EE7-A2B4-995337D2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.png"/><Relationship Id="rId7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EB00F-FAF6-4FB7-91EB-3E1CA7BD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091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5800" b="1" dirty="0"/>
              <a:t>Start – Up </a:t>
            </a:r>
            <a:r>
              <a:rPr lang="ko-KR" altLang="en-US" sz="5800" b="1" dirty="0"/>
              <a:t>프로젝트</a:t>
            </a:r>
            <a:r>
              <a:rPr lang="en-US" altLang="ko-KR" sz="5800" b="1" dirty="0"/>
              <a:t> 7</a:t>
            </a:r>
            <a:r>
              <a:rPr lang="ko-KR" altLang="en-US" sz="5800" b="1" dirty="0"/>
              <a:t>주차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2EA58-2C18-4F58-A098-5E49ACE2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6458" y="5123477"/>
            <a:ext cx="4441372" cy="1655762"/>
          </a:xfrm>
        </p:spPr>
        <p:txBody>
          <a:bodyPr/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202044050, 202044058 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김예지</a:t>
            </a:r>
            <a:r>
              <a:rPr lang="en-US" altLang="ko-KR" dirty="0"/>
              <a:t>, </a:t>
            </a:r>
            <a:r>
              <a:rPr lang="ko-KR" altLang="en-US" dirty="0"/>
              <a:t>전동준</a:t>
            </a:r>
          </a:p>
        </p:txBody>
      </p:sp>
    </p:spTree>
    <p:extLst>
      <p:ext uri="{BB962C8B-B14F-4D97-AF65-F5344CB8AC3E}">
        <p14:creationId xmlns:p14="http://schemas.microsoft.com/office/powerpoint/2010/main" val="402470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6E075A-92B5-4CC0-B606-2A0C1766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1" y="2880276"/>
            <a:ext cx="6172200" cy="1133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323633-2E04-400E-91D3-1F8D5EA5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02" y="2375832"/>
            <a:ext cx="5600700" cy="190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85ED5B-7407-44D1-A660-D7EB0EA94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79" y="5140738"/>
            <a:ext cx="11763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52C0F-8193-4346-B282-94C829AC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6" y="2845381"/>
            <a:ext cx="5402904" cy="867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908DCE-9540-44D3-8C0A-61FCB9E3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70" y="1871662"/>
            <a:ext cx="3714750" cy="3114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0C8175-B1E6-45E3-9CBC-0D1A23E2E52E}"/>
              </a:ext>
            </a:extLst>
          </p:cNvPr>
          <p:cNvSpPr/>
          <p:nvPr/>
        </p:nvSpPr>
        <p:spPr>
          <a:xfrm>
            <a:off x="7055708" y="3472249"/>
            <a:ext cx="4127157" cy="481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8764F0-B57F-44FE-8EBE-1F1B5D36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2" y="3000177"/>
            <a:ext cx="5887045" cy="857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15E035-4BF3-437F-9B1C-1E2056A7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36" y="1868693"/>
            <a:ext cx="4360052" cy="3464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0D6316-056D-4C8C-A82F-CBACDCB03775}"/>
              </a:ext>
            </a:extLst>
          </p:cNvPr>
          <p:cNvSpPr txBox="1"/>
          <p:nvPr/>
        </p:nvSpPr>
        <p:spPr>
          <a:xfrm>
            <a:off x="2724268" y="2439277"/>
            <a:ext cx="391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처리된 데이터는 </a:t>
            </a:r>
            <a:r>
              <a:rPr lang="en-US" altLang="ko-KR" dirty="0"/>
              <a:t>0</a:t>
            </a:r>
            <a:r>
              <a:rPr lang="ko-KR" altLang="en-US" dirty="0"/>
              <a:t>으로 바꾸기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57E4B2D-EE75-4B0E-8456-2A29E2139658}"/>
                  </a:ext>
                </a:extLst>
              </p14:cNvPr>
              <p14:cNvContentPartPr/>
              <p14:nvPr/>
            </p14:nvContentPartPr>
            <p14:xfrm>
              <a:off x="2192916" y="3601129"/>
              <a:ext cx="12664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57E4B2D-EE75-4B0E-8456-2A29E2139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5276" y="3583129"/>
                <a:ext cx="1302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A8DB727-BB8A-4D72-81B5-63CFA0CFC468}"/>
                  </a:ext>
                </a:extLst>
              </p14:cNvPr>
              <p14:cNvContentPartPr/>
              <p14:nvPr/>
            </p14:nvContentPartPr>
            <p14:xfrm>
              <a:off x="3657396" y="3607249"/>
              <a:ext cx="14410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A8DB727-BB8A-4D72-81B5-63CFA0CFC4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9756" y="3589249"/>
                <a:ext cx="1476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8BA9C0F-8F8D-434B-8073-421B189066F6}"/>
                  </a:ext>
                </a:extLst>
              </p14:cNvPr>
              <p14:cNvContentPartPr/>
              <p14:nvPr/>
            </p14:nvContentPartPr>
            <p14:xfrm>
              <a:off x="5269836" y="3601129"/>
              <a:ext cx="8276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8BA9C0F-8F8D-434B-8073-421B189066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51836" y="3583129"/>
                <a:ext cx="86328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8D7347-7A3D-4F20-9BDA-D5E94E08CB2D}"/>
              </a:ext>
            </a:extLst>
          </p:cNvPr>
          <p:cNvCxnSpPr/>
          <p:nvPr/>
        </p:nvCxnSpPr>
        <p:spPr>
          <a:xfrm flipH="1">
            <a:off x="2437655" y="3607609"/>
            <a:ext cx="383059" cy="531340"/>
          </a:xfrm>
          <a:prstGeom prst="straightConnector1">
            <a:avLst/>
          </a:prstGeom>
          <a:ln w="28575">
            <a:solidFill>
              <a:srgbClr val="E712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EA2F32-B980-44D2-B225-7EB94F82FA14}"/>
              </a:ext>
            </a:extLst>
          </p:cNvPr>
          <p:cNvSpPr txBox="1"/>
          <p:nvPr/>
        </p:nvSpPr>
        <p:spPr>
          <a:xfrm>
            <a:off x="1769642" y="4202441"/>
            <a:ext cx="29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 </a:t>
            </a:r>
            <a:r>
              <a:rPr lang="en-US" altLang="ko-KR" dirty="0"/>
              <a:t>-&gt; </a:t>
            </a:r>
            <a:r>
              <a:rPr lang="ko-KR" altLang="en-US" dirty="0"/>
              <a:t>숫자형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E49ADD-CA38-4CDD-BC1C-94F8EFEA8526}"/>
              </a:ext>
            </a:extLst>
          </p:cNvPr>
          <p:cNvCxnSpPr>
            <a:cxnSpLocks/>
          </p:cNvCxnSpPr>
          <p:nvPr/>
        </p:nvCxnSpPr>
        <p:spPr>
          <a:xfrm>
            <a:off x="3822285" y="3615728"/>
            <a:ext cx="57737" cy="1165816"/>
          </a:xfrm>
          <a:prstGeom prst="straightConnector1">
            <a:avLst/>
          </a:prstGeom>
          <a:ln w="28575">
            <a:solidFill>
              <a:srgbClr val="E712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D635EC-0A92-47AB-B097-D10D0492F2D7}"/>
              </a:ext>
            </a:extLst>
          </p:cNvPr>
          <p:cNvSpPr txBox="1"/>
          <p:nvPr/>
        </p:nvSpPr>
        <p:spPr>
          <a:xfrm>
            <a:off x="2704463" y="4781544"/>
            <a:ext cx="436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error </a:t>
            </a:r>
            <a:r>
              <a:rPr lang="ko-KR" altLang="en-US" dirty="0"/>
              <a:t>옵션 </a:t>
            </a:r>
            <a:r>
              <a:rPr lang="en-US" altLang="ko-KR" dirty="0"/>
              <a:t>: coerce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숫자로 변경할 수 없는 데이터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NaN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626367-26F9-42E6-954C-3ED893E9E2B7}"/>
              </a:ext>
            </a:extLst>
          </p:cNvPr>
          <p:cNvCxnSpPr>
            <a:cxnSpLocks/>
          </p:cNvCxnSpPr>
          <p:nvPr/>
        </p:nvCxnSpPr>
        <p:spPr>
          <a:xfrm flipH="1" flipV="1">
            <a:off x="5512039" y="2880276"/>
            <a:ext cx="132604" cy="364636"/>
          </a:xfrm>
          <a:prstGeom prst="straightConnector1">
            <a:avLst/>
          </a:prstGeom>
          <a:ln w="28575">
            <a:solidFill>
              <a:srgbClr val="E712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7B9815-DE8B-4684-A1FE-D19A1F5D8F1E}"/>
              </a:ext>
            </a:extLst>
          </p:cNvPr>
          <p:cNvSpPr/>
          <p:nvPr/>
        </p:nvSpPr>
        <p:spPr>
          <a:xfrm>
            <a:off x="7083407" y="3716723"/>
            <a:ext cx="4360052" cy="481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2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C19897-B10D-445A-935B-DD95255B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406460"/>
            <a:ext cx="9258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9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5BA890-B2BD-419F-9B44-D6C99234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2" y="2709520"/>
            <a:ext cx="9353550" cy="1638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7E478E-4E9B-4F90-8C31-558EFCD32CD4}"/>
              </a:ext>
            </a:extLst>
          </p:cNvPr>
          <p:cNvSpPr/>
          <p:nvPr/>
        </p:nvSpPr>
        <p:spPr>
          <a:xfrm>
            <a:off x="2827090" y="4062594"/>
            <a:ext cx="1635853" cy="285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35BBF-BE78-441F-A818-C398C0F42FB7}"/>
              </a:ext>
            </a:extLst>
          </p:cNvPr>
          <p:cNvSpPr txBox="1"/>
          <p:nvPr/>
        </p:nvSpPr>
        <p:spPr>
          <a:xfrm>
            <a:off x="2751589" y="447982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0.25(25%)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C491EE-426A-4512-A0D3-CC21222D2206}"/>
              </a:ext>
            </a:extLst>
          </p:cNvPr>
          <p:cNvSpPr/>
          <p:nvPr/>
        </p:nvSpPr>
        <p:spPr>
          <a:xfrm>
            <a:off x="5708822" y="3886200"/>
            <a:ext cx="1495167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03835C-E098-4492-AADB-0A689BD80C95}"/>
              </a:ext>
            </a:extLst>
          </p:cNvPr>
          <p:cNvCxnSpPr>
            <a:cxnSpLocks/>
          </p:cNvCxnSpPr>
          <p:nvPr/>
        </p:nvCxnSpPr>
        <p:spPr>
          <a:xfrm>
            <a:off x="6398668" y="4243053"/>
            <a:ext cx="57737" cy="606108"/>
          </a:xfrm>
          <a:prstGeom prst="straightConnector1">
            <a:avLst/>
          </a:prstGeom>
          <a:ln w="28575">
            <a:solidFill>
              <a:srgbClr val="E712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7577E-4A4B-4C1C-B0EF-92B79FE40DFA}"/>
              </a:ext>
            </a:extLst>
          </p:cNvPr>
          <p:cNvSpPr txBox="1"/>
          <p:nvPr/>
        </p:nvSpPr>
        <p:spPr>
          <a:xfrm>
            <a:off x="5659546" y="4860025"/>
            <a:ext cx="58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데이터와 테스트 데이터로 분리해주는 모듈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1267BA-D85C-4E98-8E93-CC2706E5076A}"/>
              </a:ext>
            </a:extLst>
          </p:cNvPr>
          <p:cNvSpPr/>
          <p:nvPr/>
        </p:nvSpPr>
        <p:spPr>
          <a:xfrm>
            <a:off x="1019432" y="2947086"/>
            <a:ext cx="1149179" cy="593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2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562897" y="124539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8B59A1-1127-489E-AD15-BD8E97EF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35" y="2073170"/>
            <a:ext cx="5302523" cy="40832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39DA3-1DE6-49C5-A60F-CB4881252548}"/>
              </a:ext>
            </a:extLst>
          </p:cNvPr>
          <p:cNvSpPr/>
          <p:nvPr/>
        </p:nvSpPr>
        <p:spPr>
          <a:xfrm>
            <a:off x="3064476" y="1964723"/>
            <a:ext cx="4720281" cy="4448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F33FE-E744-462D-852D-27F747AE09A4}"/>
              </a:ext>
            </a:extLst>
          </p:cNvPr>
          <p:cNvSpPr/>
          <p:nvPr/>
        </p:nvSpPr>
        <p:spPr>
          <a:xfrm>
            <a:off x="7784758" y="1964722"/>
            <a:ext cx="792160" cy="44484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ED5259-F204-48CF-9A60-5B63396E0406}"/>
              </a:ext>
            </a:extLst>
          </p:cNvPr>
          <p:cNvCxnSpPr/>
          <p:nvPr/>
        </p:nvCxnSpPr>
        <p:spPr>
          <a:xfrm flipH="1" flipV="1">
            <a:off x="2638168" y="3595816"/>
            <a:ext cx="531267" cy="61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6AD119-14AC-4AA7-AE54-961D771F3A57}"/>
              </a:ext>
            </a:extLst>
          </p:cNvPr>
          <p:cNvSpPr txBox="1"/>
          <p:nvPr/>
        </p:nvSpPr>
        <p:spPr>
          <a:xfrm>
            <a:off x="192303" y="3204688"/>
            <a:ext cx="27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Train_data</a:t>
            </a:r>
            <a:endParaRPr lang="en-US" altLang="ko-KR" dirty="0"/>
          </a:p>
          <a:p>
            <a:pPr algn="ctr"/>
            <a:r>
              <a:rPr lang="en-US" altLang="ko-KR" dirty="0"/>
              <a:t>: </a:t>
            </a:r>
            <a:r>
              <a:rPr lang="ko-KR" altLang="en-US" dirty="0"/>
              <a:t>학습 시킬 속성 값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F486E3-AA34-421D-ACA1-193E225AF229}"/>
              </a:ext>
            </a:extLst>
          </p:cNvPr>
          <p:cNvCxnSpPr>
            <a:cxnSpLocks/>
          </p:cNvCxnSpPr>
          <p:nvPr/>
        </p:nvCxnSpPr>
        <p:spPr>
          <a:xfrm flipV="1">
            <a:off x="8576917" y="3737919"/>
            <a:ext cx="635045" cy="979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C57D30-4977-4C18-A6B4-431FD316352E}"/>
              </a:ext>
            </a:extLst>
          </p:cNvPr>
          <p:cNvSpPr txBox="1"/>
          <p:nvPr/>
        </p:nvSpPr>
        <p:spPr>
          <a:xfrm>
            <a:off x="8672017" y="3414753"/>
            <a:ext cx="27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</a:t>
            </a:r>
          </a:p>
          <a:p>
            <a:pPr algn="ctr"/>
            <a:r>
              <a:rPr lang="en-US" altLang="ko-KR" dirty="0"/>
              <a:t>: </a:t>
            </a:r>
            <a:r>
              <a:rPr lang="ko-KR" altLang="en-US" dirty="0"/>
              <a:t>예측할 값</a:t>
            </a:r>
          </a:p>
        </p:txBody>
      </p:sp>
    </p:spTree>
    <p:extLst>
      <p:ext uri="{BB962C8B-B14F-4D97-AF65-F5344CB8AC3E}">
        <p14:creationId xmlns:p14="http://schemas.microsoft.com/office/powerpoint/2010/main" val="421398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F8800-0695-4CFA-AA86-96822033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8" y="2834807"/>
            <a:ext cx="4882968" cy="1188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10EA4B-49F5-4117-8E8D-0EA7A685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02" y="2396454"/>
            <a:ext cx="4359347" cy="23013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6A2904-5E49-48DE-9E30-643B9A0A4A20}"/>
              </a:ext>
            </a:extLst>
          </p:cNvPr>
          <p:cNvSpPr/>
          <p:nvPr/>
        </p:nvSpPr>
        <p:spPr>
          <a:xfrm>
            <a:off x="6845643" y="2644346"/>
            <a:ext cx="1742303" cy="296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47CBBA-0A1D-45D2-95BD-E308FF0F5A84}"/>
              </a:ext>
            </a:extLst>
          </p:cNvPr>
          <p:cNvCxnSpPr/>
          <p:nvPr/>
        </p:nvCxnSpPr>
        <p:spPr>
          <a:xfrm flipH="1">
            <a:off x="4429897" y="2940908"/>
            <a:ext cx="2662881" cy="1624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C77F8C-81D1-4619-AC82-F78A571E569A}"/>
              </a:ext>
            </a:extLst>
          </p:cNvPr>
          <p:cNvSpPr txBox="1"/>
          <p:nvPr/>
        </p:nvSpPr>
        <p:spPr>
          <a:xfrm>
            <a:off x="3329664" y="4513169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스케일링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20870-EFC9-4D03-84AA-115A40C35C0A}"/>
              </a:ext>
            </a:extLst>
          </p:cNvPr>
          <p:cNvSpPr txBox="1"/>
          <p:nvPr/>
        </p:nvSpPr>
        <p:spPr>
          <a:xfrm>
            <a:off x="562897" y="5572533"/>
            <a:ext cx="897814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스케일링이란</a:t>
            </a:r>
            <a:r>
              <a:rPr lang="en-US" altLang="ko-KR" b="1" dirty="0"/>
              <a:t>?</a:t>
            </a:r>
          </a:p>
          <a:p>
            <a:r>
              <a:rPr lang="ko-KR" altLang="en-US" sz="1600" dirty="0"/>
              <a:t>데이터셋에서 너무 높거나 너무 낮은 값 </a:t>
            </a:r>
            <a:r>
              <a:rPr lang="en-US" altLang="ko-KR" sz="1600" dirty="0"/>
              <a:t>(</a:t>
            </a:r>
            <a:r>
              <a:rPr lang="ko-KR" altLang="en-US" sz="1600" dirty="0"/>
              <a:t>이상치</a:t>
            </a:r>
            <a:r>
              <a:rPr lang="en-US" altLang="ko-KR" sz="1600" dirty="0"/>
              <a:t>)</a:t>
            </a:r>
            <a:r>
              <a:rPr lang="ko-KR" altLang="en-US" sz="1600" dirty="0"/>
              <a:t>가 학습되면 잘못된 모델이 나올 수 있기 때문에</a:t>
            </a:r>
            <a:endParaRPr lang="en-US" altLang="ko-KR" sz="1600" dirty="0"/>
          </a:p>
          <a:p>
            <a:r>
              <a:rPr lang="ko-KR" altLang="en-US" sz="1600" dirty="0"/>
              <a:t>분산에 맞춰 값을 조정해주는 작업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15E55B-2BE2-4498-8DB7-B7852A6A377E}"/>
              </a:ext>
            </a:extLst>
          </p:cNvPr>
          <p:cNvSpPr/>
          <p:nvPr/>
        </p:nvSpPr>
        <p:spPr>
          <a:xfrm>
            <a:off x="383725" y="5387867"/>
            <a:ext cx="358346" cy="36933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782E4-00E7-47CB-91DB-5140A64B1F3D}"/>
              </a:ext>
            </a:extLst>
          </p:cNvPr>
          <p:cNvSpPr txBox="1"/>
          <p:nvPr/>
        </p:nvSpPr>
        <p:spPr>
          <a:xfrm>
            <a:off x="383725" y="5372478"/>
            <a:ext cx="549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+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694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31CB9D-798B-476C-A6E5-D3A49379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46" y="2806808"/>
            <a:ext cx="9911034" cy="15551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432CBC-91FB-4EB5-96C0-157785DFB65F}"/>
              </a:ext>
            </a:extLst>
          </p:cNvPr>
          <p:cNvSpPr/>
          <p:nvPr/>
        </p:nvSpPr>
        <p:spPr>
          <a:xfrm>
            <a:off x="5356654" y="3552568"/>
            <a:ext cx="2483708" cy="93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6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0CF51-3F7B-4350-9F2D-44993DC4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7" y="2880276"/>
            <a:ext cx="6505575" cy="1343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D626EC-E7F9-4901-AE95-9F986CA86F9B}"/>
              </a:ext>
            </a:extLst>
          </p:cNvPr>
          <p:cNvSpPr/>
          <p:nvPr/>
        </p:nvSpPr>
        <p:spPr>
          <a:xfrm>
            <a:off x="1050325" y="3249048"/>
            <a:ext cx="852616" cy="302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77DC-7693-421B-8740-07E6A088AF75}"/>
              </a:ext>
            </a:extLst>
          </p:cNvPr>
          <p:cNvSpPr txBox="1"/>
          <p:nvPr/>
        </p:nvSpPr>
        <p:spPr>
          <a:xfrm>
            <a:off x="7366000" y="1582533"/>
            <a:ext cx="4263103" cy="481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구름 </a:t>
            </a:r>
            <a:r>
              <a:rPr lang="en-US" altLang="ko-KR" b="1" dirty="0"/>
              <a:t>: 0.13505099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저운고도</a:t>
            </a:r>
            <a:r>
              <a:rPr lang="ko-KR" altLang="en-US" b="1" dirty="0"/>
              <a:t> </a:t>
            </a:r>
            <a:r>
              <a:rPr lang="en-US" altLang="ko-KR" b="1" dirty="0"/>
              <a:t>: 0.36184231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강수량 </a:t>
            </a:r>
            <a:r>
              <a:rPr lang="en-US" altLang="ko-KR" b="1" dirty="0"/>
              <a:t>: 0.06104876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기온 </a:t>
            </a:r>
            <a:r>
              <a:rPr lang="en-US" altLang="ko-KR" b="1" dirty="0"/>
              <a:t>: 0.02746918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시정 </a:t>
            </a:r>
            <a:r>
              <a:rPr lang="en-US" altLang="ko-KR" b="1" dirty="0"/>
              <a:t>: -0.43611245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풍향 </a:t>
            </a:r>
            <a:r>
              <a:rPr lang="en-US" altLang="ko-KR" b="1" dirty="0"/>
              <a:t>: 0.5021962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풍속 </a:t>
            </a:r>
            <a:r>
              <a:rPr lang="en-US" altLang="ko-KR" b="1" dirty="0"/>
              <a:t>: 0.73991679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8BC6E4-365C-42E2-A47B-1F376CC810CC}"/>
              </a:ext>
            </a:extLst>
          </p:cNvPr>
          <p:cNvSpPr/>
          <p:nvPr/>
        </p:nvSpPr>
        <p:spPr>
          <a:xfrm>
            <a:off x="7160741" y="4460789"/>
            <a:ext cx="3571102" cy="2069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7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Decision Tree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2280E-CE64-4C1D-9A35-A1755FCA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67" y="2576554"/>
            <a:ext cx="6488266" cy="10787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F536DE-3969-43D9-AC8B-31C6EF6C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62" y="4023181"/>
            <a:ext cx="10667794" cy="15431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2F3E11-1A15-4144-8E86-F70A1B440D0B}"/>
              </a:ext>
            </a:extLst>
          </p:cNvPr>
          <p:cNvSpPr/>
          <p:nvPr/>
        </p:nvSpPr>
        <p:spPr>
          <a:xfrm>
            <a:off x="5461686" y="4874741"/>
            <a:ext cx="2885303" cy="809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6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8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FB396-5EB8-4B72-8317-93438533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53"/>
            <a:ext cx="10515600" cy="4802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진척사항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오류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차주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652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Decision Tree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DCC6A-8D5B-452B-A021-0C5071F8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07" y="1753289"/>
            <a:ext cx="6657175" cy="51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0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Decision Tree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4BE3AD-C5A0-46C4-B04C-1416C4E4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8" y="1795480"/>
            <a:ext cx="10939157" cy="50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0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Decision Tree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08D4C-573E-4999-9A7A-96047359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55" y="2348361"/>
            <a:ext cx="8752419" cy="17953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3AEC74-452A-47E1-B0B1-0D4521BD2DA6}"/>
              </a:ext>
            </a:extLst>
          </p:cNvPr>
          <p:cNvSpPr/>
          <p:nvPr/>
        </p:nvSpPr>
        <p:spPr>
          <a:xfrm>
            <a:off x="3800213" y="2424294"/>
            <a:ext cx="1333849" cy="285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5344D9-BB53-452D-AC5B-D9F2FE4BCC31}"/>
              </a:ext>
            </a:extLst>
          </p:cNvPr>
          <p:cNvSpPr/>
          <p:nvPr/>
        </p:nvSpPr>
        <p:spPr>
          <a:xfrm>
            <a:off x="1172055" y="3499482"/>
            <a:ext cx="5547527" cy="54401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4B0936-7231-4B5A-B1C5-5D920160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9" y="4454868"/>
            <a:ext cx="6930749" cy="10191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8CFC4D7-BAA8-4499-981D-555BF96CCFA3}"/>
              </a:ext>
            </a:extLst>
          </p:cNvPr>
          <p:cNvCxnSpPr>
            <a:stCxn id="8" idx="3"/>
          </p:cNvCxnSpPr>
          <p:nvPr/>
        </p:nvCxnSpPr>
        <p:spPr>
          <a:xfrm flipV="1">
            <a:off x="6719582" y="3762632"/>
            <a:ext cx="546191" cy="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6B2DB1-D981-4950-A080-8B41FEFCAEFC}"/>
              </a:ext>
            </a:extLst>
          </p:cNvPr>
          <p:cNvCxnSpPr/>
          <p:nvPr/>
        </p:nvCxnSpPr>
        <p:spPr>
          <a:xfrm flipV="1">
            <a:off x="7938782" y="4964455"/>
            <a:ext cx="546191" cy="8856"/>
          </a:xfrm>
          <a:prstGeom prst="straightConnector1">
            <a:avLst/>
          </a:prstGeom>
          <a:ln w="38100">
            <a:solidFill>
              <a:srgbClr val="353F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AB5C7-8944-405A-9751-DAA5BB1F3BDF}"/>
              </a:ext>
            </a:extLst>
          </p:cNvPr>
          <p:cNvSpPr txBox="1"/>
          <p:nvPr/>
        </p:nvSpPr>
        <p:spPr>
          <a:xfrm>
            <a:off x="7376160" y="3586821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FF87F-F34F-4F8C-BFDC-9A176CCF520D}"/>
              </a:ext>
            </a:extLst>
          </p:cNvPr>
          <p:cNvSpPr txBox="1"/>
          <p:nvPr/>
        </p:nvSpPr>
        <p:spPr>
          <a:xfrm>
            <a:off x="8579647" y="4788645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depth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86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Decision Tree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D0CD2-C792-425B-8772-EAFE3444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61" y="1819049"/>
            <a:ext cx="6027577" cy="45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87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오류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4C40DB2-9E10-4D35-824C-2948B3A91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" y="2082235"/>
            <a:ext cx="4466303" cy="3824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D8F53-DCD4-4C0D-8102-1F4A1DA59704}"/>
              </a:ext>
            </a:extLst>
          </p:cNvPr>
          <p:cNvSpPr txBox="1"/>
          <p:nvPr/>
        </p:nvSpPr>
        <p:spPr>
          <a:xfrm>
            <a:off x="562897" y="1491521"/>
            <a:ext cx="1031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엑셀 </a:t>
            </a:r>
            <a:r>
              <a:rPr lang="en-US" altLang="ko-KR" dirty="0"/>
              <a:t>: </a:t>
            </a:r>
            <a:r>
              <a:rPr lang="ko-KR" altLang="en-US" dirty="0"/>
              <a:t>사용할 수 없는 값 오류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A96777-8922-4B56-A85A-B6C77054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61" y="3131526"/>
            <a:ext cx="6705834" cy="11238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71ABB-00A4-46D3-95FC-989825DB6C94}"/>
              </a:ext>
            </a:extLst>
          </p:cNvPr>
          <p:cNvSpPr/>
          <p:nvPr/>
        </p:nvSpPr>
        <p:spPr>
          <a:xfrm>
            <a:off x="6295768" y="3052119"/>
            <a:ext cx="951470" cy="475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7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차주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15D6-F552-47B9-8F64-B59D22CA447B}"/>
              </a:ext>
            </a:extLst>
          </p:cNvPr>
          <p:cNvSpPr txBox="1"/>
          <p:nvPr/>
        </p:nvSpPr>
        <p:spPr>
          <a:xfrm flipH="1">
            <a:off x="562897" y="1203391"/>
            <a:ext cx="9013340" cy="372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머신 러닝 공부</a:t>
            </a:r>
            <a:endParaRPr lang="en-US" altLang="ko-KR" sz="28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기상 예보 </a:t>
            </a:r>
            <a:r>
              <a:rPr lang="ko-KR" altLang="en-US" sz="2800" dirty="0" err="1"/>
              <a:t>크롤링</a:t>
            </a:r>
            <a:r>
              <a:rPr lang="ko-KR" altLang="en-US" sz="2800" dirty="0"/>
              <a:t> 구현</a:t>
            </a:r>
            <a:endParaRPr lang="en-US" altLang="ko-KR" sz="28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크롤링</a:t>
            </a:r>
            <a:r>
              <a:rPr lang="ko-KR" altLang="en-US" sz="2800" dirty="0"/>
              <a:t> 된 데이터로 테스트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71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병합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운항 스케줄 </a:t>
            </a:r>
            <a:r>
              <a:rPr lang="en-US" altLang="ko-KR" dirty="0"/>
              <a:t>+ </a:t>
            </a:r>
            <a:r>
              <a:rPr lang="ko-KR" altLang="en-US" dirty="0"/>
              <a:t>날씨 데이터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5755CD-2D82-4DED-8170-4F56453D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340" y="2197258"/>
            <a:ext cx="5442976" cy="3560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5EA89-5A75-4FAF-99FB-DC9CF7F2AB0D}"/>
              </a:ext>
            </a:extLst>
          </p:cNvPr>
          <p:cNvSpPr txBox="1"/>
          <p:nvPr/>
        </p:nvSpPr>
        <p:spPr>
          <a:xfrm>
            <a:off x="5385500" y="3428999"/>
            <a:ext cx="1305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+</a:t>
            </a:r>
            <a:endParaRPr lang="ko-KR" altLang="en-US" sz="5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7DEA91-5A48-4DA2-AD0E-087836BF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9" y="2682718"/>
            <a:ext cx="5034434" cy="22590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3AF03D-E3E4-4A6B-B86F-4C0D5C6B9219}"/>
              </a:ext>
            </a:extLst>
          </p:cNvPr>
          <p:cNvSpPr/>
          <p:nvPr/>
        </p:nvSpPr>
        <p:spPr>
          <a:xfrm>
            <a:off x="1072055" y="2339603"/>
            <a:ext cx="1809882" cy="30332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6AB36-8B30-47ED-9524-F646E147C266}"/>
              </a:ext>
            </a:extLst>
          </p:cNvPr>
          <p:cNvSpPr/>
          <p:nvPr/>
        </p:nvSpPr>
        <p:spPr>
          <a:xfrm>
            <a:off x="6046253" y="2072478"/>
            <a:ext cx="1142823" cy="379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병합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운항 스케줄 </a:t>
            </a:r>
            <a:r>
              <a:rPr lang="en-US" altLang="ko-KR" dirty="0"/>
              <a:t>+ </a:t>
            </a:r>
            <a:r>
              <a:rPr lang="ko-KR" altLang="en-US" dirty="0"/>
              <a:t>날씨 데이터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9DBC16-57EB-455C-92CF-2164724E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" y="1933584"/>
            <a:ext cx="7855354" cy="38736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94AF96-FB4E-4D64-9768-552218D20D58}"/>
              </a:ext>
            </a:extLst>
          </p:cNvPr>
          <p:cNvSpPr/>
          <p:nvPr/>
        </p:nvSpPr>
        <p:spPr>
          <a:xfrm>
            <a:off x="2957611" y="1986455"/>
            <a:ext cx="5852160" cy="996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4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병합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운항 스케줄 </a:t>
            </a:r>
            <a:r>
              <a:rPr lang="en-US" altLang="ko-KR" dirty="0"/>
              <a:t>+ </a:t>
            </a:r>
            <a:r>
              <a:rPr lang="ko-KR" altLang="en-US" dirty="0"/>
              <a:t>날씨 데이터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40EBA4-157F-4BC0-B4F4-02ECCCE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" y="1899008"/>
            <a:ext cx="8654678" cy="4103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887410-E651-44BC-AABB-FBA294B03B57}"/>
              </a:ext>
            </a:extLst>
          </p:cNvPr>
          <p:cNvSpPr/>
          <p:nvPr/>
        </p:nvSpPr>
        <p:spPr>
          <a:xfrm>
            <a:off x="466659" y="1816188"/>
            <a:ext cx="9087244" cy="416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ADF184-020D-422B-9428-D52F2AD89BAF}"/>
              </a:ext>
            </a:extLst>
          </p:cNvPr>
          <p:cNvSpPr/>
          <p:nvPr/>
        </p:nvSpPr>
        <p:spPr>
          <a:xfrm>
            <a:off x="562897" y="1664839"/>
            <a:ext cx="616364" cy="4471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4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병합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운항 스케줄 </a:t>
            </a:r>
            <a:r>
              <a:rPr lang="en-US" altLang="ko-KR" dirty="0"/>
              <a:t>+ </a:t>
            </a:r>
            <a:r>
              <a:rPr lang="ko-KR" altLang="en-US" dirty="0"/>
              <a:t>날씨 데이터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54EE44-AF2F-4183-A033-0AEBC87D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" y="1982137"/>
            <a:ext cx="7245722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병합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운항 스케줄 </a:t>
            </a:r>
            <a:r>
              <a:rPr lang="en-US" altLang="ko-KR" dirty="0"/>
              <a:t>+ </a:t>
            </a:r>
            <a:r>
              <a:rPr lang="ko-KR" altLang="en-US" dirty="0"/>
              <a:t>날씨 데이터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328CC0-92C3-45C5-B3AA-2F6C0E6A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0" y="2396316"/>
            <a:ext cx="5091617" cy="28504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8493CF-ED4E-404D-9BE0-F1DF7FB9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697" y="1986420"/>
            <a:ext cx="6076427" cy="36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8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병합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운항 스케줄 </a:t>
            </a:r>
            <a:r>
              <a:rPr lang="en-US" altLang="ko-KR" dirty="0"/>
              <a:t>+ </a:t>
            </a:r>
            <a:r>
              <a:rPr lang="ko-KR" altLang="en-US" dirty="0"/>
              <a:t>날씨 데이터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E176DB-5881-45CA-8D77-0A99FD83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46" y="1816017"/>
            <a:ext cx="7218925" cy="44236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AE3668-CECA-43B1-9410-EAFD2E78FAC0}"/>
              </a:ext>
            </a:extLst>
          </p:cNvPr>
          <p:cNvSpPr/>
          <p:nvPr/>
        </p:nvSpPr>
        <p:spPr>
          <a:xfrm>
            <a:off x="468322" y="1740506"/>
            <a:ext cx="7635172" cy="47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5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2133C-2C57-4B46-B62F-DEA17BA1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6" y="2261286"/>
            <a:ext cx="8166714" cy="27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285</Words>
  <Application>Microsoft Office PowerPoint</Application>
  <PresentationFormat>와이드스크린</PresentationFormat>
  <Paragraphs>80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Start – Up 프로젝트 7주차</vt:lpstr>
      <vt:lpstr>목차</vt:lpstr>
      <vt:lpstr>진척사항 – 데이터 병합</vt:lpstr>
      <vt:lpstr>진척사항 – 데이터 병합</vt:lpstr>
      <vt:lpstr>진척사항 – 데이터 병합</vt:lpstr>
      <vt:lpstr>진척사항 – 데이터 병합</vt:lpstr>
      <vt:lpstr>진척사항 – 데이터 병합</vt:lpstr>
      <vt:lpstr>진척사항 – 데이터 병합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진척사항 – 데이터 학습</vt:lpstr>
      <vt:lpstr>오류</vt:lpstr>
      <vt:lpstr>차주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예지</dc:creator>
  <cp:lastModifiedBy>김 예지</cp:lastModifiedBy>
  <cp:revision>12</cp:revision>
  <dcterms:created xsi:type="dcterms:W3CDTF">2022-04-05T13:19:04Z</dcterms:created>
  <dcterms:modified xsi:type="dcterms:W3CDTF">2022-04-12T14:53:09Z</dcterms:modified>
</cp:coreProperties>
</file>