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303" r:id="rId4"/>
    <p:sldId id="301" r:id="rId5"/>
    <p:sldId id="304" r:id="rId6"/>
    <p:sldId id="305" r:id="rId7"/>
    <p:sldId id="306" r:id="rId8"/>
    <p:sldId id="307" r:id="rId9"/>
    <p:sldId id="309" r:id="rId10"/>
    <p:sldId id="308" r:id="rId11"/>
    <p:sldId id="312" r:id="rId12"/>
    <p:sldId id="313" r:id="rId13"/>
    <p:sldId id="314" r:id="rId14"/>
    <p:sldId id="310" r:id="rId15"/>
    <p:sldId id="31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1224"/>
    <a:srgbClr val="353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AE909-2E16-477B-BD38-2DF9E258796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EDCB9-ACE1-4A6D-93C2-C307A6D8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8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0D79-51D9-4563-81AF-D80B0D545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C7EAC-C3CA-43D8-BAA5-3DD85C13E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C1FAC-2448-4FC2-8817-7BDF6CE5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C0891-E64A-4BEE-8F38-461C0786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9B55-A122-40EF-A9DE-7F27D1AD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0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A04B6-7AD0-4409-A7CC-FA23BD55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F81E60-7FCF-4AEB-A457-BCE77316C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895C9-46FA-47F9-9932-5264D69A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EB985-0CF4-4DC3-B2DA-4EEB877C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88040-AF0E-4C22-A1B7-692884DB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3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46186-DC84-44CD-B632-931C209C8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7C30D-38D4-4B18-B41E-BFA25EB4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5A944-AAC5-470D-A4F8-1DCF739C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42E90-B533-471A-961D-B2FC23EC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78FF5-C1AA-418B-966C-879072CF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3F26F-9212-467A-9C41-D0DEF1D4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2D56B-7E53-4F2C-B1D7-D8ABCF04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9788E-9DC9-420E-B0D7-0E25B0E2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2E51F-3202-4DC5-A679-42816AEA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159E7-48E3-4860-8F2A-8BB2FAF1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0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8B95F-93B2-4FC4-91FB-8115BB98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84610-A951-4199-867A-50C1ABF4E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27C8A-4131-4384-BBDB-C15E7E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5C22F-9E61-40FA-8D6B-A735684B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A0FBA-4EB1-45C2-9B27-24249204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9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A84B7-B44C-450E-8B97-30663A6C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E8E58-9F69-4647-80BA-03E2C27FD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AEF75-E37A-4671-BA16-10377D604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69469-A530-47AD-B793-8338272D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632B2-9C58-4CCC-8345-AE893004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B0CF7-1EF6-40E6-8721-935D6017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4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97B91-97CE-4A62-8522-CE8DAB8A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37363-D936-49F0-A719-603B638C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67B44-6686-44F6-9E13-37FAFF523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6A2321-659A-4B96-8605-35694D25B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45C969-2E4A-4127-B15B-4C576FD8F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CBA9CE-6039-4D02-B2BE-8DA873D6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5724BB-835A-42CA-BC57-9FE56564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BC9150-DFD4-4743-A781-8A1902B7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1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20E3-7E86-4B78-BF24-4DB56E15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2F586A-FC25-49AA-9CF7-966D4D53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5027D4-D42B-4C61-BEA8-43615EEC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65D6B4-9F2B-4F8C-968D-3FF35E44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3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08CD40-FEFE-4B91-841E-9059D554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52C861-357D-4148-9580-56DF1D1D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9C133-F916-482D-9F3B-8DC3CD50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97180-8439-4EEF-9948-5BCA2AC2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02E90-BD81-49CF-AD37-7F2246675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543D05-2897-46D9-8A75-9D7287770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4F03A-00E0-47F2-9289-BC423860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5BE22-1CBD-4746-B399-613F5D48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7B6EC-5DED-4836-BE3E-3D0967A2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4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63802-A93B-4516-AF30-B1FFE639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305E36-8EFC-45F1-BA8B-9E159BFF2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1BCFFD-D687-4D73-8886-D1BEF34A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84A80-C82E-4EE7-AA72-03D475B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A393C-9C5A-424A-A30B-0D3E921F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A085F-E56C-4430-B85C-5D1DACF2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1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01AA5-FEA9-469F-977D-B52EE6D4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DF2DE-726B-4B29-A8DA-BBA364367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D09D-FF13-4E21-8ECD-DFEE20120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F069-9DBC-4D42-8CBC-2955BBE6FF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E220E-4644-405F-B0FA-47A50B3DF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A8E0-1F76-4EE7-A2B4-995337D21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5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EB00F-FAF6-4FB7-91EB-3E1CA7BDB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0918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5800" b="1" dirty="0"/>
              <a:t>Start – Up </a:t>
            </a:r>
            <a:r>
              <a:rPr lang="ko-KR" altLang="en-US" sz="5800" b="1" dirty="0"/>
              <a:t>프로젝트</a:t>
            </a:r>
            <a:r>
              <a:rPr lang="en-US" altLang="ko-KR" sz="5800" b="1" dirty="0"/>
              <a:t> 9</a:t>
            </a:r>
            <a:r>
              <a:rPr lang="ko-KR" altLang="en-US" sz="5800" b="1" dirty="0"/>
              <a:t>주차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42EA58-2C18-4F58-A098-5E49ACE25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6458" y="5123477"/>
            <a:ext cx="4441372" cy="1655762"/>
          </a:xfrm>
        </p:spPr>
        <p:txBody>
          <a:bodyPr/>
          <a:lstStyle/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202044058 </a:t>
            </a:r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전동준</a:t>
            </a:r>
          </a:p>
        </p:txBody>
      </p:sp>
    </p:spTree>
    <p:extLst>
      <p:ext uri="{BB962C8B-B14F-4D97-AF65-F5344CB8AC3E}">
        <p14:creationId xmlns:p14="http://schemas.microsoft.com/office/powerpoint/2010/main" val="402470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7775D2-C329-4562-B1C3-A006876CC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89" y="1582533"/>
            <a:ext cx="6596016" cy="461859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0B135A1-376F-44CA-8627-23A2D640EA10}"/>
              </a:ext>
            </a:extLst>
          </p:cNvPr>
          <p:cNvSpPr/>
          <p:nvPr/>
        </p:nvSpPr>
        <p:spPr>
          <a:xfrm>
            <a:off x="6854932" y="4664054"/>
            <a:ext cx="466405" cy="429584"/>
          </a:xfrm>
          <a:prstGeom prst="rect">
            <a:avLst/>
          </a:prstGeom>
          <a:noFill/>
          <a:ln w="5715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95DFCC-DE59-4F15-AF14-C9A22AF21296}"/>
              </a:ext>
            </a:extLst>
          </p:cNvPr>
          <p:cNvSpPr/>
          <p:nvPr/>
        </p:nvSpPr>
        <p:spPr>
          <a:xfrm>
            <a:off x="3797726" y="4234470"/>
            <a:ext cx="466405" cy="429584"/>
          </a:xfrm>
          <a:prstGeom prst="rect">
            <a:avLst/>
          </a:prstGeom>
          <a:noFill/>
          <a:ln w="5715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68C92F-E5F5-4DE7-98DC-0F61D97A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7" y="4372355"/>
            <a:ext cx="11100571" cy="15857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1E28CE-5052-4EF8-AB17-BB5EA589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186693"/>
            <a:ext cx="10782300" cy="279082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092088C-1CEC-4C1A-84D2-C252948DBB37}"/>
              </a:ext>
            </a:extLst>
          </p:cNvPr>
          <p:cNvCxnSpPr/>
          <p:nvPr/>
        </p:nvCxnSpPr>
        <p:spPr>
          <a:xfrm>
            <a:off x="4142416" y="4664054"/>
            <a:ext cx="785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A6FE22-5BD3-4A1C-A32B-214692A59892}"/>
              </a:ext>
            </a:extLst>
          </p:cNvPr>
          <p:cNvCxnSpPr/>
          <p:nvPr/>
        </p:nvCxnSpPr>
        <p:spPr>
          <a:xfrm>
            <a:off x="5141710" y="4883960"/>
            <a:ext cx="785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BA3CB1-C95F-40D5-B3CE-C9AD8D34DE2C}"/>
              </a:ext>
            </a:extLst>
          </p:cNvPr>
          <p:cNvCxnSpPr/>
          <p:nvPr/>
        </p:nvCxnSpPr>
        <p:spPr>
          <a:xfrm>
            <a:off x="4638483" y="5203079"/>
            <a:ext cx="785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9EFFE8-5E96-4DD4-9369-A0D87E5B8E58}"/>
              </a:ext>
            </a:extLst>
          </p:cNvPr>
          <p:cNvSpPr txBox="1"/>
          <p:nvPr/>
        </p:nvSpPr>
        <p:spPr>
          <a:xfrm>
            <a:off x="5927235" y="4722575"/>
            <a:ext cx="22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이항 교차 엔트로피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27290D-1067-411F-A6C1-9BB1CE433629}"/>
              </a:ext>
            </a:extLst>
          </p:cNvPr>
          <p:cNvSpPr txBox="1"/>
          <p:nvPr/>
        </p:nvSpPr>
        <p:spPr>
          <a:xfrm>
            <a:off x="4966807" y="4456777"/>
            <a:ext cx="22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훈련과정 아담 설정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FC6FC-EF69-432B-8FEE-17D983E8FF09}"/>
              </a:ext>
            </a:extLst>
          </p:cNvPr>
          <p:cNvSpPr txBox="1"/>
          <p:nvPr/>
        </p:nvSpPr>
        <p:spPr>
          <a:xfrm>
            <a:off x="5416849" y="5036280"/>
            <a:ext cx="309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학습과정에서 정확도 수집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96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7571AF-7D92-4C4A-97C2-07EDFD7B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65" y="1782740"/>
            <a:ext cx="10134600" cy="3476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5ABDC35-28BF-41B1-9B1E-1D96262DCC31}"/>
              </a:ext>
            </a:extLst>
          </p:cNvPr>
          <p:cNvSpPr/>
          <p:nvPr/>
        </p:nvSpPr>
        <p:spPr>
          <a:xfrm>
            <a:off x="9248328" y="4700876"/>
            <a:ext cx="938947" cy="429584"/>
          </a:xfrm>
          <a:prstGeom prst="rect">
            <a:avLst/>
          </a:prstGeom>
          <a:noFill/>
          <a:ln w="5715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93CBF8-1E3E-4792-A4AB-73ACB2409F39}"/>
              </a:ext>
            </a:extLst>
          </p:cNvPr>
          <p:cNvSpPr/>
          <p:nvPr/>
        </p:nvSpPr>
        <p:spPr>
          <a:xfrm>
            <a:off x="1717313" y="4915668"/>
            <a:ext cx="1338870" cy="429584"/>
          </a:xfrm>
          <a:prstGeom prst="rect">
            <a:avLst/>
          </a:prstGeom>
          <a:noFill/>
          <a:ln w="5715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2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92332-8072-44B3-966F-D5C5C3F1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30" y="1870809"/>
            <a:ext cx="5815141" cy="36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4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2CF535-E09C-4406-BD84-C1C43C62E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71" y="2059365"/>
            <a:ext cx="11780827" cy="2838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3D621-5E0E-46CD-A557-C703F4493075}"/>
              </a:ext>
            </a:extLst>
          </p:cNvPr>
          <p:cNvSpPr txBox="1"/>
          <p:nvPr/>
        </p:nvSpPr>
        <p:spPr>
          <a:xfrm>
            <a:off x="327302" y="5374528"/>
            <a:ext cx="1153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텐서플로</a:t>
            </a:r>
            <a:r>
              <a:rPr lang="ko-KR" altLang="en-US" sz="2800" dirty="0"/>
              <a:t> </a:t>
            </a:r>
            <a:r>
              <a:rPr lang="en-US" altLang="ko-KR" sz="2800" dirty="0"/>
              <a:t>1.X </a:t>
            </a:r>
            <a:r>
              <a:rPr lang="ko-KR" altLang="en-US" sz="2800" dirty="0"/>
              <a:t>버전 코드를 </a:t>
            </a:r>
            <a:r>
              <a:rPr lang="ko-KR" altLang="en-US" sz="2800" dirty="0" err="1"/>
              <a:t>텐서플로</a:t>
            </a:r>
            <a:r>
              <a:rPr lang="ko-KR" altLang="en-US" sz="2800" dirty="0"/>
              <a:t> </a:t>
            </a:r>
            <a:r>
              <a:rPr lang="en-US" altLang="ko-KR" sz="2800" dirty="0"/>
              <a:t>2.X </a:t>
            </a:r>
            <a:r>
              <a:rPr lang="ko-KR" altLang="en-US" sz="2800" dirty="0"/>
              <a:t>버전에서 사용하여 나온 경고문</a:t>
            </a:r>
          </a:p>
        </p:txBody>
      </p:sp>
    </p:spTree>
    <p:extLst>
      <p:ext uri="{BB962C8B-B14F-4D97-AF65-F5344CB8AC3E}">
        <p14:creationId xmlns:p14="http://schemas.microsoft.com/office/powerpoint/2010/main" val="394576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4A2CAD-B9F0-4C10-B9B9-C652C7A2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06" y="2118864"/>
            <a:ext cx="5791200" cy="2828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F2D83C-A419-43EB-8BF4-33417CBF4638}"/>
              </a:ext>
            </a:extLst>
          </p:cNvPr>
          <p:cNvSpPr/>
          <p:nvPr/>
        </p:nvSpPr>
        <p:spPr>
          <a:xfrm>
            <a:off x="3267906" y="3731243"/>
            <a:ext cx="1991428" cy="276161"/>
          </a:xfrm>
          <a:prstGeom prst="rect">
            <a:avLst/>
          </a:prstGeom>
          <a:noFill/>
          <a:ln w="381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3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8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FB396-5EB8-4B72-8317-93438533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753"/>
            <a:ext cx="10515600" cy="480221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딥러닝 알고리즘 선택 이유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진척 사항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차주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65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딥러닝 알고리즘 선택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14EC4-4782-45E0-B0BD-72B394A030B5}"/>
              </a:ext>
            </a:extLst>
          </p:cNvPr>
          <p:cNvSpPr txBox="1"/>
          <p:nvPr/>
        </p:nvSpPr>
        <p:spPr>
          <a:xfrm>
            <a:off x="1289108" y="1753299"/>
            <a:ext cx="9613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ANN       DNN       CNN       RNN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1763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딥러닝 알고리즘 선택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14EC4-4782-45E0-B0BD-72B394A030B5}"/>
              </a:ext>
            </a:extLst>
          </p:cNvPr>
          <p:cNvSpPr txBox="1"/>
          <p:nvPr/>
        </p:nvSpPr>
        <p:spPr>
          <a:xfrm>
            <a:off x="1289108" y="1753299"/>
            <a:ext cx="9613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ANN       DNN       CNN       RNN</a:t>
            </a:r>
            <a:endParaRPr lang="ko-KR" altLang="en-US" sz="4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3F18EC-95E7-4E02-A30B-377223B018A0}"/>
              </a:ext>
            </a:extLst>
          </p:cNvPr>
          <p:cNvSpPr/>
          <p:nvPr/>
        </p:nvSpPr>
        <p:spPr>
          <a:xfrm>
            <a:off x="1196698" y="1699925"/>
            <a:ext cx="1601734" cy="8228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89AC2-9987-474A-AECD-CCDFB6394D3D}"/>
              </a:ext>
            </a:extLst>
          </p:cNvPr>
          <p:cNvSpPr txBox="1"/>
          <p:nvPr/>
        </p:nvSpPr>
        <p:spPr>
          <a:xfrm>
            <a:off x="1121327" y="3244334"/>
            <a:ext cx="99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Artificial Neural Network – </a:t>
            </a:r>
            <a:r>
              <a:rPr lang="ko-KR" altLang="en-US" dirty="0"/>
              <a:t>사람의 신경망 원리와 구조를 모방하여 만든 기계학습 알고리즘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7A9FC-CFC8-4AEE-9375-73C63114FC3F}"/>
              </a:ext>
            </a:extLst>
          </p:cNvPr>
          <p:cNvSpPr txBox="1"/>
          <p:nvPr/>
        </p:nvSpPr>
        <p:spPr>
          <a:xfrm>
            <a:off x="1121326" y="3877536"/>
            <a:ext cx="99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학습과정에서 파라미터의 </a:t>
            </a:r>
            <a:r>
              <a:rPr lang="ko-KR" altLang="en-US" dirty="0" err="1"/>
              <a:t>최적값을</a:t>
            </a:r>
            <a:r>
              <a:rPr lang="ko-KR" altLang="en-US" dirty="0"/>
              <a:t> 찾기 어렵다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8E79F-840E-48FA-A1B2-09355A8ABAC6}"/>
              </a:ext>
            </a:extLst>
          </p:cNvPr>
          <p:cNvSpPr txBox="1"/>
          <p:nvPr/>
        </p:nvSpPr>
        <p:spPr>
          <a:xfrm>
            <a:off x="1109446" y="4510738"/>
            <a:ext cx="99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학습시간이 너무 느리다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7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딥러닝 알고리즘 선택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14EC4-4782-45E0-B0BD-72B394A030B5}"/>
              </a:ext>
            </a:extLst>
          </p:cNvPr>
          <p:cNvSpPr txBox="1"/>
          <p:nvPr/>
        </p:nvSpPr>
        <p:spPr>
          <a:xfrm>
            <a:off x="1289108" y="1753299"/>
            <a:ext cx="9613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ANN       DNN       CNN       RNN</a:t>
            </a:r>
            <a:endParaRPr lang="ko-KR" altLang="en-US" sz="4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3F18EC-95E7-4E02-A30B-377223B018A0}"/>
              </a:ext>
            </a:extLst>
          </p:cNvPr>
          <p:cNvSpPr/>
          <p:nvPr/>
        </p:nvSpPr>
        <p:spPr>
          <a:xfrm>
            <a:off x="3830841" y="1726611"/>
            <a:ext cx="1601734" cy="8228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89AC2-9987-474A-AECD-CCDFB6394D3D}"/>
              </a:ext>
            </a:extLst>
          </p:cNvPr>
          <p:cNvSpPr txBox="1"/>
          <p:nvPr/>
        </p:nvSpPr>
        <p:spPr>
          <a:xfrm>
            <a:off x="1121327" y="3244334"/>
            <a:ext cx="99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 – </a:t>
            </a:r>
            <a:r>
              <a:rPr lang="ko-KR" altLang="en-US" dirty="0"/>
              <a:t>은닉층을 많이 늘려 학습의 결과를 향상시키는 방법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7A9FC-CFC8-4AEE-9375-73C63114FC3F}"/>
              </a:ext>
            </a:extLst>
          </p:cNvPr>
          <p:cNvSpPr txBox="1"/>
          <p:nvPr/>
        </p:nvSpPr>
        <p:spPr>
          <a:xfrm>
            <a:off x="1129154" y="3877724"/>
            <a:ext cx="99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ANN</a:t>
            </a:r>
            <a:r>
              <a:rPr lang="ko-KR" altLang="en-US" dirty="0"/>
              <a:t>기법보다 향상된 결과를 보여줌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8E79F-840E-48FA-A1B2-09355A8ABAC6}"/>
              </a:ext>
            </a:extLst>
          </p:cNvPr>
          <p:cNvSpPr txBox="1"/>
          <p:nvPr/>
        </p:nvSpPr>
        <p:spPr>
          <a:xfrm>
            <a:off x="1109446" y="4510738"/>
            <a:ext cx="99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사전학습과 오류 </a:t>
            </a:r>
            <a:r>
              <a:rPr lang="ko-KR" altLang="en-US" dirty="0" err="1"/>
              <a:t>역전파</a:t>
            </a:r>
            <a:r>
              <a:rPr lang="ko-KR" altLang="en-US" dirty="0"/>
              <a:t> 기법을 통해 널리 사용됨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137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딥러닝 알고리즘 선택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14EC4-4782-45E0-B0BD-72B394A030B5}"/>
              </a:ext>
            </a:extLst>
          </p:cNvPr>
          <p:cNvSpPr txBox="1"/>
          <p:nvPr/>
        </p:nvSpPr>
        <p:spPr>
          <a:xfrm>
            <a:off x="1289108" y="1753299"/>
            <a:ext cx="9613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ANN       DNN       CNN       RNN</a:t>
            </a:r>
            <a:endParaRPr lang="ko-KR" altLang="en-US" sz="4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3F18EC-95E7-4E02-A30B-377223B018A0}"/>
              </a:ext>
            </a:extLst>
          </p:cNvPr>
          <p:cNvSpPr/>
          <p:nvPr/>
        </p:nvSpPr>
        <p:spPr>
          <a:xfrm>
            <a:off x="6423039" y="1726611"/>
            <a:ext cx="1601734" cy="8228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89AC2-9987-474A-AECD-CCDFB6394D3D}"/>
              </a:ext>
            </a:extLst>
          </p:cNvPr>
          <p:cNvSpPr txBox="1"/>
          <p:nvPr/>
        </p:nvSpPr>
        <p:spPr>
          <a:xfrm>
            <a:off x="1121327" y="3244334"/>
            <a:ext cx="99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 Neural Network – </a:t>
            </a:r>
            <a:r>
              <a:rPr lang="ko-KR" altLang="en-US" dirty="0"/>
              <a:t>데이터의</a:t>
            </a:r>
            <a:r>
              <a:rPr lang="en-US" altLang="ko-KR" dirty="0"/>
              <a:t> </a:t>
            </a:r>
            <a:r>
              <a:rPr lang="ko-KR" altLang="en-US" dirty="0"/>
              <a:t>특징을 추출하여 특징들의 패턴을 파악하는 구조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7A9FC-CFC8-4AEE-9375-73C63114FC3F}"/>
              </a:ext>
            </a:extLst>
          </p:cNvPr>
          <p:cNvSpPr txBox="1"/>
          <p:nvPr/>
        </p:nvSpPr>
        <p:spPr>
          <a:xfrm>
            <a:off x="1121326" y="3877536"/>
            <a:ext cx="99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합성곱신경망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8E79F-840E-48FA-A1B2-09355A8ABAC6}"/>
              </a:ext>
            </a:extLst>
          </p:cNvPr>
          <p:cNvSpPr txBox="1"/>
          <p:nvPr/>
        </p:nvSpPr>
        <p:spPr>
          <a:xfrm>
            <a:off x="1109446" y="4510738"/>
            <a:ext cx="99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정보추출</a:t>
            </a:r>
            <a:r>
              <a:rPr lang="en-US" altLang="ko-KR" dirty="0"/>
              <a:t>, </a:t>
            </a:r>
            <a:r>
              <a:rPr lang="ko-KR" altLang="en-US" dirty="0"/>
              <a:t>문장분류</a:t>
            </a:r>
            <a:r>
              <a:rPr lang="en-US" altLang="ko-KR" dirty="0"/>
              <a:t>, </a:t>
            </a:r>
            <a:r>
              <a:rPr lang="ko-KR" altLang="en-US" dirty="0"/>
              <a:t>얼굴인식 등의 분야에서 사용됨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5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딥러닝 알고리즘 선택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14EC4-4782-45E0-B0BD-72B394A030B5}"/>
              </a:ext>
            </a:extLst>
          </p:cNvPr>
          <p:cNvSpPr txBox="1"/>
          <p:nvPr/>
        </p:nvSpPr>
        <p:spPr>
          <a:xfrm>
            <a:off x="1289108" y="1753299"/>
            <a:ext cx="9613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ANN       DNN       CNN       RNN</a:t>
            </a:r>
            <a:endParaRPr lang="ko-KR" altLang="en-US" sz="4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3F18EC-95E7-4E02-A30B-377223B018A0}"/>
              </a:ext>
            </a:extLst>
          </p:cNvPr>
          <p:cNvSpPr/>
          <p:nvPr/>
        </p:nvSpPr>
        <p:spPr>
          <a:xfrm>
            <a:off x="9006848" y="1753299"/>
            <a:ext cx="1601734" cy="8228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89AC2-9987-474A-AECD-CCDFB6394D3D}"/>
              </a:ext>
            </a:extLst>
          </p:cNvPr>
          <p:cNvSpPr txBox="1"/>
          <p:nvPr/>
        </p:nvSpPr>
        <p:spPr>
          <a:xfrm>
            <a:off x="1121327" y="3244334"/>
            <a:ext cx="99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Recurrent Neural Network – </a:t>
            </a:r>
            <a:r>
              <a:rPr lang="ko-KR" altLang="en-US" dirty="0"/>
              <a:t>반복적이고</a:t>
            </a:r>
            <a:r>
              <a:rPr lang="en-US" altLang="ko-KR" dirty="0"/>
              <a:t> </a:t>
            </a:r>
            <a:r>
              <a:rPr lang="ko-KR" altLang="en-US" dirty="0"/>
              <a:t>순차적인 데이터 학습에 특화된 인공신경망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7A9FC-CFC8-4AEE-9375-73C63114FC3F}"/>
              </a:ext>
            </a:extLst>
          </p:cNvPr>
          <p:cNvSpPr txBox="1"/>
          <p:nvPr/>
        </p:nvSpPr>
        <p:spPr>
          <a:xfrm>
            <a:off x="1121326" y="3877536"/>
            <a:ext cx="99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웨이브폼을 파악하거나</a:t>
            </a:r>
            <a:r>
              <a:rPr lang="en-US" altLang="ko-KR" dirty="0"/>
              <a:t>, </a:t>
            </a:r>
            <a:r>
              <a:rPr lang="ko-KR" altLang="en-US" dirty="0"/>
              <a:t>텍스트의 앞 뒤 성분을 파악할 때 주로 사용됨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04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FAB21D-7591-4BB1-879E-E9E8CC7FC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7420"/>
            <a:ext cx="12192000" cy="1844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405D9D-EBD5-4483-BBA4-3164895B7C86}"/>
              </a:ext>
            </a:extLst>
          </p:cNvPr>
          <p:cNvSpPr txBox="1"/>
          <p:nvPr/>
        </p:nvSpPr>
        <p:spPr>
          <a:xfrm>
            <a:off x="3295650" y="4756666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 프레임 </a:t>
            </a:r>
            <a:r>
              <a:rPr lang="en-US" altLang="ko-KR" dirty="0"/>
              <a:t>-&gt; </a:t>
            </a:r>
            <a:r>
              <a:rPr lang="ko-KR" altLang="en-US" dirty="0" err="1"/>
              <a:t>텐서플로우</a:t>
            </a:r>
            <a:r>
              <a:rPr lang="ko-KR" altLang="en-US" dirty="0"/>
              <a:t> 데이터 프레임</a:t>
            </a:r>
          </a:p>
        </p:txBody>
      </p:sp>
    </p:spTree>
    <p:extLst>
      <p:ext uri="{BB962C8B-B14F-4D97-AF65-F5344CB8AC3E}">
        <p14:creationId xmlns:p14="http://schemas.microsoft.com/office/powerpoint/2010/main" val="161703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C4F490-BC14-43B9-905C-5C712CD2B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3" y="2941242"/>
            <a:ext cx="11381014" cy="97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7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186</Words>
  <Application>Microsoft Office PowerPoint</Application>
  <PresentationFormat>와이드스크린</PresentationFormat>
  <Paragraphs>41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Start – Up 프로젝트 9주차</vt:lpstr>
      <vt:lpstr>목차</vt:lpstr>
      <vt:lpstr>딥러닝 알고리즘 선택 이유</vt:lpstr>
      <vt:lpstr>딥러닝 알고리즘 선택 이유</vt:lpstr>
      <vt:lpstr>딥러닝 알고리즘 선택 이유</vt:lpstr>
      <vt:lpstr>딥러닝 알고리즘 선택 이유</vt:lpstr>
      <vt:lpstr>딥러닝 알고리즘 선택 이유</vt:lpstr>
      <vt:lpstr>진척사항</vt:lpstr>
      <vt:lpstr>진척사항</vt:lpstr>
      <vt:lpstr>진척사항</vt:lpstr>
      <vt:lpstr>진척사항</vt:lpstr>
      <vt:lpstr>진척사항</vt:lpstr>
      <vt:lpstr>진척사항</vt:lpstr>
      <vt:lpstr>진척사항</vt:lpstr>
      <vt:lpstr>진척사항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예지</dc:creator>
  <cp:lastModifiedBy>4163</cp:lastModifiedBy>
  <cp:revision>16</cp:revision>
  <dcterms:created xsi:type="dcterms:W3CDTF">2022-04-05T13:19:04Z</dcterms:created>
  <dcterms:modified xsi:type="dcterms:W3CDTF">2022-04-26T14:07:07Z</dcterms:modified>
</cp:coreProperties>
</file>