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02" r:id="rId3"/>
    <p:sldId id="30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7265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2" y="60"/>
      </p:cViewPr>
      <p:guideLst>
        <p:guide orient="horz" pos="300"/>
        <p:guide pos="7265"/>
        <p:guide pos="393"/>
        <p:guide orient="horz" pos="404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1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93ED7-2F03-4EB7-B7E4-93F6874CC0F4}" type="doc">
      <dgm:prSet loTypeId="urn:microsoft.com/office/officeart/2005/8/layout/radial5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0BE4154-B35C-49AC-BE38-4CC5DA362414}">
      <dgm:prSet phldrT="[Text]" custT="1"/>
      <dgm:spPr/>
      <dgm:t>
        <a:bodyPr/>
        <a:lstStyle/>
        <a:p>
          <a:r>
            <a:rPr lang="en-US" sz="1400" b="1" dirty="0" smtClean="0"/>
            <a:t>Roles </a:t>
          </a:r>
        </a:p>
        <a:p>
          <a:r>
            <a:rPr lang="en-US" sz="1400" b="1" dirty="0" smtClean="0"/>
            <a:t>and Responsibilities</a:t>
          </a:r>
          <a:endParaRPr lang="en-US" sz="1400" b="1" dirty="0"/>
        </a:p>
      </dgm:t>
    </dgm:pt>
    <dgm:pt modelId="{60CA6685-5BE9-499F-A958-CDD2956614F6}" type="parTrans" cxnId="{C4B3A36D-4A1B-443F-936D-44EA28865C9A}">
      <dgm:prSet/>
      <dgm:spPr/>
      <dgm:t>
        <a:bodyPr/>
        <a:lstStyle/>
        <a:p>
          <a:endParaRPr lang="en-US"/>
        </a:p>
      </dgm:t>
    </dgm:pt>
    <dgm:pt modelId="{1B687EC0-9A57-4B3A-BA6E-C5BC17C8D4EA}" type="sibTrans" cxnId="{C4B3A36D-4A1B-443F-936D-44EA28865C9A}">
      <dgm:prSet/>
      <dgm:spPr/>
      <dgm:t>
        <a:bodyPr/>
        <a:lstStyle/>
        <a:p>
          <a:endParaRPr lang="en-US"/>
        </a:p>
      </dgm:t>
    </dgm:pt>
    <dgm:pt modelId="{C6900712-1E00-45E3-AF3F-9CA176C5B0DB}">
      <dgm:prSet phldrT="[Text]"/>
      <dgm:spPr/>
      <dgm:t>
        <a:bodyPr/>
        <a:lstStyle/>
        <a:p>
          <a:r>
            <a:rPr lang="en-US" b="1" dirty="0" smtClean="0"/>
            <a:t>Forgot Password Changes</a:t>
          </a:r>
          <a:endParaRPr lang="en-US" b="1" dirty="0"/>
        </a:p>
      </dgm:t>
    </dgm:pt>
    <dgm:pt modelId="{1ADBC939-4854-441E-ADD7-AA18AE09C095}" type="parTrans" cxnId="{BD61990E-ADDE-4123-93A5-8A4A0A923E52}">
      <dgm:prSet/>
      <dgm:spPr/>
      <dgm:t>
        <a:bodyPr/>
        <a:lstStyle/>
        <a:p>
          <a:endParaRPr lang="en-US"/>
        </a:p>
      </dgm:t>
    </dgm:pt>
    <dgm:pt modelId="{46400D29-F1A2-4398-849C-6523F6B135D2}" type="sibTrans" cxnId="{BD61990E-ADDE-4123-93A5-8A4A0A923E52}">
      <dgm:prSet/>
      <dgm:spPr/>
      <dgm:t>
        <a:bodyPr/>
        <a:lstStyle/>
        <a:p>
          <a:endParaRPr lang="en-US"/>
        </a:p>
      </dgm:t>
    </dgm:pt>
    <dgm:pt modelId="{E1BAB008-B1F0-4C86-8EC6-E6B98540ABF2}">
      <dgm:prSet phldrT="[Text]"/>
      <dgm:spPr/>
      <dgm:t>
        <a:bodyPr/>
        <a:lstStyle/>
        <a:p>
          <a:r>
            <a:rPr lang="en-US" b="1" dirty="0" smtClean="0"/>
            <a:t>Wave Application</a:t>
          </a:r>
        </a:p>
        <a:p>
          <a:r>
            <a:rPr lang="en-US" b="1" dirty="0" smtClean="0"/>
            <a:t>API</a:t>
          </a:r>
          <a:endParaRPr lang="en-US" b="1" dirty="0"/>
        </a:p>
      </dgm:t>
    </dgm:pt>
    <dgm:pt modelId="{E58E8545-9A93-49CF-9F3D-BF3A2CFC08BF}" type="parTrans" cxnId="{14C8FA57-1244-4D98-8721-4E0761578812}">
      <dgm:prSet/>
      <dgm:spPr/>
      <dgm:t>
        <a:bodyPr/>
        <a:lstStyle/>
        <a:p>
          <a:endParaRPr lang="en-US"/>
        </a:p>
      </dgm:t>
    </dgm:pt>
    <dgm:pt modelId="{9690B718-8542-4128-8359-911B27AF36C1}" type="sibTrans" cxnId="{14C8FA57-1244-4D98-8721-4E0761578812}">
      <dgm:prSet/>
      <dgm:spPr/>
      <dgm:t>
        <a:bodyPr/>
        <a:lstStyle/>
        <a:p>
          <a:endParaRPr lang="en-US"/>
        </a:p>
      </dgm:t>
    </dgm:pt>
    <dgm:pt modelId="{ED834272-AB43-4BEE-B0B1-F4CE5001763B}">
      <dgm:prSet phldrT="[Text]"/>
      <dgm:spPr/>
      <dgm:t>
        <a:bodyPr/>
        <a:lstStyle/>
        <a:p>
          <a:r>
            <a:rPr lang="en-US" b="1" dirty="0" smtClean="0"/>
            <a:t>Refer &amp; Earn APIs</a:t>
          </a:r>
          <a:endParaRPr lang="en-US" b="1" dirty="0"/>
        </a:p>
      </dgm:t>
    </dgm:pt>
    <dgm:pt modelId="{6462265A-C4BD-4187-82F1-8C7493BF1DEC}" type="parTrans" cxnId="{5679A7C8-440F-4853-8A5C-C885205CCC1F}">
      <dgm:prSet/>
      <dgm:spPr/>
      <dgm:t>
        <a:bodyPr/>
        <a:lstStyle/>
        <a:p>
          <a:endParaRPr lang="en-US"/>
        </a:p>
      </dgm:t>
    </dgm:pt>
    <dgm:pt modelId="{963FD341-718C-496F-BFAD-E9693D02CA82}" type="sibTrans" cxnId="{5679A7C8-440F-4853-8A5C-C885205CCC1F}">
      <dgm:prSet/>
      <dgm:spPr/>
      <dgm:t>
        <a:bodyPr/>
        <a:lstStyle/>
        <a:p>
          <a:endParaRPr lang="en-US"/>
        </a:p>
      </dgm:t>
    </dgm:pt>
    <dgm:pt modelId="{34A1F493-929E-4F99-9548-66809161F655}">
      <dgm:prSet phldrT="[Text]"/>
      <dgm:spPr/>
      <dgm:t>
        <a:bodyPr/>
        <a:lstStyle/>
        <a:p>
          <a:r>
            <a:rPr lang="en-US" b="1" dirty="0" smtClean="0"/>
            <a:t>Interoperability</a:t>
          </a:r>
          <a:endParaRPr lang="en-US" b="1" dirty="0"/>
        </a:p>
      </dgm:t>
    </dgm:pt>
    <dgm:pt modelId="{C6C4D46C-42D3-4143-827D-74F732328087}" type="parTrans" cxnId="{14512AA5-6EBD-4ACE-9A89-81DA05DEBC0A}">
      <dgm:prSet/>
      <dgm:spPr/>
      <dgm:t>
        <a:bodyPr/>
        <a:lstStyle/>
        <a:p>
          <a:endParaRPr lang="en-US"/>
        </a:p>
      </dgm:t>
    </dgm:pt>
    <dgm:pt modelId="{CC35C498-2980-452F-A738-B29FFBD2AB6E}" type="sibTrans" cxnId="{14512AA5-6EBD-4ACE-9A89-81DA05DEBC0A}">
      <dgm:prSet/>
      <dgm:spPr/>
      <dgm:t>
        <a:bodyPr/>
        <a:lstStyle/>
        <a:p>
          <a:endParaRPr lang="en-US"/>
        </a:p>
      </dgm:t>
    </dgm:pt>
    <dgm:pt modelId="{BD494335-EF7D-4939-BE33-C5CA4DFD9ADB}">
      <dgm:prSet phldrT="[Text]"/>
      <dgm:spPr/>
      <dgm:t>
        <a:bodyPr/>
        <a:lstStyle/>
        <a:p>
          <a:r>
            <a:rPr lang="en-US" b="1" dirty="0" smtClean="0"/>
            <a:t>APIs related Login, Order Placement and Positions</a:t>
          </a:r>
          <a:endParaRPr lang="en-US" b="1" dirty="0"/>
        </a:p>
      </dgm:t>
    </dgm:pt>
    <dgm:pt modelId="{EC0D0372-E8B0-4A87-99CC-2A9ED9A4E4B6}" type="parTrans" cxnId="{565C8941-0732-436F-B56B-D741881541D0}">
      <dgm:prSet/>
      <dgm:spPr/>
      <dgm:t>
        <a:bodyPr/>
        <a:lstStyle/>
        <a:p>
          <a:endParaRPr lang="en-US"/>
        </a:p>
      </dgm:t>
    </dgm:pt>
    <dgm:pt modelId="{54993E8D-BCD2-45BC-B8F7-AA38036BF53F}" type="sibTrans" cxnId="{565C8941-0732-436F-B56B-D741881541D0}">
      <dgm:prSet/>
      <dgm:spPr/>
      <dgm:t>
        <a:bodyPr/>
        <a:lstStyle/>
        <a:p>
          <a:endParaRPr lang="en-US"/>
        </a:p>
      </dgm:t>
    </dgm:pt>
    <dgm:pt modelId="{34826A39-53E1-4C1E-A1C2-4188D349DA26}" type="pres">
      <dgm:prSet presAssocID="{30293ED7-2F03-4EB7-B7E4-93F6874CC0F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B42CAD-E4D7-4245-B9E3-135565A5AD85}" type="pres">
      <dgm:prSet presAssocID="{F0BE4154-B35C-49AC-BE38-4CC5DA362414}" presName="centerShape" presStyleLbl="node0" presStyleIdx="0" presStyleCnt="1" custScaleX="144278" custScaleY="140191"/>
      <dgm:spPr/>
      <dgm:t>
        <a:bodyPr/>
        <a:lstStyle/>
        <a:p>
          <a:endParaRPr lang="en-US"/>
        </a:p>
      </dgm:t>
    </dgm:pt>
    <dgm:pt modelId="{E44C9FDF-F641-40A3-9D74-9EB41CA6C0A0}" type="pres">
      <dgm:prSet presAssocID="{1ADBC939-4854-441E-ADD7-AA18AE09C095}" presName="parTrans" presStyleLbl="sibTrans2D1" presStyleIdx="0" presStyleCnt="5"/>
      <dgm:spPr/>
      <dgm:t>
        <a:bodyPr/>
        <a:lstStyle/>
        <a:p>
          <a:endParaRPr lang="en-US"/>
        </a:p>
      </dgm:t>
    </dgm:pt>
    <dgm:pt modelId="{7A1BA057-B759-4693-845A-BE2CF380E5E5}" type="pres">
      <dgm:prSet presAssocID="{1ADBC939-4854-441E-ADD7-AA18AE09C095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6FAF73E-9DC2-44A1-8B85-C7E535586021}" type="pres">
      <dgm:prSet presAssocID="{C6900712-1E00-45E3-AF3F-9CA176C5B0D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04701-9651-4F5F-A224-6E2470AD400F}" type="pres">
      <dgm:prSet presAssocID="{E58E8545-9A93-49CF-9F3D-BF3A2CFC08BF}" presName="parTrans" presStyleLbl="sibTrans2D1" presStyleIdx="1" presStyleCnt="5"/>
      <dgm:spPr/>
      <dgm:t>
        <a:bodyPr/>
        <a:lstStyle/>
        <a:p>
          <a:endParaRPr lang="en-US"/>
        </a:p>
      </dgm:t>
    </dgm:pt>
    <dgm:pt modelId="{F5B15F55-578D-40E0-92BB-49B2827C1D0A}" type="pres">
      <dgm:prSet presAssocID="{E58E8545-9A93-49CF-9F3D-BF3A2CFC08BF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63877F6-64A1-4F10-A41F-D789F4B758E6}" type="pres">
      <dgm:prSet presAssocID="{E1BAB008-B1F0-4C86-8EC6-E6B98540ABF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EDE3C-C3C8-434E-8ABF-62D0B48FC228}" type="pres">
      <dgm:prSet presAssocID="{6462265A-C4BD-4187-82F1-8C7493BF1DEC}" presName="parTrans" presStyleLbl="sibTrans2D1" presStyleIdx="2" presStyleCnt="5"/>
      <dgm:spPr/>
      <dgm:t>
        <a:bodyPr/>
        <a:lstStyle/>
        <a:p>
          <a:endParaRPr lang="en-US"/>
        </a:p>
      </dgm:t>
    </dgm:pt>
    <dgm:pt modelId="{622772C2-3F06-4A64-A41D-1D12C80E1F5D}" type="pres">
      <dgm:prSet presAssocID="{6462265A-C4BD-4187-82F1-8C7493BF1DE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F8694B65-333B-45C6-8DEF-2819490C8594}" type="pres">
      <dgm:prSet presAssocID="{ED834272-AB43-4BEE-B0B1-F4CE5001763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A5775F-6189-4CB1-B2F5-F2A61397A5E1}" type="pres">
      <dgm:prSet presAssocID="{C6C4D46C-42D3-4143-827D-74F732328087}" presName="parTrans" presStyleLbl="sibTrans2D1" presStyleIdx="3" presStyleCnt="5"/>
      <dgm:spPr/>
      <dgm:t>
        <a:bodyPr/>
        <a:lstStyle/>
        <a:p>
          <a:endParaRPr lang="en-US"/>
        </a:p>
      </dgm:t>
    </dgm:pt>
    <dgm:pt modelId="{36B5498C-6681-4F89-A2DC-6F8EF7563CF0}" type="pres">
      <dgm:prSet presAssocID="{C6C4D46C-42D3-4143-827D-74F73232808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336FCF56-FBD7-4E3E-BF0E-0FF8C363686C}" type="pres">
      <dgm:prSet presAssocID="{34A1F493-929E-4F99-9548-66809161F65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AFEEA-1CF8-4B30-899B-3257913E1C8E}" type="pres">
      <dgm:prSet presAssocID="{EC0D0372-E8B0-4A87-99CC-2A9ED9A4E4B6}" presName="parTrans" presStyleLbl="sibTrans2D1" presStyleIdx="4" presStyleCnt="5"/>
      <dgm:spPr/>
      <dgm:t>
        <a:bodyPr/>
        <a:lstStyle/>
        <a:p>
          <a:endParaRPr lang="en-US"/>
        </a:p>
      </dgm:t>
    </dgm:pt>
    <dgm:pt modelId="{7ED0F007-63E8-4D81-974F-75AA29CB9742}" type="pres">
      <dgm:prSet presAssocID="{EC0D0372-E8B0-4A87-99CC-2A9ED9A4E4B6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B5B8692C-55A1-4616-B470-DF34F79076EB}" type="pres">
      <dgm:prSet presAssocID="{BD494335-EF7D-4939-BE33-C5CA4DFD9AD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E5FA94-93BA-47C3-98B0-77C89B7347C8}" type="presOf" srcId="{6462265A-C4BD-4187-82F1-8C7493BF1DEC}" destId="{622772C2-3F06-4A64-A41D-1D12C80E1F5D}" srcOrd="1" destOrd="0" presId="urn:microsoft.com/office/officeart/2005/8/layout/radial5"/>
    <dgm:cxn modelId="{565C8941-0732-436F-B56B-D741881541D0}" srcId="{F0BE4154-B35C-49AC-BE38-4CC5DA362414}" destId="{BD494335-EF7D-4939-BE33-C5CA4DFD9ADB}" srcOrd="4" destOrd="0" parTransId="{EC0D0372-E8B0-4A87-99CC-2A9ED9A4E4B6}" sibTransId="{54993E8D-BCD2-45BC-B8F7-AA38036BF53F}"/>
    <dgm:cxn modelId="{E5F56ED5-CFC5-48F0-9A04-83300020684C}" type="presOf" srcId="{E58E8545-9A93-49CF-9F3D-BF3A2CFC08BF}" destId="{B0704701-9651-4F5F-A224-6E2470AD400F}" srcOrd="0" destOrd="0" presId="urn:microsoft.com/office/officeart/2005/8/layout/radial5"/>
    <dgm:cxn modelId="{43114464-2316-47DC-A279-B4553D47A514}" type="presOf" srcId="{F0BE4154-B35C-49AC-BE38-4CC5DA362414}" destId="{99B42CAD-E4D7-4245-B9E3-135565A5AD85}" srcOrd="0" destOrd="0" presId="urn:microsoft.com/office/officeart/2005/8/layout/radial5"/>
    <dgm:cxn modelId="{3CCDD214-4DCB-4DA9-AC78-B88D826FA293}" type="presOf" srcId="{C6C4D46C-42D3-4143-827D-74F732328087}" destId="{3FA5775F-6189-4CB1-B2F5-F2A61397A5E1}" srcOrd="0" destOrd="0" presId="urn:microsoft.com/office/officeart/2005/8/layout/radial5"/>
    <dgm:cxn modelId="{C268B2F7-D2DF-49CD-A10C-60E98ABB5B6F}" type="presOf" srcId="{1ADBC939-4854-441E-ADD7-AA18AE09C095}" destId="{E44C9FDF-F641-40A3-9D74-9EB41CA6C0A0}" srcOrd="0" destOrd="0" presId="urn:microsoft.com/office/officeart/2005/8/layout/radial5"/>
    <dgm:cxn modelId="{AA0E0D81-EC3B-4002-9A4B-E08345701151}" type="presOf" srcId="{C6900712-1E00-45E3-AF3F-9CA176C5B0DB}" destId="{06FAF73E-9DC2-44A1-8B85-C7E535586021}" srcOrd="0" destOrd="0" presId="urn:microsoft.com/office/officeart/2005/8/layout/radial5"/>
    <dgm:cxn modelId="{5679A7C8-440F-4853-8A5C-C885205CCC1F}" srcId="{F0BE4154-B35C-49AC-BE38-4CC5DA362414}" destId="{ED834272-AB43-4BEE-B0B1-F4CE5001763B}" srcOrd="2" destOrd="0" parTransId="{6462265A-C4BD-4187-82F1-8C7493BF1DEC}" sibTransId="{963FD341-718C-496F-BFAD-E9693D02CA82}"/>
    <dgm:cxn modelId="{AF808B37-BDAE-4D94-9AFA-6CC8ABBB665E}" type="presOf" srcId="{ED834272-AB43-4BEE-B0B1-F4CE5001763B}" destId="{F8694B65-333B-45C6-8DEF-2819490C8594}" srcOrd="0" destOrd="0" presId="urn:microsoft.com/office/officeart/2005/8/layout/radial5"/>
    <dgm:cxn modelId="{BD61990E-ADDE-4123-93A5-8A4A0A923E52}" srcId="{F0BE4154-B35C-49AC-BE38-4CC5DA362414}" destId="{C6900712-1E00-45E3-AF3F-9CA176C5B0DB}" srcOrd="0" destOrd="0" parTransId="{1ADBC939-4854-441E-ADD7-AA18AE09C095}" sibTransId="{46400D29-F1A2-4398-849C-6523F6B135D2}"/>
    <dgm:cxn modelId="{14C8FA57-1244-4D98-8721-4E0761578812}" srcId="{F0BE4154-B35C-49AC-BE38-4CC5DA362414}" destId="{E1BAB008-B1F0-4C86-8EC6-E6B98540ABF2}" srcOrd="1" destOrd="0" parTransId="{E58E8545-9A93-49CF-9F3D-BF3A2CFC08BF}" sibTransId="{9690B718-8542-4128-8359-911B27AF36C1}"/>
    <dgm:cxn modelId="{8C2F2578-E542-40CC-BD48-66CA54987E32}" type="presOf" srcId="{EC0D0372-E8B0-4A87-99CC-2A9ED9A4E4B6}" destId="{7ED0F007-63E8-4D81-974F-75AA29CB9742}" srcOrd="1" destOrd="0" presId="urn:microsoft.com/office/officeart/2005/8/layout/radial5"/>
    <dgm:cxn modelId="{09B74999-76D7-4A7D-BBAA-79E591F5B495}" type="presOf" srcId="{E1BAB008-B1F0-4C86-8EC6-E6B98540ABF2}" destId="{163877F6-64A1-4F10-A41F-D789F4B758E6}" srcOrd="0" destOrd="0" presId="urn:microsoft.com/office/officeart/2005/8/layout/radial5"/>
    <dgm:cxn modelId="{89BA4BE8-4BCC-4F67-A528-178914A1C675}" type="presOf" srcId="{6462265A-C4BD-4187-82F1-8C7493BF1DEC}" destId="{C40EDE3C-C3C8-434E-8ABF-62D0B48FC228}" srcOrd="0" destOrd="0" presId="urn:microsoft.com/office/officeart/2005/8/layout/radial5"/>
    <dgm:cxn modelId="{14512AA5-6EBD-4ACE-9A89-81DA05DEBC0A}" srcId="{F0BE4154-B35C-49AC-BE38-4CC5DA362414}" destId="{34A1F493-929E-4F99-9548-66809161F655}" srcOrd="3" destOrd="0" parTransId="{C6C4D46C-42D3-4143-827D-74F732328087}" sibTransId="{CC35C498-2980-452F-A738-B29FFBD2AB6E}"/>
    <dgm:cxn modelId="{5DBD3CEE-0D44-4C97-A5A6-C31ECE3AD346}" type="presOf" srcId="{BD494335-EF7D-4939-BE33-C5CA4DFD9ADB}" destId="{B5B8692C-55A1-4616-B470-DF34F79076EB}" srcOrd="0" destOrd="0" presId="urn:microsoft.com/office/officeart/2005/8/layout/radial5"/>
    <dgm:cxn modelId="{8B7D8D67-A7B8-4C69-9734-DC7ABFED1B74}" type="presOf" srcId="{34A1F493-929E-4F99-9548-66809161F655}" destId="{336FCF56-FBD7-4E3E-BF0E-0FF8C363686C}" srcOrd="0" destOrd="0" presId="urn:microsoft.com/office/officeart/2005/8/layout/radial5"/>
    <dgm:cxn modelId="{D548E548-744D-4038-9AE6-C52D42954EF1}" type="presOf" srcId="{1ADBC939-4854-441E-ADD7-AA18AE09C095}" destId="{7A1BA057-B759-4693-845A-BE2CF380E5E5}" srcOrd="1" destOrd="0" presId="urn:microsoft.com/office/officeart/2005/8/layout/radial5"/>
    <dgm:cxn modelId="{0D1E9B48-C3B5-48DE-9C08-B91F72DA8796}" type="presOf" srcId="{30293ED7-2F03-4EB7-B7E4-93F6874CC0F4}" destId="{34826A39-53E1-4C1E-A1C2-4188D349DA26}" srcOrd="0" destOrd="0" presId="urn:microsoft.com/office/officeart/2005/8/layout/radial5"/>
    <dgm:cxn modelId="{AB3A6EDD-5CF8-4D1A-A719-EAA31C5DACFD}" type="presOf" srcId="{EC0D0372-E8B0-4A87-99CC-2A9ED9A4E4B6}" destId="{CBBAFEEA-1CF8-4B30-899B-3257913E1C8E}" srcOrd="0" destOrd="0" presId="urn:microsoft.com/office/officeart/2005/8/layout/radial5"/>
    <dgm:cxn modelId="{D1322691-4739-4BBE-A67F-83FDEB5EB1B7}" type="presOf" srcId="{C6C4D46C-42D3-4143-827D-74F732328087}" destId="{36B5498C-6681-4F89-A2DC-6F8EF7563CF0}" srcOrd="1" destOrd="0" presId="urn:microsoft.com/office/officeart/2005/8/layout/radial5"/>
    <dgm:cxn modelId="{67AAE731-D164-4A5D-8FEA-0B3C33554DCA}" type="presOf" srcId="{E58E8545-9A93-49CF-9F3D-BF3A2CFC08BF}" destId="{F5B15F55-578D-40E0-92BB-49B2827C1D0A}" srcOrd="1" destOrd="0" presId="urn:microsoft.com/office/officeart/2005/8/layout/radial5"/>
    <dgm:cxn modelId="{C4B3A36D-4A1B-443F-936D-44EA28865C9A}" srcId="{30293ED7-2F03-4EB7-B7E4-93F6874CC0F4}" destId="{F0BE4154-B35C-49AC-BE38-4CC5DA362414}" srcOrd="0" destOrd="0" parTransId="{60CA6685-5BE9-499F-A958-CDD2956614F6}" sibTransId="{1B687EC0-9A57-4B3A-BA6E-C5BC17C8D4EA}"/>
    <dgm:cxn modelId="{AE3D3C04-7AF4-470B-8475-34758BA16FF4}" type="presParOf" srcId="{34826A39-53E1-4C1E-A1C2-4188D349DA26}" destId="{99B42CAD-E4D7-4245-B9E3-135565A5AD85}" srcOrd="0" destOrd="0" presId="urn:microsoft.com/office/officeart/2005/8/layout/radial5"/>
    <dgm:cxn modelId="{90920699-73F5-420D-9069-E4A878597AD4}" type="presParOf" srcId="{34826A39-53E1-4C1E-A1C2-4188D349DA26}" destId="{E44C9FDF-F641-40A3-9D74-9EB41CA6C0A0}" srcOrd="1" destOrd="0" presId="urn:microsoft.com/office/officeart/2005/8/layout/radial5"/>
    <dgm:cxn modelId="{33C54DF1-33D7-4282-8B02-4DBCA2501381}" type="presParOf" srcId="{E44C9FDF-F641-40A3-9D74-9EB41CA6C0A0}" destId="{7A1BA057-B759-4693-845A-BE2CF380E5E5}" srcOrd="0" destOrd="0" presId="urn:microsoft.com/office/officeart/2005/8/layout/radial5"/>
    <dgm:cxn modelId="{2670ADCD-533D-4DF4-B8FE-9D4952471C90}" type="presParOf" srcId="{34826A39-53E1-4C1E-A1C2-4188D349DA26}" destId="{06FAF73E-9DC2-44A1-8B85-C7E535586021}" srcOrd="2" destOrd="0" presId="urn:microsoft.com/office/officeart/2005/8/layout/radial5"/>
    <dgm:cxn modelId="{5BE7232C-BB3A-4CAF-AAEE-C07701E2E753}" type="presParOf" srcId="{34826A39-53E1-4C1E-A1C2-4188D349DA26}" destId="{B0704701-9651-4F5F-A224-6E2470AD400F}" srcOrd="3" destOrd="0" presId="urn:microsoft.com/office/officeart/2005/8/layout/radial5"/>
    <dgm:cxn modelId="{9688DA9A-6B57-48DE-8AF3-045D08913F0F}" type="presParOf" srcId="{B0704701-9651-4F5F-A224-6E2470AD400F}" destId="{F5B15F55-578D-40E0-92BB-49B2827C1D0A}" srcOrd="0" destOrd="0" presId="urn:microsoft.com/office/officeart/2005/8/layout/radial5"/>
    <dgm:cxn modelId="{8A62913B-055F-4243-A2C5-C4F6B8606044}" type="presParOf" srcId="{34826A39-53E1-4C1E-A1C2-4188D349DA26}" destId="{163877F6-64A1-4F10-A41F-D789F4B758E6}" srcOrd="4" destOrd="0" presId="urn:microsoft.com/office/officeart/2005/8/layout/radial5"/>
    <dgm:cxn modelId="{67C0E57F-4D5D-4F73-A409-6C9EA2651D08}" type="presParOf" srcId="{34826A39-53E1-4C1E-A1C2-4188D349DA26}" destId="{C40EDE3C-C3C8-434E-8ABF-62D0B48FC228}" srcOrd="5" destOrd="0" presId="urn:microsoft.com/office/officeart/2005/8/layout/radial5"/>
    <dgm:cxn modelId="{3CA7F5A5-4959-4FDD-AC56-4ADE25127B9F}" type="presParOf" srcId="{C40EDE3C-C3C8-434E-8ABF-62D0B48FC228}" destId="{622772C2-3F06-4A64-A41D-1D12C80E1F5D}" srcOrd="0" destOrd="0" presId="urn:microsoft.com/office/officeart/2005/8/layout/radial5"/>
    <dgm:cxn modelId="{C895CA5A-4058-4377-BD0E-2134C75DC96D}" type="presParOf" srcId="{34826A39-53E1-4C1E-A1C2-4188D349DA26}" destId="{F8694B65-333B-45C6-8DEF-2819490C8594}" srcOrd="6" destOrd="0" presId="urn:microsoft.com/office/officeart/2005/8/layout/radial5"/>
    <dgm:cxn modelId="{FF74E7A2-7AF9-4638-B7E7-8DCCEFDEE8E1}" type="presParOf" srcId="{34826A39-53E1-4C1E-A1C2-4188D349DA26}" destId="{3FA5775F-6189-4CB1-B2F5-F2A61397A5E1}" srcOrd="7" destOrd="0" presId="urn:microsoft.com/office/officeart/2005/8/layout/radial5"/>
    <dgm:cxn modelId="{9E680F91-60C2-418F-B7CF-5B6CD03FFF86}" type="presParOf" srcId="{3FA5775F-6189-4CB1-B2F5-F2A61397A5E1}" destId="{36B5498C-6681-4F89-A2DC-6F8EF7563CF0}" srcOrd="0" destOrd="0" presId="urn:microsoft.com/office/officeart/2005/8/layout/radial5"/>
    <dgm:cxn modelId="{22298252-00D8-463D-A484-CC5221040574}" type="presParOf" srcId="{34826A39-53E1-4C1E-A1C2-4188D349DA26}" destId="{336FCF56-FBD7-4E3E-BF0E-0FF8C363686C}" srcOrd="8" destOrd="0" presId="urn:microsoft.com/office/officeart/2005/8/layout/radial5"/>
    <dgm:cxn modelId="{273128D8-A1C4-47FB-BC6E-4A7E1121C7B6}" type="presParOf" srcId="{34826A39-53E1-4C1E-A1C2-4188D349DA26}" destId="{CBBAFEEA-1CF8-4B30-899B-3257913E1C8E}" srcOrd="9" destOrd="0" presId="urn:microsoft.com/office/officeart/2005/8/layout/radial5"/>
    <dgm:cxn modelId="{5598417C-A274-40D9-9511-3375423B3CAF}" type="presParOf" srcId="{CBBAFEEA-1CF8-4B30-899B-3257913E1C8E}" destId="{7ED0F007-63E8-4D81-974F-75AA29CB9742}" srcOrd="0" destOrd="0" presId="urn:microsoft.com/office/officeart/2005/8/layout/radial5"/>
    <dgm:cxn modelId="{49E9BA0A-149E-43E1-8D3B-5472AA6C5F1F}" type="presParOf" srcId="{34826A39-53E1-4C1E-A1C2-4188D349DA26}" destId="{B5B8692C-55A1-4616-B470-DF34F79076EB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293ED7-2F03-4EB7-B7E4-93F6874CC0F4}" type="doc">
      <dgm:prSet loTypeId="urn:microsoft.com/office/officeart/2005/8/layout/radial5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0BE4154-B35C-49AC-BE38-4CC5DA362414}">
      <dgm:prSet phldrT="[Text]" custT="1"/>
      <dgm:spPr/>
      <dgm:t>
        <a:bodyPr/>
        <a:lstStyle/>
        <a:p>
          <a:r>
            <a:rPr lang="en-US" sz="1600" b="1" dirty="0" smtClean="0"/>
            <a:t>Future</a:t>
          </a:r>
          <a:r>
            <a:rPr lang="en-US" sz="1400" b="1" dirty="0" smtClean="0"/>
            <a:t> Planning</a:t>
          </a:r>
          <a:endParaRPr lang="en-US" sz="1400" b="1" dirty="0"/>
        </a:p>
      </dgm:t>
    </dgm:pt>
    <dgm:pt modelId="{60CA6685-5BE9-499F-A958-CDD2956614F6}" type="parTrans" cxnId="{C4B3A36D-4A1B-443F-936D-44EA28865C9A}">
      <dgm:prSet/>
      <dgm:spPr/>
      <dgm:t>
        <a:bodyPr/>
        <a:lstStyle/>
        <a:p>
          <a:endParaRPr lang="en-US"/>
        </a:p>
      </dgm:t>
    </dgm:pt>
    <dgm:pt modelId="{1B687EC0-9A57-4B3A-BA6E-C5BC17C8D4EA}" type="sibTrans" cxnId="{C4B3A36D-4A1B-443F-936D-44EA28865C9A}">
      <dgm:prSet/>
      <dgm:spPr/>
      <dgm:t>
        <a:bodyPr/>
        <a:lstStyle/>
        <a:p>
          <a:endParaRPr lang="en-US"/>
        </a:p>
      </dgm:t>
    </dgm:pt>
    <dgm:pt modelId="{C6900712-1E00-45E3-AF3F-9CA176C5B0DB}">
      <dgm:prSet phldrT="[Text]" custT="1"/>
      <dgm:spPr/>
      <dgm:t>
        <a:bodyPr/>
        <a:lstStyle/>
        <a:p>
          <a:r>
            <a:rPr lang="en-US" sz="1300" b="1" dirty="0" smtClean="0"/>
            <a:t>Trading API for ODIN OMS</a:t>
          </a:r>
        </a:p>
        <a:p>
          <a:r>
            <a:rPr lang="en-US" sz="1300" b="1" dirty="0" smtClean="0"/>
            <a:t>(</a:t>
          </a:r>
          <a:r>
            <a:rPr lang="en-US" sz="1300" b="1" dirty="0" err="1" smtClean="0"/>
            <a:t>Json</a:t>
          </a:r>
          <a:r>
            <a:rPr lang="en-US" sz="1300" b="1" dirty="0" smtClean="0"/>
            <a:t> Format)</a:t>
          </a:r>
          <a:endParaRPr lang="en-US" sz="1300" b="1" dirty="0"/>
        </a:p>
      </dgm:t>
    </dgm:pt>
    <dgm:pt modelId="{1ADBC939-4854-441E-ADD7-AA18AE09C095}" type="parTrans" cxnId="{BD61990E-ADDE-4123-93A5-8A4A0A923E52}">
      <dgm:prSet/>
      <dgm:spPr/>
      <dgm:t>
        <a:bodyPr/>
        <a:lstStyle/>
        <a:p>
          <a:endParaRPr lang="en-US"/>
        </a:p>
      </dgm:t>
    </dgm:pt>
    <dgm:pt modelId="{46400D29-F1A2-4398-849C-6523F6B135D2}" type="sibTrans" cxnId="{BD61990E-ADDE-4123-93A5-8A4A0A923E52}">
      <dgm:prSet/>
      <dgm:spPr/>
      <dgm:t>
        <a:bodyPr/>
        <a:lstStyle/>
        <a:p>
          <a:endParaRPr lang="en-US"/>
        </a:p>
      </dgm:t>
    </dgm:pt>
    <dgm:pt modelId="{E1BAB008-B1F0-4C86-8EC6-E6B98540ABF2}">
      <dgm:prSet phldrT="[Text]" custT="1"/>
      <dgm:spPr/>
      <dgm:t>
        <a:bodyPr/>
        <a:lstStyle/>
        <a:p>
          <a:r>
            <a:rPr lang="en-US" sz="1300" b="1" dirty="0" smtClean="0"/>
            <a:t>Integration of Existing APIs </a:t>
          </a:r>
        </a:p>
        <a:p>
          <a:r>
            <a:rPr lang="en-US" sz="1300" b="1" dirty="0" smtClean="0"/>
            <a:t>In industry standard </a:t>
          </a:r>
          <a:r>
            <a:rPr lang="en-US" sz="1300" b="1" dirty="0" err="1" smtClean="0"/>
            <a:t>Json</a:t>
          </a:r>
          <a:r>
            <a:rPr lang="en-US" sz="1300" b="1" dirty="0" smtClean="0"/>
            <a:t> format</a:t>
          </a:r>
        </a:p>
      </dgm:t>
    </dgm:pt>
    <dgm:pt modelId="{E58E8545-9A93-49CF-9F3D-BF3A2CFC08BF}" type="parTrans" cxnId="{14C8FA57-1244-4D98-8721-4E0761578812}">
      <dgm:prSet/>
      <dgm:spPr/>
      <dgm:t>
        <a:bodyPr/>
        <a:lstStyle/>
        <a:p>
          <a:endParaRPr lang="en-US"/>
        </a:p>
      </dgm:t>
    </dgm:pt>
    <dgm:pt modelId="{9690B718-8542-4128-8359-911B27AF36C1}" type="sibTrans" cxnId="{14C8FA57-1244-4D98-8721-4E0761578812}">
      <dgm:prSet/>
      <dgm:spPr/>
      <dgm:t>
        <a:bodyPr/>
        <a:lstStyle/>
        <a:p>
          <a:endParaRPr lang="en-US"/>
        </a:p>
      </dgm:t>
    </dgm:pt>
    <dgm:pt modelId="{6CCAFD5E-A7F1-4E37-9998-8011817926F9}">
      <dgm:prSet phldrT="[Text]" custT="1"/>
      <dgm:spPr/>
      <dgm:t>
        <a:bodyPr/>
        <a:lstStyle/>
        <a:p>
          <a:r>
            <a:rPr lang="en-US" sz="1300" b="1" dirty="0" smtClean="0"/>
            <a:t>Service Related APIs (</a:t>
          </a:r>
          <a:r>
            <a:rPr lang="en-US" sz="1300" b="1" smtClean="0"/>
            <a:t>One View</a:t>
          </a:r>
          <a:r>
            <a:rPr lang="en-US" sz="1300" b="1" dirty="0" smtClean="0"/>
            <a:t>)</a:t>
          </a:r>
        </a:p>
      </dgm:t>
    </dgm:pt>
    <dgm:pt modelId="{3231B426-DF40-440B-9C14-3CDD98BF53C3}" type="parTrans" cxnId="{B0218BB9-53BF-4838-9747-409D7C0AFBC8}">
      <dgm:prSet/>
      <dgm:spPr/>
      <dgm:t>
        <a:bodyPr/>
        <a:lstStyle/>
        <a:p>
          <a:endParaRPr lang="en-US"/>
        </a:p>
      </dgm:t>
    </dgm:pt>
    <dgm:pt modelId="{37D56346-0469-4DC8-909B-6CC451B67F5D}" type="sibTrans" cxnId="{B0218BB9-53BF-4838-9747-409D7C0AFBC8}">
      <dgm:prSet/>
      <dgm:spPr/>
      <dgm:t>
        <a:bodyPr/>
        <a:lstStyle/>
        <a:p>
          <a:endParaRPr lang="en-US"/>
        </a:p>
      </dgm:t>
    </dgm:pt>
    <dgm:pt modelId="{34826A39-53E1-4C1E-A1C2-4188D349DA26}" type="pres">
      <dgm:prSet presAssocID="{30293ED7-2F03-4EB7-B7E4-93F6874CC0F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B42CAD-E4D7-4245-B9E3-135565A5AD85}" type="pres">
      <dgm:prSet presAssocID="{F0BE4154-B35C-49AC-BE38-4CC5DA362414}" presName="centerShape" presStyleLbl="node0" presStyleIdx="0" presStyleCnt="1" custScaleX="95639" custScaleY="104420"/>
      <dgm:spPr/>
      <dgm:t>
        <a:bodyPr/>
        <a:lstStyle/>
        <a:p>
          <a:endParaRPr lang="en-US"/>
        </a:p>
      </dgm:t>
    </dgm:pt>
    <dgm:pt modelId="{E44C9FDF-F641-40A3-9D74-9EB41CA6C0A0}" type="pres">
      <dgm:prSet presAssocID="{1ADBC939-4854-441E-ADD7-AA18AE09C095}" presName="parTrans" presStyleLbl="sibTrans2D1" presStyleIdx="0" presStyleCnt="3"/>
      <dgm:spPr/>
      <dgm:t>
        <a:bodyPr/>
        <a:lstStyle/>
        <a:p>
          <a:endParaRPr lang="en-US"/>
        </a:p>
      </dgm:t>
    </dgm:pt>
    <dgm:pt modelId="{7A1BA057-B759-4693-845A-BE2CF380E5E5}" type="pres">
      <dgm:prSet presAssocID="{1ADBC939-4854-441E-ADD7-AA18AE09C09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06FAF73E-9DC2-44A1-8B85-C7E535586021}" type="pres">
      <dgm:prSet presAssocID="{C6900712-1E00-45E3-AF3F-9CA176C5B0DB}" presName="node" presStyleLbl="node1" presStyleIdx="0" presStyleCnt="3" custRadScaleRad="994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04701-9651-4F5F-A224-6E2470AD400F}" type="pres">
      <dgm:prSet presAssocID="{E58E8545-9A93-49CF-9F3D-BF3A2CFC08BF}" presName="parTrans" presStyleLbl="sibTrans2D1" presStyleIdx="1" presStyleCnt="3"/>
      <dgm:spPr/>
      <dgm:t>
        <a:bodyPr/>
        <a:lstStyle/>
        <a:p>
          <a:endParaRPr lang="en-US"/>
        </a:p>
      </dgm:t>
    </dgm:pt>
    <dgm:pt modelId="{F5B15F55-578D-40E0-92BB-49B2827C1D0A}" type="pres">
      <dgm:prSet presAssocID="{E58E8545-9A93-49CF-9F3D-BF3A2CFC08B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63877F6-64A1-4F10-A41F-D789F4B758E6}" type="pres">
      <dgm:prSet presAssocID="{E1BAB008-B1F0-4C86-8EC6-E6B98540ABF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D10FD-1796-4DBD-8E9F-DDC2B9D2D81B}" type="pres">
      <dgm:prSet presAssocID="{3231B426-DF40-440B-9C14-3CDD98BF53C3}" presName="parTrans" presStyleLbl="sibTrans2D1" presStyleIdx="2" presStyleCnt="3"/>
      <dgm:spPr/>
      <dgm:t>
        <a:bodyPr/>
        <a:lstStyle/>
        <a:p>
          <a:endParaRPr lang="en-US"/>
        </a:p>
      </dgm:t>
    </dgm:pt>
    <dgm:pt modelId="{49C02D70-A7EA-46F5-BF5D-9D02E21C92CE}" type="pres">
      <dgm:prSet presAssocID="{3231B426-DF40-440B-9C14-3CDD98BF53C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5F54A989-DE88-45FA-8D64-4F1B29689A00}" type="pres">
      <dgm:prSet presAssocID="{6CCAFD5E-A7F1-4E37-9998-8011817926F9}" presName="node" presStyleLbl="node1" presStyleIdx="2" presStyleCnt="3" custRadScaleRad="98442" custRadScaleInc="-3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76D8AF-94BB-40BF-9869-B4BB2769D861}" type="presOf" srcId="{3231B426-DF40-440B-9C14-3CDD98BF53C3}" destId="{CDBD10FD-1796-4DBD-8E9F-DDC2B9D2D81B}" srcOrd="0" destOrd="0" presId="urn:microsoft.com/office/officeart/2005/8/layout/radial5"/>
    <dgm:cxn modelId="{BD61990E-ADDE-4123-93A5-8A4A0A923E52}" srcId="{F0BE4154-B35C-49AC-BE38-4CC5DA362414}" destId="{C6900712-1E00-45E3-AF3F-9CA176C5B0DB}" srcOrd="0" destOrd="0" parTransId="{1ADBC939-4854-441E-ADD7-AA18AE09C095}" sibTransId="{46400D29-F1A2-4398-849C-6523F6B135D2}"/>
    <dgm:cxn modelId="{C4B3A36D-4A1B-443F-936D-44EA28865C9A}" srcId="{30293ED7-2F03-4EB7-B7E4-93F6874CC0F4}" destId="{F0BE4154-B35C-49AC-BE38-4CC5DA362414}" srcOrd="0" destOrd="0" parTransId="{60CA6685-5BE9-499F-A958-CDD2956614F6}" sibTransId="{1B687EC0-9A57-4B3A-BA6E-C5BC17C8D4EA}"/>
    <dgm:cxn modelId="{B0218BB9-53BF-4838-9747-409D7C0AFBC8}" srcId="{F0BE4154-B35C-49AC-BE38-4CC5DA362414}" destId="{6CCAFD5E-A7F1-4E37-9998-8011817926F9}" srcOrd="2" destOrd="0" parTransId="{3231B426-DF40-440B-9C14-3CDD98BF53C3}" sibTransId="{37D56346-0469-4DC8-909B-6CC451B67F5D}"/>
    <dgm:cxn modelId="{AE0F3D84-B909-45D1-9DF0-5D50AA7E8F85}" type="presOf" srcId="{E58E8545-9A93-49CF-9F3D-BF3A2CFC08BF}" destId="{B0704701-9651-4F5F-A224-6E2470AD400F}" srcOrd="0" destOrd="0" presId="urn:microsoft.com/office/officeart/2005/8/layout/radial5"/>
    <dgm:cxn modelId="{14C8FA57-1244-4D98-8721-4E0761578812}" srcId="{F0BE4154-B35C-49AC-BE38-4CC5DA362414}" destId="{E1BAB008-B1F0-4C86-8EC6-E6B98540ABF2}" srcOrd="1" destOrd="0" parTransId="{E58E8545-9A93-49CF-9F3D-BF3A2CFC08BF}" sibTransId="{9690B718-8542-4128-8359-911B27AF36C1}"/>
    <dgm:cxn modelId="{414898A1-7582-4192-9FEC-2CD482347E12}" type="presOf" srcId="{E58E8545-9A93-49CF-9F3D-BF3A2CFC08BF}" destId="{F5B15F55-578D-40E0-92BB-49B2827C1D0A}" srcOrd="1" destOrd="0" presId="urn:microsoft.com/office/officeart/2005/8/layout/radial5"/>
    <dgm:cxn modelId="{4A6B33C1-75C0-4170-ACA8-15AA67440AAD}" type="presOf" srcId="{6CCAFD5E-A7F1-4E37-9998-8011817926F9}" destId="{5F54A989-DE88-45FA-8D64-4F1B29689A00}" srcOrd="0" destOrd="0" presId="urn:microsoft.com/office/officeart/2005/8/layout/radial5"/>
    <dgm:cxn modelId="{31ED5F27-47D3-4A1C-BFA2-781456F4827B}" type="presOf" srcId="{3231B426-DF40-440B-9C14-3CDD98BF53C3}" destId="{49C02D70-A7EA-46F5-BF5D-9D02E21C92CE}" srcOrd="1" destOrd="0" presId="urn:microsoft.com/office/officeart/2005/8/layout/radial5"/>
    <dgm:cxn modelId="{24A6BC3F-38C1-4D5E-B3DA-1015E426B0ED}" type="presOf" srcId="{30293ED7-2F03-4EB7-B7E4-93F6874CC0F4}" destId="{34826A39-53E1-4C1E-A1C2-4188D349DA26}" srcOrd="0" destOrd="0" presId="urn:microsoft.com/office/officeart/2005/8/layout/radial5"/>
    <dgm:cxn modelId="{C4B372CE-FEA1-4305-9A4D-95FC892D2123}" type="presOf" srcId="{1ADBC939-4854-441E-ADD7-AA18AE09C095}" destId="{E44C9FDF-F641-40A3-9D74-9EB41CA6C0A0}" srcOrd="0" destOrd="0" presId="urn:microsoft.com/office/officeart/2005/8/layout/radial5"/>
    <dgm:cxn modelId="{60C1AB73-39C8-40B5-8F41-C6654703B146}" type="presOf" srcId="{1ADBC939-4854-441E-ADD7-AA18AE09C095}" destId="{7A1BA057-B759-4693-845A-BE2CF380E5E5}" srcOrd="1" destOrd="0" presId="urn:microsoft.com/office/officeart/2005/8/layout/radial5"/>
    <dgm:cxn modelId="{88C9A6B5-D090-4D80-8E1F-58B4DF3D2C5B}" type="presOf" srcId="{E1BAB008-B1F0-4C86-8EC6-E6B98540ABF2}" destId="{163877F6-64A1-4F10-A41F-D789F4B758E6}" srcOrd="0" destOrd="0" presId="urn:microsoft.com/office/officeart/2005/8/layout/radial5"/>
    <dgm:cxn modelId="{1C1226E0-64E7-40D3-9551-178E707FD1C9}" type="presOf" srcId="{F0BE4154-B35C-49AC-BE38-4CC5DA362414}" destId="{99B42CAD-E4D7-4245-B9E3-135565A5AD85}" srcOrd="0" destOrd="0" presId="urn:microsoft.com/office/officeart/2005/8/layout/radial5"/>
    <dgm:cxn modelId="{5F85F61F-BA40-478C-80BD-85B3085BE43A}" type="presOf" srcId="{C6900712-1E00-45E3-AF3F-9CA176C5B0DB}" destId="{06FAF73E-9DC2-44A1-8B85-C7E535586021}" srcOrd="0" destOrd="0" presId="urn:microsoft.com/office/officeart/2005/8/layout/radial5"/>
    <dgm:cxn modelId="{548D1A81-9A4D-4404-8A5D-FA47C04E5A05}" type="presParOf" srcId="{34826A39-53E1-4C1E-A1C2-4188D349DA26}" destId="{99B42CAD-E4D7-4245-B9E3-135565A5AD85}" srcOrd="0" destOrd="0" presId="urn:microsoft.com/office/officeart/2005/8/layout/radial5"/>
    <dgm:cxn modelId="{71E88CBB-D425-46E3-B39F-E772571D8AD4}" type="presParOf" srcId="{34826A39-53E1-4C1E-A1C2-4188D349DA26}" destId="{E44C9FDF-F641-40A3-9D74-9EB41CA6C0A0}" srcOrd="1" destOrd="0" presId="urn:microsoft.com/office/officeart/2005/8/layout/radial5"/>
    <dgm:cxn modelId="{0C1CC2BB-1AED-47D1-84E9-B3545BAE67DE}" type="presParOf" srcId="{E44C9FDF-F641-40A3-9D74-9EB41CA6C0A0}" destId="{7A1BA057-B759-4693-845A-BE2CF380E5E5}" srcOrd="0" destOrd="0" presId="urn:microsoft.com/office/officeart/2005/8/layout/radial5"/>
    <dgm:cxn modelId="{C6B1AAF3-012B-4129-A56C-A2AD0CC4A55D}" type="presParOf" srcId="{34826A39-53E1-4C1E-A1C2-4188D349DA26}" destId="{06FAF73E-9DC2-44A1-8B85-C7E535586021}" srcOrd="2" destOrd="0" presId="urn:microsoft.com/office/officeart/2005/8/layout/radial5"/>
    <dgm:cxn modelId="{91A00876-CC61-40C8-9088-2EE152917F5C}" type="presParOf" srcId="{34826A39-53E1-4C1E-A1C2-4188D349DA26}" destId="{B0704701-9651-4F5F-A224-6E2470AD400F}" srcOrd="3" destOrd="0" presId="urn:microsoft.com/office/officeart/2005/8/layout/radial5"/>
    <dgm:cxn modelId="{EE004B32-3024-423D-B3A6-BB102B54A2A0}" type="presParOf" srcId="{B0704701-9651-4F5F-A224-6E2470AD400F}" destId="{F5B15F55-578D-40E0-92BB-49B2827C1D0A}" srcOrd="0" destOrd="0" presId="urn:microsoft.com/office/officeart/2005/8/layout/radial5"/>
    <dgm:cxn modelId="{EAB1E5EC-3431-48B1-A3FD-3FBCB8952789}" type="presParOf" srcId="{34826A39-53E1-4C1E-A1C2-4188D349DA26}" destId="{163877F6-64A1-4F10-A41F-D789F4B758E6}" srcOrd="4" destOrd="0" presId="urn:microsoft.com/office/officeart/2005/8/layout/radial5"/>
    <dgm:cxn modelId="{492AE855-B252-4672-9FD2-7011DE194328}" type="presParOf" srcId="{34826A39-53E1-4C1E-A1C2-4188D349DA26}" destId="{CDBD10FD-1796-4DBD-8E9F-DDC2B9D2D81B}" srcOrd="5" destOrd="0" presId="urn:microsoft.com/office/officeart/2005/8/layout/radial5"/>
    <dgm:cxn modelId="{1832A6E7-B242-435F-8082-6CC19E435B7E}" type="presParOf" srcId="{CDBD10FD-1796-4DBD-8E9F-DDC2B9D2D81B}" destId="{49C02D70-A7EA-46F5-BF5D-9D02E21C92CE}" srcOrd="0" destOrd="0" presId="urn:microsoft.com/office/officeart/2005/8/layout/radial5"/>
    <dgm:cxn modelId="{A30BA1FC-F90B-41C0-9A08-37146A77BB34}" type="presParOf" srcId="{34826A39-53E1-4C1E-A1C2-4188D349DA26}" destId="{5F54A989-DE88-45FA-8D64-4F1B29689A00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858653" y="0"/>
            <a:ext cx="5333347" cy="6858000"/>
          </a:xfrm>
        </p:spPr>
        <p:txBody>
          <a:bodyPr/>
          <a:lstStyle/>
          <a:p>
            <a:endParaRPr lang="en-GB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672790" y="1546179"/>
            <a:ext cx="958482" cy="70548"/>
            <a:chOff x="1373786" y="1322305"/>
            <a:chExt cx="958482" cy="70548"/>
          </a:xfrm>
        </p:grpSpPr>
        <p:sp>
          <p:nvSpPr>
            <p:cNvPr id="5" name="Oval 4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6139443" cy="97593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86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23" name="Oval 22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44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850" y="1777458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2031996" y="1777458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36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4067667" y="1777458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6093813" y="1777458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38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8129484" y="1777458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10165155" y="1777458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63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5850" y="3838802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64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2031996" y="3838802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65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4067667" y="3838802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66" name="Picture Placeholder 25"/>
          <p:cNvSpPr>
            <a:spLocks noGrp="1"/>
          </p:cNvSpPr>
          <p:nvPr>
            <p:ph type="pic" sz="quarter" idx="19"/>
          </p:nvPr>
        </p:nvSpPr>
        <p:spPr>
          <a:xfrm>
            <a:off x="6093813" y="3838802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67" name="Picture Placeholder 25"/>
          <p:cNvSpPr>
            <a:spLocks noGrp="1"/>
          </p:cNvSpPr>
          <p:nvPr>
            <p:ph type="pic" sz="quarter" idx="20"/>
          </p:nvPr>
        </p:nvSpPr>
        <p:spPr>
          <a:xfrm>
            <a:off x="8129484" y="3838802"/>
            <a:ext cx="2016621" cy="2032004"/>
          </a:xfrm>
        </p:spPr>
        <p:txBody>
          <a:bodyPr/>
          <a:lstStyle/>
          <a:p>
            <a:endParaRPr lang="en-GB"/>
          </a:p>
        </p:txBody>
      </p:sp>
      <p:sp>
        <p:nvSpPr>
          <p:cNvPr id="68" name="Picture Placeholder 25"/>
          <p:cNvSpPr>
            <a:spLocks noGrp="1"/>
          </p:cNvSpPr>
          <p:nvPr>
            <p:ph type="pic" sz="quarter" idx="21"/>
          </p:nvPr>
        </p:nvSpPr>
        <p:spPr>
          <a:xfrm>
            <a:off x="10165155" y="3838802"/>
            <a:ext cx="2016621" cy="2032004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253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3281083"/>
            <a:ext cx="12192000" cy="3564989"/>
          </a:xfrm>
        </p:spPr>
        <p:txBody>
          <a:bodyPr/>
          <a:lstStyle/>
          <a:p>
            <a:endParaRPr lang="en-GB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6" name="Oval 5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3686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2971557" y="0"/>
            <a:ext cx="9220445" cy="6858000"/>
          </a:xfrm>
          <a:custGeom>
            <a:avLst/>
            <a:gdLst>
              <a:gd name="connsiteX0" fmla="*/ 0 w 9220445"/>
              <a:gd name="connsiteY0" fmla="*/ 0 h 6858000"/>
              <a:gd name="connsiteX1" fmla="*/ 9220445 w 9220445"/>
              <a:gd name="connsiteY1" fmla="*/ 0 h 6858000"/>
              <a:gd name="connsiteX2" fmla="*/ 9220445 w 9220445"/>
              <a:gd name="connsiteY2" fmla="*/ 6858000 h 6858000"/>
              <a:gd name="connsiteX3" fmla="*/ 2736308 w 9220445"/>
              <a:gd name="connsiteY3" fmla="*/ 6858000 h 6858000"/>
              <a:gd name="connsiteX4" fmla="*/ 2507724 w 9220445"/>
              <a:gd name="connsiteY4" fmla="*/ 6635525 h 6858000"/>
              <a:gd name="connsiteX5" fmla="*/ 432 w 9220445"/>
              <a:gd name="connsiteY5" fmla="*/ 13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445" h="6858000">
                <a:moveTo>
                  <a:pt x="0" y="0"/>
                </a:moveTo>
                <a:lnTo>
                  <a:pt x="9220445" y="0"/>
                </a:lnTo>
                <a:lnTo>
                  <a:pt x="9220445" y="6858000"/>
                </a:lnTo>
                <a:lnTo>
                  <a:pt x="2736308" y="6858000"/>
                </a:lnTo>
                <a:lnTo>
                  <a:pt x="2507724" y="6635525"/>
                </a:lnTo>
                <a:cubicBezTo>
                  <a:pt x="185391" y="4245869"/>
                  <a:pt x="9573" y="275684"/>
                  <a:pt x="432" y="136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72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278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23820"/>
          </a:xfrm>
          <a:custGeom>
            <a:avLst/>
            <a:gdLst>
              <a:gd name="connsiteX0" fmla="*/ 0 w 12192000"/>
              <a:gd name="connsiteY0" fmla="*/ 0 h 6223820"/>
              <a:gd name="connsiteX1" fmla="*/ 12192000 w 12192000"/>
              <a:gd name="connsiteY1" fmla="*/ 0 h 6223820"/>
              <a:gd name="connsiteX2" fmla="*/ 12192000 w 12192000"/>
              <a:gd name="connsiteY2" fmla="*/ 5069989 h 6223820"/>
              <a:gd name="connsiteX3" fmla="*/ 11912432 w 12192000"/>
              <a:gd name="connsiteY3" fmla="*/ 5189901 h 6223820"/>
              <a:gd name="connsiteX4" fmla="*/ 6095999 w 12192000"/>
              <a:gd name="connsiteY4" fmla="*/ 6223820 h 6223820"/>
              <a:gd name="connsiteX5" fmla="*/ 279566 w 12192000"/>
              <a:gd name="connsiteY5" fmla="*/ 5189901 h 6223820"/>
              <a:gd name="connsiteX6" fmla="*/ 0 w 12192000"/>
              <a:gd name="connsiteY6" fmla="*/ 5069990 h 6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223820">
                <a:moveTo>
                  <a:pt x="0" y="0"/>
                </a:moveTo>
                <a:lnTo>
                  <a:pt x="12192000" y="0"/>
                </a:lnTo>
                <a:lnTo>
                  <a:pt x="12192000" y="5069989"/>
                </a:lnTo>
                <a:lnTo>
                  <a:pt x="11912432" y="5189901"/>
                </a:lnTo>
                <a:cubicBezTo>
                  <a:pt x="10331810" y="5835812"/>
                  <a:pt x="8305414" y="6223820"/>
                  <a:pt x="6095999" y="6223820"/>
                </a:cubicBezTo>
                <a:cubicBezTo>
                  <a:pt x="3886584" y="6223820"/>
                  <a:pt x="1860188" y="5835812"/>
                  <a:pt x="279566" y="5189901"/>
                </a:cubicBezTo>
                <a:lnTo>
                  <a:pt x="0" y="50699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7" name="Oval 6"/>
          <p:cNvSpPr/>
          <p:nvPr userDrawn="1"/>
        </p:nvSpPr>
        <p:spPr>
          <a:xfrm>
            <a:off x="5469044" y="6508601"/>
            <a:ext cx="111733" cy="1134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Oval 7"/>
          <p:cNvSpPr/>
          <p:nvPr userDrawn="1"/>
        </p:nvSpPr>
        <p:spPr>
          <a:xfrm>
            <a:off x="5751164" y="6508601"/>
            <a:ext cx="111733" cy="1134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9" name="Oval 8"/>
          <p:cNvSpPr/>
          <p:nvPr userDrawn="1"/>
        </p:nvSpPr>
        <p:spPr>
          <a:xfrm>
            <a:off x="6037010" y="6508601"/>
            <a:ext cx="111733" cy="1134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0" name="Oval 9"/>
          <p:cNvSpPr/>
          <p:nvPr userDrawn="1"/>
        </p:nvSpPr>
        <p:spPr>
          <a:xfrm>
            <a:off x="6322856" y="6508601"/>
            <a:ext cx="111733" cy="1134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1" name="Oval 10"/>
          <p:cNvSpPr/>
          <p:nvPr userDrawn="1"/>
        </p:nvSpPr>
        <p:spPr>
          <a:xfrm>
            <a:off x="6611224" y="6508601"/>
            <a:ext cx="111733" cy="1134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373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6321567" y="1099941"/>
            <a:ext cx="4444717" cy="298171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3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93918" y="3559175"/>
            <a:ext cx="581136" cy="581136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GB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453188" y="1200150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034338" y="1200150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615488" y="1196011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453188" y="2770925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034338" y="2770925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615488" y="2781300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453188" y="4345839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8034338" y="4345839"/>
            <a:ext cx="1581150" cy="1581150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615488" y="4370728"/>
            <a:ext cx="1581150" cy="15811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123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700190" y="2262040"/>
            <a:ext cx="1327474" cy="1310107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252684" y="1200151"/>
            <a:ext cx="7237640" cy="4867274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409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847850" y="1981200"/>
            <a:ext cx="2971800" cy="2971800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DC5C-A2C5-43E2-BBE0-642C1EB2F05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3BDF-7E67-43D8-98C0-A2000A01C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471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22" name="Oval 21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33" name="Picture Placeholder 27"/>
          <p:cNvSpPr>
            <a:spLocks noGrp="1"/>
          </p:cNvSpPr>
          <p:nvPr>
            <p:ph type="pic" sz="quarter" idx="14"/>
          </p:nvPr>
        </p:nvSpPr>
        <p:spPr>
          <a:xfrm rot="2498534">
            <a:off x="863603" y="1757850"/>
            <a:ext cx="4817507" cy="3138647"/>
          </a:xfrm>
          <a:custGeom>
            <a:avLst/>
            <a:gdLst>
              <a:gd name="connsiteX0" fmla="*/ 0 w 2136775"/>
              <a:gd name="connsiteY0" fmla="*/ 0 h 2182812"/>
              <a:gd name="connsiteX1" fmla="*/ 2136775 w 2136775"/>
              <a:gd name="connsiteY1" fmla="*/ 0 h 2182812"/>
              <a:gd name="connsiteX2" fmla="*/ 2136775 w 2136775"/>
              <a:gd name="connsiteY2" fmla="*/ 2182812 h 2182812"/>
              <a:gd name="connsiteX3" fmla="*/ 0 w 2136775"/>
              <a:gd name="connsiteY3" fmla="*/ 2182812 h 2182812"/>
              <a:gd name="connsiteX4" fmla="*/ 0 w 2136775"/>
              <a:gd name="connsiteY4" fmla="*/ 0 h 2182812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6116531 w 6116531"/>
              <a:gd name="connsiteY2" fmla="*/ 2182812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3921717 w 6116531"/>
              <a:gd name="connsiteY2" fmla="*/ 4435547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4772224"/>
              <a:gd name="connsiteY0" fmla="*/ 0 h 5476736"/>
              <a:gd name="connsiteX1" fmla="*/ 4772224 w 4772224"/>
              <a:gd name="connsiteY1" fmla="*/ 2362421 h 5476736"/>
              <a:gd name="connsiteX2" fmla="*/ 3921717 w 4772224"/>
              <a:gd name="connsiteY2" fmla="*/ 4435547 h 5476736"/>
              <a:gd name="connsiteX3" fmla="*/ 0 w 4772224"/>
              <a:gd name="connsiteY3" fmla="*/ 5476736 h 5476736"/>
              <a:gd name="connsiteX4" fmla="*/ 3979756 w 4772224"/>
              <a:gd name="connsiteY4" fmla="*/ 0 h 5476736"/>
              <a:gd name="connsiteX0" fmla="*/ 875030 w 4772224"/>
              <a:gd name="connsiteY0" fmla="*/ 962913 h 3114315"/>
              <a:gd name="connsiteX1" fmla="*/ 4772224 w 4772224"/>
              <a:gd name="connsiteY1" fmla="*/ 0 h 3114315"/>
              <a:gd name="connsiteX2" fmla="*/ 3921717 w 4772224"/>
              <a:gd name="connsiteY2" fmla="*/ 2073126 h 3114315"/>
              <a:gd name="connsiteX3" fmla="*/ 0 w 4772224"/>
              <a:gd name="connsiteY3" fmla="*/ 3114315 h 3114315"/>
              <a:gd name="connsiteX4" fmla="*/ 875030 w 4772224"/>
              <a:gd name="connsiteY4" fmla="*/ 962913 h 3114315"/>
              <a:gd name="connsiteX0" fmla="*/ 875030 w 4802477"/>
              <a:gd name="connsiteY0" fmla="*/ 989812 h 3141214"/>
              <a:gd name="connsiteX1" fmla="*/ 4802477 w 4802477"/>
              <a:gd name="connsiteY1" fmla="*/ 0 h 3141214"/>
              <a:gd name="connsiteX2" fmla="*/ 3921717 w 4802477"/>
              <a:gd name="connsiteY2" fmla="*/ 2100025 h 3141214"/>
              <a:gd name="connsiteX3" fmla="*/ 0 w 4802477"/>
              <a:gd name="connsiteY3" fmla="*/ 3141214 h 3141214"/>
              <a:gd name="connsiteX4" fmla="*/ 875030 w 4802477"/>
              <a:gd name="connsiteY4" fmla="*/ 989812 h 3141214"/>
              <a:gd name="connsiteX0" fmla="*/ 875030 w 4797139"/>
              <a:gd name="connsiteY0" fmla="*/ 985066 h 3136468"/>
              <a:gd name="connsiteX1" fmla="*/ 4797139 w 4797139"/>
              <a:gd name="connsiteY1" fmla="*/ 0 h 3136468"/>
              <a:gd name="connsiteX2" fmla="*/ 3921717 w 4797139"/>
              <a:gd name="connsiteY2" fmla="*/ 2095279 h 3136468"/>
              <a:gd name="connsiteX3" fmla="*/ 0 w 4797139"/>
              <a:gd name="connsiteY3" fmla="*/ 3136468 h 3136468"/>
              <a:gd name="connsiteX4" fmla="*/ 875030 w 4797139"/>
              <a:gd name="connsiteY4" fmla="*/ 985066 h 3136468"/>
              <a:gd name="connsiteX0" fmla="*/ 850909 w 4797139"/>
              <a:gd name="connsiteY0" fmla="*/ 1022445 h 3136468"/>
              <a:gd name="connsiteX1" fmla="*/ 4797139 w 4797139"/>
              <a:gd name="connsiteY1" fmla="*/ 0 h 3136468"/>
              <a:gd name="connsiteX2" fmla="*/ 3921717 w 4797139"/>
              <a:gd name="connsiteY2" fmla="*/ 2095279 h 3136468"/>
              <a:gd name="connsiteX3" fmla="*/ 0 w 4797139"/>
              <a:gd name="connsiteY3" fmla="*/ 3136468 h 3136468"/>
              <a:gd name="connsiteX4" fmla="*/ 850909 w 4797139"/>
              <a:gd name="connsiteY4" fmla="*/ 1022445 h 3136468"/>
              <a:gd name="connsiteX0" fmla="*/ 871277 w 4817507"/>
              <a:gd name="connsiteY0" fmla="*/ 1022445 h 3138647"/>
              <a:gd name="connsiteX1" fmla="*/ 4817507 w 4817507"/>
              <a:gd name="connsiteY1" fmla="*/ 0 h 3138647"/>
              <a:gd name="connsiteX2" fmla="*/ 3942085 w 4817507"/>
              <a:gd name="connsiteY2" fmla="*/ 2095279 h 3138647"/>
              <a:gd name="connsiteX3" fmla="*/ 0 w 4817507"/>
              <a:gd name="connsiteY3" fmla="*/ 3138647 h 3138647"/>
              <a:gd name="connsiteX4" fmla="*/ 871277 w 4817507"/>
              <a:gd name="connsiteY4" fmla="*/ 1022445 h 3138647"/>
              <a:gd name="connsiteX0" fmla="*/ 871277 w 4817507"/>
              <a:gd name="connsiteY0" fmla="*/ 1022445 h 3138647"/>
              <a:gd name="connsiteX1" fmla="*/ 4817507 w 4817507"/>
              <a:gd name="connsiteY1" fmla="*/ 0 h 3138647"/>
              <a:gd name="connsiteX2" fmla="*/ 3942286 w 4817507"/>
              <a:gd name="connsiteY2" fmla="*/ 2120591 h 3138647"/>
              <a:gd name="connsiteX3" fmla="*/ 0 w 4817507"/>
              <a:gd name="connsiteY3" fmla="*/ 3138647 h 3138647"/>
              <a:gd name="connsiteX4" fmla="*/ 871277 w 4817507"/>
              <a:gd name="connsiteY4" fmla="*/ 1022445 h 313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7507" h="3138647">
                <a:moveTo>
                  <a:pt x="871277" y="1022445"/>
                </a:moveTo>
                <a:lnTo>
                  <a:pt x="4817507" y="0"/>
                </a:lnTo>
                <a:lnTo>
                  <a:pt x="3942286" y="2120591"/>
                </a:lnTo>
                <a:lnTo>
                  <a:pt x="0" y="3138647"/>
                </a:lnTo>
                <a:lnTo>
                  <a:pt x="871277" y="1022445"/>
                </a:lnTo>
                <a:close/>
              </a:path>
            </a:pathLst>
          </a:custGeom>
        </p:spPr>
        <p:txBody>
          <a:bodyPr/>
          <a:lstStyle/>
          <a:p>
            <a:endParaRPr lang="en-GB"/>
          </a:p>
        </p:txBody>
      </p:sp>
      <p:sp>
        <p:nvSpPr>
          <p:cNvPr id="34" name="Picture Placeholder 27"/>
          <p:cNvSpPr>
            <a:spLocks noGrp="1"/>
          </p:cNvSpPr>
          <p:nvPr>
            <p:ph type="pic" sz="quarter" idx="15"/>
          </p:nvPr>
        </p:nvSpPr>
        <p:spPr>
          <a:xfrm rot="2498534">
            <a:off x="1044826" y="4463164"/>
            <a:ext cx="4809924" cy="3143588"/>
          </a:xfrm>
          <a:custGeom>
            <a:avLst/>
            <a:gdLst>
              <a:gd name="connsiteX0" fmla="*/ 0 w 2136775"/>
              <a:gd name="connsiteY0" fmla="*/ 0 h 2182812"/>
              <a:gd name="connsiteX1" fmla="*/ 2136775 w 2136775"/>
              <a:gd name="connsiteY1" fmla="*/ 0 h 2182812"/>
              <a:gd name="connsiteX2" fmla="*/ 2136775 w 2136775"/>
              <a:gd name="connsiteY2" fmla="*/ 2182812 h 2182812"/>
              <a:gd name="connsiteX3" fmla="*/ 0 w 2136775"/>
              <a:gd name="connsiteY3" fmla="*/ 2182812 h 2182812"/>
              <a:gd name="connsiteX4" fmla="*/ 0 w 2136775"/>
              <a:gd name="connsiteY4" fmla="*/ 0 h 2182812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6116531 w 6116531"/>
              <a:gd name="connsiteY2" fmla="*/ 2182812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3921717 w 6116531"/>
              <a:gd name="connsiteY2" fmla="*/ 4435547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4772224"/>
              <a:gd name="connsiteY0" fmla="*/ 0 h 5476736"/>
              <a:gd name="connsiteX1" fmla="*/ 4772224 w 4772224"/>
              <a:gd name="connsiteY1" fmla="*/ 2362421 h 5476736"/>
              <a:gd name="connsiteX2" fmla="*/ 3921717 w 4772224"/>
              <a:gd name="connsiteY2" fmla="*/ 4435547 h 5476736"/>
              <a:gd name="connsiteX3" fmla="*/ 0 w 4772224"/>
              <a:gd name="connsiteY3" fmla="*/ 5476736 h 5476736"/>
              <a:gd name="connsiteX4" fmla="*/ 3979756 w 4772224"/>
              <a:gd name="connsiteY4" fmla="*/ 0 h 5476736"/>
              <a:gd name="connsiteX0" fmla="*/ 875030 w 4772224"/>
              <a:gd name="connsiteY0" fmla="*/ 962913 h 3114315"/>
              <a:gd name="connsiteX1" fmla="*/ 4772224 w 4772224"/>
              <a:gd name="connsiteY1" fmla="*/ 0 h 3114315"/>
              <a:gd name="connsiteX2" fmla="*/ 3921717 w 4772224"/>
              <a:gd name="connsiteY2" fmla="*/ 2073126 h 3114315"/>
              <a:gd name="connsiteX3" fmla="*/ 0 w 4772224"/>
              <a:gd name="connsiteY3" fmla="*/ 3114315 h 3114315"/>
              <a:gd name="connsiteX4" fmla="*/ 875030 w 4772224"/>
              <a:gd name="connsiteY4" fmla="*/ 962913 h 3114315"/>
              <a:gd name="connsiteX0" fmla="*/ 888086 w 4772224"/>
              <a:gd name="connsiteY0" fmla="*/ 999100 h 3114315"/>
              <a:gd name="connsiteX1" fmla="*/ 4772224 w 4772224"/>
              <a:gd name="connsiteY1" fmla="*/ 0 h 3114315"/>
              <a:gd name="connsiteX2" fmla="*/ 3921717 w 4772224"/>
              <a:gd name="connsiteY2" fmla="*/ 2073126 h 3114315"/>
              <a:gd name="connsiteX3" fmla="*/ 0 w 4772224"/>
              <a:gd name="connsiteY3" fmla="*/ 3114315 h 3114315"/>
              <a:gd name="connsiteX4" fmla="*/ 888086 w 4772224"/>
              <a:gd name="connsiteY4" fmla="*/ 999100 h 3114315"/>
              <a:gd name="connsiteX0" fmla="*/ 888086 w 4828117"/>
              <a:gd name="connsiteY0" fmla="*/ 1031804 h 3147019"/>
              <a:gd name="connsiteX1" fmla="*/ 4828117 w 4828117"/>
              <a:gd name="connsiteY1" fmla="*/ 0 h 3147019"/>
              <a:gd name="connsiteX2" fmla="*/ 3921717 w 4828117"/>
              <a:gd name="connsiteY2" fmla="*/ 2105830 h 3147019"/>
              <a:gd name="connsiteX3" fmla="*/ 0 w 4828117"/>
              <a:gd name="connsiteY3" fmla="*/ 3147019 h 3147019"/>
              <a:gd name="connsiteX4" fmla="*/ 888086 w 4828117"/>
              <a:gd name="connsiteY4" fmla="*/ 1031804 h 3147019"/>
              <a:gd name="connsiteX0" fmla="*/ 888086 w 4823108"/>
              <a:gd name="connsiteY0" fmla="*/ 1023102 h 3138317"/>
              <a:gd name="connsiteX1" fmla="*/ 4823108 w 4823108"/>
              <a:gd name="connsiteY1" fmla="*/ 0 h 3138317"/>
              <a:gd name="connsiteX2" fmla="*/ 3921717 w 4823108"/>
              <a:gd name="connsiteY2" fmla="*/ 2097128 h 3138317"/>
              <a:gd name="connsiteX3" fmla="*/ 0 w 4823108"/>
              <a:gd name="connsiteY3" fmla="*/ 3138317 h 3138317"/>
              <a:gd name="connsiteX4" fmla="*/ 888086 w 4823108"/>
              <a:gd name="connsiteY4" fmla="*/ 1023102 h 3138317"/>
              <a:gd name="connsiteX0" fmla="*/ 888086 w 4823108"/>
              <a:gd name="connsiteY0" fmla="*/ 1023102 h 3138317"/>
              <a:gd name="connsiteX1" fmla="*/ 4823108 w 4823108"/>
              <a:gd name="connsiteY1" fmla="*/ 0 h 3138317"/>
              <a:gd name="connsiteX2" fmla="*/ 3961007 w 4823108"/>
              <a:gd name="connsiteY2" fmla="*/ 2117425 h 3138317"/>
              <a:gd name="connsiteX3" fmla="*/ 0 w 4823108"/>
              <a:gd name="connsiteY3" fmla="*/ 3138317 h 3138317"/>
              <a:gd name="connsiteX4" fmla="*/ 888086 w 4823108"/>
              <a:gd name="connsiteY4" fmla="*/ 1023102 h 3138317"/>
              <a:gd name="connsiteX0" fmla="*/ 874902 w 4809924"/>
              <a:gd name="connsiteY0" fmla="*/ 1023102 h 3143588"/>
              <a:gd name="connsiteX1" fmla="*/ 4809924 w 4809924"/>
              <a:gd name="connsiteY1" fmla="*/ 0 h 3143588"/>
              <a:gd name="connsiteX2" fmla="*/ 3947823 w 4809924"/>
              <a:gd name="connsiteY2" fmla="*/ 2117425 h 3143588"/>
              <a:gd name="connsiteX3" fmla="*/ 0 w 4809924"/>
              <a:gd name="connsiteY3" fmla="*/ 3143588 h 3143588"/>
              <a:gd name="connsiteX4" fmla="*/ 874902 w 4809924"/>
              <a:gd name="connsiteY4" fmla="*/ 1023102 h 314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9924" h="3143588">
                <a:moveTo>
                  <a:pt x="874902" y="1023102"/>
                </a:moveTo>
                <a:lnTo>
                  <a:pt x="4809924" y="0"/>
                </a:lnTo>
                <a:lnTo>
                  <a:pt x="3947823" y="2117425"/>
                </a:lnTo>
                <a:lnTo>
                  <a:pt x="0" y="3143588"/>
                </a:lnTo>
                <a:lnTo>
                  <a:pt x="874902" y="1023102"/>
                </a:lnTo>
                <a:close/>
              </a:path>
            </a:pathLst>
          </a:custGeom>
        </p:spPr>
        <p:txBody>
          <a:bodyPr/>
          <a:lstStyle/>
          <a:p>
            <a:endParaRPr lang="en-GB"/>
          </a:p>
        </p:txBody>
      </p:sp>
      <p:sp>
        <p:nvSpPr>
          <p:cNvPr id="35" name="Picture Placeholder 27"/>
          <p:cNvSpPr>
            <a:spLocks noGrp="1"/>
          </p:cNvSpPr>
          <p:nvPr>
            <p:ph type="pic" sz="quarter" idx="16"/>
          </p:nvPr>
        </p:nvSpPr>
        <p:spPr>
          <a:xfrm rot="2498534">
            <a:off x="-2868909" y="2429147"/>
            <a:ext cx="4815067" cy="3135415"/>
          </a:xfrm>
          <a:custGeom>
            <a:avLst/>
            <a:gdLst>
              <a:gd name="connsiteX0" fmla="*/ 0 w 2136775"/>
              <a:gd name="connsiteY0" fmla="*/ 0 h 2182812"/>
              <a:gd name="connsiteX1" fmla="*/ 2136775 w 2136775"/>
              <a:gd name="connsiteY1" fmla="*/ 0 h 2182812"/>
              <a:gd name="connsiteX2" fmla="*/ 2136775 w 2136775"/>
              <a:gd name="connsiteY2" fmla="*/ 2182812 h 2182812"/>
              <a:gd name="connsiteX3" fmla="*/ 0 w 2136775"/>
              <a:gd name="connsiteY3" fmla="*/ 2182812 h 2182812"/>
              <a:gd name="connsiteX4" fmla="*/ 0 w 2136775"/>
              <a:gd name="connsiteY4" fmla="*/ 0 h 2182812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6116531 w 6116531"/>
              <a:gd name="connsiteY2" fmla="*/ 2182812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3921717 w 6116531"/>
              <a:gd name="connsiteY2" fmla="*/ 4435547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4772224"/>
              <a:gd name="connsiteY0" fmla="*/ 0 h 5476736"/>
              <a:gd name="connsiteX1" fmla="*/ 4772224 w 4772224"/>
              <a:gd name="connsiteY1" fmla="*/ 2362421 h 5476736"/>
              <a:gd name="connsiteX2" fmla="*/ 3921717 w 4772224"/>
              <a:gd name="connsiteY2" fmla="*/ 4435547 h 5476736"/>
              <a:gd name="connsiteX3" fmla="*/ 0 w 4772224"/>
              <a:gd name="connsiteY3" fmla="*/ 5476736 h 5476736"/>
              <a:gd name="connsiteX4" fmla="*/ 3979756 w 4772224"/>
              <a:gd name="connsiteY4" fmla="*/ 0 h 5476736"/>
              <a:gd name="connsiteX0" fmla="*/ 875030 w 4772224"/>
              <a:gd name="connsiteY0" fmla="*/ 962913 h 3114315"/>
              <a:gd name="connsiteX1" fmla="*/ 4772224 w 4772224"/>
              <a:gd name="connsiteY1" fmla="*/ 0 h 3114315"/>
              <a:gd name="connsiteX2" fmla="*/ 3921717 w 4772224"/>
              <a:gd name="connsiteY2" fmla="*/ 2073126 h 3114315"/>
              <a:gd name="connsiteX3" fmla="*/ 0 w 4772224"/>
              <a:gd name="connsiteY3" fmla="*/ 3114315 h 3114315"/>
              <a:gd name="connsiteX4" fmla="*/ 875030 w 4772224"/>
              <a:gd name="connsiteY4" fmla="*/ 962913 h 3114315"/>
              <a:gd name="connsiteX0" fmla="*/ 875030 w 4783690"/>
              <a:gd name="connsiteY0" fmla="*/ 985854 h 3137256"/>
              <a:gd name="connsiteX1" fmla="*/ 4783690 w 4783690"/>
              <a:gd name="connsiteY1" fmla="*/ 0 h 3137256"/>
              <a:gd name="connsiteX2" fmla="*/ 3921717 w 4783690"/>
              <a:gd name="connsiteY2" fmla="*/ 2096067 h 3137256"/>
              <a:gd name="connsiteX3" fmla="*/ 0 w 4783690"/>
              <a:gd name="connsiteY3" fmla="*/ 3137256 h 3137256"/>
              <a:gd name="connsiteX4" fmla="*/ 875030 w 4783690"/>
              <a:gd name="connsiteY4" fmla="*/ 985854 h 3137256"/>
              <a:gd name="connsiteX0" fmla="*/ 875030 w 4783690"/>
              <a:gd name="connsiteY0" fmla="*/ 985854 h 3137256"/>
              <a:gd name="connsiteX1" fmla="*/ 4783690 w 4783690"/>
              <a:gd name="connsiteY1" fmla="*/ 0 h 3137256"/>
              <a:gd name="connsiteX2" fmla="*/ 3925148 w 4783690"/>
              <a:gd name="connsiteY2" fmla="*/ 2114260 h 3137256"/>
              <a:gd name="connsiteX3" fmla="*/ 0 w 4783690"/>
              <a:gd name="connsiteY3" fmla="*/ 3137256 h 3137256"/>
              <a:gd name="connsiteX4" fmla="*/ 875030 w 4783690"/>
              <a:gd name="connsiteY4" fmla="*/ 985854 h 3137256"/>
              <a:gd name="connsiteX0" fmla="*/ 906407 w 4815067"/>
              <a:gd name="connsiteY0" fmla="*/ 985854 h 3135415"/>
              <a:gd name="connsiteX1" fmla="*/ 4815067 w 4815067"/>
              <a:gd name="connsiteY1" fmla="*/ 0 h 3135415"/>
              <a:gd name="connsiteX2" fmla="*/ 3956525 w 4815067"/>
              <a:gd name="connsiteY2" fmla="*/ 2114260 h 3135415"/>
              <a:gd name="connsiteX3" fmla="*/ 0 w 4815067"/>
              <a:gd name="connsiteY3" fmla="*/ 3135415 h 3135415"/>
              <a:gd name="connsiteX4" fmla="*/ 906407 w 4815067"/>
              <a:gd name="connsiteY4" fmla="*/ 985854 h 3135415"/>
              <a:gd name="connsiteX0" fmla="*/ 875562 w 4815067"/>
              <a:gd name="connsiteY0" fmla="*/ 1013280 h 3135415"/>
              <a:gd name="connsiteX1" fmla="*/ 4815067 w 4815067"/>
              <a:gd name="connsiteY1" fmla="*/ 0 h 3135415"/>
              <a:gd name="connsiteX2" fmla="*/ 3956525 w 4815067"/>
              <a:gd name="connsiteY2" fmla="*/ 2114260 h 3135415"/>
              <a:gd name="connsiteX3" fmla="*/ 0 w 4815067"/>
              <a:gd name="connsiteY3" fmla="*/ 3135415 h 3135415"/>
              <a:gd name="connsiteX4" fmla="*/ 875562 w 4815067"/>
              <a:gd name="connsiteY4" fmla="*/ 1013280 h 313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5067" h="3135415">
                <a:moveTo>
                  <a:pt x="875562" y="1013280"/>
                </a:moveTo>
                <a:lnTo>
                  <a:pt x="4815067" y="0"/>
                </a:lnTo>
                <a:lnTo>
                  <a:pt x="3956525" y="2114260"/>
                </a:lnTo>
                <a:lnTo>
                  <a:pt x="0" y="3135415"/>
                </a:lnTo>
                <a:lnTo>
                  <a:pt x="875562" y="1013280"/>
                </a:lnTo>
                <a:close/>
              </a:path>
            </a:pathLst>
          </a:custGeom>
        </p:spPr>
        <p:txBody>
          <a:bodyPr/>
          <a:lstStyle/>
          <a:p>
            <a:endParaRPr lang="en-GB"/>
          </a:p>
        </p:txBody>
      </p:sp>
      <p:sp>
        <p:nvSpPr>
          <p:cNvPr id="36" name="Picture Placeholder 27"/>
          <p:cNvSpPr>
            <a:spLocks noGrp="1"/>
          </p:cNvSpPr>
          <p:nvPr>
            <p:ph type="pic" sz="quarter" idx="17"/>
          </p:nvPr>
        </p:nvSpPr>
        <p:spPr>
          <a:xfrm rot="2498534">
            <a:off x="-3270746" y="4893841"/>
            <a:ext cx="4807025" cy="3132514"/>
          </a:xfrm>
          <a:custGeom>
            <a:avLst/>
            <a:gdLst>
              <a:gd name="connsiteX0" fmla="*/ 0 w 2136775"/>
              <a:gd name="connsiteY0" fmla="*/ 0 h 2182812"/>
              <a:gd name="connsiteX1" fmla="*/ 2136775 w 2136775"/>
              <a:gd name="connsiteY1" fmla="*/ 0 h 2182812"/>
              <a:gd name="connsiteX2" fmla="*/ 2136775 w 2136775"/>
              <a:gd name="connsiteY2" fmla="*/ 2182812 h 2182812"/>
              <a:gd name="connsiteX3" fmla="*/ 0 w 2136775"/>
              <a:gd name="connsiteY3" fmla="*/ 2182812 h 2182812"/>
              <a:gd name="connsiteX4" fmla="*/ 0 w 2136775"/>
              <a:gd name="connsiteY4" fmla="*/ 0 h 2182812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6116531 w 6116531"/>
              <a:gd name="connsiteY2" fmla="*/ 2182812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6116531"/>
              <a:gd name="connsiteY0" fmla="*/ 0 h 5476736"/>
              <a:gd name="connsiteX1" fmla="*/ 6116531 w 6116531"/>
              <a:gd name="connsiteY1" fmla="*/ 0 h 5476736"/>
              <a:gd name="connsiteX2" fmla="*/ 3921717 w 6116531"/>
              <a:gd name="connsiteY2" fmla="*/ 4435547 h 5476736"/>
              <a:gd name="connsiteX3" fmla="*/ 0 w 6116531"/>
              <a:gd name="connsiteY3" fmla="*/ 5476736 h 5476736"/>
              <a:gd name="connsiteX4" fmla="*/ 3979756 w 6116531"/>
              <a:gd name="connsiteY4" fmla="*/ 0 h 5476736"/>
              <a:gd name="connsiteX0" fmla="*/ 3979756 w 4772224"/>
              <a:gd name="connsiteY0" fmla="*/ 0 h 5476736"/>
              <a:gd name="connsiteX1" fmla="*/ 4772224 w 4772224"/>
              <a:gd name="connsiteY1" fmla="*/ 2362421 h 5476736"/>
              <a:gd name="connsiteX2" fmla="*/ 3921717 w 4772224"/>
              <a:gd name="connsiteY2" fmla="*/ 4435547 h 5476736"/>
              <a:gd name="connsiteX3" fmla="*/ 0 w 4772224"/>
              <a:gd name="connsiteY3" fmla="*/ 5476736 h 5476736"/>
              <a:gd name="connsiteX4" fmla="*/ 3979756 w 4772224"/>
              <a:gd name="connsiteY4" fmla="*/ 0 h 5476736"/>
              <a:gd name="connsiteX0" fmla="*/ 875030 w 4772224"/>
              <a:gd name="connsiteY0" fmla="*/ 962913 h 3114315"/>
              <a:gd name="connsiteX1" fmla="*/ 4772224 w 4772224"/>
              <a:gd name="connsiteY1" fmla="*/ 0 h 3114315"/>
              <a:gd name="connsiteX2" fmla="*/ 3921717 w 4772224"/>
              <a:gd name="connsiteY2" fmla="*/ 2073126 h 3114315"/>
              <a:gd name="connsiteX3" fmla="*/ 0 w 4772224"/>
              <a:gd name="connsiteY3" fmla="*/ 3114315 h 3114315"/>
              <a:gd name="connsiteX4" fmla="*/ 875030 w 4772224"/>
              <a:gd name="connsiteY4" fmla="*/ 962913 h 3114315"/>
              <a:gd name="connsiteX0" fmla="*/ 896659 w 4772224"/>
              <a:gd name="connsiteY0" fmla="*/ 1015908 h 3114315"/>
              <a:gd name="connsiteX1" fmla="*/ 4772224 w 4772224"/>
              <a:gd name="connsiteY1" fmla="*/ 0 h 3114315"/>
              <a:gd name="connsiteX2" fmla="*/ 3921717 w 4772224"/>
              <a:gd name="connsiteY2" fmla="*/ 2073126 h 3114315"/>
              <a:gd name="connsiteX3" fmla="*/ 0 w 4772224"/>
              <a:gd name="connsiteY3" fmla="*/ 3114315 h 3114315"/>
              <a:gd name="connsiteX4" fmla="*/ 896659 w 4772224"/>
              <a:gd name="connsiteY4" fmla="*/ 1015908 h 3114315"/>
              <a:gd name="connsiteX0" fmla="*/ 868181 w 4743746"/>
              <a:gd name="connsiteY0" fmla="*/ 1015908 h 3127231"/>
              <a:gd name="connsiteX1" fmla="*/ 4743746 w 4743746"/>
              <a:gd name="connsiteY1" fmla="*/ 0 h 3127231"/>
              <a:gd name="connsiteX2" fmla="*/ 3893239 w 4743746"/>
              <a:gd name="connsiteY2" fmla="*/ 2073126 h 3127231"/>
              <a:gd name="connsiteX3" fmla="*/ 0 w 4743746"/>
              <a:gd name="connsiteY3" fmla="*/ 3127231 h 3127231"/>
              <a:gd name="connsiteX4" fmla="*/ 868181 w 4743746"/>
              <a:gd name="connsiteY4" fmla="*/ 1015908 h 3127231"/>
              <a:gd name="connsiteX0" fmla="*/ 868181 w 4743746"/>
              <a:gd name="connsiteY0" fmla="*/ 1015908 h 3127231"/>
              <a:gd name="connsiteX1" fmla="*/ 4743746 w 4743746"/>
              <a:gd name="connsiteY1" fmla="*/ 0 h 3127231"/>
              <a:gd name="connsiteX2" fmla="*/ 3933586 w 4743746"/>
              <a:gd name="connsiteY2" fmla="*/ 2113725 h 3127231"/>
              <a:gd name="connsiteX3" fmla="*/ 0 w 4743746"/>
              <a:gd name="connsiteY3" fmla="*/ 3127231 h 3127231"/>
              <a:gd name="connsiteX4" fmla="*/ 868181 w 4743746"/>
              <a:gd name="connsiteY4" fmla="*/ 1015908 h 3127231"/>
              <a:gd name="connsiteX0" fmla="*/ 868181 w 4807025"/>
              <a:gd name="connsiteY0" fmla="*/ 1021191 h 3132514"/>
              <a:gd name="connsiteX1" fmla="*/ 4807025 w 4807025"/>
              <a:gd name="connsiteY1" fmla="*/ 0 h 3132514"/>
              <a:gd name="connsiteX2" fmla="*/ 3933586 w 4807025"/>
              <a:gd name="connsiteY2" fmla="*/ 2119008 h 3132514"/>
              <a:gd name="connsiteX3" fmla="*/ 0 w 4807025"/>
              <a:gd name="connsiteY3" fmla="*/ 3132514 h 3132514"/>
              <a:gd name="connsiteX4" fmla="*/ 868181 w 4807025"/>
              <a:gd name="connsiteY4" fmla="*/ 1021191 h 313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025" h="3132514">
                <a:moveTo>
                  <a:pt x="868181" y="1021191"/>
                </a:moveTo>
                <a:lnTo>
                  <a:pt x="4807025" y="0"/>
                </a:lnTo>
                <a:lnTo>
                  <a:pt x="3933586" y="2119008"/>
                </a:lnTo>
                <a:lnTo>
                  <a:pt x="0" y="3132514"/>
                </a:lnTo>
                <a:lnTo>
                  <a:pt x="868181" y="1021191"/>
                </a:lnTo>
                <a:close/>
              </a:path>
            </a:pathLst>
          </a:cu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639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7999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60425" y="5095875"/>
            <a:ext cx="1196975" cy="1196975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902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204913" y="1611313"/>
            <a:ext cx="5486400" cy="34099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254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08650" y="1287462"/>
            <a:ext cx="5661025" cy="3830638"/>
          </a:xfrm>
          <a:custGeom>
            <a:avLst/>
            <a:gdLst>
              <a:gd name="connsiteX0" fmla="*/ 0 w 3556000"/>
              <a:gd name="connsiteY0" fmla="*/ 0 h 2249488"/>
              <a:gd name="connsiteX1" fmla="*/ 3556000 w 3556000"/>
              <a:gd name="connsiteY1" fmla="*/ 0 h 2249488"/>
              <a:gd name="connsiteX2" fmla="*/ 3556000 w 3556000"/>
              <a:gd name="connsiteY2" fmla="*/ 2249488 h 2249488"/>
              <a:gd name="connsiteX3" fmla="*/ 0 w 3556000"/>
              <a:gd name="connsiteY3" fmla="*/ 2249488 h 2249488"/>
              <a:gd name="connsiteX4" fmla="*/ 0 w 3556000"/>
              <a:gd name="connsiteY4" fmla="*/ 0 h 2249488"/>
              <a:gd name="connsiteX0" fmla="*/ 0 w 3598863"/>
              <a:gd name="connsiteY0" fmla="*/ 0 h 2459038"/>
              <a:gd name="connsiteX1" fmla="*/ 3598863 w 3598863"/>
              <a:gd name="connsiteY1" fmla="*/ 209550 h 2459038"/>
              <a:gd name="connsiteX2" fmla="*/ 3598863 w 3598863"/>
              <a:gd name="connsiteY2" fmla="*/ 2459038 h 2459038"/>
              <a:gd name="connsiteX3" fmla="*/ 42863 w 3598863"/>
              <a:gd name="connsiteY3" fmla="*/ 2459038 h 2459038"/>
              <a:gd name="connsiteX4" fmla="*/ 0 w 3598863"/>
              <a:gd name="connsiteY4" fmla="*/ 0 h 2459038"/>
              <a:gd name="connsiteX0" fmla="*/ 0 w 4070350"/>
              <a:gd name="connsiteY0" fmla="*/ 242888 h 2701926"/>
              <a:gd name="connsiteX1" fmla="*/ 4070350 w 4070350"/>
              <a:gd name="connsiteY1" fmla="*/ 0 h 2701926"/>
              <a:gd name="connsiteX2" fmla="*/ 3598863 w 4070350"/>
              <a:gd name="connsiteY2" fmla="*/ 2701926 h 2701926"/>
              <a:gd name="connsiteX3" fmla="*/ 42863 w 4070350"/>
              <a:gd name="connsiteY3" fmla="*/ 2701926 h 2701926"/>
              <a:gd name="connsiteX4" fmla="*/ 0 w 4070350"/>
              <a:gd name="connsiteY4" fmla="*/ 242888 h 2701926"/>
              <a:gd name="connsiteX0" fmla="*/ 0 w 4822825"/>
              <a:gd name="connsiteY0" fmla="*/ 709613 h 3168651"/>
              <a:gd name="connsiteX1" fmla="*/ 4822825 w 4822825"/>
              <a:gd name="connsiteY1" fmla="*/ 0 h 3168651"/>
              <a:gd name="connsiteX2" fmla="*/ 3598863 w 4822825"/>
              <a:gd name="connsiteY2" fmla="*/ 3168651 h 3168651"/>
              <a:gd name="connsiteX3" fmla="*/ 42863 w 4822825"/>
              <a:gd name="connsiteY3" fmla="*/ 3168651 h 3168651"/>
              <a:gd name="connsiteX4" fmla="*/ 0 w 4822825"/>
              <a:gd name="connsiteY4" fmla="*/ 709613 h 3168651"/>
              <a:gd name="connsiteX0" fmla="*/ 0 w 4822825"/>
              <a:gd name="connsiteY0" fmla="*/ 709613 h 3759201"/>
              <a:gd name="connsiteX1" fmla="*/ 4822825 w 4822825"/>
              <a:gd name="connsiteY1" fmla="*/ 0 h 3759201"/>
              <a:gd name="connsiteX2" fmla="*/ 4065588 w 4822825"/>
              <a:gd name="connsiteY2" fmla="*/ 3759201 h 3759201"/>
              <a:gd name="connsiteX3" fmla="*/ 42863 w 4822825"/>
              <a:gd name="connsiteY3" fmla="*/ 3168651 h 3759201"/>
              <a:gd name="connsiteX4" fmla="*/ 0 w 4822825"/>
              <a:gd name="connsiteY4" fmla="*/ 709613 h 3759201"/>
              <a:gd name="connsiteX0" fmla="*/ 838200 w 5661025"/>
              <a:gd name="connsiteY0" fmla="*/ 709613 h 3830638"/>
              <a:gd name="connsiteX1" fmla="*/ 5661025 w 5661025"/>
              <a:gd name="connsiteY1" fmla="*/ 0 h 3830638"/>
              <a:gd name="connsiteX2" fmla="*/ 4903788 w 5661025"/>
              <a:gd name="connsiteY2" fmla="*/ 3759201 h 3830638"/>
              <a:gd name="connsiteX3" fmla="*/ 0 w 5661025"/>
              <a:gd name="connsiteY3" fmla="*/ 3830638 h 3830638"/>
              <a:gd name="connsiteX4" fmla="*/ 838200 w 5661025"/>
              <a:gd name="connsiteY4" fmla="*/ 709613 h 383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1025" h="3830638">
                <a:moveTo>
                  <a:pt x="838200" y="709613"/>
                </a:moveTo>
                <a:lnTo>
                  <a:pt x="5661025" y="0"/>
                </a:lnTo>
                <a:lnTo>
                  <a:pt x="4903788" y="3759201"/>
                </a:lnTo>
                <a:lnTo>
                  <a:pt x="0" y="3830638"/>
                </a:lnTo>
                <a:lnTo>
                  <a:pt x="838200" y="709613"/>
                </a:lnTo>
                <a:close/>
              </a:path>
            </a:pathLst>
          </a:cu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46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900113" y="1901825"/>
            <a:ext cx="2208212" cy="3856038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4427538"/>
            <a:ext cx="12188409" cy="244041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70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85476" y="3832733"/>
            <a:ext cx="5070296" cy="1586431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79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25" name="Oval 24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648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72790" y="1747067"/>
            <a:ext cx="958482" cy="70548"/>
            <a:chOff x="1373786" y="1322305"/>
            <a:chExt cx="958482" cy="70548"/>
          </a:xfrm>
        </p:grpSpPr>
        <p:sp>
          <p:nvSpPr>
            <p:cNvPr id="9" name="Oval 8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599281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3094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5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25" name="Oval 24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6148439" y="4453601"/>
            <a:ext cx="5382782" cy="78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148439" y="2245837"/>
            <a:ext cx="5382782" cy="2207764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363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7999"/>
          </a:xfrm>
        </p:spPr>
        <p:txBody>
          <a:bodyPr/>
          <a:lstStyle/>
          <a:p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9" name="Oval 8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603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9" name="Oval 8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14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511300" y="1908175"/>
            <a:ext cx="1390650" cy="1392238"/>
          </a:xfrm>
          <a:prstGeom prst="ellipse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147623" y="1908175"/>
            <a:ext cx="1390650" cy="1392238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716169" y="1908175"/>
            <a:ext cx="1390650" cy="1392238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284715" y="1908175"/>
            <a:ext cx="1390650" cy="1392238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45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15357" y="466664"/>
            <a:ext cx="11160705" cy="48348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15358" y="962313"/>
            <a:ext cx="11160705" cy="358487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72790" y="1337633"/>
            <a:ext cx="958482" cy="70548"/>
            <a:chOff x="1373786" y="1322305"/>
            <a:chExt cx="958482" cy="70548"/>
          </a:xfrm>
        </p:grpSpPr>
        <p:sp>
          <p:nvSpPr>
            <p:cNvPr id="9" name="Oval 8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14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699649" y="2089023"/>
            <a:ext cx="1589086" cy="1589087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902793" y="2089023"/>
            <a:ext cx="1589086" cy="1589087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034643" y="1836058"/>
            <a:ext cx="2122242" cy="2122241"/>
          </a:xfrm>
          <a:prstGeom prst="ellipse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1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DC5C-A2C5-43E2-BBE0-642C1EB2F05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3BDF-7E67-43D8-98C0-A2000A01C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31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71" r:id="rId3"/>
    <p:sldLayoutId id="2147483663" r:id="rId4"/>
    <p:sldLayoutId id="2147483662" r:id="rId5"/>
    <p:sldLayoutId id="2147483664" r:id="rId6"/>
    <p:sldLayoutId id="2147483668" r:id="rId7"/>
    <p:sldLayoutId id="2147483666" r:id="rId8"/>
    <p:sldLayoutId id="2147483667" r:id="rId9"/>
    <p:sldLayoutId id="2147483655" r:id="rId10"/>
    <p:sldLayoutId id="2147483658" r:id="rId11"/>
    <p:sldLayoutId id="2147483659" r:id="rId12"/>
    <p:sldLayoutId id="2147483670" r:id="rId13"/>
    <p:sldLayoutId id="2147483669" r:id="rId14"/>
    <p:sldLayoutId id="2147483665" r:id="rId15"/>
    <p:sldLayoutId id="2147483651" r:id="rId16"/>
    <p:sldLayoutId id="2147483656" r:id="rId17"/>
    <p:sldLayoutId id="2147483657" r:id="rId18"/>
    <p:sldLayoutId id="2147483650" r:id="rId19"/>
    <p:sldLayoutId id="2147483672" r:id="rId20"/>
    <p:sldLayoutId id="2147483673" r:id="rId21"/>
    <p:sldLayoutId id="2147483674" r:id="rId22"/>
    <p:sldLayoutId id="2147483675" r:id="rId23"/>
    <p:sldLayoutId id="2147483676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850323" y="2106963"/>
            <a:ext cx="581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+mj-lt"/>
              </a:rPr>
              <a:t>Dhiraj Mhatre (4.6Years)</a:t>
            </a:r>
            <a:endParaRPr lang="en-GB" sz="32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87446" y="3002114"/>
            <a:ext cx="4546512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KS-API Documentation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Ks-API </a:t>
            </a:r>
            <a:r>
              <a:rPr lang="en-GB" sz="12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Development</a:t>
            </a:r>
            <a:endParaRPr lang="en-GB" sz="1200" b="1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L2 Technical Support</a:t>
            </a:r>
            <a:endParaRPr lang="en-GB" sz="1200" b="1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Admin Website Development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Production Deployment</a:t>
            </a:r>
            <a:endParaRPr lang="en-GB" sz="1200" b="1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006332" y="2801343"/>
            <a:ext cx="958482" cy="70548"/>
            <a:chOff x="1373786" y="1322305"/>
            <a:chExt cx="958482" cy="70548"/>
          </a:xfrm>
        </p:grpSpPr>
        <p:sp>
          <p:nvSpPr>
            <p:cNvPr id="35" name="Oval 34"/>
            <p:cNvSpPr/>
            <p:nvPr/>
          </p:nvSpPr>
          <p:spPr>
            <a:xfrm>
              <a:off x="1373786" y="1322305"/>
              <a:ext cx="69495" cy="70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578173" y="1322305"/>
              <a:ext cx="69495" cy="70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805850" y="1322305"/>
              <a:ext cx="69495" cy="70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2037413" y="1322305"/>
              <a:ext cx="69495" cy="70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2262773" y="1322305"/>
              <a:ext cx="69495" cy="705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053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80716668"/>
              </p:ext>
            </p:extLst>
          </p:nvPr>
        </p:nvGraphicFramePr>
        <p:xfrm>
          <a:off x="1890332" y="745425"/>
          <a:ext cx="8193825" cy="5674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8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24400114"/>
              </p:ext>
            </p:extLst>
          </p:nvPr>
        </p:nvGraphicFramePr>
        <p:xfrm>
          <a:off x="1890332" y="745425"/>
          <a:ext cx="8193825" cy="5674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0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loud Color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FFBC42"/>
      </a:accent1>
      <a:accent2>
        <a:srgbClr val="0496FF"/>
      </a:accent2>
      <a:accent3>
        <a:srgbClr val="006BA6"/>
      </a:accent3>
      <a:accent4>
        <a:srgbClr val="D81159"/>
      </a:accent4>
      <a:accent5>
        <a:srgbClr val="8F2D56"/>
      </a:accent5>
      <a:accent6>
        <a:srgbClr val="06D6A0"/>
      </a:accent6>
      <a:hlink>
        <a:srgbClr val="48A1FA"/>
      </a:hlink>
      <a:folHlink>
        <a:srgbClr val="034A90"/>
      </a:folHlink>
    </a:clrScheme>
    <a:fontScheme name="Cloud Theme Font">
      <a:majorFont>
        <a:latin typeface="Lato Heavy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2133</TotalTime>
  <Words>66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Lato</vt:lpstr>
      <vt:lpstr>Lato Heavy</vt:lpstr>
      <vt:lpstr>Open Sans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Andrian Kurniawan</dc:creator>
  <cp:lastModifiedBy>dhiraj mhatre (IT Apps, KSL)</cp:lastModifiedBy>
  <cp:revision>152</cp:revision>
  <dcterms:created xsi:type="dcterms:W3CDTF">2016-08-26T09:16:18Z</dcterms:created>
  <dcterms:modified xsi:type="dcterms:W3CDTF">2019-09-20T06:41:56Z</dcterms:modified>
</cp:coreProperties>
</file>