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88" r:id="rId4"/>
    <p:sldId id="32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7265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orient="horz" pos="40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2" y="60"/>
      </p:cViewPr>
      <p:guideLst>
        <p:guide orient="horz" pos="300"/>
        <p:guide pos="7265"/>
        <p:guide pos="393"/>
        <p:guide orient="horz" pos="404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1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1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858653" y="0"/>
            <a:ext cx="5333347" cy="6858000"/>
          </a:xfrm>
        </p:spPr>
        <p:txBody>
          <a:bodyPr/>
          <a:lstStyle/>
          <a:p>
            <a:endParaRPr lang="en-GB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672790" y="1546179"/>
            <a:ext cx="958482" cy="70548"/>
            <a:chOff x="1373786" y="1322305"/>
            <a:chExt cx="958482" cy="70548"/>
          </a:xfrm>
        </p:grpSpPr>
        <p:sp>
          <p:nvSpPr>
            <p:cNvPr id="5" name="Oval 4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515357" y="466664"/>
            <a:ext cx="6139443" cy="97593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86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15357" y="466664"/>
            <a:ext cx="11160705" cy="48348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515358" y="962313"/>
            <a:ext cx="11160705" cy="358487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672790" y="1337633"/>
            <a:ext cx="958482" cy="70548"/>
            <a:chOff x="1373786" y="1322305"/>
            <a:chExt cx="958482" cy="70548"/>
          </a:xfrm>
        </p:grpSpPr>
        <p:sp>
          <p:nvSpPr>
            <p:cNvPr id="23" name="Oval 22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44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850" y="1777458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2031996" y="1777458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36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4067667" y="1777458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6093813" y="1777458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38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8129484" y="1777458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10165155" y="1777458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63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5850" y="3838802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64" name="Picture Placeholder 25"/>
          <p:cNvSpPr>
            <a:spLocks noGrp="1"/>
          </p:cNvSpPr>
          <p:nvPr>
            <p:ph type="pic" sz="quarter" idx="17"/>
          </p:nvPr>
        </p:nvSpPr>
        <p:spPr>
          <a:xfrm>
            <a:off x="2031996" y="3838802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65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4067667" y="3838802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66" name="Picture Placeholder 25"/>
          <p:cNvSpPr>
            <a:spLocks noGrp="1"/>
          </p:cNvSpPr>
          <p:nvPr>
            <p:ph type="pic" sz="quarter" idx="19"/>
          </p:nvPr>
        </p:nvSpPr>
        <p:spPr>
          <a:xfrm>
            <a:off x="6093813" y="3838802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67" name="Picture Placeholder 25"/>
          <p:cNvSpPr>
            <a:spLocks noGrp="1"/>
          </p:cNvSpPr>
          <p:nvPr>
            <p:ph type="pic" sz="quarter" idx="20"/>
          </p:nvPr>
        </p:nvSpPr>
        <p:spPr>
          <a:xfrm>
            <a:off x="8129484" y="3838802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68" name="Picture Placeholder 25"/>
          <p:cNvSpPr>
            <a:spLocks noGrp="1"/>
          </p:cNvSpPr>
          <p:nvPr>
            <p:ph type="pic" sz="quarter" idx="21"/>
          </p:nvPr>
        </p:nvSpPr>
        <p:spPr>
          <a:xfrm>
            <a:off x="10165155" y="3838802"/>
            <a:ext cx="2016621" cy="2032004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253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3281083"/>
            <a:ext cx="12192000" cy="3564989"/>
          </a:xfrm>
        </p:spPr>
        <p:txBody>
          <a:bodyPr/>
          <a:lstStyle/>
          <a:p>
            <a:endParaRPr lang="en-GB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15357" y="466664"/>
            <a:ext cx="11160705" cy="48348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15358" y="962313"/>
            <a:ext cx="11160705" cy="358487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2790" y="1337633"/>
            <a:ext cx="958482" cy="70548"/>
            <a:chOff x="1373786" y="1322305"/>
            <a:chExt cx="958482" cy="70548"/>
          </a:xfrm>
        </p:grpSpPr>
        <p:sp>
          <p:nvSpPr>
            <p:cNvPr id="6" name="Oval 5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3686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2971557" y="0"/>
            <a:ext cx="9220445" cy="6858000"/>
          </a:xfrm>
          <a:custGeom>
            <a:avLst/>
            <a:gdLst>
              <a:gd name="connsiteX0" fmla="*/ 0 w 9220445"/>
              <a:gd name="connsiteY0" fmla="*/ 0 h 6858000"/>
              <a:gd name="connsiteX1" fmla="*/ 9220445 w 9220445"/>
              <a:gd name="connsiteY1" fmla="*/ 0 h 6858000"/>
              <a:gd name="connsiteX2" fmla="*/ 9220445 w 9220445"/>
              <a:gd name="connsiteY2" fmla="*/ 6858000 h 6858000"/>
              <a:gd name="connsiteX3" fmla="*/ 2736308 w 9220445"/>
              <a:gd name="connsiteY3" fmla="*/ 6858000 h 6858000"/>
              <a:gd name="connsiteX4" fmla="*/ 2507724 w 9220445"/>
              <a:gd name="connsiteY4" fmla="*/ 6635525 h 6858000"/>
              <a:gd name="connsiteX5" fmla="*/ 432 w 9220445"/>
              <a:gd name="connsiteY5" fmla="*/ 13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0445" h="6858000">
                <a:moveTo>
                  <a:pt x="0" y="0"/>
                </a:moveTo>
                <a:lnTo>
                  <a:pt x="9220445" y="0"/>
                </a:lnTo>
                <a:lnTo>
                  <a:pt x="9220445" y="6858000"/>
                </a:lnTo>
                <a:lnTo>
                  <a:pt x="2736308" y="6858000"/>
                </a:lnTo>
                <a:lnTo>
                  <a:pt x="2507724" y="6635525"/>
                </a:lnTo>
                <a:cubicBezTo>
                  <a:pt x="185391" y="4245869"/>
                  <a:pt x="9573" y="275684"/>
                  <a:pt x="432" y="1366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072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278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223820"/>
          </a:xfrm>
          <a:custGeom>
            <a:avLst/>
            <a:gdLst>
              <a:gd name="connsiteX0" fmla="*/ 0 w 12192000"/>
              <a:gd name="connsiteY0" fmla="*/ 0 h 6223820"/>
              <a:gd name="connsiteX1" fmla="*/ 12192000 w 12192000"/>
              <a:gd name="connsiteY1" fmla="*/ 0 h 6223820"/>
              <a:gd name="connsiteX2" fmla="*/ 12192000 w 12192000"/>
              <a:gd name="connsiteY2" fmla="*/ 5069989 h 6223820"/>
              <a:gd name="connsiteX3" fmla="*/ 11912432 w 12192000"/>
              <a:gd name="connsiteY3" fmla="*/ 5189901 h 6223820"/>
              <a:gd name="connsiteX4" fmla="*/ 6095999 w 12192000"/>
              <a:gd name="connsiteY4" fmla="*/ 6223820 h 6223820"/>
              <a:gd name="connsiteX5" fmla="*/ 279566 w 12192000"/>
              <a:gd name="connsiteY5" fmla="*/ 5189901 h 6223820"/>
              <a:gd name="connsiteX6" fmla="*/ 0 w 12192000"/>
              <a:gd name="connsiteY6" fmla="*/ 5069990 h 6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223820">
                <a:moveTo>
                  <a:pt x="0" y="0"/>
                </a:moveTo>
                <a:lnTo>
                  <a:pt x="12192000" y="0"/>
                </a:lnTo>
                <a:lnTo>
                  <a:pt x="12192000" y="5069989"/>
                </a:lnTo>
                <a:lnTo>
                  <a:pt x="11912432" y="5189901"/>
                </a:lnTo>
                <a:cubicBezTo>
                  <a:pt x="10331810" y="5835812"/>
                  <a:pt x="8305414" y="6223820"/>
                  <a:pt x="6095999" y="6223820"/>
                </a:cubicBezTo>
                <a:cubicBezTo>
                  <a:pt x="3886584" y="6223820"/>
                  <a:pt x="1860188" y="5835812"/>
                  <a:pt x="279566" y="5189901"/>
                </a:cubicBezTo>
                <a:lnTo>
                  <a:pt x="0" y="50699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7" name="Oval 6"/>
          <p:cNvSpPr/>
          <p:nvPr userDrawn="1"/>
        </p:nvSpPr>
        <p:spPr>
          <a:xfrm>
            <a:off x="5469044" y="6508601"/>
            <a:ext cx="111733" cy="1134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Oval 7"/>
          <p:cNvSpPr/>
          <p:nvPr userDrawn="1"/>
        </p:nvSpPr>
        <p:spPr>
          <a:xfrm>
            <a:off x="5751164" y="6508601"/>
            <a:ext cx="111733" cy="1134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9" name="Oval 8"/>
          <p:cNvSpPr/>
          <p:nvPr userDrawn="1"/>
        </p:nvSpPr>
        <p:spPr>
          <a:xfrm>
            <a:off x="6037010" y="6508601"/>
            <a:ext cx="111733" cy="1134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0" name="Oval 9"/>
          <p:cNvSpPr/>
          <p:nvPr userDrawn="1"/>
        </p:nvSpPr>
        <p:spPr>
          <a:xfrm>
            <a:off x="6322856" y="6508601"/>
            <a:ext cx="111733" cy="1134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1" name="Oval 10"/>
          <p:cNvSpPr/>
          <p:nvPr userDrawn="1"/>
        </p:nvSpPr>
        <p:spPr>
          <a:xfrm>
            <a:off x="6611224" y="6508601"/>
            <a:ext cx="111733" cy="1134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1373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6321567" y="1099941"/>
            <a:ext cx="4444717" cy="298171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633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93918" y="3559175"/>
            <a:ext cx="581136" cy="581136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GB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453188" y="1200150"/>
            <a:ext cx="1581150" cy="158115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034338" y="1200150"/>
            <a:ext cx="1581150" cy="1581150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615488" y="1196011"/>
            <a:ext cx="1581150" cy="1581150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453188" y="2770925"/>
            <a:ext cx="1581150" cy="1581150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034338" y="2770925"/>
            <a:ext cx="1581150" cy="1581150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615488" y="2781300"/>
            <a:ext cx="1581150" cy="1581150"/>
          </a:xfrm>
        </p:spPr>
        <p:txBody>
          <a:bodyPr/>
          <a:lstStyle/>
          <a:p>
            <a:endParaRPr lang="en-GB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453188" y="4345839"/>
            <a:ext cx="1581150" cy="158115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8034338" y="4345839"/>
            <a:ext cx="1581150" cy="1581150"/>
          </a:xfrm>
        </p:spPr>
        <p:txBody>
          <a:bodyPr/>
          <a:lstStyle/>
          <a:p>
            <a:endParaRPr lang="en-GB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615488" y="4370728"/>
            <a:ext cx="1581150" cy="158115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123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700190" y="2262040"/>
            <a:ext cx="1327474" cy="1310107"/>
          </a:xfrm>
          <a:prstGeom prst="ellipse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252684" y="1200151"/>
            <a:ext cx="7237640" cy="4867274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409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847850" y="1981200"/>
            <a:ext cx="2971800" cy="2971800"/>
          </a:xfrm>
          <a:prstGeom prst="ellipse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DC5C-A2C5-43E2-BBE0-642C1EB2F05D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3BDF-7E67-43D8-98C0-A2000A01C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471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515357" y="466664"/>
            <a:ext cx="11160705" cy="48348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515358" y="962313"/>
            <a:ext cx="11160705" cy="358487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672790" y="1337633"/>
            <a:ext cx="958482" cy="70548"/>
            <a:chOff x="1373786" y="1322305"/>
            <a:chExt cx="958482" cy="70548"/>
          </a:xfrm>
        </p:grpSpPr>
        <p:sp>
          <p:nvSpPr>
            <p:cNvPr id="22" name="Oval 21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33" name="Picture Placeholder 27"/>
          <p:cNvSpPr>
            <a:spLocks noGrp="1"/>
          </p:cNvSpPr>
          <p:nvPr>
            <p:ph type="pic" sz="quarter" idx="14"/>
          </p:nvPr>
        </p:nvSpPr>
        <p:spPr>
          <a:xfrm rot="2498534">
            <a:off x="863603" y="1757850"/>
            <a:ext cx="4817507" cy="3138647"/>
          </a:xfrm>
          <a:custGeom>
            <a:avLst/>
            <a:gdLst>
              <a:gd name="connsiteX0" fmla="*/ 0 w 2136775"/>
              <a:gd name="connsiteY0" fmla="*/ 0 h 2182812"/>
              <a:gd name="connsiteX1" fmla="*/ 2136775 w 2136775"/>
              <a:gd name="connsiteY1" fmla="*/ 0 h 2182812"/>
              <a:gd name="connsiteX2" fmla="*/ 2136775 w 2136775"/>
              <a:gd name="connsiteY2" fmla="*/ 2182812 h 2182812"/>
              <a:gd name="connsiteX3" fmla="*/ 0 w 2136775"/>
              <a:gd name="connsiteY3" fmla="*/ 2182812 h 2182812"/>
              <a:gd name="connsiteX4" fmla="*/ 0 w 2136775"/>
              <a:gd name="connsiteY4" fmla="*/ 0 h 2182812"/>
              <a:gd name="connsiteX0" fmla="*/ 3979756 w 6116531"/>
              <a:gd name="connsiteY0" fmla="*/ 0 h 5476736"/>
              <a:gd name="connsiteX1" fmla="*/ 6116531 w 6116531"/>
              <a:gd name="connsiteY1" fmla="*/ 0 h 5476736"/>
              <a:gd name="connsiteX2" fmla="*/ 6116531 w 6116531"/>
              <a:gd name="connsiteY2" fmla="*/ 2182812 h 5476736"/>
              <a:gd name="connsiteX3" fmla="*/ 0 w 6116531"/>
              <a:gd name="connsiteY3" fmla="*/ 5476736 h 5476736"/>
              <a:gd name="connsiteX4" fmla="*/ 3979756 w 6116531"/>
              <a:gd name="connsiteY4" fmla="*/ 0 h 5476736"/>
              <a:gd name="connsiteX0" fmla="*/ 3979756 w 6116531"/>
              <a:gd name="connsiteY0" fmla="*/ 0 h 5476736"/>
              <a:gd name="connsiteX1" fmla="*/ 6116531 w 6116531"/>
              <a:gd name="connsiteY1" fmla="*/ 0 h 5476736"/>
              <a:gd name="connsiteX2" fmla="*/ 3921717 w 6116531"/>
              <a:gd name="connsiteY2" fmla="*/ 4435547 h 5476736"/>
              <a:gd name="connsiteX3" fmla="*/ 0 w 6116531"/>
              <a:gd name="connsiteY3" fmla="*/ 5476736 h 5476736"/>
              <a:gd name="connsiteX4" fmla="*/ 3979756 w 6116531"/>
              <a:gd name="connsiteY4" fmla="*/ 0 h 5476736"/>
              <a:gd name="connsiteX0" fmla="*/ 3979756 w 4772224"/>
              <a:gd name="connsiteY0" fmla="*/ 0 h 5476736"/>
              <a:gd name="connsiteX1" fmla="*/ 4772224 w 4772224"/>
              <a:gd name="connsiteY1" fmla="*/ 2362421 h 5476736"/>
              <a:gd name="connsiteX2" fmla="*/ 3921717 w 4772224"/>
              <a:gd name="connsiteY2" fmla="*/ 4435547 h 5476736"/>
              <a:gd name="connsiteX3" fmla="*/ 0 w 4772224"/>
              <a:gd name="connsiteY3" fmla="*/ 5476736 h 5476736"/>
              <a:gd name="connsiteX4" fmla="*/ 3979756 w 4772224"/>
              <a:gd name="connsiteY4" fmla="*/ 0 h 5476736"/>
              <a:gd name="connsiteX0" fmla="*/ 875030 w 4772224"/>
              <a:gd name="connsiteY0" fmla="*/ 962913 h 3114315"/>
              <a:gd name="connsiteX1" fmla="*/ 4772224 w 4772224"/>
              <a:gd name="connsiteY1" fmla="*/ 0 h 3114315"/>
              <a:gd name="connsiteX2" fmla="*/ 3921717 w 4772224"/>
              <a:gd name="connsiteY2" fmla="*/ 2073126 h 3114315"/>
              <a:gd name="connsiteX3" fmla="*/ 0 w 4772224"/>
              <a:gd name="connsiteY3" fmla="*/ 3114315 h 3114315"/>
              <a:gd name="connsiteX4" fmla="*/ 875030 w 4772224"/>
              <a:gd name="connsiteY4" fmla="*/ 962913 h 3114315"/>
              <a:gd name="connsiteX0" fmla="*/ 875030 w 4802477"/>
              <a:gd name="connsiteY0" fmla="*/ 989812 h 3141214"/>
              <a:gd name="connsiteX1" fmla="*/ 4802477 w 4802477"/>
              <a:gd name="connsiteY1" fmla="*/ 0 h 3141214"/>
              <a:gd name="connsiteX2" fmla="*/ 3921717 w 4802477"/>
              <a:gd name="connsiteY2" fmla="*/ 2100025 h 3141214"/>
              <a:gd name="connsiteX3" fmla="*/ 0 w 4802477"/>
              <a:gd name="connsiteY3" fmla="*/ 3141214 h 3141214"/>
              <a:gd name="connsiteX4" fmla="*/ 875030 w 4802477"/>
              <a:gd name="connsiteY4" fmla="*/ 989812 h 3141214"/>
              <a:gd name="connsiteX0" fmla="*/ 875030 w 4797139"/>
              <a:gd name="connsiteY0" fmla="*/ 985066 h 3136468"/>
              <a:gd name="connsiteX1" fmla="*/ 4797139 w 4797139"/>
              <a:gd name="connsiteY1" fmla="*/ 0 h 3136468"/>
              <a:gd name="connsiteX2" fmla="*/ 3921717 w 4797139"/>
              <a:gd name="connsiteY2" fmla="*/ 2095279 h 3136468"/>
              <a:gd name="connsiteX3" fmla="*/ 0 w 4797139"/>
              <a:gd name="connsiteY3" fmla="*/ 3136468 h 3136468"/>
              <a:gd name="connsiteX4" fmla="*/ 875030 w 4797139"/>
              <a:gd name="connsiteY4" fmla="*/ 985066 h 3136468"/>
              <a:gd name="connsiteX0" fmla="*/ 850909 w 4797139"/>
              <a:gd name="connsiteY0" fmla="*/ 1022445 h 3136468"/>
              <a:gd name="connsiteX1" fmla="*/ 4797139 w 4797139"/>
              <a:gd name="connsiteY1" fmla="*/ 0 h 3136468"/>
              <a:gd name="connsiteX2" fmla="*/ 3921717 w 4797139"/>
              <a:gd name="connsiteY2" fmla="*/ 2095279 h 3136468"/>
              <a:gd name="connsiteX3" fmla="*/ 0 w 4797139"/>
              <a:gd name="connsiteY3" fmla="*/ 3136468 h 3136468"/>
              <a:gd name="connsiteX4" fmla="*/ 850909 w 4797139"/>
              <a:gd name="connsiteY4" fmla="*/ 1022445 h 3136468"/>
              <a:gd name="connsiteX0" fmla="*/ 871277 w 4817507"/>
              <a:gd name="connsiteY0" fmla="*/ 1022445 h 3138647"/>
              <a:gd name="connsiteX1" fmla="*/ 4817507 w 4817507"/>
              <a:gd name="connsiteY1" fmla="*/ 0 h 3138647"/>
              <a:gd name="connsiteX2" fmla="*/ 3942085 w 4817507"/>
              <a:gd name="connsiteY2" fmla="*/ 2095279 h 3138647"/>
              <a:gd name="connsiteX3" fmla="*/ 0 w 4817507"/>
              <a:gd name="connsiteY3" fmla="*/ 3138647 h 3138647"/>
              <a:gd name="connsiteX4" fmla="*/ 871277 w 4817507"/>
              <a:gd name="connsiteY4" fmla="*/ 1022445 h 3138647"/>
              <a:gd name="connsiteX0" fmla="*/ 871277 w 4817507"/>
              <a:gd name="connsiteY0" fmla="*/ 1022445 h 3138647"/>
              <a:gd name="connsiteX1" fmla="*/ 4817507 w 4817507"/>
              <a:gd name="connsiteY1" fmla="*/ 0 h 3138647"/>
              <a:gd name="connsiteX2" fmla="*/ 3942286 w 4817507"/>
              <a:gd name="connsiteY2" fmla="*/ 2120591 h 3138647"/>
              <a:gd name="connsiteX3" fmla="*/ 0 w 4817507"/>
              <a:gd name="connsiteY3" fmla="*/ 3138647 h 3138647"/>
              <a:gd name="connsiteX4" fmla="*/ 871277 w 4817507"/>
              <a:gd name="connsiteY4" fmla="*/ 1022445 h 313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7507" h="3138647">
                <a:moveTo>
                  <a:pt x="871277" y="1022445"/>
                </a:moveTo>
                <a:lnTo>
                  <a:pt x="4817507" y="0"/>
                </a:lnTo>
                <a:lnTo>
                  <a:pt x="3942286" y="2120591"/>
                </a:lnTo>
                <a:lnTo>
                  <a:pt x="0" y="3138647"/>
                </a:lnTo>
                <a:lnTo>
                  <a:pt x="871277" y="1022445"/>
                </a:lnTo>
                <a:close/>
              </a:path>
            </a:pathLst>
          </a:custGeom>
        </p:spPr>
        <p:txBody>
          <a:bodyPr/>
          <a:lstStyle/>
          <a:p>
            <a:endParaRPr lang="en-GB"/>
          </a:p>
        </p:txBody>
      </p:sp>
      <p:sp>
        <p:nvSpPr>
          <p:cNvPr id="34" name="Picture Placeholder 27"/>
          <p:cNvSpPr>
            <a:spLocks noGrp="1"/>
          </p:cNvSpPr>
          <p:nvPr>
            <p:ph type="pic" sz="quarter" idx="15"/>
          </p:nvPr>
        </p:nvSpPr>
        <p:spPr>
          <a:xfrm rot="2498534">
            <a:off x="1044826" y="4463164"/>
            <a:ext cx="4809924" cy="3143588"/>
          </a:xfrm>
          <a:custGeom>
            <a:avLst/>
            <a:gdLst>
              <a:gd name="connsiteX0" fmla="*/ 0 w 2136775"/>
              <a:gd name="connsiteY0" fmla="*/ 0 h 2182812"/>
              <a:gd name="connsiteX1" fmla="*/ 2136775 w 2136775"/>
              <a:gd name="connsiteY1" fmla="*/ 0 h 2182812"/>
              <a:gd name="connsiteX2" fmla="*/ 2136775 w 2136775"/>
              <a:gd name="connsiteY2" fmla="*/ 2182812 h 2182812"/>
              <a:gd name="connsiteX3" fmla="*/ 0 w 2136775"/>
              <a:gd name="connsiteY3" fmla="*/ 2182812 h 2182812"/>
              <a:gd name="connsiteX4" fmla="*/ 0 w 2136775"/>
              <a:gd name="connsiteY4" fmla="*/ 0 h 2182812"/>
              <a:gd name="connsiteX0" fmla="*/ 3979756 w 6116531"/>
              <a:gd name="connsiteY0" fmla="*/ 0 h 5476736"/>
              <a:gd name="connsiteX1" fmla="*/ 6116531 w 6116531"/>
              <a:gd name="connsiteY1" fmla="*/ 0 h 5476736"/>
              <a:gd name="connsiteX2" fmla="*/ 6116531 w 6116531"/>
              <a:gd name="connsiteY2" fmla="*/ 2182812 h 5476736"/>
              <a:gd name="connsiteX3" fmla="*/ 0 w 6116531"/>
              <a:gd name="connsiteY3" fmla="*/ 5476736 h 5476736"/>
              <a:gd name="connsiteX4" fmla="*/ 3979756 w 6116531"/>
              <a:gd name="connsiteY4" fmla="*/ 0 h 5476736"/>
              <a:gd name="connsiteX0" fmla="*/ 3979756 w 6116531"/>
              <a:gd name="connsiteY0" fmla="*/ 0 h 5476736"/>
              <a:gd name="connsiteX1" fmla="*/ 6116531 w 6116531"/>
              <a:gd name="connsiteY1" fmla="*/ 0 h 5476736"/>
              <a:gd name="connsiteX2" fmla="*/ 3921717 w 6116531"/>
              <a:gd name="connsiteY2" fmla="*/ 4435547 h 5476736"/>
              <a:gd name="connsiteX3" fmla="*/ 0 w 6116531"/>
              <a:gd name="connsiteY3" fmla="*/ 5476736 h 5476736"/>
              <a:gd name="connsiteX4" fmla="*/ 3979756 w 6116531"/>
              <a:gd name="connsiteY4" fmla="*/ 0 h 5476736"/>
              <a:gd name="connsiteX0" fmla="*/ 3979756 w 4772224"/>
              <a:gd name="connsiteY0" fmla="*/ 0 h 5476736"/>
              <a:gd name="connsiteX1" fmla="*/ 4772224 w 4772224"/>
              <a:gd name="connsiteY1" fmla="*/ 2362421 h 5476736"/>
              <a:gd name="connsiteX2" fmla="*/ 3921717 w 4772224"/>
              <a:gd name="connsiteY2" fmla="*/ 4435547 h 5476736"/>
              <a:gd name="connsiteX3" fmla="*/ 0 w 4772224"/>
              <a:gd name="connsiteY3" fmla="*/ 5476736 h 5476736"/>
              <a:gd name="connsiteX4" fmla="*/ 3979756 w 4772224"/>
              <a:gd name="connsiteY4" fmla="*/ 0 h 5476736"/>
              <a:gd name="connsiteX0" fmla="*/ 875030 w 4772224"/>
              <a:gd name="connsiteY0" fmla="*/ 962913 h 3114315"/>
              <a:gd name="connsiteX1" fmla="*/ 4772224 w 4772224"/>
              <a:gd name="connsiteY1" fmla="*/ 0 h 3114315"/>
              <a:gd name="connsiteX2" fmla="*/ 3921717 w 4772224"/>
              <a:gd name="connsiteY2" fmla="*/ 2073126 h 3114315"/>
              <a:gd name="connsiteX3" fmla="*/ 0 w 4772224"/>
              <a:gd name="connsiteY3" fmla="*/ 3114315 h 3114315"/>
              <a:gd name="connsiteX4" fmla="*/ 875030 w 4772224"/>
              <a:gd name="connsiteY4" fmla="*/ 962913 h 3114315"/>
              <a:gd name="connsiteX0" fmla="*/ 888086 w 4772224"/>
              <a:gd name="connsiteY0" fmla="*/ 999100 h 3114315"/>
              <a:gd name="connsiteX1" fmla="*/ 4772224 w 4772224"/>
              <a:gd name="connsiteY1" fmla="*/ 0 h 3114315"/>
              <a:gd name="connsiteX2" fmla="*/ 3921717 w 4772224"/>
              <a:gd name="connsiteY2" fmla="*/ 2073126 h 3114315"/>
              <a:gd name="connsiteX3" fmla="*/ 0 w 4772224"/>
              <a:gd name="connsiteY3" fmla="*/ 3114315 h 3114315"/>
              <a:gd name="connsiteX4" fmla="*/ 888086 w 4772224"/>
              <a:gd name="connsiteY4" fmla="*/ 999100 h 3114315"/>
              <a:gd name="connsiteX0" fmla="*/ 888086 w 4828117"/>
              <a:gd name="connsiteY0" fmla="*/ 1031804 h 3147019"/>
              <a:gd name="connsiteX1" fmla="*/ 4828117 w 4828117"/>
              <a:gd name="connsiteY1" fmla="*/ 0 h 3147019"/>
              <a:gd name="connsiteX2" fmla="*/ 3921717 w 4828117"/>
              <a:gd name="connsiteY2" fmla="*/ 2105830 h 3147019"/>
              <a:gd name="connsiteX3" fmla="*/ 0 w 4828117"/>
              <a:gd name="connsiteY3" fmla="*/ 3147019 h 3147019"/>
              <a:gd name="connsiteX4" fmla="*/ 888086 w 4828117"/>
              <a:gd name="connsiteY4" fmla="*/ 1031804 h 3147019"/>
              <a:gd name="connsiteX0" fmla="*/ 888086 w 4823108"/>
              <a:gd name="connsiteY0" fmla="*/ 1023102 h 3138317"/>
              <a:gd name="connsiteX1" fmla="*/ 4823108 w 4823108"/>
              <a:gd name="connsiteY1" fmla="*/ 0 h 3138317"/>
              <a:gd name="connsiteX2" fmla="*/ 3921717 w 4823108"/>
              <a:gd name="connsiteY2" fmla="*/ 2097128 h 3138317"/>
              <a:gd name="connsiteX3" fmla="*/ 0 w 4823108"/>
              <a:gd name="connsiteY3" fmla="*/ 3138317 h 3138317"/>
              <a:gd name="connsiteX4" fmla="*/ 888086 w 4823108"/>
              <a:gd name="connsiteY4" fmla="*/ 1023102 h 3138317"/>
              <a:gd name="connsiteX0" fmla="*/ 888086 w 4823108"/>
              <a:gd name="connsiteY0" fmla="*/ 1023102 h 3138317"/>
              <a:gd name="connsiteX1" fmla="*/ 4823108 w 4823108"/>
              <a:gd name="connsiteY1" fmla="*/ 0 h 3138317"/>
              <a:gd name="connsiteX2" fmla="*/ 3961007 w 4823108"/>
              <a:gd name="connsiteY2" fmla="*/ 2117425 h 3138317"/>
              <a:gd name="connsiteX3" fmla="*/ 0 w 4823108"/>
              <a:gd name="connsiteY3" fmla="*/ 3138317 h 3138317"/>
              <a:gd name="connsiteX4" fmla="*/ 888086 w 4823108"/>
              <a:gd name="connsiteY4" fmla="*/ 1023102 h 3138317"/>
              <a:gd name="connsiteX0" fmla="*/ 874902 w 4809924"/>
              <a:gd name="connsiteY0" fmla="*/ 1023102 h 3143588"/>
              <a:gd name="connsiteX1" fmla="*/ 4809924 w 4809924"/>
              <a:gd name="connsiteY1" fmla="*/ 0 h 3143588"/>
              <a:gd name="connsiteX2" fmla="*/ 3947823 w 4809924"/>
              <a:gd name="connsiteY2" fmla="*/ 2117425 h 3143588"/>
              <a:gd name="connsiteX3" fmla="*/ 0 w 4809924"/>
              <a:gd name="connsiteY3" fmla="*/ 3143588 h 3143588"/>
              <a:gd name="connsiteX4" fmla="*/ 874902 w 4809924"/>
              <a:gd name="connsiteY4" fmla="*/ 1023102 h 314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9924" h="3143588">
                <a:moveTo>
                  <a:pt x="874902" y="1023102"/>
                </a:moveTo>
                <a:lnTo>
                  <a:pt x="4809924" y="0"/>
                </a:lnTo>
                <a:lnTo>
                  <a:pt x="3947823" y="2117425"/>
                </a:lnTo>
                <a:lnTo>
                  <a:pt x="0" y="3143588"/>
                </a:lnTo>
                <a:lnTo>
                  <a:pt x="874902" y="1023102"/>
                </a:lnTo>
                <a:close/>
              </a:path>
            </a:pathLst>
          </a:custGeom>
        </p:spPr>
        <p:txBody>
          <a:bodyPr/>
          <a:lstStyle/>
          <a:p>
            <a:endParaRPr lang="en-GB"/>
          </a:p>
        </p:txBody>
      </p:sp>
      <p:sp>
        <p:nvSpPr>
          <p:cNvPr id="35" name="Picture Placeholder 27"/>
          <p:cNvSpPr>
            <a:spLocks noGrp="1"/>
          </p:cNvSpPr>
          <p:nvPr>
            <p:ph type="pic" sz="quarter" idx="16"/>
          </p:nvPr>
        </p:nvSpPr>
        <p:spPr>
          <a:xfrm rot="2498534">
            <a:off x="-2868909" y="2429147"/>
            <a:ext cx="4815067" cy="3135415"/>
          </a:xfrm>
          <a:custGeom>
            <a:avLst/>
            <a:gdLst>
              <a:gd name="connsiteX0" fmla="*/ 0 w 2136775"/>
              <a:gd name="connsiteY0" fmla="*/ 0 h 2182812"/>
              <a:gd name="connsiteX1" fmla="*/ 2136775 w 2136775"/>
              <a:gd name="connsiteY1" fmla="*/ 0 h 2182812"/>
              <a:gd name="connsiteX2" fmla="*/ 2136775 w 2136775"/>
              <a:gd name="connsiteY2" fmla="*/ 2182812 h 2182812"/>
              <a:gd name="connsiteX3" fmla="*/ 0 w 2136775"/>
              <a:gd name="connsiteY3" fmla="*/ 2182812 h 2182812"/>
              <a:gd name="connsiteX4" fmla="*/ 0 w 2136775"/>
              <a:gd name="connsiteY4" fmla="*/ 0 h 2182812"/>
              <a:gd name="connsiteX0" fmla="*/ 3979756 w 6116531"/>
              <a:gd name="connsiteY0" fmla="*/ 0 h 5476736"/>
              <a:gd name="connsiteX1" fmla="*/ 6116531 w 6116531"/>
              <a:gd name="connsiteY1" fmla="*/ 0 h 5476736"/>
              <a:gd name="connsiteX2" fmla="*/ 6116531 w 6116531"/>
              <a:gd name="connsiteY2" fmla="*/ 2182812 h 5476736"/>
              <a:gd name="connsiteX3" fmla="*/ 0 w 6116531"/>
              <a:gd name="connsiteY3" fmla="*/ 5476736 h 5476736"/>
              <a:gd name="connsiteX4" fmla="*/ 3979756 w 6116531"/>
              <a:gd name="connsiteY4" fmla="*/ 0 h 5476736"/>
              <a:gd name="connsiteX0" fmla="*/ 3979756 w 6116531"/>
              <a:gd name="connsiteY0" fmla="*/ 0 h 5476736"/>
              <a:gd name="connsiteX1" fmla="*/ 6116531 w 6116531"/>
              <a:gd name="connsiteY1" fmla="*/ 0 h 5476736"/>
              <a:gd name="connsiteX2" fmla="*/ 3921717 w 6116531"/>
              <a:gd name="connsiteY2" fmla="*/ 4435547 h 5476736"/>
              <a:gd name="connsiteX3" fmla="*/ 0 w 6116531"/>
              <a:gd name="connsiteY3" fmla="*/ 5476736 h 5476736"/>
              <a:gd name="connsiteX4" fmla="*/ 3979756 w 6116531"/>
              <a:gd name="connsiteY4" fmla="*/ 0 h 5476736"/>
              <a:gd name="connsiteX0" fmla="*/ 3979756 w 4772224"/>
              <a:gd name="connsiteY0" fmla="*/ 0 h 5476736"/>
              <a:gd name="connsiteX1" fmla="*/ 4772224 w 4772224"/>
              <a:gd name="connsiteY1" fmla="*/ 2362421 h 5476736"/>
              <a:gd name="connsiteX2" fmla="*/ 3921717 w 4772224"/>
              <a:gd name="connsiteY2" fmla="*/ 4435547 h 5476736"/>
              <a:gd name="connsiteX3" fmla="*/ 0 w 4772224"/>
              <a:gd name="connsiteY3" fmla="*/ 5476736 h 5476736"/>
              <a:gd name="connsiteX4" fmla="*/ 3979756 w 4772224"/>
              <a:gd name="connsiteY4" fmla="*/ 0 h 5476736"/>
              <a:gd name="connsiteX0" fmla="*/ 875030 w 4772224"/>
              <a:gd name="connsiteY0" fmla="*/ 962913 h 3114315"/>
              <a:gd name="connsiteX1" fmla="*/ 4772224 w 4772224"/>
              <a:gd name="connsiteY1" fmla="*/ 0 h 3114315"/>
              <a:gd name="connsiteX2" fmla="*/ 3921717 w 4772224"/>
              <a:gd name="connsiteY2" fmla="*/ 2073126 h 3114315"/>
              <a:gd name="connsiteX3" fmla="*/ 0 w 4772224"/>
              <a:gd name="connsiteY3" fmla="*/ 3114315 h 3114315"/>
              <a:gd name="connsiteX4" fmla="*/ 875030 w 4772224"/>
              <a:gd name="connsiteY4" fmla="*/ 962913 h 3114315"/>
              <a:gd name="connsiteX0" fmla="*/ 875030 w 4783690"/>
              <a:gd name="connsiteY0" fmla="*/ 985854 h 3137256"/>
              <a:gd name="connsiteX1" fmla="*/ 4783690 w 4783690"/>
              <a:gd name="connsiteY1" fmla="*/ 0 h 3137256"/>
              <a:gd name="connsiteX2" fmla="*/ 3921717 w 4783690"/>
              <a:gd name="connsiteY2" fmla="*/ 2096067 h 3137256"/>
              <a:gd name="connsiteX3" fmla="*/ 0 w 4783690"/>
              <a:gd name="connsiteY3" fmla="*/ 3137256 h 3137256"/>
              <a:gd name="connsiteX4" fmla="*/ 875030 w 4783690"/>
              <a:gd name="connsiteY4" fmla="*/ 985854 h 3137256"/>
              <a:gd name="connsiteX0" fmla="*/ 875030 w 4783690"/>
              <a:gd name="connsiteY0" fmla="*/ 985854 h 3137256"/>
              <a:gd name="connsiteX1" fmla="*/ 4783690 w 4783690"/>
              <a:gd name="connsiteY1" fmla="*/ 0 h 3137256"/>
              <a:gd name="connsiteX2" fmla="*/ 3925148 w 4783690"/>
              <a:gd name="connsiteY2" fmla="*/ 2114260 h 3137256"/>
              <a:gd name="connsiteX3" fmla="*/ 0 w 4783690"/>
              <a:gd name="connsiteY3" fmla="*/ 3137256 h 3137256"/>
              <a:gd name="connsiteX4" fmla="*/ 875030 w 4783690"/>
              <a:gd name="connsiteY4" fmla="*/ 985854 h 3137256"/>
              <a:gd name="connsiteX0" fmla="*/ 906407 w 4815067"/>
              <a:gd name="connsiteY0" fmla="*/ 985854 h 3135415"/>
              <a:gd name="connsiteX1" fmla="*/ 4815067 w 4815067"/>
              <a:gd name="connsiteY1" fmla="*/ 0 h 3135415"/>
              <a:gd name="connsiteX2" fmla="*/ 3956525 w 4815067"/>
              <a:gd name="connsiteY2" fmla="*/ 2114260 h 3135415"/>
              <a:gd name="connsiteX3" fmla="*/ 0 w 4815067"/>
              <a:gd name="connsiteY3" fmla="*/ 3135415 h 3135415"/>
              <a:gd name="connsiteX4" fmla="*/ 906407 w 4815067"/>
              <a:gd name="connsiteY4" fmla="*/ 985854 h 3135415"/>
              <a:gd name="connsiteX0" fmla="*/ 875562 w 4815067"/>
              <a:gd name="connsiteY0" fmla="*/ 1013280 h 3135415"/>
              <a:gd name="connsiteX1" fmla="*/ 4815067 w 4815067"/>
              <a:gd name="connsiteY1" fmla="*/ 0 h 3135415"/>
              <a:gd name="connsiteX2" fmla="*/ 3956525 w 4815067"/>
              <a:gd name="connsiteY2" fmla="*/ 2114260 h 3135415"/>
              <a:gd name="connsiteX3" fmla="*/ 0 w 4815067"/>
              <a:gd name="connsiteY3" fmla="*/ 3135415 h 3135415"/>
              <a:gd name="connsiteX4" fmla="*/ 875562 w 4815067"/>
              <a:gd name="connsiteY4" fmla="*/ 1013280 h 313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5067" h="3135415">
                <a:moveTo>
                  <a:pt x="875562" y="1013280"/>
                </a:moveTo>
                <a:lnTo>
                  <a:pt x="4815067" y="0"/>
                </a:lnTo>
                <a:lnTo>
                  <a:pt x="3956525" y="2114260"/>
                </a:lnTo>
                <a:lnTo>
                  <a:pt x="0" y="3135415"/>
                </a:lnTo>
                <a:lnTo>
                  <a:pt x="875562" y="1013280"/>
                </a:lnTo>
                <a:close/>
              </a:path>
            </a:pathLst>
          </a:custGeom>
        </p:spPr>
        <p:txBody>
          <a:bodyPr/>
          <a:lstStyle/>
          <a:p>
            <a:endParaRPr lang="en-GB"/>
          </a:p>
        </p:txBody>
      </p:sp>
      <p:sp>
        <p:nvSpPr>
          <p:cNvPr id="36" name="Picture Placeholder 27"/>
          <p:cNvSpPr>
            <a:spLocks noGrp="1"/>
          </p:cNvSpPr>
          <p:nvPr>
            <p:ph type="pic" sz="quarter" idx="17"/>
          </p:nvPr>
        </p:nvSpPr>
        <p:spPr>
          <a:xfrm rot="2498534">
            <a:off x="-3270746" y="4893841"/>
            <a:ext cx="4807025" cy="3132514"/>
          </a:xfrm>
          <a:custGeom>
            <a:avLst/>
            <a:gdLst>
              <a:gd name="connsiteX0" fmla="*/ 0 w 2136775"/>
              <a:gd name="connsiteY0" fmla="*/ 0 h 2182812"/>
              <a:gd name="connsiteX1" fmla="*/ 2136775 w 2136775"/>
              <a:gd name="connsiteY1" fmla="*/ 0 h 2182812"/>
              <a:gd name="connsiteX2" fmla="*/ 2136775 w 2136775"/>
              <a:gd name="connsiteY2" fmla="*/ 2182812 h 2182812"/>
              <a:gd name="connsiteX3" fmla="*/ 0 w 2136775"/>
              <a:gd name="connsiteY3" fmla="*/ 2182812 h 2182812"/>
              <a:gd name="connsiteX4" fmla="*/ 0 w 2136775"/>
              <a:gd name="connsiteY4" fmla="*/ 0 h 2182812"/>
              <a:gd name="connsiteX0" fmla="*/ 3979756 w 6116531"/>
              <a:gd name="connsiteY0" fmla="*/ 0 h 5476736"/>
              <a:gd name="connsiteX1" fmla="*/ 6116531 w 6116531"/>
              <a:gd name="connsiteY1" fmla="*/ 0 h 5476736"/>
              <a:gd name="connsiteX2" fmla="*/ 6116531 w 6116531"/>
              <a:gd name="connsiteY2" fmla="*/ 2182812 h 5476736"/>
              <a:gd name="connsiteX3" fmla="*/ 0 w 6116531"/>
              <a:gd name="connsiteY3" fmla="*/ 5476736 h 5476736"/>
              <a:gd name="connsiteX4" fmla="*/ 3979756 w 6116531"/>
              <a:gd name="connsiteY4" fmla="*/ 0 h 5476736"/>
              <a:gd name="connsiteX0" fmla="*/ 3979756 w 6116531"/>
              <a:gd name="connsiteY0" fmla="*/ 0 h 5476736"/>
              <a:gd name="connsiteX1" fmla="*/ 6116531 w 6116531"/>
              <a:gd name="connsiteY1" fmla="*/ 0 h 5476736"/>
              <a:gd name="connsiteX2" fmla="*/ 3921717 w 6116531"/>
              <a:gd name="connsiteY2" fmla="*/ 4435547 h 5476736"/>
              <a:gd name="connsiteX3" fmla="*/ 0 w 6116531"/>
              <a:gd name="connsiteY3" fmla="*/ 5476736 h 5476736"/>
              <a:gd name="connsiteX4" fmla="*/ 3979756 w 6116531"/>
              <a:gd name="connsiteY4" fmla="*/ 0 h 5476736"/>
              <a:gd name="connsiteX0" fmla="*/ 3979756 w 4772224"/>
              <a:gd name="connsiteY0" fmla="*/ 0 h 5476736"/>
              <a:gd name="connsiteX1" fmla="*/ 4772224 w 4772224"/>
              <a:gd name="connsiteY1" fmla="*/ 2362421 h 5476736"/>
              <a:gd name="connsiteX2" fmla="*/ 3921717 w 4772224"/>
              <a:gd name="connsiteY2" fmla="*/ 4435547 h 5476736"/>
              <a:gd name="connsiteX3" fmla="*/ 0 w 4772224"/>
              <a:gd name="connsiteY3" fmla="*/ 5476736 h 5476736"/>
              <a:gd name="connsiteX4" fmla="*/ 3979756 w 4772224"/>
              <a:gd name="connsiteY4" fmla="*/ 0 h 5476736"/>
              <a:gd name="connsiteX0" fmla="*/ 875030 w 4772224"/>
              <a:gd name="connsiteY0" fmla="*/ 962913 h 3114315"/>
              <a:gd name="connsiteX1" fmla="*/ 4772224 w 4772224"/>
              <a:gd name="connsiteY1" fmla="*/ 0 h 3114315"/>
              <a:gd name="connsiteX2" fmla="*/ 3921717 w 4772224"/>
              <a:gd name="connsiteY2" fmla="*/ 2073126 h 3114315"/>
              <a:gd name="connsiteX3" fmla="*/ 0 w 4772224"/>
              <a:gd name="connsiteY3" fmla="*/ 3114315 h 3114315"/>
              <a:gd name="connsiteX4" fmla="*/ 875030 w 4772224"/>
              <a:gd name="connsiteY4" fmla="*/ 962913 h 3114315"/>
              <a:gd name="connsiteX0" fmla="*/ 896659 w 4772224"/>
              <a:gd name="connsiteY0" fmla="*/ 1015908 h 3114315"/>
              <a:gd name="connsiteX1" fmla="*/ 4772224 w 4772224"/>
              <a:gd name="connsiteY1" fmla="*/ 0 h 3114315"/>
              <a:gd name="connsiteX2" fmla="*/ 3921717 w 4772224"/>
              <a:gd name="connsiteY2" fmla="*/ 2073126 h 3114315"/>
              <a:gd name="connsiteX3" fmla="*/ 0 w 4772224"/>
              <a:gd name="connsiteY3" fmla="*/ 3114315 h 3114315"/>
              <a:gd name="connsiteX4" fmla="*/ 896659 w 4772224"/>
              <a:gd name="connsiteY4" fmla="*/ 1015908 h 3114315"/>
              <a:gd name="connsiteX0" fmla="*/ 868181 w 4743746"/>
              <a:gd name="connsiteY0" fmla="*/ 1015908 h 3127231"/>
              <a:gd name="connsiteX1" fmla="*/ 4743746 w 4743746"/>
              <a:gd name="connsiteY1" fmla="*/ 0 h 3127231"/>
              <a:gd name="connsiteX2" fmla="*/ 3893239 w 4743746"/>
              <a:gd name="connsiteY2" fmla="*/ 2073126 h 3127231"/>
              <a:gd name="connsiteX3" fmla="*/ 0 w 4743746"/>
              <a:gd name="connsiteY3" fmla="*/ 3127231 h 3127231"/>
              <a:gd name="connsiteX4" fmla="*/ 868181 w 4743746"/>
              <a:gd name="connsiteY4" fmla="*/ 1015908 h 3127231"/>
              <a:gd name="connsiteX0" fmla="*/ 868181 w 4743746"/>
              <a:gd name="connsiteY0" fmla="*/ 1015908 h 3127231"/>
              <a:gd name="connsiteX1" fmla="*/ 4743746 w 4743746"/>
              <a:gd name="connsiteY1" fmla="*/ 0 h 3127231"/>
              <a:gd name="connsiteX2" fmla="*/ 3933586 w 4743746"/>
              <a:gd name="connsiteY2" fmla="*/ 2113725 h 3127231"/>
              <a:gd name="connsiteX3" fmla="*/ 0 w 4743746"/>
              <a:gd name="connsiteY3" fmla="*/ 3127231 h 3127231"/>
              <a:gd name="connsiteX4" fmla="*/ 868181 w 4743746"/>
              <a:gd name="connsiteY4" fmla="*/ 1015908 h 3127231"/>
              <a:gd name="connsiteX0" fmla="*/ 868181 w 4807025"/>
              <a:gd name="connsiteY0" fmla="*/ 1021191 h 3132514"/>
              <a:gd name="connsiteX1" fmla="*/ 4807025 w 4807025"/>
              <a:gd name="connsiteY1" fmla="*/ 0 h 3132514"/>
              <a:gd name="connsiteX2" fmla="*/ 3933586 w 4807025"/>
              <a:gd name="connsiteY2" fmla="*/ 2119008 h 3132514"/>
              <a:gd name="connsiteX3" fmla="*/ 0 w 4807025"/>
              <a:gd name="connsiteY3" fmla="*/ 3132514 h 3132514"/>
              <a:gd name="connsiteX4" fmla="*/ 868181 w 4807025"/>
              <a:gd name="connsiteY4" fmla="*/ 1021191 h 313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7025" h="3132514">
                <a:moveTo>
                  <a:pt x="868181" y="1021191"/>
                </a:moveTo>
                <a:lnTo>
                  <a:pt x="4807025" y="0"/>
                </a:lnTo>
                <a:lnTo>
                  <a:pt x="3933586" y="2119008"/>
                </a:lnTo>
                <a:lnTo>
                  <a:pt x="0" y="3132514"/>
                </a:lnTo>
                <a:lnTo>
                  <a:pt x="868181" y="1021191"/>
                </a:lnTo>
                <a:close/>
              </a:path>
            </a:pathLst>
          </a:cu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639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7999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60425" y="5095875"/>
            <a:ext cx="1196975" cy="1196975"/>
          </a:xfrm>
          <a:prstGeom prst="ellipse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902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204913" y="1611313"/>
            <a:ext cx="5486400" cy="340995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254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708650" y="1287462"/>
            <a:ext cx="5661025" cy="3830638"/>
          </a:xfrm>
          <a:custGeom>
            <a:avLst/>
            <a:gdLst>
              <a:gd name="connsiteX0" fmla="*/ 0 w 3556000"/>
              <a:gd name="connsiteY0" fmla="*/ 0 h 2249488"/>
              <a:gd name="connsiteX1" fmla="*/ 3556000 w 3556000"/>
              <a:gd name="connsiteY1" fmla="*/ 0 h 2249488"/>
              <a:gd name="connsiteX2" fmla="*/ 3556000 w 3556000"/>
              <a:gd name="connsiteY2" fmla="*/ 2249488 h 2249488"/>
              <a:gd name="connsiteX3" fmla="*/ 0 w 3556000"/>
              <a:gd name="connsiteY3" fmla="*/ 2249488 h 2249488"/>
              <a:gd name="connsiteX4" fmla="*/ 0 w 3556000"/>
              <a:gd name="connsiteY4" fmla="*/ 0 h 2249488"/>
              <a:gd name="connsiteX0" fmla="*/ 0 w 3598863"/>
              <a:gd name="connsiteY0" fmla="*/ 0 h 2459038"/>
              <a:gd name="connsiteX1" fmla="*/ 3598863 w 3598863"/>
              <a:gd name="connsiteY1" fmla="*/ 209550 h 2459038"/>
              <a:gd name="connsiteX2" fmla="*/ 3598863 w 3598863"/>
              <a:gd name="connsiteY2" fmla="*/ 2459038 h 2459038"/>
              <a:gd name="connsiteX3" fmla="*/ 42863 w 3598863"/>
              <a:gd name="connsiteY3" fmla="*/ 2459038 h 2459038"/>
              <a:gd name="connsiteX4" fmla="*/ 0 w 3598863"/>
              <a:gd name="connsiteY4" fmla="*/ 0 h 2459038"/>
              <a:gd name="connsiteX0" fmla="*/ 0 w 4070350"/>
              <a:gd name="connsiteY0" fmla="*/ 242888 h 2701926"/>
              <a:gd name="connsiteX1" fmla="*/ 4070350 w 4070350"/>
              <a:gd name="connsiteY1" fmla="*/ 0 h 2701926"/>
              <a:gd name="connsiteX2" fmla="*/ 3598863 w 4070350"/>
              <a:gd name="connsiteY2" fmla="*/ 2701926 h 2701926"/>
              <a:gd name="connsiteX3" fmla="*/ 42863 w 4070350"/>
              <a:gd name="connsiteY3" fmla="*/ 2701926 h 2701926"/>
              <a:gd name="connsiteX4" fmla="*/ 0 w 4070350"/>
              <a:gd name="connsiteY4" fmla="*/ 242888 h 2701926"/>
              <a:gd name="connsiteX0" fmla="*/ 0 w 4822825"/>
              <a:gd name="connsiteY0" fmla="*/ 709613 h 3168651"/>
              <a:gd name="connsiteX1" fmla="*/ 4822825 w 4822825"/>
              <a:gd name="connsiteY1" fmla="*/ 0 h 3168651"/>
              <a:gd name="connsiteX2" fmla="*/ 3598863 w 4822825"/>
              <a:gd name="connsiteY2" fmla="*/ 3168651 h 3168651"/>
              <a:gd name="connsiteX3" fmla="*/ 42863 w 4822825"/>
              <a:gd name="connsiteY3" fmla="*/ 3168651 h 3168651"/>
              <a:gd name="connsiteX4" fmla="*/ 0 w 4822825"/>
              <a:gd name="connsiteY4" fmla="*/ 709613 h 3168651"/>
              <a:gd name="connsiteX0" fmla="*/ 0 w 4822825"/>
              <a:gd name="connsiteY0" fmla="*/ 709613 h 3759201"/>
              <a:gd name="connsiteX1" fmla="*/ 4822825 w 4822825"/>
              <a:gd name="connsiteY1" fmla="*/ 0 h 3759201"/>
              <a:gd name="connsiteX2" fmla="*/ 4065588 w 4822825"/>
              <a:gd name="connsiteY2" fmla="*/ 3759201 h 3759201"/>
              <a:gd name="connsiteX3" fmla="*/ 42863 w 4822825"/>
              <a:gd name="connsiteY3" fmla="*/ 3168651 h 3759201"/>
              <a:gd name="connsiteX4" fmla="*/ 0 w 4822825"/>
              <a:gd name="connsiteY4" fmla="*/ 709613 h 3759201"/>
              <a:gd name="connsiteX0" fmla="*/ 838200 w 5661025"/>
              <a:gd name="connsiteY0" fmla="*/ 709613 h 3830638"/>
              <a:gd name="connsiteX1" fmla="*/ 5661025 w 5661025"/>
              <a:gd name="connsiteY1" fmla="*/ 0 h 3830638"/>
              <a:gd name="connsiteX2" fmla="*/ 4903788 w 5661025"/>
              <a:gd name="connsiteY2" fmla="*/ 3759201 h 3830638"/>
              <a:gd name="connsiteX3" fmla="*/ 0 w 5661025"/>
              <a:gd name="connsiteY3" fmla="*/ 3830638 h 3830638"/>
              <a:gd name="connsiteX4" fmla="*/ 838200 w 5661025"/>
              <a:gd name="connsiteY4" fmla="*/ 709613 h 383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1025" h="3830638">
                <a:moveTo>
                  <a:pt x="838200" y="709613"/>
                </a:moveTo>
                <a:lnTo>
                  <a:pt x="5661025" y="0"/>
                </a:lnTo>
                <a:lnTo>
                  <a:pt x="4903788" y="3759201"/>
                </a:lnTo>
                <a:lnTo>
                  <a:pt x="0" y="3830638"/>
                </a:lnTo>
                <a:lnTo>
                  <a:pt x="838200" y="709613"/>
                </a:lnTo>
                <a:close/>
              </a:path>
            </a:pathLst>
          </a:cu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446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900113" y="1901825"/>
            <a:ext cx="2208212" cy="3856038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4427538"/>
            <a:ext cx="12188409" cy="2440417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70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785476" y="3832733"/>
            <a:ext cx="5070296" cy="1586431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79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515357" y="466664"/>
            <a:ext cx="11160705" cy="48348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515358" y="962313"/>
            <a:ext cx="11160705" cy="358487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672790" y="1337633"/>
            <a:ext cx="958482" cy="70548"/>
            <a:chOff x="1373786" y="1322305"/>
            <a:chExt cx="958482" cy="70548"/>
          </a:xfrm>
        </p:grpSpPr>
        <p:sp>
          <p:nvSpPr>
            <p:cNvPr id="25" name="Oval 24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6481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5">
          <p15:clr>
            <a:srgbClr val="FBAE40"/>
          </p15:clr>
        </p15:guide>
        <p15:guide id="3" pos="735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672790" y="1747067"/>
            <a:ext cx="958482" cy="70548"/>
            <a:chOff x="1373786" y="1322305"/>
            <a:chExt cx="958482" cy="70548"/>
          </a:xfrm>
        </p:grpSpPr>
        <p:sp>
          <p:nvSpPr>
            <p:cNvPr id="9" name="Oval 8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515357" y="466664"/>
            <a:ext cx="11160705" cy="48348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2" name="Subtitle 2"/>
          <p:cNvSpPr>
            <a:spLocks noGrp="1"/>
          </p:cNvSpPr>
          <p:nvPr>
            <p:ph type="subTitle" idx="1"/>
          </p:nvPr>
        </p:nvSpPr>
        <p:spPr>
          <a:xfrm>
            <a:off x="515358" y="962313"/>
            <a:ext cx="11160705" cy="599281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63094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735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515357" y="466664"/>
            <a:ext cx="11160705" cy="48348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515358" y="962313"/>
            <a:ext cx="11160705" cy="358487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672790" y="1337633"/>
            <a:ext cx="958482" cy="70548"/>
            <a:chOff x="1373786" y="1322305"/>
            <a:chExt cx="958482" cy="70548"/>
          </a:xfrm>
        </p:grpSpPr>
        <p:sp>
          <p:nvSpPr>
            <p:cNvPr id="25" name="Oval 24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6148439" y="4453601"/>
            <a:ext cx="5382782" cy="78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148439" y="2245837"/>
            <a:ext cx="5382782" cy="2207764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363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5">
          <p15:clr>
            <a:srgbClr val="FBAE40"/>
          </p15:clr>
        </p15:guide>
        <p15:guide id="3" pos="735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7999"/>
          </a:xfrm>
        </p:spPr>
        <p:txBody>
          <a:bodyPr/>
          <a:lstStyle/>
          <a:p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15357" y="466664"/>
            <a:ext cx="11160705" cy="48348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15358" y="962313"/>
            <a:ext cx="11160705" cy="358487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72790" y="1337633"/>
            <a:ext cx="958482" cy="70548"/>
            <a:chOff x="1373786" y="1322305"/>
            <a:chExt cx="958482" cy="70548"/>
          </a:xfrm>
        </p:grpSpPr>
        <p:sp>
          <p:nvSpPr>
            <p:cNvPr id="9" name="Oval 8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603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15357" y="466664"/>
            <a:ext cx="11160705" cy="48348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15358" y="962313"/>
            <a:ext cx="11160705" cy="358487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72790" y="1337633"/>
            <a:ext cx="958482" cy="70548"/>
            <a:chOff x="1373786" y="1322305"/>
            <a:chExt cx="958482" cy="70548"/>
          </a:xfrm>
        </p:grpSpPr>
        <p:sp>
          <p:nvSpPr>
            <p:cNvPr id="9" name="Oval 8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14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511300" y="1908175"/>
            <a:ext cx="1390650" cy="1392238"/>
          </a:xfrm>
          <a:prstGeom prst="ellipse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4147623" y="1908175"/>
            <a:ext cx="1390650" cy="1392238"/>
          </a:xfrm>
          <a:prstGeom prst="ellipse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716169" y="1908175"/>
            <a:ext cx="1390650" cy="1392238"/>
          </a:xfrm>
          <a:prstGeom prst="ellipse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9284715" y="1908175"/>
            <a:ext cx="1390650" cy="1392238"/>
          </a:xfrm>
          <a:prstGeom prst="ellipse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45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15357" y="466664"/>
            <a:ext cx="11160705" cy="48348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15358" y="962313"/>
            <a:ext cx="11160705" cy="358487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72790" y="1337633"/>
            <a:ext cx="958482" cy="70548"/>
            <a:chOff x="1373786" y="1322305"/>
            <a:chExt cx="958482" cy="70548"/>
          </a:xfrm>
        </p:grpSpPr>
        <p:sp>
          <p:nvSpPr>
            <p:cNvPr id="9" name="Oval 8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14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699649" y="2089023"/>
            <a:ext cx="1589086" cy="1589087"/>
          </a:xfrm>
          <a:prstGeom prst="ellipse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7902793" y="2089023"/>
            <a:ext cx="1589086" cy="1589087"/>
          </a:xfrm>
          <a:prstGeom prst="ellipse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5034643" y="1836058"/>
            <a:ext cx="2122242" cy="2122241"/>
          </a:xfrm>
          <a:prstGeom prst="ellipse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61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DC5C-A2C5-43E2-BBE0-642C1EB2F05D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3BDF-7E67-43D8-98C0-A2000A01C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31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71" r:id="rId3"/>
    <p:sldLayoutId id="2147483663" r:id="rId4"/>
    <p:sldLayoutId id="2147483662" r:id="rId5"/>
    <p:sldLayoutId id="2147483664" r:id="rId6"/>
    <p:sldLayoutId id="2147483668" r:id="rId7"/>
    <p:sldLayoutId id="2147483666" r:id="rId8"/>
    <p:sldLayoutId id="2147483667" r:id="rId9"/>
    <p:sldLayoutId id="2147483655" r:id="rId10"/>
    <p:sldLayoutId id="2147483658" r:id="rId11"/>
    <p:sldLayoutId id="2147483659" r:id="rId12"/>
    <p:sldLayoutId id="2147483670" r:id="rId13"/>
    <p:sldLayoutId id="2147483669" r:id="rId14"/>
    <p:sldLayoutId id="2147483665" r:id="rId15"/>
    <p:sldLayoutId id="2147483651" r:id="rId16"/>
    <p:sldLayoutId id="2147483656" r:id="rId17"/>
    <p:sldLayoutId id="2147483657" r:id="rId18"/>
    <p:sldLayoutId id="2147483650" r:id="rId19"/>
    <p:sldLayoutId id="2147483672" r:id="rId20"/>
    <p:sldLayoutId id="2147483673" r:id="rId21"/>
    <p:sldLayoutId id="2147483674" r:id="rId22"/>
    <p:sldLayoutId id="2147483675" r:id="rId23"/>
    <p:sldLayoutId id="2147483676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dipti.thingalaya@kotak.com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/>
          <p:cNvSpPr/>
          <p:nvPr/>
        </p:nvSpPr>
        <p:spPr>
          <a:xfrm>
            <a:off x="2103660" y="5639394"/>
            <a:ext cx="2460179" cy="39769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2"/>
                </a:solidFill>
              </a:rPr>
              <a:t>Software Engineer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50324" y="2106963"/>
            <a:ext cx="2579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+mj-lt"/>
              </a:rPr>
              <a:t>Hello Guys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80214" y="3002114"/>
            <a:ext cx="4153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 smtClean="0">
                <a:ea typeface="Open Sans Light" panose="020B0306030504020204" pitchFamily="34" charset="0"/>
                <a:cs typeface="Open Sans Light" panose="020B0306030504020204" pitchFamily="34" charset="0"/>
              </a:rPr>
              <a:t>Dhiraj</a:t>
            </a:r>
            <a:r>
              <a:rPr lang="en-GB" sz="12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GB" sz="1200" dirty="0" err="1" smtClean="0">
                <a:ea typeface="Open Sans Light" panose="020B0306030504020204" pitchFamily="34" charset="0"/>
                <a:cs typeface="Open Sans Light" panose="020B0306030504020204" pitchFamily="34" charset="0"/>
              </a:rPr>
              <a:t>Mhatre</a:t>
            </a:r>
            <a:r>
              <a:rPr lang="en-GB" sz="12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,</a:t>
            </a:r>
            <a:endParaRPr lang="en-GB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2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Working in Kotak since 2015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Key Focus Area 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KS-API Documentation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KS-API Development</a:t>
            </a:r>
            <a:endParaRPr lang="en-GB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L2 Technical Support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smtClean="0">
                <a:ea typeface="Open Sans Light" panose="020B0306030504020204" pitchFamily="34" charset="0"/>
                <a:cs typeface="Open Sans Light" panose="020B0306030504020204" pitchFamily="34" charset="0"/>
              </a:rPr>
              <a:t>Admin Website</a:t>
            </a:r>
            <a:endParaRPr lang="en-GB" sz="1200" dirty="0" smtClean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	</a:t>
            </a:r>
            <a:r>
              <a:rPr lang="en-GB" sz="12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endParaRPr lang="en-GB" sz="1200" dirty="0" smtClean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2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endParaRPr lang="en-GB" sz="1200" dirty="0" smtClean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	</a:t>
            </a:r>
            <a:endParaRPr lang="en-GB" sz="1200" dirty="0" smtClean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006332" y="2801343"/>
            <a:ext cx="958482" cy="70548"/>
            <a:chOff x="1373786" y="1322305"/>
            <a:chExt cx="958482" cy="70548"/>
          </a:xfrm>
        </p:grpSpPr>
        <p:sp>
          <p:nvSpPr>
            <p:cNvPr id="35" name="Oval 34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14" name="Rectangle: Rounded Corners 22"/>
          <p:cNvSpPr/>
          <p:nvPr/>
        </p:nvSpPr>
        <p:spPr>
          <a:xfrm>
            <a:off x="2219024" y="5050839"/>
            <a:ext cx="2229451" cy="39769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2"/>
                </a:solidFill>
              </a:rPr>
              <a:t>Dhiraj</a:t>
            </a:r>
            <a:r>
              <a:rPr lang="en-GB" dirty="0" smtClean="0">
                <a:solidFill>
                  <a:schemeClr val="bg2"/>
                </a:solidFill>
              </a:rPr>
              <a:t> </a:t>
            </a:r>
            <a:r>
              <a:rPr lang="en-GB" dirty="0" err="1" smtClean="0">
                <a:solidFill>
                  <a:schemeClr val="bg2"/>
                </a:solidFill>
              </a:rPr>
              <a:t>Mhatre</a:t>
            </a:r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0537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6" grpId="0"/>
      <p:bldP spid="24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19445" y="2290821"/>
            <a:ext cx="2342147" cy="3891677"/>
            <a:chOff x="1806205" y="2125803"/>
            <a:chExt cx="2342147" cy="3891677"/>
          </a:xfrm>
        </p:grpSpPr>
        <p:sp>
          <p:nvSpPr>
            <p:cNvPr id="28" name="Rectangle 27"/>
            <p:cNvSpPr/>
            <p:nvPr/>
          </p:nvSpPr>
          <p:spPr>
            <a:xfrm>
              <a:off x="1806205" y="2520301"/>
              <a:ext cx="2342147" cy="3497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582780" y="2125803"/>
              <a:ext cx="788996" cy="7889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839164" y="2382729"/>
              <a:ext cx="276225" cy="257175"/>
              <a:chOff x="6488113" y="922338"/>
              <a:chExt cx="276225" cy="257175"/>
            </a:xfrm>
            <a:solidFill>
              <a:schemeClr val="bg1"/>
            </a:solidFill>
          </p:grpSpPr>
          <p:sp>
            <p:nvSpPr>
              <p:cNvPr id="39" name="Freeform 6"/>
              <p:cNvSpPr>
                <a:spLocks/>
              </p:cNvSpPr>
              <p:nvPr/>
            </p:nvSpPr>
            <p:spPr bwMode="auto">
              <a:xfrm>
                <a:off x="6573838" y="1141413"/>
                <a:ext cx="117475" cy="38100"/>
              </a:xfrm>
              <a:custGeom>
                <a:avLst/>
                <a:gdLst>
                  <a:gd name="T0" fmla="*/ 39 w 43"/>
                  <a:gd name="T1" fmla="*/ 5 h 14"/>
                  <a:gd name="T2" fmla="*/ 35 w 43"/>
                  <a:gd name="T3" fmla="*/ 5 h 14"/>
                  <a:gd name="T4" fmla="*/ 35 w 43"/>
                  <a:gd name="T5" fmla="*/ 4 h 14"/>
                  <a:gd name="T6" fmla="*/ 32 w 43"/>
                  <a:gd name="T7" fmla="*/ 0 h 14"/>
                  <a:gd name="T8" fmla="*/ 11 w 43"/>
                  <a:gd name="T9" fmla="*/ 0 h 14"/>
                  <a:gd name="T10" fmla="*/ 8 w 43"/>
                  <a:gd name="T11" fmla="*/ 4 h 14"/>
                  <a:gd name="T12" fmla="*/ 8 w 43"/>
                  <a:gd name="T13" fmla="*/ 5 h 14"/>
                  <a:gd name="T14" fmla="*/ 5 w 43"/>
                  <a:gd name="T15" fmla="*/ 5 h 14"/>
                  <a:gd name="T16" fmla="*/ 0 w 43"/>
                  <a:gd name="T17" fmla="*/ 10 h 14"/>
                  <a:gd name="T18" fmla="*/ 5 w 43"/>
                  <a:gd name="T19" fmla="*/ 14 h 14"/>
                  <a:gd name="T20" fmla="*/ 39 w 43"/>
                  <a:gd name="T21" fmla="*/ 14 h 14"/>
                  <a:gd name="T22" fmla="*/ 43 w 43"/>
                  <a:gd name="T23" fmla="*/ 10 h 14"/>
                  <a:gd name="T24" fmla="*/ 39 w 43"/>
                  <a:gd name="T25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14">
                    <a:moveTo>
                      <a:pt x="39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4"/>
                      <a:pt x="35" y="4"/>
                    </a:cubicBezTo>
                    <a:cubicBezTo>
                      <a:pt x="35" y="2"/>
                      <a:pt x="34" y="0"/>
                      <a:pt x="3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9" y="0"/>
                      <a:pt x="8" y="2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2"/>
                      <a:pt x="2" y="14"/>
                      <a:pt x="5" y="14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1" y="14"/>
                      <a:pt x="43" y="12"/>
                      <a:pt x="43" y="10"/>
                    </a:cubicBezTo>
                    <a:cubicBezTo>
                      <a:pt x="43" y="7"/>
                      <a:pt x="41" y="5"/>
                      <a:pt x="39" y="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7"/>
              <p:cNvSpPr>
                <a:spLocks noEditPoints="1"/>
              </p:cNvSpPr>
              <p:nvPr/>
            </p:nvSpPr>
            <p:spPr bwMode="auto">
              <a:xfrm>
                <a:off x="6488113" y="922338"/>
                <a:ext cx="276225" cy="204788"/>
              </a:xfrm>
              <a:custGeom>
                <a:avLst/>
                <a:gdLst>
                  <a:gd name="T0" fmla="*/ 88 w 101"/>
                  <a:gd name="T1" fmla="*/ 0 h 74"/>
                  <a:gd name="T2" fmla="*/ 13 w 101"/>
                  <a:gd name="T3" fmla="*/ 0 h 74"/>
                  <a:gd name="T4" fmla="*/ 0 w 101"/>
                  <a:gd name="T5" fmla="*/ 13 h 74"/>
                  <a:gd name="T6" fmla="*/ 0 w 101"/>
                  <a:gd name="T7" fmla="*/ 61 h 74"/>
                  <a:gd name="T8" fmla="*/ 13 w 101"/>
                  <a:gd name="T9" fmla="*/ 74 h 74"/>
                  <a:gd name="T10" fmla="*/ 88 w 101"/>
                  <a:gd name="T11" fmla="*/ 74 h 74"/>
                  <a:gd name="T12" fmla="*/ 101 w 101"/>
                  <a:gd name="T13" fmla="*/ 61 h 74"/>
                  <a:gd name="T14" fmla="*/ 101 w 101"/>
                  <a:gd name="T15" fmla="*/ 13 h 74"/>
                  <a:gd name="T16" fmla="*/ 88 w 101"/>
                  <a:gd name="T17" fmla="*/ 0 h 74"/>
                  <a:gd name="T18" fmla="*/ 79 w 101"/>
                  <a:gd name="T19" fmla="*/ 64 h 74"/>
                  <a:gd name="T20" fmla="*/ 22 w 101"/>
                  <a:gd name="T21" fmla="*/ 64 h 74"/>
                  <a:gd name="T22" fmla="*/ 11 w 101"/>
                  <a:gd name="T23" fmla="*/ 54 h 74"/>
                  <a:gd name="T24" fmla="*/ 11 w 101"/>
                  <a:gd name="T25" fmla="*/ 20 h 74"/>
                  <a:gd name="T26" fmla="*/ 22 w 101"/>
                  <a:gd name="T27" fmla="*/ 10 h 74"/>
                  <a:gd name="T28" fmla="*/ 79 w 101"/>
                  <a:gd name="T29" fmla="*/ 10 h 74"/>
                  <a:gd name="T30" fmla="*/ 89 w 101"/>
                  <a:gd name="T31" fmla="*/ 20 h 74"/>
                  <a:gd name="T32" fmla="*/ 89 w 101"/>
                  <a:gd name="T33" fmla="*/ 54 h 74"/>
                  <a:gd name="T34" fmla="*/ 79 w 101"/>
                  <a:gd name="T35" fmla="*/ 6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1" h="74">
                    <a:moveTo>
                      <a:pt x="88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8"/>
                      <a:pt x="6" y="74"/>
                      <a:pt x="13" y="74"/>
                    </a:cubicBezTo>
                    <a:cubicBezTo>
                      <a:pt x="88" y="74"/>
                      <a:pt x="88" y="74"/>
                      <a:pt x="88" y="74"/>
                    </a:cubicBezTo>
                    <a:cubicBezTo>
                      <a:pt x="95" y="74"/>
                      <a:pt x="101" y="68"/>
                      <a:pt x="101" y="61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6"/>
                      <a:pt x="95" y="0"/>
                      <a:pt x="88" y="0"/>
                    </a:cubicBezTo>
                    <a:close/>
                    <a:moveTo>
                      <a:pt x="79" y="64"/>
                    </a:moveTo>
                    <a:cubicBezTo>
                      <a:pt x="22" y="64"/>
                      <a:pt x="22" y="64"/>
                      <a:pt x="22" y="64"/>
                    </a:cubicBezTo>
                    <a:cubicBezTo>
                      <a:pt x="14" y="64"/>
                      <a:pt x="11" y="61"/>
                      <a:pt x="11" y="54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2"/>
                      <a:pt x="14" y="11"/>
                      <a:pt x="22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8" y="10"/>
                      <a:pt x="90" y="14"/>
                      <a:pt x="89" y="20"/>
                    </a:cubicBezTo>
                    <a:cubicBezTo>
                      <a:pt x="89" y="54"/>
                      <a:pt x="89" y="54"/>
                      <a:pt x="89" y="54"/>
                    </a:cubicBezTo>
                    <a:cubicBezTo>
                      <a:pt x="90" y="62"/>
                      <a:pt x="86" y="64"/>
                      <a:pt x="79" y="6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870854" y="3703798"/>
              <a:ext cx="222554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20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API development for applications like </a:t>
              </a:r>
              <a:r>
                <a:rPr lang="en-IN" sz="1200" b="1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KEAT, KST, KS-Dealer, </a:t>
              </a:r>
              <a:r>
                <a:rPr lang="en-IN" sz="1200" b="1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Fastlane</a:t>
              </a:r>
              <a:r>
                <a:rPr lang="en-IN" sz="120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IN" sz="120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etc.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Documentation for KS-API</a:t>
              </a:r>
              <a:endParaRPr lang="en-GB" sz="120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296174" y="5476726"/>
              <a:ext cx="1374903" cy="184666"/>
              <a:chOff x="2227550" y="5213535"/>
              <a:chExt cx="1374903" cy="184666"/>
            </a:xfrm>
          </p:grpSpPr>
          <p:sp>
            <p:nvSpPr>
              <p:cNvPr id="46" name="Star: 5 Points 45"/>
              <p:cNvSpPr/>
              <p:nvPr/>
            </p:nvSpPr>
            <p:spPr>
              <a:xfrm>
                <a:off x="2227550" y="5213535"/>
                <a:ext cx="184666" cy="184666"/>
              </a:xfrm>
              <a:prstGeom prst="star5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Star: 5 Points 46"/>
              <p:cNvSpPr/>
              <p:nvPr/>
            </p:nvSpPr>
            <p:spPr>
              <a:xfrm>
                <a:off x="2531429" y="5213535"/>
                <a:ext cx="184666" cy="184666"/>
              </a:xfrm>
              <a:prstGeom prst="star5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Star: 5 Points 47"/>
              <p:cNvSpPr/>
              <p:nvPr/>
            </p:nvSpPr>
            <p:spPr>
              <a:xfrm>
                <a:off x="2821242" y="5213535"/>
                <a:ext cx="184666" cy="184666"/>
              </a:xfrm>
              <a:prstGeom prst="star5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Star: 5 Points 48"/>
              <p:cNvSpPr/>
              <p:nvPr/>
            </p:nvSpPr>
            <p:spPr>
              <a:xfrm>
                <a:off x="3113908" y="5213535"/>
                <a:ext cx="184666" cy="184666"/>
              </a:xfrm>
              <a:prstGeom prst="star5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Star: 5 Points 49"/>
              <p:cNvSpPr/>
              <p:nvPr/>
            </p:nvSpPr>
            <p:spPr>
              <a:xfrm>
                <a:off x="3417787" y="5213535"/>
                <a:ext cx="184666" cy="184666"/>
              </a:xfrm>
              <a:prstGeom prst="star5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4" name="TextBox 25"/>
            <p:cNvSpPr txBox="1"/>
            <p:nvPr/>
          </p:nvSpPr>
          <p:spPr>
            <a:xfrm>
              <a:off x="2034262" y="3166660"/>
              <a:ext cx="1886851" cy="41601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sz="1600" b="1" dirty="0" smtClean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API </a:t>
              </a:r>
              <a:r>
                <a:rPr lang="en-GB" sz="1600" b="1" dirty="0" err="1" smtClean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Devlopment</a:t>
              </a:r>
              <a:endParaRPr lang="en-GB" sz="16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72310" y="2290821"/>
            <a:ext cx="2342147" cy="3891677"/>
            <a:chOff x="4924927" y="2125803"/>
            <a:chExt cx="2342147" cy="3891677"/>
          </a:xfrm>
        </p:grpSpPr>
        <p:sp>
          <p:nvSpPr>
            <p:cNvPr id="30" name="Rectangle 29"/>
            <p:cNvSpPr/>
            <p:nvPr/>
          </p:nvSpPr>
          <p:spPr>
            <a:xfrm>
              <a:off x="4924927" y="2520301"/>
              <a:ext cx="2342147" cy="3497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5701502" y="2125803"/>
              <a:ext cx="788996" cy="7889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reeform 5"/>
            <p:cNvSpPr>
              <a:spLocks noEditPoints="1"/>
            </p:cNvSpPr>
            <p:nvPr/>
          </p:nvSpPr>
          <p:spPr bwMode="auto">
            <a:xfrm>
              <a:off x="5926930" y="2377212"/>
              <a:ext cx="338137" cy="293688"/>
            </a:xfrm>
            <a:custGeom>
              <a:avLst/>
              <a:gdLst>
                <a:gd name="T0" fmla="*/ 3 w 124"/>
                <a:gd name="T1" fmla="*/ 52 h 106"/>
                <a:gd name="T2" fmla="*/ 24 w 124"/>
                <a:gd name="T3" fmla="*/ 65 h 106"/>
                <a:gd name="T4" fmla="*/ 36 w 124"/>
                <a:gd name="T5" fmla="*/ 66 h 106"/>
                <a:gd name="T6" fmla="*/ 39 w 124"/>
                <a:gd name="T7" fmla="*/ 79 h 106"/>
                <a:gd name="T8" fmla="*/ 42 w 124"/>
                <a:gd name="T9" fmla="*/ 96 h 106"/>
                <a:gd name="T10" fmla="*/ 55 w 124"/>
                <a:gd name="T11" fmla="*/ 104 h 106"/>
                <a:gd name="T12" fmla="*/ 67 w 124"/>
                <a:gd name="T13" fmla="*/ 91 h 106"/>
                <a:gd name="T14" fmla="*/ 61 w 124"/>
                <a:gd name="T15" fmla="*/ 66 h 106"/>
                <a:gd name="T16" fmla="*/ 81 w 124"/>
                <a:gd name="T17" fmla="*/ 72 h 106"/>
                <a:gd name="T18" fmla="*/ 101 w 124"/>
                <a:gd name="T19" fmla="*/ 79 h 106"/>
                <a:gd name="T20" fmla="*/ 111 w 124"/>
                <a:gd name="T21" fmla="*/ 13 h 106"/>
                <a:gd name="T22" fmla="*/ 85 w 124"/>
                <a:gd name="T23" fmla="*/ 12 h 106"/>
                <a:gd name="T24" fmla="*/ 21 w 124"/>
                <a:gd name="T25" fmla="*/ 21 h 106"/>
                <a:gd name="T26" fmla="*/ 2 w 124"/>
                <a:gd name="T27" fmla="*/ 39 h 106"/>
                <a:gd name="T28" fmla="*/ 3 w 124"/>
                <a:gd name="T29" fmla="*/ 52 h 106"/>
                <a:gd name="T30" fmla="*/ 87 w 124"/>
                <a:gd name="T31" fmla="*/ 33 h 106"/>
                <a:gd name="T32" fmla="*/ 98 w 124"/>
                <a:gd name="T33" fmla="*/ 14 h 106"/>
                <a:gd name="T34" fmla="*/ 113 w 124"/>
                <a:gd name="T35" fmla="*/ 43 h 106"/>
                <a:gd name="T36" fmla="*/ 95 w 124"/>
                <a:gd name="T37" fmla="*/ 72 h 106"/>
                <a:gd name="T38" fmla="*/ 87 w 124"/>
                <a:gd name="T39" fmla="*/ 54 h 106"/>
                <a:gd name="T40" fmla="*/ 100 w 124"/>
                <a:gd name="T41" fmla="*/ 42 h 106"/>
                <a:gd name="T42" fmla="*/ 87 w 124"/>
                <a:gd name="T43" fmla="*/ 3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4" h="106">
                  <a:moveTo>
                    <a:pt x="3" y="52"/>
                  </a:moveTo>
                  <a:cubicBezTo>
                    <a:pt x="9" y="65"/>
                    <a:pt x="24" y="65"/>
                    <a:pt x="24" y="65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6"/>
                    <a:pt x="38" y="73"/>
                    <a:pt x="39" y="79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96"/>
                    <a:pt x="43" y="106"/>
                    <a:pt x="55" y="104"/>
                  </a:cubicBezTo>
                  <a:cubicBezTo>
                    <a:pt x="71" y="101"/>
                    <a:pt x="67" y="91"/>
                    <a:pt x="67" y="91"/>
                  </a:cubicBezTo>
                  <a:cubicBezTo>
                    <a:pt x="61" y="66"/>
                    <a:pt x="61" y="66"/>
                    <a:pt x="61" y="66"/>
                  </a:cubicBezTo>
                  <a:cubicBezTo>
                    <a:pt x="61" y="66"/>
                    <a:pt x="73" y="66"/>
                    <a:pt x="81" y="72"/>
                  </a:cubicBezTo>
                  <a:cubicBezTo>
                    <a:pt x="84" y="75"/>
                    <a:pt x="91" y="80"/>
                    <a:pt x="101" y="79"/>
                  </a:cubicBezTo>
                  <a:cubicBezTo>
                    <a:pt x="124" y="79"/>
                    <a:pt x="119" y="26"/>
                    <a:pt x="111" y="13"/>
                  </a:cubicBezTo>
                  <a:cubicBezTo>
                    <a:pt x="103" y="0"/>
                    <a:pt x="88" y="6"/>
                    <a:pt x="85" y="12"/>
                  </a:cubicBezTo>
                  <a:cubicBezTo>
                    <a:pt x="66" y="21"/>
                    <a:pt x="32" y="22"/>
                    <a:pt x="21" y="21"/>
                  </a:cubicBezTo>
                  <a:cubicBezTo>
                    <a:pt x="6" y="21"/>
                    <a:pt x="2" y="39"/>
                    <a:pt x="2" y="39"/>
                  </a:cubicBezTo>
                  <a:cubicBezTo>
                    <a:pt x="2" y="39"/>
                    <a:pt x="0" y="44"/>
                    <a:pt x="3" y="52"/>
                  </a:cubicBezTo>
                  <a:close/>
                  <a:moveTo>
                    <a:pt x="87" y="33"/>
                  </a:moveTo>
                  <a:cubicBezTo>
                    <a:pt x="87" y="23"/>
                    <a:pt x="92" y="15"/>
                    <a:pt x="98" y="14"/>
                  </a:cubicBezTo>
                  <a:cubicBezTo>
                    <a:pt x="102" y="13"/>
                    <a:pt x="112" y="14"/>
                    <a:pt x="113" y="43"/>
                  </a:cubicBezTo>
                  <a:cubicBezTo>
                    <a:pt x="114" y="71"/>
                    <a:pt x="102" y="76"/>
                    <a:pt x="95" y="72"/>
                  </a:cubicBezTo>
                  <a:cubicBezTo>
                    <a:pt x="86" y="68"/>
                    <a:pt x="87" y="54"/>
                    <a:pt x="87" y="54"/>
                  </a:cubicBezTo>
                  <a:cubicBezTo>
                    <a:pt x="89" y="54"/>
                    <a:pt x="101" y="53"/>
                    <a:pt x="100" y="42"/>
                  </a:cubicBezTo>
                  <a:cubicBezTo>
                    <a:pt x="99" y="35"/>
                    <a:pt x="93" y="32"/>
                    <a:pt x="87" y="3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83226" y="3703798"/>
              <a:ext cx="222554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20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Provide APIs for refer &amp; Earn projects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20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Connects with LMS system to check and update referral data.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IN" sz="1200" dirty="0" smtClean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408545" y="5476726"/>
              <a:ext cx="1111150" cy="184666"/>
              <a:chOff x="2227550" y="5213535"/>
              <a:chExt cx="1111150" cy="184666"/>
            </a:xfrm>
          </p:grpSpPr>
          <p:sp>
            <p:nvSpPr>
              <p:cNvPr id="52" name="Star: 5 Points 51"/>
              <p:cNvSpPr/>
              <p:nvPr/>
            </p:nvSpPr>
            <p:spPr>
              <a:xfrm>
                <a:off x="2227550" y="5213535"/>
                <a:ext cx="184666" cy="184666"/>
              </a:xfrm>
              <a:prstGeom prst="star5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Star: 5 Points 52"/>
              <p:cNvSpPr/>
              <p:nvPr/>
            </p:nvSpPr>
            <p:spPr>
              <a:xfrm>
                <a:off x="2531429" y="5213535"/>
                <a:ext cx="184666" cy="184666"/>
              </a:xfrm>
              <a:prstGeom prst="star5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Star: 5 Points 53"/>
              <p:cNvSpPr/>
              <p:nvPr/>
            </p:nvSpPr>
            <p:spPr>
              <a:xfrm>
                <a:off x="2821242" y="5213535"/>
                <a:ext cx="184666" cy="184666"/>
              </a:xfrm>
              <a:prstGeom prst="star5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Star: 5 Points 54"/>
              <p:cNvSpPr/>
              <p:nvPr/>
            </p:nvSpPr>
            <p:spPr>
              <a:xfrm>
                <a:off x="3154034" y="5213535"/>
                <a:ext cx="184666" cy="184666"/>
              </a:xfrm>
              <a:prstGeom prst="star5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5" name="TextBox 25"/>
            <p:cNvSpPr txBox="1"/>
            <p:nvPr/>
          </p:nvSpPr>
          <p:spPr>
            <a:xfrm>
              <a:off x="5385709" y="3146597"/>
              <a:ext cx="1668234" cy="46166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sz="1600" b="1" dirty="0" smtClean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Refer &amp; Earn</a:t>
              </a:r>
              <a:endParaRPr lang="en-GB" sz="16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239770" y="2290821"/>
            <a:ext cx="2342147" cy="3891677"/>
            <a:chOff x="8043649" y="2125803"/>
            <a:chExt cx="2342147" cy="3891677"/>
          </a:xfrm>
        </p:grpSpPr>
        <p:sp>
          <p:nvSpPr>
            <p:cNvPr id="32" name="Rectangle 31"/>
            <p:cNvSpPr/>
            <p:nvPr/>
          </p:nvSpPr>
          <p:spPr>
            <a:xfrm>
              <a:off x="8043649" y="2520301"/>
              <a:ext cx="2342147" cy="3497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8820224" y="2125803"/>
              <a:ext cx="788996" cy="7889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Freeform 8"/>
            <p:cNvSpPr>
              <a:spLocks noEditPoints="1"/>
            </p:cNvSpPr>
            <p:nvPr/>
          </p:nvSpPr>
          <p:spPr bwMode="auto">
            <a:xfrm>
              <a:off x="9125361" y="2290821"/>
              <a:ext cx="242887" cy="365125"/>
            </a:xfrm>
            <a:custGeom>
              <a:avLst/>
              <a:gdLst>
                <a:gd name="T0" fmla="*/ 78 w 89"/>
                <a:gd name="T1" fmla="*/ 0 h 132"/>
                <a:gd name="T2" fmla="*/ 48 w 89"/>
                <a:gd name="T3" fmla="*/ 0 h 132"/>
                <a:gd name="T4" fmla="*/ 37 w 89"/>
                <a:gd name="T5" fmla="*/ 11 h 132"/>
                <a:gd name="T6" fmla="*/ 37 w 89"/>
                <a:gd name="T7" fmla="*/ 27 h 132"/>
                <a:gd name="T8" fmla="*/ 12 w 89"/>
                <a:gd name="T9" fmla="*/ 27 h 132"/>
                <a:gd name="T10" fmla="*/ 0 w 89"/>
                <a:gd name="T11" fmla="*/ 39 h 132"/>
                <a:gd name="T12" fmla="*/ 0 w 89"/>
                <a:gd name="T13" fmla="*/ 120 h 132"/>
                <a:gd name="T14" fmla="*/ 12 w 89"/>
                <a:gd name="T15" fmla="*/ 132 h 132"/>
                <a:gd name="T16" fmla="*/ 54 w 89"/>
                <a:gd name="T17" fmla="*/ 132 h 132"/>
                <a:gd name="T18" fmla="*/ 67 w 89"/>
                <a:gd name="T19" fmla="*/ 120 h 132"/>
                <a:gd name="T20" fmla="*/ 67 w 89"/>
                <a:gd name="T21" fmla="*/ 45 h 132"/>
                <a:gd name="T22" fmla="*/ 69 w 89"/>
                <a:gd name="T23" fmla="*/ 43 h 132"/>
                <a:gd name="T24" fmla="*/ 78 w 89"/>
                <a:gd name="T25" fmla="*/ 43 h 132"/>
                <a:gd name="T26" fmla="*/ 89 w 89"/>
                <a:gd name="T27" fmla="*/ 32 h 132"/>
                <a:gd name="T28" fmla="*/ 89 w 89"/>
                <a:gd name="T29" fmla="*/ 11 h 132"/>
                <a:gd name="T30" fmla="*/ 78 w 89"/>
                <a:gd name="T31" fmla="*/ 0 h 132"/>
                <a:gd name="T32" fmla="*/ 33 w 89"/>
                <a:gd name="T33" fmla="*/ 125 h 132"/>
                <a:gd name="T34" fmla="*/ 27 w 89"/>
                <a:gd name="T35" fmla="*/ 119 h 132"/>
                <a:gd name="T36" fmla="*/ 33 w 89"/>
                <a:gd name="T37" fmla="*/ 112 h 132"/>
                <a:gd name="T38" fmla="*/ 40 w 89"/>
                <a:gd name="T39" fmla="*/ 119 h 132"/>
                <a:gd name="T40" fmla="*/ 33 w 89"/>
                <a:gd name="T41" fmla="*/ 125 h 132"/>
                <a:gd name="T42" fmla="*/ 8 w 89"/>
                <a:gd name="T43" fmla="*/ 107 h 132"/>
                <a:gd name="T44" fmla="*/ 8 w 89"/>
                <a:gd name="T45" fmla="*/ 37 h 132"/>
                <a:gd name="T46" fmla="*/ 39 w 89"/>
                <a:gd name="T47" fmla="*/ 37 h 132"/>
                <a:gd name="T48" fmla="*/ 48 w 89"/>
                <a:gd name="T49" fmla="*/ 43 h 132"/>
                <a:gd name="T50" fmla="*/ 53 w 89"/>
                <a:gd name="T51" fmla="*/ 43 h 132"/>
                <a:gd name="T52" fmla="*/ 48 w 89"/>
                <a:gd name="T53" fmla="*/ 52 h 132"/>
                <a:gd name="T54" fmla="*/ 45 w 89"/>
                <a:gd name="T55" fmla="*/ 55 h 132"/>
                <a:gd name="T56" fmla="*/ 50 w 89"/>
                <a:gd name="T57" fmla="*/ 55 h 132"/>
                <a:gd name="T58" fmla="*/ 59 w 89"/>
                <a:gd name="T59" fmla="*/ 52 h 132"/>
                <a:gd name="T60" fmla="*/ 59 w 89"/>
                <a:gd name="T61" fmla="*/ 107 h 132"/>
                <a:gd name="T62" fmla="*/ 8 w 89"/>
                <a:gd name="T63" fmla="*/ 107 h 132"/>
                <a:gd name="T64" fmla="*/ 85 w 89"/>
                <a:gd name="T65" fmla="*/ 32 h 132"/>
                <a:gd name="T66" fmla="*/ 78 w 89"/>
                <a:gd name="T67" fmla="*/ 39 h 132"/>
                <a:gd name="T68" fmla="*/ 67 w 89"/>
                <a:gd name="T69" fmla="*/ 39 h 132"/>
                <a:gd name="T70" fmla="*/ 66 w 89"/>
                <a:gd name="T71" fmla="*/ 40 h 132"/>
                <a:gd name="T72" fmla="*/ 54 w 89"/>
                <a:gd name="T73" fmla="*/ 50 h 132"/>
                <a:gd name="T74" fmla="*/ 57 w 89"/>
                <a:gd name="T75" fmla="*/ 41 h 132"/>
                <a:gd name="T76" fmla="*/ 57 w 89"/>
                <a:gd name="T77" fmla="*/ 39 h 132"/>
                <a:gd name="T78" fmla="*/ 48 w 89"/>
                <a:gd name="T79" fmla="*/ 39 h 132"/>
                <a:gd name="T80" fmla="*/ 41 w 89"/>
                <a:gd name="T81" fmla="*/ 32 h 132"/>
                <a:gd name="T82" fmla="*/ 41 w 89"/>
                <a:gd name="T83" fmla="*/ 11 h 132"/>
                <a:gd name="T84" fmla="*/ 48 w 89"/>
                <a:gd name="T85" fmla="*/ 4 h 132"/>
                <a:gd name="T86" fmla="*/ 78 w 89"/>
                <a:gd name="T87" fmla="*/ 4 h 132"/>
                <a:gd name="T88" fmla="*/ 85 w 89"/>
                <a:gd name="T89" fmla="*/ 11 h 132"/>
                <a:gd name="T90" fmla="*/ 85 w 89"/>
                <a:gd name="T91" fmla="*/ 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9" h="132">
                  <a:moveTo>
                    <a:pt x="7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2" y="0"/>
                    <a:pt x="37" y="5"/>
                    <a:pt x="37" y="11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5" y="27"/>
                    <a:pt x="0" y="32"/>
                    <a:pt x="0" y="3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7"/>
                    <a:pt x="5" y="132"/>
                    <a:pt x="12" y="132"/>
                  </a:cubicBezTo>
                  <a:cubicBezTo>
                    <a:pt x="54" y="132"/>
                    <a:pt x="54" y="132"/>
                    <a:pt x="54" y="132"/>
                  </a:cubicBezTo>
                  <a:cubicBezTo>
                    <a:pt x="61" y="132"/>
                    <a:pt x="67" y="127"/>
                    <a:pt x="67" y="120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8" y="44"/>
                    <a:pt x="68" y="43"/>
                    <a:pt x="69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84" y="43"/>
                    <a:pt x="89" y="38"/>
                    <a:pt x="89" y="32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5"/>
                    <a:pt x="84" y="0"/>
                    <a:pt x="78" y="0"/>
                  </a:cubicBezTo>
                  <a:close/>
                  <a:moveTo>
                    <a:pt x="33" y="125"/>
                  </a:moveTo>
                  <a:cubicBezTo>
                    <a:pt x="30" y="125"/>
                    <a:pt x="27" y="122"/>
                    <a:pt x="27" y="119"/>
                  </a:cubicBezTo>
                  <a:cubicBezTo>
                    <a:pt x="27" y="115"/>
                    <a:pt x="30" y="112"/>
                    <a:pt x="33" y="112"/>
                  </a:cubicBezTo>
                  <a:cubicBezTo>
                    <a:pt x="37" y="112"/>
                    <a:pt x="40" y="115"/>
                    <a:pt x="40" y="119"/>
                  </a:cubicBezTo>
                  <a:cubicBezTo>
                    <a:pt x="40" y="122"/>
                    <a:pt x="37" y="125"/>
                    <a:pt x="33" y="125"/>
                  </a:cubicBezTo>
                  <a:close/>
                  <a:moveTo>
                    <a:pt x="8" y="107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0" y="40"/>
                    <a:pt x="44" y="43"/>
                    <a:pt x="48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2" y="46"/>
                    <a:pt x="49" y="51"/>
                    <a:pt x="48" y="52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3" y="55"/>
                    <a:pt x="56" y="54"/>
                    <a:pt x="59" y="52"/>
                  </a:cubicBezTo>
                  <a:cubicBezTo>
                    <a:pt x="59" y="107"/>
                    <a:pt x="59" y="107"/>
                    <a:pt x="59" y="107"/>
                  </a:cubicBezTo>
                  <a:lnTo>
                    <a:pt x="8" y="107"/>
                  </a:lnTo>
                  <a:close/>
                  <a:moveTo>
                    <a:pt x="85" y="32"/>
                  </a:moveTo>
                  <a:cubicBezTo>
                    <a:pt x="85" y="36"/>
                    <a:pt x="82" y="39"/>
                    <a:pt x="7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64" y="43"/>
                    <a:pt x="59" y="48"/>
                    <a:pt x="54" y="50"/>
                  </a:cubicBezTo>
                  <a:cubicBezTo>
                    <a:pt x="56" y="47"/>
                    <a:pt x="57" y="44"/>
                    <a:pt x="57" y="41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4" y="39"/>
                    <a:pt x="41" y="36"/>
                    <a:pt x="41" y="32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4" y="4"/>
                    <a:pt x="4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2" y="4"/>
                    <a:pt x="85" y="7"/>
                    <a:pt x="85" y="11"/>
                  </a:cubicBezTo>
                  <a:lnTo>
                    <a:pt x="85" y="3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32605" y="3963323"/>
              <a:ext cx="22255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20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Integration of OTP facility along with traditional Question/Answer facility .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8559352" y="5506970"/>
              <a:ext cx="1374903" cy="184666"/>
              <a:chOff x="2227550" y="5213535"/>
              <a:chExt cx="1374903" cy="184666"/>
            </a:xfrm>
          </p:grpSpPr>
          <p:sp>
            <p:nvSpPr>
              <p:cNvPr id="58" name="Star: 5 Points 57"/>
              <p:cNvSpPr/>
              <p:nvPr/>
            </p:nvSpPr>
            <p:spPr>
              <a:xfrm>
                <a:off x="2227550" y="5213535"/>
                <a:ext cx="184666" cy="184666"/>
              </a:xfrm>
              <a:prstGeom prst="star5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Star: 5 Points 58"/>
              <p:cNvSpPr/>
              <p:nvPr/>
            </p:nvSpPr>
            <p:spPr>
              <a:xfrm>
                <a:off x="2531429" y="5213535"/>
                <a:ext cx="184666" cy="184666"/>
              </a:xfrm>
              <a:prstGeom prst="star5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Star: 5 Points 59"/>
              <p:cNvSpPr/>
              <p:nvPr/>
            </p:nvSpPr>
            <p:spPr>
              <a:xfrm>
                <a:off x="2821242" y="5213535"/>
                <a:ext cx="184666" cy="184666"/>
              </a:xfrm>
              <a:prstGeom prst="star5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Star: 5 Points 60"/>
              <p:cNvSpPr/>
              <p:nvPr/>
            </p:nvSpPr>
            <p:spPr>
              <a:xfrm>
                <a:off x="3113908" y="5213535"/>
                <a:ext cx="184666" cy="184666"/>
              </a:xfrm>
              <a:prstGeom prst="star5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2" name="Star: 5 Points 61"/>
              <p:cNvSpPr/>
              <p:nvPr/>
            </p:nvSpPr>
            <p:spPr>
              <a:xfrm>
                <a:off x="3417787" y="5213535"/>
                <a:ext cx="184666" cy="184666"/>
              </a:xfrm>
              <a:prstGeom prst="star5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6" name="TextBox 25"/>
            <p:cNvSpPr txBox="1"/>
            <p:nvPr/>
          </p:nvSpPr>
          <p:spPr>
            <a:xfrm>
              <a:off x="8043726" y="3149514"/>
              <a:ext cx="2340988" cy="83099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sz="1600" b="1" dirty="0" smtClean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Forgot Password Changes</a:t>
              </a:r>
              <a:endParaRPr lang="en-GB" sz="16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Key Responsibilities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dirty="0" smtClean="0"/>
              <a:t>Key responsibility to </a:t>
            </a:r>
            <a:r>
              <a:rPr lang="en-IN" dirty="0" smtClean="0"/>
              <a:t>develop</a:t>
            </a:r>
            <a:r>
              <a:rPr lang="en-IN" dirty="0" smtClean="0"/>
              <a:t> and maintain APIs.</a:t>
            </a:r>
            <a:endParaRPr lang="en-IN" dirty="0" smtClean="0"/>
          </a:p>
        </p:txBody>
      </p:sp>
      <p:grpSp>
        <p:nvGrpSpPr>
          <p:cNvPr id="63" name="Group 62"/>
          <p:cNvGrpSpPr/>
          <p:nvPr/>
        </p:nvGrpSpPr>
        <p:grpSpPr>
          <a:xfrm>
            <a:off x="9069972" y="2290821"/>
            <a:ext cx="2342147" cy="3891677"/>
            <a:chOff x="8043649" y="2125803"/>
            <a:chExt cx="2342147" cy="3891677"/>
          </a:xfrm>
        </p:grpSpPr>
        <p:sp>
          <p:nvSpPr>
            <p:cNvPr id="67" name="Rectangle 66"/>
            <p:cNvSpPr/>
            <p:nvPr/>
          </p:nvSpPr>
          <p:spPr>
            <a:xfrm>
              <a:off x="8043649" y="2520301"/>
              <a:ext cx="2342147" cy="3497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8820224" y="2125803"/>
              <a:ext cx="788996" cy="7889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Freeform 8"/>
            <p:cNvSpPr>
              <a:spLocks noEditPoints="1"/>
            </p:cNvSpPr>
            <p:nvPr/>
          </p:nvSpPr>
          <p:spPr bwMode="auto">
            <a:xfrm>
              <a:off x="9125361" y="2290821"/>
              <a:ext cx="242887" cy="365125"/>
            </a:xfrm>
            <a:custGeom>
              <a:avLst/>
              <a:gdLst>
                <a:gd name="T0" fmla="*/ 78 w 89"/>
                <a:gd name="T1" fmla="*/ 0 h 132"/>
                <a:gd name="T2" fmla="*/ 48 w 89"/>
                <a:gd name="T3" fmla="*/ 0 h 132"/>
                <a:gd name="T4" fmla="*/ 37 w 89"/>
                <a:gd name="T5" fmla="*/ 11 h 132"/>
                <a:gd name="T6" fmla="*/ 37 w 89"/>
                <a:gd name="T7" fmla="*/ 27 h 132"/>
                <a:gd name="T8" fmla="*/ 12 w 89"/>
                <a:gd name="T9" fmla="*/ 27 h 132"/>
                <a:gd name="T10" fmla="*/ 0 w 89"/>
                <a:gd name="T11" fmla="*/ 39 h 132"/>
                <a:gd name="T12" fmla="*/ 0 w 89"/>
                <a:gd name="T13" fmla="*/ 120 h 132"/>
                <a:gd name="T14" fmla="*/ 12 w 89"/>
                <a:gd name="T15" fmla="*/ 132 h 132"/>
                <a:gd name="T16" fmla="*/ 54 w 89"/>
                <a:gd name="T17" fmla="*/ 132 h 132"/>
                <a:gd name="T18" fmla="*/ 67 w 89"/>
                <a:gd name="T19" fmla="*/ 120 h 132"/>
                <a:gd name="T20" fmla="*/ 67 w 89"/>
                <a:gd name="T21" fmla="*/ 45 h 132"/>
                <a:gd name="T22" fmla="*/ 69 w 89"/>
                <a:gd name="T23" fmla="*/ 43 h 132"/>
                <a:gd name="T24" fmla="*/ 78 w 89"/>
                <a:gd name="T25" fmla="*/ 43 h 132"/>
                <a:gd name="T26" fmla="*/ 89 w 89"/>
                <a:gd name="T27" fmla="*/ 32 h 132"/>
                <a:gd name="T28" fmla="*/ 89 w 89"/>
                <a:gd name="T29" fmla="*/ 11 h 132"/>
                <a:gd name="T30" fmla="*/ 78 w 89"/>
                <a:gd name="T31" fmla="*/ 0 h 132"/>
                <a:gd name="T32" fmla="*/ 33 w 89"/>
                <a:gd name="T33" fmla="*/ 125 h 132"/>
                <a:gd name="T34" fmla="*/ 27 w 89"/>
                <a:gd name="T35" fmla="*/ 119 h 132"/>
                <a:gd name="T36" fmla="*/ 33 w 89"/>
                <a:gd name="T37" fmla="*/ 112 h 132"/>
                <a:gd name="T38" fmla="*/ 40 w 89"/>
                <a:gd name="T39" fmla="*/ 119 h 132"/>
                <a:gd name="T40" fmla="*/ 33 w 89"/>
                <a:gd name="T41" fmla="*/ 125 h 132"/>
                <a:gd name="T42" fmla="*/ 8 w 89"/>
                <a:gd name="T43" fmla="*/ 107 h 132"/>
                <a:gd name="T44" fmla="*/ 8 w 89"/>
                <a:gd name="T45" fmla="*/ 37 h 132"/>
                <a:gd name="T46" fmla="*/ 39 w 89"/>
                <a:gd name="T47" fmla="*/ 37 h 132"/>
                <a:gd name="T48" fmla="*/ 48 w 89"/>
                <a:gd name="T49" fmla="*/ 43 h 132"/>
                <a:gd name="T50" fmla="*/ 53 w 89"/>
                <a:gd name="T51" fmla="*/ 43 h 132"/>
                <a:gd name="T52" fmla="*/ 48 w 89"/>
                <a:gd name="T53" fmla="*/ 52 h 132"/>
                <a:gd name="T54" fmla="*/ 45 w 89"/>
                <a:gd name="T55" fmla="*/ 55 h 132"/>
                <a:gd name="T56" fmla="*/ 50 w 89"/>
                <a:gd name="T57" fmla="*/ 55 h 132"/>
                <a:gd name="T58" fmla="*/ 59 w 89"/>
                <a:gd name="T59" fmla="*/ 52 h 132"/>
                <a:gd name="T60" fmla="*/ 59 w 89"/>
                <a:gd name="T61" fmla="*/ 107 h 132"/>
                <a:gd name="T62" fmla="*/ 8 w 89"/>
                <a:gd name="T63" fmla="*/ 107 h 132"/>
                <a:gd name="T64" fmla="*/ 85 w 89"/>
                <a:gd name="T65" fmla="*/ 32 h 132"/>
                <a:gd name="T66" fmla="*/ 78 w 89"/>
                <a:gd name="T67" fmla="*/ 39 h 132"/>
                <a:gd name="T68" fmla="*/ 67 w 89"/>
                <a:gd name="T69" fmla="*/ 39 h 132"/>
                <a:gd name="T70" fmla="*/ 66 w 89"/>
                <a:gd name="T71" fmla="*/ 40 h 132"/>
                <a:gd name="T72" fmla="*/ 54 w 89"/>
                <a:gd name="T73" fmla="*/ 50 h 132"/>
                <a:gd name="T74" fmla="*/ 57 w 89"/>
                <a:gd name="T75" fmla="*/ 41 h 132"/>
                <a:gd name="T76" fmla="*/ 57 w 89"/>
                <a:gd name="T77" fmla="*/ 39 h 132"/>
                <a:gd name="T78" fmla="*/ 48 w 89"/>
                <a:gd name="T79" fmla="*/ 39 h 132"/>
                <a:gd name="T80" fmla="*/ 41 w 89"/>
                <a:gd name="T81" fmla="*/ 32 h 132"/>
                <a:gd name="T82" fmla="*/ 41 w 89"/>
                <a:gd name="T83" fmla="*/ 11 h 132"/>
                <a:gd name="T84" fmla="*/ 48 w 89"/>
                <a:gd name="T85" fmla="*/ 4 h 132"/>
                <a:gd name="T86" fmla="*/ 78 w 89"/>
                <a:gd name="T87" fmla="*/ 4 h 132"/>
                <a:gd name="T88" fmla="*/ 85 w 89"/>
                <a:gd name="T89" fmla="*/ 11 h 132"/>
                <a:gd name="T90" fmla="*/ 85 w 89"/>
                <a:gd name="T91" fmla="*/ 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9" h="132">
                  <a:moveTo>
                    <a:pt x="7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2" y="0"/>
                    <a:pt x="37" y="5"/>
                    <a:pt x="37" y="11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5" y="27"/>
                    <a:pt x="0" y="32"/>
                    <a:pt x="0" y="3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7"/>
                    <a:pt x="5" y="132"/>
                    <a:pt x="12" y="132"/>
                  </a:cubicBezTo>
                  <a:cubicBezTo>
                    <a:pt x="54" y="132"/>
                    <a:pt x="54" y="132"/>
                    <a:pt x="54" y="132"/>
                  </a:cubicBezTo>
                  <a:cubicBezTo>
                    <a:pt x="61" y="132"/>
                    <a:pt x="67" y="127"/>
                    <a:pt x="67" y="120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8" y="44"/>
                    <a:pt x="68" y="43"/>
                    <a:pt x="69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84" y="43"/>
                    <a:pt x="89" y="38"/>
                    <a:pt x="89" y="32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5"/>
                    <a:pt x="84" y="0"/>
                    <a:pt x="78" y="0"/>
                  </a:cubicBezTo>
                  <a:close/>
                  <a:moveTo>
                    <a:pt x="33" y="125"/>
                  </a:moveTo>
                  <a:cubicBezTo>
                    <a:pt x="30" y="125"/>
                    <a:pt x="27" y="122"/>
                    <a:pt x="27" y="119"/>
                  </a:cubicBezTo>
                  <a:cubicBezTo>
                    <a:pt x="27" y="115"/>
                    <a:pt x="30" y="112"/>
                    <a:pt x="33" y="112"/>
                  </a:cubicBezTo>
                  <a:cubicBezTo>
                    <a:pt x="37" y="112"/>
                    <a:pt x="40" y="115"/>
                    <a:pt x="40" y="119"/>
                  </a:cubicBezTo>
                  <a:cubicBezTo>
                    <a:pt x="40" y="122"/>
                    <a:pt x="37" y="125"/>
                    <a:pt x="33" y="125"/>
                  </a:cubicBezTo>
                  <a:close/>
                  <a:moveTo>
                    <a:pt x="8" y="107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0" y="40"/>
                    <a:pt x="44" y="43"/>
                    <a:pt x="48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2" y="46"/>
                    <a:pt x="49" y="51"/>
                    <a:pt x="48" y="52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3" y="55"/>
                    <a:pt x="56" y="54"/>
                    <a:pt x="59" y="52"/>
                  </a:cubicBezTo>
                  <a:cubicBezTo>
                    <a:pt x="59" y="107"/>
                    <a:pt x="59" y="107"/>
                    <a:pt x="59" y="107"/>
                  </a:cubicBezTo>
                  <a:lnTo>
                    <a:pt x="8" y="107"/>
                  </a:lnTo>
                  <a:close/>
                  <a:moveTo>
                    <a:pt x="85" y="32"/>
                  </a:moveTo>
                  <a:cubicBezTo>
                    <a:pt x="85" y="36"/>
                    <a:pt x="82" y="39"/>
                    <a:pt x="7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64" y="43"/>
                    <a:pt x="59" y="48"/>
                    <a:pt x="54" y="50"/>
                  </a:cubicBezTo>
                  <a:cubicBezTo>
                    <a:pt x="56" y="47"/>
                    <a:pt x="57" y="44"/>
                    <a:pt x="57" y="41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4" y="39"/>
                    <a:pt x="41" y="36"/>
                    <a:pt x="41" y="32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4" y="4"/>
                    <a:pt x="4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2" y="4"/>
                    <a:pt x="85" y="7"/>
                    <a:pt x="85" y="11"/>
                  </a:cubicBezTo>
                  <a:lnTo>
                    <a:pt x="85" y="3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132801" y="3796123"/>
              <a:ext cx="222554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20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Develop Web Page to check Shared Memory details like Client details and Scrip details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20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This helps support team to resolve Shared Memory related issues quickly.</a:t>
              </a:r>
              <a:endParaRPr lang="en-IN" sz="1200" dirty="0" smtClean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8531669" y="5783968"/>
              <a:ext cx="791237" cy="184666"/>
              <a:chOff x="2199867" y="5490533"/>
              <a:chExt cx="791237" cy="184666"/>
            </a:xfrm>
          </p:grpSpPr>
          <p:sp>
            <p:nvSpPr>
              <p:cNvPr id="73" name="Star: 5 Points 57"/>
              <p:cNvSpPr/>
              <p:nvPr/>
            </p:nvSpPr>
            <p:spPr>
              <a:xfrm>
                <a:off x="2199867" y="5490533"/>
                <a:ext cx="184666" cy="184666"/>
              </a:xfrm>
              <a:prstGeom prst="star5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Star: 5 Points 58"/>
              <p:cNvSpPr/>
              <p:nvPr/>
            </p:nvSpPr>
            <p:spPr>
              <a:xfrm>
                <a:off x="2503746" y="5490533"/>
                <a:ext cx="184666" cy="184666"/>
              </a:xfrm>
              <a:prstGeom prst="star5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Star: 5 Points 59"/>
              <p:cNvSpPr/>
              <p:nvPr/>
            </p:nvSpPr>
            <p:spPr>
              <a:xfrm>
                <a:off x="2806438" y="5490533"/>
                <a:ext cx="184666" cy="184666"/>
              </a:xfrm>
              <a:prstGeom prst="star5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2" name="TextBox 25"/>
            <p:cNvSpPr txBox="1"/>
            <p:nvPr/>
          </p:nvSpPr>
          <p:spPr>
            <a:xfrm>
              <a:off x="8111943" y="2922756"/>
              <a:ext cx="2203177" cy="83099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sz="1600" b="1" dirty="0" smtClean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Miscellaneous Application </a:t>
              </a:r>
              <a:endParaRPr lang="en-GB" sz="16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0" name="Star: 5 Points 59"/>
          <p:cNvSpPr/>
          <p:nvPr/>
        </p:nvSpPr>
        <p:spPr>
          <a:xfrm>
            <a:off x="10696008" y="5948986"/>
            <a:ext cx="184666" cy="184666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Star: 5 Points 59"/>
          <p:cNvSpPr/>
          <p:nvPr/>
        </p:nvSpPr>
        <p:spPr>
          <a:xfrm>
            <a:off x="10440500" y="5943915"/>
            <a:ext cx="184666" cy="184666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Star: 5 Points 59"/>
          <p:cNvSpPr/>
          <p:nvPr/>
        </p:nvSpPr>
        <p:spPr>
          <a:xfrm>
            <a:off x="7655557" y="5680814"/>
            <a:ext cx="184666" cy="184666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Star: 5 Points 49"/>
          <p:cNvSpPr/>
          <p:nvPr/>
        </p:nvSpPr>
        <p:spPr>
          <a:xfrm>
            <a:off x="5165743" y="5642542"/>
            <a:ext cx="184666" cy="184666"/>
          </a:xfrm>
          <a:prstGeom prst="star5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59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build="p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23770" y="1841899"/>
            <a:ext cx="643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Key areas needs to be looked at  in near Future</a:t>
            </a:r>
            <a:endParaRPr lang="en-GB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3770" y="1043893"/>
            <a:ext cx="6733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+mj-lt"/>
                <a:ea typeface="Roboto" pitchFamily="2" charset="0"/>
              </a:rPr>
              <a:t>Change Makes the  Difference </a:t>
            </a:r>
            <a:endParaRPr lang="en-GB" sz="3200" b="1" dirty="0">
              <a:latin typeface="+mj-lt"/>
              <a:ea typeface="Roboto" pitchFamily="2" charset="0"/>
            </a:endParaRPr>
          </a:p>
        </p:txBody>
      </p:sp>
      <p:sp>
        <p:nvSpPr>
          <p:cNvPr id="105" name="Freeform 6"/>
          <p:cNvSpPr>
            <a:spLocks/>
          </p:cNvSpPr>
          <p:nvPr/>
        </p:nvSpPr>
        <p:spPr bwMode="auto">
          <a:xfrm>
            <a:off x="10462459" y="2483764"/>
            <a:ext cx="1107551" cy="1099511"/>
          </a:xfrm>
          <a:custGeom>
            <a:avLst/>
            <a:gdLst>
              <a:gd name="T0" fmla="*/ 236 w 320"/>
              <a:gd name="T1" fmla="*/ 278 h 319"/>
              <a:gd name="T2" fmla="*/ 42 w 320"/>
              <a:gd name="T3" fmla="*/ 235 h 319"/>
              <a:gd name="T4" fmla="*/ 85 w 320"/>
              <a:gd name="T5" fmla="*/ 41 h 319"/>
              <a:gd name="T6" fmla="*/ 278 w 320"/>
              <a:gd name="T7" fmla="*/ 84 h 319"/>
              <a:gd name="T8" fmla="*/ 236 w 320"/>
              <a:gd name="T9" fmla="*/ 27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319">
                <a:moveTo>
                  <a:pt x="236" y="278"/>
                </a:moveTo>
                <a:cubicBezTo>
                  <a:pt x="170" y="319"/>
                  <a:pt x="84" y="300"/>
                  <a:pt x="42" y="235"/>
                </a:cubicBezTo>
                <a:cubicBezTo>
                  <a:pt x="0" y="170"/>
                  <a:pt x="19" y="83"/>
                  <a:pt x="85" y="41"/>
                </a:cubicBezTo>
                <a:cubicBezTo>
                  <a:pt x="150" y="0"/>
                  <a:pt x="237" y="19"/>
                  <a:pt x="278" y="84"/>
                </a:cubicBezTo>
                <a:cubicBezTo>
                  <a:pt x="320" y="149"/>
                  <a:pt x="301" y="236"/>
                  <a:pt x="236" y="2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6" name="Freeform 21"/>
          <p:cNvSpPr>
            <a:spLocks noEditPoints="1"/>
          </p:cNvSpPr>
          <p:nvPr/>
        </p:nvSpPr>
        <p:spPr bwMode="auto">
          <a:xfrm>
            <a:off x="10856434" y="2789295"/>
            <a:ext cx="442216" cy="426136"/>
          </a:xfrm>
          <a:custGeom>
            <a:avLst/>
            <a:gdLst>
              <a:gd name="T0" fmla="*/ 100 w 128"/>
              <a:gd name="T1" fmla="*/ 10 h 123"/>
              <a:gd name="T2" fmla="*/ 91 w 128"/>
              <a:gd name="T3" fmla="*/ 32 h 123"/>
              <a:gd name="T4" fmla="*/ 52 w 128"/>
              <a:gd name="T5" fmla="*/ 44 h 123"/>
              <a:gd name="T6" fmla="*/ 41 w 128"/>
              <a:gd name="T7" fmla="*/ 39 h 123"/>
              <a:gd name="T8" fmla="*/ 40 w 128"/>
              <a:gd name="T9" fmla="*/ 29 h 123"/>
              <a:gd name="T10" fmla="*/ 34 w 128"/>
              <a:gd name="T11" fmla="*/ 11 h 123"/>
              <a:gd name="T12" fmla="*/ 26 w 128"/>
              <a:gd name="T13" fmla="*/ 33 h 123"/>
              <a:gd name="T14" fmla="*/ 33 w 128"/>
              <a:gd name="T15" fmla="*/ 42 h 123"/>
              <a:gd name="T16" fmla="*/ 26 w 128"/>
              <a:gd name="T17" fmla="*/ 33 h 123"/>
              <a:gd name="T18" fmla="*/ 6 w 128"/>
              <a:gd name="T19" fmla="*/ 45 h 123"/>
              <a:gd name="T20" fmla="*/ 1 w 128"/>
              <a:gd name="T21" fmla="*/ 64 h 123"/>
              <a:gd name="T22" fmla="*/ 1 w 128"/>
              <a:gd name="T23" fmla="*/ 92 h 123"/>
              <a:gd name="T24" fmla="*/ 4 w 128"/>
              <a:gd name="T25" fmla="*/ 106 h 123"/>
              <a:gd name="T26" fmla="*/ 9 w 128"/>
              <a:gd name="T27" fmla="*/ 112 h 123"/>
              <a:gd name="T28" fmla="*/ 13 w 128"/>
              <a:gd name="T29" fmla="*/ 115 h 123"/>
              <a:gd name="T30" fmla="*/ 31 w 128"/>
              <a:gd name="T31" fmla="*/ 123 h 123"/>
              <a:gd name="T32" fmla="*/ 49 w 128"/>
              <a:gd name="T33" fmla="*/ 123 h 123"/>
              <a:gd name="T34" fmla="*/ 50 w 128"/>
              <a:gd name="T35" fmla="*/ 112 h 123"/>
              <a:gd name="T36" fmla="*/ 55 w 128"/>
              <a:gd name="T37" fmla="*/ 109 h 123"/>
              <a:gd name="T38" fmla="*/ 58 w 128"/>
              <a:gd name="T39" fmla="*/ 111 h 123"/>
              <a:gd name="T40" fmla="*/ 56 w 128"/>
              <a:gd name="T41" fmla="*/ 114 h 123"/>
              <a:gd name="T42" fmla="*/ 57 w 128"/>
              <a:gd name="T43" fmla="*/ 117 h 123"/>
              <a:gd name="T44" fmla="*/ 63 w 128"/>
              <a:gd name="T45" fmla="*/ 116 h 123"/>
              <a:gd name="T46" fmla="*/ 64 w 128"/>
              <a:gd name="T47" fmla="*/ 110 h 123"/>
              <a:gd name="T48" fmla="*/ 87 w 128"/>
              <a:gd name="T49" fmla="*/ 50 h 123"/>
              <a:gd name="T50" fmla="*/ 110 w 128"/>
              <a:gd name="T51" fmla="*/ 16 h 123"/>
              <a:gd name="T52" fmla="*/ 11 w 128"/>
              <a:gd name="T53" fmla="*/ 93 h 123"/>
              <a:gd name="T54" fmla="*/ 11 w 128"/>
              <a:gd name="T55" fmla="*/ 79 h 123"/>
              <a:gd name="T56" fmla="*/ 14 w 128"/>
              <a:gd name="T57" fmla="*/ 69 h 123"/>
              <a:gd name="T58" fmla="*/ 77 w 128"/>
              <a:gd name="T59" fmla="*/ 53 h 123"/>
              <a:gd name="T60" fmla="*/ 57 w 128"/>
              <a:gd name="T61" fmla="*/ 60 h 123"/>
              <a:gd name="T62" fmla="*/ 77 w 128"/>
              <a:gd name="T63" fmla="*/ 53 h 123"/>
              <a:gd name="T64" fmla="*/ 51 w 128"/>
              <a:gd name="T65" fmla="*/ 98 h 123"/>
              <a:gd name="T66" fmla="*/ 69 w 128"/>
              <a:gd name="T67" fmla="*/ 63 h 123"/>
              <a:gd name="T68" fmla="*/ 58 w 128"/>
              <a:gd name="T69" fmla="*/ 72 h 123"/>
              <a:gd name="T70" fmla="*/ 57 w 128"/>
              <a:gd name="T71" fmla="*/ 65 h 123"/>
              <a:gd name="T72" fmla="*/ 68 w 128"/>
              <a:gd name="T73" fmla="*/ 81 h 123"/>
              <a:gd name="T74" fmla="*/ 59 w 128"/>
              <a:gd name="T75" fmla="*/ 76 h 123"/>
              <a:gd name="T76" fmla="*/ 66 w 128"/>
              <a:gd name="T77" fmla="*/ 72 h 123"/>
              <a:gd name="T78" fmla="*/ 63 w 128"/>
              <a:gd name="T79" fmla="*/ 77 h 123"/>
              <a:gd name="T80" fmla="*/ 66 w 128"/>
              <a:gd name="T81" fmla="*/ 74 h 123"/>
              <a:gd name="T82" fmla="*/ 70 w 128"/>
              <a:gd name="T83" fmla="*/ 73 h 123"/>
              <a:gd name="T84" fmla="*/ 60 w 128"/>
              <a:gd name="T85" fmla="*/ 82 h 123"/>
              <a:gd name="T86" fmla="*/ 71 w 128"/>
              <a:gd name="T87" fmla="*/ 71 h 123"/>
              <a:gd name="T88" fmla="*/ 71 w 128"/>
              <a:gd name="T89" fmla="*/ 87 h 123"/>
              <a:gd name="T90" fmla="*/ 39 w 128"/>
              <a:gd name="T91" fmla="*/ 42 h 123"/>
              <a:gd name="T92" fmla="*/ 37 w 128"/>
              <a:gd name="T93" fmla="*/ 39 h 123"/>
              <a:gd name="T94" fmla="*/ 78 w 128"/>
              <a:gd name="T95" fmla="*/ 98 h 123"/>
              <a:gd name="T96" fmla="*/ 61 w 128"/>
              <a:gd name="T97" fmla="*/ 93 h 123"/>
              <a:gd name="T98" fmla="*/ 78 w 128"/>
              <a:gd name="T99" fmla="*/ 64 h 123"/>
              <a:gd name="T100" fmla="*/ 87 w 128"/>
              <a:gd name="T101" fmla="*/ 6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8" h="123">
                <a:moveTo>
                  <a:pt x="110" y="16"/>
                </a:moveTo>
                <a:cubicBezTo>
                  <a:pt x="110" y="16"/>
                  <a:pt x="111" y="14"/>
                  <a:pt x="109" y="15"/>
                </a:cubicBezTo>
                <a:cubicBezTo>
                  <a:pt x="109" y="15"/>
                  <a:pt x="104" y="0"/>
                  <a:pt x="100" y="10"/>
                </a:cubicBezTo>
                <a:cubicBezTo>
                  <a:pt x="96" y="23"/>
                  <a:pt x="96" y="23"/>
                  <a:pt x="96" y="23"/>
                </a:cubicBezTo>
                <a:cubicBezTo>
                  <a:pt x="94" y="25"/>
                  <a:pt x="93" y="27"/>
                  <a:pt x="92" y="29"/>
                </a:cubicBezTo>
                <a:cubicBezTo>
                  <a:pt x="91" y="30"/>
                  <a:pt x="90" y="31"/>
                  <a:pt x="91" y="32"/>
                </a:cubicBezTo>
                <a:cubicBezTo>
                  <a:pt x="91" y="37"/>
                  <a:pt x="91" y="37"/>
                  <a:pt x="91" y="37"/>
                </a:cubicBezTo>
                <a:cubicBezTo>
                  <a:pt x="83" y="46"/>
                  <a:pt x="83" y="46"/>
                  <a:pt x="83" y="46"/>
                </a:cubicBezTo>
                <a:cubicBezTo>
                  <a:pt x="74" y="41"/>
                  <a:pt x="62" y="40"/>
                  <a:pt x="52" y="44"/>
                </a:cubicBezTo>
                <a:cubicBezTo>
                  <a:pt x="51" y="43"/>
                  <a:pt x="49" y="42"/>
                  <a:pt x="48" y="42"/>
                </a:cubicBezTo>
                <a:cubicBezTo>
                  <a:pt x="47" y="42"/>
                  <a:pt x="44" y="41"/>
                  <a:pt x="43" y="40"/>
                </a:cubicBezTo>
                <a:cubicBezTo>
                  <a:pt x="42" y="40"/>
                  <a:pt x="41" y="39"/>
                  <a:pt x="41" y="39"/>
                </a:cubicBezTo>
                <a:cubicBezTo>
                  <a:pt x="41" y="39"/>
                  <a:pt x="40" y="35"/>
                  <a:pt x="39" y="35"/>
                </a:cubicBezTo>
                <a:cubicBezTo>
                  <a:pt x="39" y="35"/>
                  <a:pt x="39" y="31"/>
                  <a:pt x="40" y="30"/>
                </a:cubicBezTo>
                <a:cubicBezTo>
                  <a:pt x="40" y="30"/>
                  <a:pt x="40" y="30"/>
                  <a:pt x="40" y="29"/>
                </a:cubicBezTo>
                <a:cubicBezTo>
                  <a:pt x="40" y="29"/>
                  <a:pt x="42" y="29"/>
                  <a:pt x="42" y="27"/>
                </a:cubicBezTo>
                <a:cubicBezTo>
                  <a:pt x="42" y="27"/>
                  <a:pt x="43" y="22"/>
                  <a:pt x="42" y="23"/>
                </a:cubicBezTo>
                <a:cubicBezTo>
                  <a:pt x="42" y="23"/>
                  <a:pt x="46" y="12"/>
                  <a:pt x="34" y="11"/>
                </a:cubicBezTo>
                <a:cubicBezTo>
                  <a:pt x="34" y="11"/>
                  <a:pt x="24" y="10"/>
                  <a:pt x="25" y="22"/>
                </a:cubicBezTo>
                <a:cubicBezTo>
                  <a:pt x="25" y="22"/>
                  <a:pt x="23" y="22"/>
                  <a:pt x="27" y="29"/>
                </a:cubicBezTo>
                <a:cubicBezTo>
                  <a:pt x="27" y="29"/>
                  <a:pt x="27" y="31"/>
                  <a:pt x="26" y="33"/>
                </a:cubicBezTo>
                <a:cubicBezTo>
                  <a:pt x="26" y="33"/>
                  <a:pt x="31" y="38"/>
                  <a:pt x="32" y="38"/>
                </a:cubicBezTo>
                <a:cubicBezTo>
                  <a:pt x="32" y="38"/>
                  <a:pt x="30" y="39"/>
                  <a:pt x="30" y="39"/>
                </a:cubicBezTo>
                <a:cubicBezTo>
                  <a:pt x="30" y="39"/>
                  <a:pt x="32" y="42"/>
                  <a:pt x="33" y="42"/>
                </a:cubicBezTo>
                <a:cubicBezTo>
                  <a:pt x="33" y="42"/>
                  <a:pt x="33" y="44"/>
                  <a:pt x="32" y="45"/>
                </a:cubicBezTo>
                <a:cubicBezTo>
                  <a:pt x="32" y="45"/>
                  <a:pt x="30" y="50"/>
                  <a:pt x="31" y="51"/>
                </a:cubicBezTo>
                <a:cubicBezTo>
                  <a:pt x="31" y="51"/>
                  <a:pt x="24" y="37"/>
                  <a:pt x="26" y="33"/>
                </a:cubicBezTo>
                <a:cubicBezTo>
                  <a:pt x="26" y="33"/>
                  <a:pt x="25" y="35"/>
                  <a:pt x="22" y="37"/>
                </a:cubicBezTo>
                <a:cubicBezTo>
                  <a:pt x="22" y="37"/>
                  <a:pt x="10" y="40"/>
                  <a:pt x="9" y="41"/>
                </a:cubicBezTo>
                <a:cubicBezTo>
                  <a:pt x="9" y="41"/>
                  <a:pt x="6" y="42"/>
                  <a:pt x="6" y="45"/>
                </a:cubicBezTo>
                <a:cubicBezTo>
                  <a:pt x="6" y="45"/>
                  <a:pt x="5" y="52"/>
                  <a:pt x="5" y="54"/>
                </a:cubicBezTo>
                <a:cubicBezTo>
                  <a:pt x="4" y="55"/>
                  <a:pt x="3" y="55"/>
                  <a:pt x="3" y="57"/>
                </a:cubicBezTo>
                <a:cubicBezTo>
                  <a:pt x="3" y="59"/>
                  <a:pt x="3" y="61"/>
                  <a:pt x="1" y="64"/>
                </a:cubicBezTo>
                <a:cubicBezTo>
                  <a:pt x="0" y="67"/>
                  <a:pt x="0" y="67"/>
                  <a:pt x="0" y="71"/>
                </a:cubicBezTo>
                <a:cubicBezTo>
                  <a:pt x="0" y="75"/>
                  <a:pt x="0" y="83"/>
                  <a:pt x="0" y="86"/>
                </a:cubicBezTo>
                <a:cubicBezTo>
                  <a:pt x="0" y="89"/>
                  <a:pt x="1" y="90"/>
                  <a:pt x="1" y="92"/>
                </a:cubicBezTo>
                <a:cubicBezTo>
                  <a:pt x="0" y="94"/>
                  <a:pt x="2" y="105"/>
                  <a:pt x="2" y="106"/>
                </a:cubicBezTo>
                <a:cubicBezTo>
                  <a:pt x="2" y="106"/>
                  <a:pt x="3" y="107"/>
                  <a:pt x="4" y="107"/>
                </a:cubicBezTo>
                <a:cubicBezTo>
                  <a:pt x="4" y="107"/>
                  <a:pt x="4" y="107"/>
                  <a:pt x="4" y="106"/>
                </a:cubicBezTo>
                <a:cubicBezTo>
                  <a:pt x="5" y="106"/>
                  <a:pt x="4" y="108"/>
                  <a:pt x="6" y="111"/>
                </a:cubicBezTo>
                <a:cubicBezTo>
                  <a:pt x="6" y="111"/>
                  <a:pt x="6" y="113"/>
                  <a:pt x="8" y="112"/>
                </a:cubicBezTo>
                <a:cubicBezTo>
                  <a:pt x="8" y="112"/>
                  <a:pt x="10" y="112"/>
                  <a:pt x="9" y="112"/>
                </a:cubicBezTo>
                <a:cubicBezTo>
                  <a:pt x="9" y="112"/>
                  <a:pt x="12" y="112"/>
                  <a:pt x="11" y="111"/>
                </a:cubicBezTo>
                <a:cubicBezTo>
                  <a:pt x="11" y="111"/>
                  <a:pt x="13" y="112"/>
                  <a:pt x="14" y="113"/>
                </a:cubicBezTo>
                <a:cubicBezTo>
                  <a:pt x="14" y="113"/>
                  <a:pt x="13" y="114"/>
                  <a:pt x="13" y="115"/>
                </a:cubicBezTo>
                <a:cubicBezTo>
                  <a:pt x="13" y="115"/>
                  <a:pt x="13" y="117"/>
                  <a:pt x="14" y="119"/>
                </a:cubicBezTo>
                <a:cubicBezTo>
                  <a:pt x="14" y="119"/>
                  <a:pt x="14" y="121"/>
                  <a:pt x="14" y="123"/>
                </a:cubicBezTo>
                <a:cubicBezTo>
                  <a:pt x="31" y="123"/>
                  <a:pt x="31" y="123"/>
                  <a:pt x="31" y="123"/>
                </a:cubicBezTo>
                <a:cubicBezTo>
                  <a:pt x="31" y="123"/>
                  <a:pt x="31" y="123"/>
                  <a:pt x="31" y="122"/>
                </a:cubicBezTo>
                <a:cubicBezTo>
                  <a:pt x="31" y="122"/>
                  <a:pt x="31" y="123"/>
                  <a:pt x="31" y="123"/>
                </a:cubicBezTo>
                <a:cubicBezTo>
                  <a:pt x="49" y="123"/>
                  <a:pt x="49" y="123"/>
                  <a:pt x="49" y="123"/>
                </a:cubicBezTo>
                <a:cubicBezTo>
                  <a:pt x="49" y="121"/>
                  <a:pt x="49" y="120"/>
                  <a:pt x="49" y="120"/>
                </a:cubicBezTo>
                <a:cubicBezTo>
                  <a:pt x="49" y="119"/>
                  <a:pt x="48" y="118"/>
                  <a:pt x="49" y="116"/>
                </a:cubicBezTo>
                <a:cubicBezTo>
                  <a:pt x="50" y="115"/>
                  <a:pt x="50" y="112"/>
                  <a:pt x="50" y="112"/>
                </a:cubicBezTo>
                <a:cubicBezTo>
                  <a:pt x="51" y="112"/>
                  <a:pt x="51" y="112"/>
                  <a:pt x="51" y="112"/>
                </a:cubicBezTo>
                <a:cubicBezTo>
                  <a:pt x="51" y="112"/>
                  <a:pt x="51" y="110"/>
                  <a:pt x="51" y="107"/>
                </a:cubicBezTo>
                <a:cubicBezTo>
                  <a:pt x="52" y="108"/>
                  <a:pt x="53" y="108"/>
                  <a:pt x="55" y="109"/>
                </a:cubicBezTo>
                <a:cubicBezTo>
                  <a:pt x="55" y="109"/>
                  <a:pt x="55" y="109"/>
                  <a:pt x="55" y="109"/>
                </a:cubicBezTo>
                <a:cubicBezTo>
                  <a:pt x="55" y="110"/>
                  <a:pt x="55" y="111"/>
                  <a:pt x="55" y="111"/>
                </a:cubicBezTo>
                <a:cubicBezTo>
                  <a:pt x="55" y="111"/>
                  <a:pt x="58" y="112"/>
                  <a:pt x="58" y="111"/>
                </a:cubicBezTo>
                <a:cubicBezTo>
                  <a:pt x="58" y="111"/>
                  <a:pt x="58" y="112"/>
                  <a:pt x="58" y="113"/>
                </a:cubicBezTo>
                <a:cubicBezTo>
                  <a:pt x="58" y="113"/>
                  <a:pt x="58" y="114"/>
                  <a:pt x="58" y="114"/>
                </a:cubicBezTo>
                <a:cubicBezTo>
                  <a:pt x="58" y="114"/>
                  <a:pt x="57" y="113"/>
                  <a:pt x="56" y="114"/>
                </a:cubicBezTo>
                <a:cubicBezTo>
                  <a:pt x="56" y="115"/>
                  <a:pt x="56" y="115"/>
                  <a:pt x="56" y="115"/>
                </a:cubicBezTo>
                <a:cubicBezTo>
                  <a:pt x="56" y="115"/>
                  <a:pt x="56" y="115"/>
                  <a:pt x="57" y="116"/>
                </a:cubicBezTo>
                <a:cubicBezTo>
                  <a:pt x="57" y="116"/>
                  <a:pt x="56" y="116"/>
                  <a:pt x="57" y="117"/>
                </a:cubicBezTo>
                <a:cubicBezTo>
                  <a:pt x="57" y="117"/>
                  <a:pt x="59" y="118"/>
                  <a:pt x="60" y="118"/>
                </a:cubicBezTo>
                <a:cubicBezTo>
                  <a:pt x="60" y="118"/>
                  <a:pt x="62" y="119"/>
                  <a:pt x="62" y="117"/>
                </a:cubicBezTo>
                <a:cubicBezTo>
                  <a:pt x="62" y="117"/>
                  <a:pt x="63" y="117"/>
                  <a:pt x="63" y="116"/>
                </a:cubicBezTo>
                <a:cubicBezTo>
                  <a:pt x="63" y="116"/>
                  <a:pt x="64" y="114"/>
                  <a:pt x="64" y="113"/>
                </a:cubicBezTo>
                <a:cubicBezTo>
                  <a:pt x="64" y="112"/>
                  <a:pt x="64" y="112"/>
                  <a:pt x="64" y="111"/>
                </a:cubicBezTo>
                <a:cubicBezTo>
                  <a:pt x="64" y="111"/>
                  <a:pt x="64" y="111"/>
                  <a:pt x="64" y="110"/>
                </a:cubicBezTo>
                <a:cubicBezTo>
                  <a:pt x="70" y="110"/>
                  <a:pt x="77" y="109"/>
                  <a:pt x="82" y="105"/>
                </a:cubicBezTo>
                <a:cubicBezTo>
                  <a:pt x="99" y="96"/>
                  <a:pt x="104" y="75"/>
                  <a:pt x="94" y="58"/>
                </a:cubicBezTo>
                <a:cubicBezTo>
                  <a:pt x="93" y="55"/>
                  <a:pt x="90" y="52"/>
                  <a:pt x="87" y="50"/>
                </a:cubicBezTo>
                <a:cubicBezTo>
                  <a:pt x="91" y="44"/>
                  <a:pt x="93" y="41"/>
                  <a:pt x="93" y="41"/>
                </a:cubicBezTo>
                <a:cubicBezTo>
                  <a:pt x="93" y="41"/>
                  <a:pt x="108" y="34"/>
                  <a:pt x="113" y="34"/>
                </a:cubicBezTo>
                <a:cubicBezTo>
                  <a:pt x="113" y="34"/>
                  <a:pt x="128" y="28"/>
                  <a:pt x="110" y="16"/>
                </a:cubicBezTo>
                <a:close/>
                <a:moveTo>
                  <a:pt x="14" y="80"/>
                </a:moveTo>
                <a:cubicBezTo>
                  <a:pt x="14" y="81"/>
                  <a:pt x="12" y="91"/>
                  <a:pt x="11" y="96"/>
                </a:cubicBezTo>
                <a:cubicBezTo>
                  <a:pt x="11" y="96"/>
                  <a:pt x="11" y="94"/>
                  <a:pt x="11" y="93"/>
                </a:cubicBezTo>
                <a:cubicBezTo>
                  <a:pt x="11" y="91"/>
                  <a:pt x="11" y="90"/>
                  <a:pt x="10" y="89"/>
                </a:cubicBezTo>
                <a:cubicBezTo>
                  <a:pt x="10" y="87"/>
                  <a:pt x="10" y="86"/>
                  <a:pt x="10" y="85"/>
                </a:cubicBezTo>
                <a:cubicBezTo>
                  <a:pt x="11" y="85"/>
                  <a:pt x="11" y="81"/>
                  <a:pt x="11" y="79"/>
                </a:cubicBezTo>
                <a:cubicBezTo>
                  <a:pt x="11" y="78"/>
                  <a:pt x="12" y="77"/>
                  <a:pt x="13" y="76"/>
                </a:cubicBezTo>
                <a:cubicBezTo>
                  <a:pt x="13" y="74"/>
                  <a:pt x="13" y="73"/>
                  <a:pt x="13" y="72"/>
                </a:cubicBezTo>
                <a:cubicBezTo>
                  <a:pt x="13" y="70"/>
                  <a:pt x="13" y="68"/>
                  <a:pt x="14" y="69"/>
                </a:cubicBezTo>
                <a:cubicBezTo>
                  <a:pt x="14" y="69"/>
                  <a:pt x="14" y="74"/>
                  <a:pt x="14" y="76"/>
                </a:cubicBezTo>
                <a:cubicBezTo>
                  <a:pt x="14" y="78"/>
                  <a:pt x="14" y="77"/>
                  <a:pt x="14" y="80"/>
                </a:cubicBezTo>
                <a:close/>
                <a:moveTo>
                  <a:pt x="77" y="53"/>
                </a:moveTo>
                <a:cubicBezTo>
                  <a:pt x="72" y="60"/>
                  <a:pt x="72" y="60"/>
                  <a:pt x="72" y="60"/>
                </a:cubicBezTo>
                <a:cubicBezTo>
                  <a:pt x="72" y="60"/>
                  <a:pt x="72" y="60"/>
                  <a:pt x="72" y="60"/>
                </a:cubicBezTo>
                <a:cubicBezTo>
                  <a:pt x="67" y="58"/>
                  <a:pt x="62" y="57"/>
                  <a:pt x="57" y="60"/>
                </a:cubicBezTo>
                <a:cubicBezTo>
                  <a:pt x="57" y="59"/>
                  <a:pt x="57" y="58"/>
                  <a:pt x="57" y="57"/>
                </a:cubicBezTo>
                <a:cubicBezTo>
                  <a:pt x="56" y="55"/>
                  <a:pt x="56" y="53"/>
                  <a:pt x="56" y="52"/>
                </a:cubicBezTo>
                <a:cubicBezTo>
                  <a:pt x="63" y="49"/>
                  <a:pt x="71" y="50"/>
                  <a:pt x="77" y="53"/>
                </a:cubicBezTo>
                <a:close/>
                <a:moveTo>
                  <a:pt x="50" y="97"/>
                </a:moveTo>
                <a:cubicBezTo>
                  <a:pt x="50" y="95"/>
                  <a:pt x="49" y="93"/>
                  <a:pt x="50" y="93"/>
                </a:cubicBezTo>
                <a:cubicBezTo>
                  <a:pt x="50" y="93"/>
                  <a:pt x="51" y="95"/>
                  <a:pt x="51" y="98"/>
                </a:cubicBezTo>
                <a:cubicBezTo>
                  <a:pt x="51" y="97"/>
                  <a:pt x="51" y="97"/>
                  <a:pt x="50" y="97"/>
                </a:cubicBezTo>
                <a:close/>
                <a:moveTo>
                  <a:pt x="58" y="64"/>
                </a:moveTo>
                <a:cubicBezTo>
                  <a:pt x="62" y="62"/>
                  <a:pt x="66" y="62"/>
                  <a:pt x="69" y="63"/>
                </a:cubicBezTo>
                <a:cubicBezTo>
                  <a:pt x="68" y="65"/>
                  <a:pt x="67" y="66"/>
                  <a:pt x="66" y="68"/>
                </a:cubicBezTo>
                <a:cubicBezTo>
                  <a:pt x="65" y="68"/>
                  <a:pt x="63" y="68"/>
                  <a:pt x="61" y="69"/>
                </a:cubicBezTo>
                <a:cubicBezTo>
                  <a:pt x="59" y="70"/>
                  <a:pt x="58" y="71"/>
                  <a:pt x="58" y="72"/>
                </a:cubicBezTo>
                <a:cubicBezTo>
                  <a:pt x="58" y="72"/>
                  <a:pt x="58" y="71"/>
                  <a:pt x="58" y="71"/>
                </a:cubicBezTo>
                <a:cubicBezTo>
                  <a:pt x="57" y="69"/>
                  <a:pt x="57" y="69"/>
                  <a:pt x="57" y="67"/>
                </a:cubicBezTo>
                <a:cubicBezTo>
                  <a:pt x="57" y="66"/>
                  <a:pt x="57" y="66"/>
                  <a:pt x="57" y="65"/>
                </a:cubicBezTo>
                <a:cubicBezTo>
                  <a:pt x="57" y="65"/>
                  <a:pt x="58" y="65"/>
                  <a:pt x="58" y="64"/>
                </a:cubicBezTo>
                <a:close/>
                <a:moveTo>
                  <a:pt x="70" y="73"/>
                </a:moveTo>
                <a:cubicBezTo>
                  <a:pt x="71" y="76"/>
                  <a:pt x="71" y="79"/>
                  <a:pt x="68" y="81"/>
                </a:cubicBezTo>
                <a:cubicBezTo>
                  <a:pt x="65" y="82"/>
                  <a:pt x="61" y="82"/>
                  <a:pt x="60" y="79"/>
                </a:cubicBezTo>
                <a:cubicBezTo>
                  <a:pt x="60" y="78"/>
                  <a:pt x="59" y="78"/>
                  <a:pt x="59" y="78"/>
                </a:cubicBezTo>
                <a:cubicBezTo>
                  <a:pt x="59" y="77"/>
                  <a:pt x="59" y="77"/>
                  <a:pt x="59" y="76"/>
                </a:cubicBezTo>
                <a:cubicBezTo>
                  <a:pt x="59" y="74"/>
                  <a:pt x="60" y="72"/>
                  <a:pt x="62" y="71"/>
                </a:cubicBezTo>
                <a:cubicBezTo>
                  <a:pt x="63" y="70"/>
                  <a:pt x="65" y="70"/>
                  <a:pt x="66" y="70"/>
                </a:cubicBezTo>
                <a:cubicBezTo>
                  <a:pt x="66" y="71"/>
                  <a:pt x="66" y="71"/>
                  <a:pt x="66" y="72"/>
                </a:cubicBezTo>
                <a:cubicBezTo>
                  <a:pt x="65" y="73"/>
                  <a:pt x="65" y="73"/>
                  <a:pt x="65" y="73"/>
                </a:cubicBezTo>
                <a:cubicBezTo>
                  <a:pt x="65" y="73"/>
                  <a:pt x="64" y="73"/>
                  <a:pt x="63" y="74"/>
                </a:cubicBezTo>
                <a:cubicBezTo>
                  <a:pt x="62" y="74"/>
                  <a:pt x="62" y="76"/>
                  <a:pt x="63" y="77"/>
                </a:cubicBezTo>
                <a:cubicBezTo>
                  <a:pt x="63" y="78"/>
                  <a:pt x="65" y="78"/>
                  <a:pt x="66" y="78"/>
                </a:cubicBezTo>
                <a:cubicBezTo>
                  <a:pt x="67" y="77"/>
                  <a:pt x="67" y="76"/>
                  <a:pt x="67" y="74"/>
                </a:cubicBezTo>
                <a:cubicBezTo>
                  <a:pt x="67" y="74"/>
                  <a:pt x="67" y="74"/>
                  <a:pt x="66" y="74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73"/>
                  <a:pt x="68" y="74"/>
                  <a:pt x="70" y="73"/>
                </a:cubicBezTo>
                <a:cubicBezTo>
                  <a:pt x="70" y="73"/>
                  <a:pt x="70" y="73"/>
                  <a:pt x="70" y="73"/>
                </a:cubicBezTo>
                <a:close/>
                <a:moveTo>
                  <a:pt x="61" y="88"/>
                </a:moveTo>
                <a:cubicBezTo>
                  <a:pt x="61" y="87"/>
                  <a:pt x="60" y="86"/>
                  <a:pt x="60" y="86"/>
                </a:cubicBezTo>
                <a:cubicBezTo>
                  <a:pt x="60" y="84"/>
                  <a:pt x="60" y="83"/>
                  <a:pt x="60" y="82"/>
                </a:cubicBezTo>
                <a:cubicBezTo>
                  <a:pt x="62" y="84"/>
                  <a:pt x="66" y="84"/>
                  <a:pt x="69" y="83"/>
                </a:cubicBezTo>
                <a:cubicBezTo>
                  <a:pt x="73" y="80"/>
                  <a:pt x="74" y="75"/>
                  <a:pt x="72" y="72"/>
                </a:cubicBezTo>
                <a:cubicBezTo>
                  <a:pt x="71" y="72"/>
                  <a:pt x="71" y="72"/>
                  <a:pt x="71" y="71"/>
                </a:cubicBezTo>
                <a:cubicBezTo>
                  <a:pt x="72" y="71"/>
                  <a:pt x="74" y="69"/>
                  <a:pt x="75" y="67"/>
                </a:cubicBezTo>
                <a:cubicBezTo>
                  <a:pt x="75" y="68"/>
                  <a:pt x="76" y="68"/>
                  <a:pt x="76" y="69"/>
                </a:cubicBezTo>
                <a:cubicBezTo>
                  <a:pt x="80" y="75"/>
                  <a:pt x="78" y="83"/>
                  <a:pt x="71" y="87"/>
                </a:cubicBezTo>
                <a:cubicBezTo>
                  <a:pt x="68" y="89"/>
                  <a:pt x="64" y="89"/>
                  <a:pt x="61" y="88"/>
                </a:cubicBezTo>
                <a:close/>
                <a:moveTo>
                  <a:pt x="39" y="35"/>
                </a:moveTo>
                <a:cubicBezTo>
                  <a:pt x="39" y="35"/>
                  <a:pt x="41" y="38"/>
                  <a:pt x="39" y="42"/>
                </a:cubicBezTo>
                <a:cubicBezTo>
                  <a:pt x="39" y="43"/>
                  <a:pt x="39" y="48"/>
                  <a:pt x="38" y="49"/>
                </a:cubicBezTo>
                <a:cubicBezTo>
                  <a:pt x="38" y="49"/>
                  <a:pt x="37" y="43"/>
                  <a:pt x="36" y="42"/>
                </a:cubicBezTo>
                <a:cubicBezTo>
                  <a:pt x="36" y="42"/>
                  <a:pt x="36" y="39"/>
                  <a:pt x="37" y="39"/>
                </a:cubicBezTo>
                <a:cubicBezTo>
                  <a:pt x="37" y="39"/>
                  <a:pt x="36" y="38"/>
                  <a:pt x="35" y="38"/>
                </a:cubicBezTo>
                <a:cubicBezTo>
                  <a:pt x="35" y="38"/>
                  <a:pt x="40" y="36"/>
                  <a:pt x="39" y="35"/>
                </a:cubicBezTo>
                <a:close/>
                <a:moveTo>
                  <a:pt x="78" y="98"/>
                </a:moveTo>
                <a:cubicBezTo>
                  <a:pt x="73" y="101"/>
                  <a:pt x="68" y="102"/>
                  <a:pt x="63" y="101"/>
                </a:cubicBezTo>
                <a:cubicBezTo>
                  <a:pt x="63" y="100"/>
                  <a:pt x="63" y="100"/>
                  <a:pt x="62" y="99"/>
                </a:cubicBezTo>
                <a:cubicBezTo>
                  <a:pt x="62" y="97"/>
                  <a:pt x="61" y="94"/>
                  <a:pt x="61" y="93"/>
                </a:cubicBezTo>
                <a:cubicBezTo>
                  <a:pt x="65" y="94"/>
                  <a:pt x="70" y="93"/>
                  <a:pt x="74" y="91"/>
                </a:cubicBezTo>
                <a:cubicBezTo>
                  <a:pt x="82" y="86"/>
                  <a:pt x="85" y="75"/>
                  <a:pt x="80" y="67"/>
                </a:cubicBezTo>
                <a:cubicBezTo>
                  <a:pt x="79" y="66"/>
                  <a:pt x="79" y="65"/>
                  <a:pt x="78" y="64"/>
                </a:cubicBezTo>
                <a:cubicBezTo>
                  <a:pt x="79" y="62"/>
                  <a:pt x="80" y="61"/>
                  <a:pt x="81" y="59"/>
                </a:cubicBezTo>
                <a:cubicBezTo>
                  <a:pt x="82" y="57"/>
                  <a:pt x="82" y="57"/>
                  <a:pt x="82" y="57"/>
                </a:cubicBezTo>
                <a:cubicBezTo>
                  <a:pt x="84" y="59"/>
                  <a:pt x="86" y="61"/>
                  <a:pt x="87" y="63"/>
                </a:cubicBezTo>
                <a:cubicBezTo>
                  <a:pt x="94" y="75"/>
                  <a:pt x="90" y="91"/>
                  <a:pt x="78" y="9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9200132" y="4972236"/>
            <a:ext cx="972876" cy="9648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" name="Freeform 7"/>
          <p:cNvSpPr>
            <a:spLocks/>
          </p:cNvSpPr>
          <p:nvPr/>
        </p:nvSpPr>
        <p:spPr bwMode="auto">
          <a:xfrm>
            <a:off x="7805141" y="4178257"/>
            <a:ext cx="1105541" cy="1099511"/>
          </a:xfrm>
          <a:custGeom>
            <a:avLst/>
            <a:gdLst>
              <a:gd name="T0" fmla="*/ 236 w 320"/>
              <a:gd name="T1" fmla="*/ 278 h 319"/>
              <a:gd name="T2" fmla="*/ 42 w 320"/>
              <a:gd name="T3" fmla="*/ 235 h 319"/>
              <a:gd name="T4" fmla="*/ 85 w 320"/>
              <a:gd name="T5" fmla="*/ 41 h 319"/>
              <a:gd name="T6" fmla="*/ 278 w 320"/>
              <a:gd name="T7" fmla="*/ 84 h 319"/>
              <a:gd name="T8" fmla="*/ 236 w 320"/>
              <a:gd name="T9" fmla="*/ 27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319">
                <a:moveTo>
                  <a:pt x="236" y="278"/>
                </a:moveTo>
                <a:cubicBezTo>
                  <a:pt x="170" y="319"/>
                  <a:pt x="84" y="300"/>
                  <a:pt x="42" y="235"/>
                </a:cubicBezTo>
                <a:cubicBezTo>
                  <a:pt x="0" y="170"/>
                  <a:pt x="19" y="83"/>
                  <a:pt x="85" y="41"/>
                </a:cubicBezTo>
                <a:cubicBezTo>
                  <a:pt x="150" y="0"/>
                  <a:pt x="237" y="19"/>
                  <a:pt x="278" y="84"/>
                </a:cubicBezTo>
                <a:cubicBezTo>
                  <a:pt x="320" y="149"/>
                  <a:pt x="301" y="236"/>
                  <a:pt x="236" y="2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9" name="Freeform 8"/>
          <p:cNvSpPr>
            <a:spLocks/>
          </p:cNvSpPr>
          <p:nvPr/>
        </p:nvSpPr>
        <p:spPr bwMode="auto">
          <a:xfrm>
            <a:off x="7805141" y="2483764"/>
            <a:ext cx="1105541" cy="1099511"/>
          </a:xfrm>
          <a:custGeom>
            <a:avLst/>
            <a:gdLst>
              <a:gd name="T0" fmla="*/ 85 w 320"/>
              <a:gd name="T1" fmla="*/ 278 h 319"/>
              <a:gd name="T2" fmla="*/ 278 w 320"/>
              <a:gd name="T3" fmla="*/ 235 h 319"/>
              <a:gd name="T4" fmla="*/ 236 w 320"/>
              <a:gd name="T5" fmla="*/ 41 h 319"/>
              <a:gd name="T6" fmla="*/ 42 w 320"/>
              <a:gd name="T7" fmla="*/ 84 h 319"/>
              <a:gd name="T8" fmla="*/ 85 w 320"/>
              <a:gd name="T9" fmla="*/ 27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319">
                <a:moveTo>
                  <a:pt x="85" y="278"/>
                </a:moveTo>
                <a:cubicBezTo>
                  <a:pt x="150" y="319"/>
                  <a:pt x="237" y="300"/>
                  <a:pt x="278" y="235"/>
                </a:cubicBezTo>
                <a:cubicBezTo>
                  <a:pt x="320" y="170"/>
                  <a:pt x="301" y="83"/>
                  <a:pt x="236" y="41"/>
                </a:cubicBezTo>
                <a:cubicBezTo>
                  <a:pt x="170" y="0"/>
                  <a:pt x="84" y="19"/>
                  <a:pt x="42" y="84"/>
                </a:cubicBezTo>
                <a:cubicBezTo>
                  <a:pt x="0" y="149"/>
                  <a:pt x="19" y="236"/>
                  <a:pt x="85" y="27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0" name="Freeform 9"/>
          <p:cNvSpPr>
            <a:spLocks/>
          </p:cNvSpPr>
          <p:nvPr/>
        </p:nvSpPr>
        <p:spPr bwMode="auto">
          <a:xfrm>
            <a:off x="10462459" y="4178257"/>
            <a:ext cx="1107551" cy="1099511"/>
          </a:xfrm>
          <a:custGeom>
            <a:avLst/>
            <a:gdLst>
              <a:gd name="T0" fmla="*/ 85 w 320"/>
              <a:gd name="T1" fmla="*/ 278 h 319"/>
              <a:gd name="T2" fmla="*/ 278 w 320"/>
              <a:gd name="T3" fmla="*/ 235 h 319"/>
              <a:gd name="T4" fmla="*/ 236 w 320"/>
              <a:gd name="T5" fmla="*/ 41 h 319"/>
              <a:gd name="T6" fmla="*/ 42 w 320"/>
              <a:gd name="T7" fmla="*/ 84 h 319"/>
              <a:gd name="T8" fmla="*/ 85 w 320"/>
              <a:gd name="T9" fmla="*/ 27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319">
                <a:moveTo>
                  <a:pt x="85" y="278"/>
                </a:moveTo>
                <a:cubicBezTo>
                  <a:pt x="150" y="319"/>
                  <a:pt x="237" y="300"/>
                  <a:pt x="278" y="235"/>
                </a:cubicBezTo>
                <a:cubicBezTo>
                  <a:pt x="320" y="170"/>
                  <a:pt x="301" y="83"/>
                  <a:pt x="236" y="41"/>
                </a:cubicBezTo>
                <a:cubicBezTo>
                  <a:pt x="170" y="0"/>
                  <a:pt x="84" y="19"/>
                  <a:pt x="42" y="84"/>
                </a:cubicBezTo>
                <a:cubicBezTo>
                  <a:pt x="0" y="149"/>
                  <a:pt x="19" y="236"/>
                  <a:pt x="85" y="27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1" name="Oval 10"/>
          <p:cNvSpPr>
            <a:spLocks noChangeArrowheads="1"/>
          </p:cNvSpPr>
          <p:nvPr/>
        </p:nvSpPr>
        <p:spPr bwMode="auto">
          <a:xfrm>
            <a:off x="9200132" y="1824460"/>
            <a:ext cx="972876" cy="9648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2" name="Oval 11"/>
          <p:cNvSpPr>
            <a:spLocks noChangeArrowheads="1"/>
          </p:cNvSpPr>
          <p:nvPr/>
        </p:nvSpPr>
        <p:spPr bwMode="auto">
          <a:xfrm>
            <a:off x="9553905" y="2656631"/>
            <a:ext cx="265330" cy="26734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3" name="Oval 12"/>
          <p:cNvSpPr>
            <a:spLocks noChangeArrowheads="1"/>
          </p:cNvSpPr>
          <p:nvPr/>
        </p:nvSpPr>
        <p:spPr bwMode="auto">
          <a:xfrm>
            <a:off x="9553905" y="4837561"/>
            <a:ext cx="265330" cy="2673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4" name="Freeform 13"/>
          <p:cNvSpPr>
            <a:spLocks/>
          </p:cNvSpPr>
          <p:nvPr/>
        </p:nvSpPr>
        <p:spPr bwMode="auto">
          <a:xfrm>
            <a:off x="10484570" y="3187290"/>
            <a:ext cx="303522" cy="303522"/>
          </a:xfrm>
          <a:custGeom>
            <a:avLst/>
            <a:gdLst>
              <a:gd name="T0" fmla="*/ 63 w 88"/>
              <a:gd name="T1" fmla="*/ 77 h 88"/>
              <a:gd name="T2" fmla="*/ 10 w 88"/>
              <a:gd name="T3" fmla="*/ 63 h 88"/>
              <a:gd name="T4" fmla="*/ 24 w 88"/>
              <a:gd name="T5" fmla="*/ 10 h 88"/>
              <a:gd name="T6" fmla="*/ 77 w 88"/>
              <a:gd name="T7" fmla="*/ 24 h 88"/>
              <a:gd name="T8" fmla="*/ 63 w 88"/>
              <a:gd name="T9" fmla="*/ 7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88">
                <a:moveTo>
                  <a:pt x="63" y="77"/>
                </a:moveTo>
                <a:cubicBezTo>
                  <a:pt x="44" y="88"/>
                  <a:pt x="21" y="81"/>
                  <a:pt x="10" y="63"/>
                </a:cubicBezTo>
                <a:cubicBezTo>
                  <a:pt x="0" y="44"/>
                  <a:pt x="6" y="21"/>
                  <a:pt x="24" y="10"/>
                </a:cubicBezTo>
                <a:cubicBezTo>
                  <a:pt x="43" y="0"/>
                  <a:pt x="66" y="6"/>
                  <a:pt x="77" y="24"/>
                </a:cubicBezTo>
                <a:cubicBezTo>
                  <a:pt x="88" y="43"/>
                  <a:pt x="81" y="66"/>
                  <a:pt x="63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5" name="Freeform 14"/>
          <p:cNvSpPr>
            <a:spLocks/>
          </p:cNvSpPr>
          <p:nvPr/>
        </p:nvSpPr>
        <p:spPr bwMode="auto">
          <a:xfrm>
            <a:off x="8589070" y="4270720"/>
            <a:ext cx="303522" cy="303522"/>
          </a:xfrm>
          <a:custGeom>
            <a:avLst/>
            <a:gdLst>
              <a:gd name="T0" fmla="*/ 63 w 88"/>
              <a:gd name="T1" fmla="*/ 78 h 88"/>
              <a:gd name="T2" fmla="*/ 10 w 88"/>
              <a:gd name="T3" fmla="*/ 64 h 88"/>
              <a:gd name="T4" fmla="*/ 24 w 88"/>
              <a:gd name="T5" fmla="*/ 11 h 88"/>
              <a:gd name="T6" fmla="*/ 77 w 88"/>
              <a:gd name="T7" fmla="*/ 25 h 88"/>
              <a:gd name="T8" fmla="*/ 63 w 88"/>
              <a:gd name="T9" fmla="*/ 7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88">
                <a:moveTo>
                  <a:pt x="63" y="78"/>
                </a:moveTo>
                <a:cubicBezTo>
                  <a:pt x="44" y="88"/>
                  <a:pt x="21" y="82"/>
                  <a:pt x="10" y="64"/>
                </a:cubicBezTo>
                <a:cubicBezTo>
                  <a:pt x="0" y="45"/>
                  <a:pt x="6" y="22"/>
                  <a:pt x="24" y="11"/>
                </a:cubicBezTo>
                <a:cubicBezTo>
                  <a:pt x="43" y="0"/>
                  <a:pt x="67" y="7"/>
                  <a:pt x="77" y="25"/>
                </a:cubicBezTo>
                <a:cubicBezTo>
                  <a:pt x="88" y="44"/>
                  <a:pt x="81" y="67"/>
                  <a:pt x="63" y="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6" name="Freeform 15"/>
          <p:cNvSpPr>
            <a:spLocks/>
          </p:cNvSpPr>
          <p:nvPr/>
        </p:nvSpPr>
        <p:spPr bwMode="auto">
          <a:xfrm>
            <a:off x="8589070" y="3187290"/>
            <a:ext cx="303522" cy="303522"/>
          </a:xfrm>
          <a:custGeom>
            <a:avLst/>
            <a:gdLst>
              <a:gd name="T0" fmla="*/ 24 w 88"/>
              <a:gd name="T1" fmla="*/ 77 h 88"/>
              <a:gd name="T2" fmla="*/ 77 w 88"/>
              <a:gd name="T3" fmla="*/ 63 h 88"/>
              <a:gd name="T4" fmla="*/ 63 w 88"/>
              <a:gd name="T5" fmla="*/ 10 h 88"/>
              <a:gd name="T6" fmla="*/ 10 w 88"/>
              <a:gd name="T7" fmla="*/ 24 h 88"/>
              <a:gd name="T8" fmla="*/ 24 w 88"/>
              <a:gd name="T9" fmla="*/ 7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88">
                <a:moveTo>
                  <a:pt x="24" y="77"/>
                </a:moveTo>
                <a:cubicBezTo>
                  <a:pt x="43" y="88"/>
                  <a:pt x="67" y="81"/>
                  <a:pt x="77" y="63"/>
                </a:cubicBezTo>
                <a:cubicBezTo>
                  <a:pt x="88" y="44"/>
                  <a:pt x="81" y="21"/>
                  <a:pt x="63" y="10"/>
                </a:cubicBezTo>
                <a:cubicBezTo>
                  <a:pt x="44" y="0"/>
                  <a:pt x="21" y="6"/>
                  <a:pt x="10" y="24"/>
                </a:cubicBezTo>
                <a:cubicBezTo>
                  <a:pt x="0" y="43"/>
                  <a:pt x="6" y="66"/>
                  <a:pt x="24" y="7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7" name="Freeform 16"/>
          <p:cNvSpPr>
            <a:spLocks/>
          </p:cNvSpPr>
          <p:nvPr/>
        </p:nvSpPr>
        <p:spPr bwMode="auto">
          <a:xfrm>
            <a:off x="10484570" y="4270720"/>
            <a:ext cx="303522" cy="303522"/>
          </a:xfrm>
          <a:custGeom>
            <a:avLst/>
            <a:gdLst>
              <a:gd name="T0" fmla="*/ 24 w 88"/>
              <a:gd name="T1" fmla="*/ 78 h 88"/>
              <a:gd name="T2" fmla="*/ 77 w 88"/>
              <a:gd name="T3" fmla="*/ 64 h 88"/>
              <a:gd name="T4" fmla="*/ 63 w 88"/>
              <a:gd name="T5" fmla="*/ 11 h 88"/>
              <a:gd name="T6" fmla="*/ 10 w 88"/>
              <a:gd name="T7" fmla="*/ 25 h 88"/>
              <a:gd name="T8" fmla="*/ 24 w 88"/>
              <a:gd name="T9" fmla="*/ 7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88">
                <a:moveTo>
                  <a:pt x="24" y="78"/>
                </a:moveTo>
                <a:cubicBezTo>
                  <a:pt x="43" y="88"/>
                  <a:pt x="66" y="82"/>
                  <a:pt x="77" y="64"/>
                </a:cubicBezTo>
                <a:cubicBezTo>
                  <a:pt x="88" y="45"/>
                  <a:pt x="81" y="22"/>
                  <a:pt x="63" y="11"/>
                </a:cubicBezTo>
                <a:cubicBezTo>
                  <a:pt x="44" y="0"/>
                  <a:pt x="21" y="7"/>
                  <a:pt x="10" y="25"/>
                </a:cubicBezTo>
                <a:cubicBezTo>
                  <a:pt x="0" y="44"/>
                  <a:pt x="6" y="67"/>
                  <a:pt x="24" y="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8" name="Oval 17"/>
          <p:cNvSpPr>
            <a:spLocks noChangeArrowheads="1"/>
          </p:cNvSpPr>
          <p:nvPr/>
        </p:nvSpPr>
        <p:spPr bwMode="auto">
          <a:xfrm>
            <a:off x="9071489" y="3264678"/>
            <a:ext cx="1232175" cy="123217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19" name="Group 118"/>
          <p:cNvGrpSpPr/>
          <p:nvPr/>
        </p:nvGrpSpPr>
        <p:grpSpPr>
          <a:xfrm>
            <a:off x="8145848" y="4509920"/>
            <a:ext cx="414075" cy="349753"/>
            <a:chOff x="3944938" y="1092200"/>
            <a:chExt cx="327025" cy="276225"/>
          </a:xfrm>
          <a:solidFill>
            <a:schemeClr val="bg2"/>
          </a:solidFill>
        </p:grpSpPr>
        <p:sp>
          <p:nvSpPr>
            <p:cNvPr id="120" name="Freeform 24"/>
            <p:cNvSpPr>
              <a:spLocks noEditPoints="1"/>
            </p:cNvSpPr>
            <p:nvPr/>
          </p:nvSpPr>
          <p:spPr bwMode="auto">
            <a:xfrm>
              <a:off x="3944938" y="1092200"/>
              <a:ext cx="220663" cy="276225"/>
            </a:xfrm>
            <a:custGeom>
              <a:avLst/>
              <a:gdLst>
                <a:gd name="T0" fmla="*/ 49 w 81"/>
                <a:gd name="T1" fmla="*/ 18 h 101"/>
                <a:gd name="T2" fmla="*/ 56 w 81"/>
                <a:gd name="T3" fmla="*/ 6 h 101"/>
                <a:gd name="T4" fmla="*/ 46 w 81"/>
                <a:gd name="T5" fmla="*/ 3 h 101"/>
                <a:gd name="T6" fmla="*/ 24 w 81"/>
                <a:gd name="T7" fmla="*/ 3 h 101"/>
                <a:gd name="T8" fmla="*/ 26 w 81"/>
                <a:gd name="T9" fmla="*/ 11 h 101"/>
                <a:gd name="T10" fmla="*/ 31 w 81"/>
                <a:gd name="T11" fmla="*/ 18 h 101"/>
                <a:gd name="T12" fmla="*/ 0 w 81"/>
                <a:gd name="T13" fmla="*/ 81 h 101"/>
                <a:gd name="T14" fmla="*/ 0 w 81"/>
                <a:gd name="T15" fmla="*/ 93 h 101"/>
                <a:gd name="T16" fmla="*/ 10 w 81"/>
                <a:gd name="T17" fmla="*/ 101 h 101"/>
                <a:gd name="T18" fmla="*/ 70 w 81"/>
                <a:gd name="T19" fmla="*/ 101 h 101"/>
                <a:gd name="T20" fmla="*/ 80 w 81"/>
                <a:gd name="T21" fmla="*/ 94 h 101"/>
                <a:gd name="T22" fmla="*/ 80 w 81"/>
                <a:gd name="T23" fmla="*/ 91 h 101"/>
                <a:gd name="T24" fmla="*/ 81 w 81"/>
                <a:gd name="T25" fmla="*/ 90 h 101"/>
                <a:gd name="T26" fmla="*/ 81 w 81"/>
                <a:gd name="T27" fmla="*/ 81 h 101"/>
                <a:gd name="T28" fmla="*/ 49 w 81"/>
                <a:gd name="T29" fmla="*/ 18 h 101"/>
                <a:gd name="T30" fmla="*/ 51 w 81"/>
                <a:gd name="T31" fmla="*/ 78 h 101"/>
                <a:gd name="T32" fmla="*/ 42 w 81"/>
                <a:gd name="T33" fmla="*/ 82 h 101"/>
                <a:gd name="T34" fmla="*/ 42 w 81"/>
                <a:gd name="T35" fmla="*/ 88 h 101"/>
                <a:gd name="T36" fmla="*/ 38 w 81"/>
                <a:gd name="T37" fmla="*/ 88 h 101"/>
                <a:gd name="T38" fmla="*/ 38 w 81"/>
                <a:gd name="T39" fmla="*/ 83 h 101"/>
                <a:gd name="T40" fmla="*/ 32 w 81"/>
                <a:gd name="T41" fmla="*/ 81 h 101"/>
                <a:gd name="T42" fmla="*/ 27 w 81"/>
                <a:gd name="T43" fmla="*/ 76 h 101"/>
                <a:gd name="T44" fmla="*/ 25 w 81"/>
                <a:gd name="T45" fmla="*/ 69 h 101"/>
                <a:gd name="T46" fmla="*/ 31 w 81"/>
                <a:gd name="T47" fmla="*/ 68 h 101"/>
                <a:gd name="T48" fmla="*/ 33 w 81"/>
                <a:gd name="T49" fmla="*/ 75 h 101"/>
                <a:gd name="T50" fmla="*/ 38 w 81"/>
                <a:gd name="T51" fmla="*/ 78 h 101"/>
                <a:gd name="T52" fmla="*/ 38 w 81"/>
                <a:gd name="T53" fmla="*/ 60 h 101"/>
                <a:gd name="T54" fmla="*/ 31 w 81"/>
                <a:gd name="T55" fmla="*/ 58 h 101"/>
                <a:gd name="T56" fmla="*/ 27 w 81"/>
                <a:gd name="T57" fmla="*/ 54 h 101"/>
                <a:gd name="T58" fmla="*/ 26 w 81"/>
                <a:gd name="T59" fmla="*/ 48 h 101"/>
                <a:gd name="T60" fmla="*/ 30 w 81"/>
                <a:gd name="T61" fmla="*/ 38 h 101"/>
                <a:gd name="T62" fmla="*/ 38 w 81"/>
                <a:gd name="T63" fmla="*/ 35 h 101"/>
                <a:gd name="T64" fmla="*/ 38 w 81"/>
                <a:gd name="T65" fmla="*/ 32 h 101"/>
                <a:gd name="T66" fmla="*/ 42 w 81"/>
                <a:gd name="T67" fmla="*/ 32 h 101"/>
                <a:gd name="T68" fmla="*/ 42 w 81"/>
                <a:gd name="T69" fmla="*/ 35 h 101"/>
                <a:gd name="T70" fmla="*/ 49 w 81"/>
                <a:gd name="T71" fmla="*/ 38 h 101"/>
                <a:gd name="T72" fmla="*/ 54 w 81"/>
                <a:gd name="T73" fmla="*/ 46 h 101"/>
                <a:gd name="T74" fmla="*/ 48 w 81"/>
                <a:gd name="T75" fmla="*/ 47 h 101"/>
                <a:gd name="T76" fmla="*/ 46 w 81"/>
                <a:gd name="T77" fmla="*/ 42 h 101"/>
                <a:gd name="T78" fmla="*/ 42 w 81"/>
                <a:gd name="T79" fmla="*/ 40 h 101"/>
                <a:gd name="T80" fmla="*/ 42 w 81"/>
                <a:gd name="T81" fmla="*/ 56 h 101"/>
                <a:gd name="T82" fmla="*/ 47 w 81"/>
                <a:gd name="T83" fmla="*/ 57 h 101"/>
                <a:gd name="T84" fmla="*/ 51 w 81"/>
                <a:gd name="T85" fmla="*/ 60 h 101"/>
                <a:gd name="T86" fmla="*/ 54 w 81"/>
                <a:gd name="T87" fmla="*/ 64 h 101"/>
                <a:gd name="T88" fmla="*/ 55 w 81"/>
                <a:gd name="T89" fmla="*/ 69 h 101"/>
                <a:gd name="T90" fmla="*/ 51 w 81"/>
                <a:gd name="T91" fmla="*/ 7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" h="101">
                  <a:moveTo>
                    <a:pt x="49" y="18"/>
                  </a:moveTo>
                  <a:cubicBezTo>
                    <a:pt x="50" y="14"/>
                    <a:pt x="52" y="9"/>
                    <a:pt x="56" y="6"/>
                  </a:cubicBezTo>
                  <a:cubicBezTo>
                    <a:pt x="61" y="2"/>
                    <a:pt x="52" y="2"/>
                    <a:pt x="46" y="3"/>
                  </a:cubicBezTo>
                  <a:cubicBezTo>
                    <a:pt x="40" y="4"/>
                    <a:pt x="27" y="0"/>
                    <a:pt x="24" y="3"/>
                  </a:cubicBezTo>
                  <a:cubicBezTo>
                    <a:pt x="21" y="5"/>
                    <a:pt x="22" y="9"/>
                    <a:pt x="26" y="11"/>
                  </a:cubicBezTo>
                  <a:cubicBezTo>
                    <a:pt x="28" y="12"/>
                    <a:pt x="30" y="16"/>
                    <a:pt x="31" y="18"/>
                  </a:cubicBezTo>
                  <a:cubicBezTo>
                    <a:pt x="13" y="25"/>
                    <a:pt x="0" y="51"/>
                    <a:pt x="0" y="81"/>
                  </a:cubicBezTo>
                  <a:cubicBezTo>
                    <a:pt x="0" y="85"/>
                    <a:pt x="0" y="89"/>
                    <a:pt x="0" y="93"/>
                  </a:cubicBezTo>
                  <a:cubicBezTo>
                    <a:pt x="1" y="96"/>
                    <a:pt x="4" y="101"/>
                    <a:pt x="10" y="101"/>
                  </a:cubicBezTo>
                  <a:cubicBezTo>
                    <a:pt x="18" y="101"/>
                    <a:pt x="70" y="101"/>
                    <a:pt x="70" y="101"/>
                  </a:cubicBezTo>
                  <a:cubicBezTo>
                    <a:pt x="70" y="101"/>
                    <a:pt x="78" y="101"/>
                    <a:pt x="80" y="94"/>
                  </a:cubicBezTo>
                  <a:cubicBezTo>
                    <a:pt x="80" y="93"/>
                    <a:pt x="80" y="92"/>
                    <a:pt x="80" y="91"/>
                  </a:cubicBezTo>
                  <a:cubicBezTo>
                    <a:pt x="80" y="91"/>
                    <a:pt x="80" y="91"/>
                    <a:pt x="81" y="90"/>
                  </a:cubicBezTo>
                  <a:cubicBezTo>
                    <a:pt x="81" y="87"/>
                    <a:pt x="81" y="84"/>
                    <a:pt x="81" y="81"/>
                  </a:cubicBezTo>
                  <a:cubicBezTo>
                    <a:pt x="81" y="51"/>
                    <a:pt x="67" y="25"/>
                    <a:pt x="49" y="18"/>
                  </a:cubicBezTo>
                  <a:close/>
                  <a:moveTo>
                    <a:pt x="51" y="78"/>
                  </a:moveTo>
                  <a:cubicBezTo>
                    <a:pt x="49" y="81"/>
                    <a:pt x="46" y="82"/>
                    <a:pt x="42" y="82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6" y="82"/>
                    <a:pt x="33" y="82"/>
                    <a:pt x="32" y="81"/>
                  </a:cubicBezTo>
                  <a:cubicBezTo>
                    <a:pt x="30" y="80"/>
                    <a:pt x="28" y="78"/>
                    <a:pt x="27" y="76"/>
                  </a:cubicBezTo>
                  <a:cubicBezTo>
                    <a:pt x="26" y="74"/>
                    <a:pt x="25" y="72"/>
                    <a:pt x="25" y="69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31" y="71"/>
                    <a:pt x="32" y="73"/>
                    <a:pt x="33" y="75"/>
                  </a:cubicBezTo>
                  <a:cubicBezTo>
                    <a:pt x="34" y="77"/>
                    <a:pt x="36" y="78"/>
                    <a:pt x="38" y="78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6" y="60"/>
                    <a:pt x="34" y="59"/>
                    <a:pt x="31" y="58"/>
                  </a:cubicBezTo>
                  <a:cubicBezTo>
                    <a:pt x="30" y="57"/>
                    <a:pt x="28" y="55"/>
                    <a:pt x="27" y="54"/>
                  </a:cubicBezTo>
                  <a:cubicBezTo>
                    <a:pt x="26" y="52"/>
                    <a:pt x="26" y="50"/>
                    <a:pt x="26" y="48"/>
                  </a:cubicBezTo>
                  <a:cubicBezTo>
                    <a:pt x="26" y="44"/>
                    <a:pt x="27" y="40"/>
                    <a:pt x="30" y="38"/>
                  </a:cubicBezTo>
                  <a:cubicBezTo>
                    <a:pt x="32" y="36"/>
                    <a:pt x="35" y="35"/>
                    <a:pt x="38" y="35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5" y="35"/>
                    <a:pt x="47" y="36"/>
                    <a:pt x="49" y="38"/>
                  </a:cubicBezTo>
                  <a:cubicBezTo>
                    <a:pt x="52" y="40"/>
                    <a:pt x="53" y="43"/>
                    <a:pt x="54" y="46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5"/>
                    <a:pt x="47" y="43"/>
                    <a:pt x="46" y="42"/>
                  </a:cubicBezTo>
                  <a:cubicBezTo>
                    <a:pt x="45" y="41"/>
                    <a:pt x="43" y="40"/>
                    <a:pt x="42" y="40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4" y="56"/>
                    <a:pt x="46" y="57"/>
                    <a:pt x="47" y="57"/>
                  </a:cubicBezTo>
                  <a:cubicBezTo>
                    <a:pt x="49" y="58"/>
                    <a:pt x="50" y="59"/>
                    <a:pt x="51" y="60"/>
                  </a:cubicBezTo>
                  <a:cubicBezTo>
                    <a:pt x="53" y="61"/>
                    <a:pt x="53" y="62"/>
                    <a:pt x="54" y="64"/>
                  </a:cubicBezTo>
                  <a:cubicBezTo>
                    <a:pt x="55" y="65"/>
                    <a:pt x="55" y="67"/>
                    <a:pt x="55" y="69"/>
                  </a:cubicBezTo>
                  <a:cubicBezTo>
                    <a:pt x="55" y="73"/>
                    <a:pt x="54" y="76"/>
                    <a:pt x="51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Freeform 25"/>
            <p:cNvSpPr>
              <a:spLocks/>
            </p:cNvSpPr>
            <p:nvPr/>
          </p:nvSpPr>
          <p:spPr bwMode="auto">
            <a:xfrm>
              <a:off x="4059238" y="1258888"/>
              <a:ext cx="19050" cy="46038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17 h 17"/>
                <a:gd name="T4" fmla="*/ 5 w 7"/>
                <a:gd name="T5" fmla="*/ 14 h 17"/>
                <a:gd name="T6" fmla="*/ 7 w 7"/>
                <a:gd name="T7" fmla="*/ 8 h 17"/>
                <a:gd name="T8" fmla="*/ 6 w 7"/>
                <a:gd name="T9" fmla="*/ 3 h 17"/>
                <a:gd name="T10" fmla="*/ 0 w 7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4" y="16"/>
                    <a:pt x="5" y="14"/>
                  </a:cubicBezTo>
                  <a:cubicBezTo>
                    <a:pt x="6" y="12"/>
                    <a:pt x="7" y="10"/>
                    <a:pt x="7" y="8"/>
                  </a:cubicBezTo>
                  <a:cubicBezTo>
                    <a:pt x="7" y="6"/>
                    <a:pt x="7" y="5"/>
                    <a:pt x="6" y="3"/>
                  </a:cubicBezTo>
                  <a:cubicBezTo>
                    <a:pt x="5" y="2"/>
                    <a:pt x="3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Freeform 26"/>
            <p:cNvSpPr>
              <a:spLocks/>
            </p:cNvSpPr>
            <p:nvPr/>
          </p:nvSpPr>
          <p:spPr bwMode="auto">
            <a:xfrm>
              <a:off x="4029075" y="1200150"/>
              <a:ext cx="19050" cy="41275"/>
            </a:xfrm>
            <a:custGeom>
              <a:avLst/>
              <a:gdLst>
                <a:gd name="T0" fmla="*/ 0 w 7"/>
                <a:gd name="T1" fmla="*/ 7 h 15"/>
                <a:gd name="T2" fmla="*/ 2 w 7"/>
                <a:gd name="T3" fmla="*/ 12 h 15"/>
                <a:gd name="T4" fmla="*/ 7 w 7"/>
                <a:gd name="T5" fmla="*/ 15 h 15"/>
                <a:gd name="T6" fmla="*/ 7 w 7"/>
                <a:gd name="T7" fmla="*/ 0 h 15"/>
                <a:gd name="T8" fmla="*/ 2 w 7"/>
                <a:gd name="T9" fmla="*/ 2 h 15"/>
                <a:gd name="T10" fmla="*/ 0 w 7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5">
                  <a:moveTo>
                    <a:pt x="0" y="7"/>
                  </a:moveTo>
                  <a:cubicBezTo>
                    <a:pt x="0" y="9"/>
                    <a:pt x="1" y="11"/>
                    <a:pt x="2" y="12"/>
                  </a:cubicBezTo>
                  <a:cubicBezTo>
                    <a:pt x="3" y="13"/>
                    <a:pt x="5" y="14"/>
                    <a:pt x="7" y="1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4" y="1"/>
                    <a:pt x="2" y="2"/>
                  </a:cubicBezTo>
                  <a:cubicBezTo>
                    <a:pt x="1" y="4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" name="Freeform 27"/>
            <p:cNvSpPr>
              <a:spLocks/>
            </p:cNvSpPr>
            <p:nvPr/>
          </p:nvSpPr>
          <p:spPr bwMode="auto">
            <a:xfrm>
              <a:off x="4149725" y="1258888"/>
              <a:ext cx="122238" cy="84138"/>
            </a:xfrm>
            <a:custGeom>
              <a:avLst/>
              <a:gdLst>
                <a:gd name="T0" fmla="*/ 43 w 45"/>
                <a:gd name="T1" fmla="*/ 1 h 31"/>
                <a:gd name="T2" fmla="*/ 43 w 45"/>
                <a:gd name="T3" fmla="*/ 1 h 31"/>
                <a:gd name="T4" fmla="*/ 42 w 45"/>
                <a:gd name="T5" fmla="*/ 3 h 31"/>
                <a:gd name="T6" fmla="*/ 42 w 45"/>
                <a:gd name="T7" fmla="*/ 3 h 31"/>
                <a:gd name="T8" fmla="*/ 42 w 45"/>
                <a:gd name="T9" fmla="*/ 5 h 31"/>
                <a:gd name="T10" fmla="*/ 40 w 45"/>
                <a:gd name="T11" fmla="*/ 10 h 31"/>
                <a:gd name="T12" fmla="*/ 23 w 45"/>
                <a:gd name="T13" fmla="*/ 26 h 31"/>
                <a:gd name="T14" fmla="*/ 5 w 45"/>
                <a:gd name="T15" fmla="*/ 9 h 31"/>
                <a:gd name="T16" fmla="*/ 5 w 45"/>
                <a:gd name="T17" fmla="*/ 6 h 31"/>
                <a:gd name="T18" fmla="*/ 2 w 45"/>
                <a:gd name="T19" fmla="*/ 0 h 31"/>
                <a:gd name="T20" fmla="*/ 0 w 45"/>
                <a:gd name="T21" fmla="*/ 9 h 31"/>
                <a:gd name="T22" fmla="*/ 23 w 45"/>
                <a:gd name="T23" fmla="*/ 31 h 31"/>
                <a:gd name="T24" fmla="*/ 45 w 45"/>
                <a:gd name="T25" fmla="*/ 9 h 31"/>
                <a:gd name="T26" fmla="*/ 43 w 45"/>
                <a:gd name="T27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31">
                  <a:moveTo>
                    <a:pt x="43" y="1"/>
                  </a:moveTo>
                  <a:cubicBezTo>
                    <a:pt x="43" y="1"/>
                    <a:pt x="43" y="1"/>
                    <a:pt x="43" y="1"/>
                  </a:cubicBezTo>
                  <a:cubicBezTo>
                    <a:pt x="43" y="2"/>
                    <a:pt x="43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4"/>
                    <a:pt x="42" y="4"/>
                    <a:pt x="42" y="5"/>
                  </a:cubicBezTo>
                  <a:cubicBezTo>
                    <a:pt x="42" y="7"/>
                    <a:pt x="41" y="8"/>
                    <a:pt x="40" y="10"/>
                  </a:cubicBezTo>
                  <a:cubicBezTo>
                    <a:pt x="39" y="19"/>
                    <a:pt x="32" y="26"/>
                    <a:pt x="23" y="26"/>
                  </a:cubicBezTo>
                  <a:cubicBezTo>
                    <a:pt x="13" y="26"/>
                    <a:pt x="5" y="18"/>
                    <a:pt x="5" y="9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4" y="4"/>
                    <a:pt x="3" y="2"/>
                    <a:pt x="2" y="0"/>
                  </a:cubicBezTo>
                  <a:cubicBezTo>
                    <a:pt x="1" y="3"/>
                    <a:pt x="0" y="5"/>
                    <a:pt x="0" y="9"/>
                  </a:cubicBezTo>
                  <a:cubicBezTo>
                    <a:pt x="0" y="21"/>
                    <a:pt x="10" y="31"/>
                    <a:pt x="23" y="31"/>
                  </a:cubicBezTo>
                  <a:cubicBezTo>
                    <a:pt x="35" y="31"/>
                    <a:pt x="45" y="21"/>
                    <a:pt x="45" y="9"/>
                  </a:cubicBezTo>
                  <a:cubicBezTo>
                    <a:pt x="45" y="6"/>
                    <a:pt x="44" y="3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Freeform 28"/>
            <p:cNvSpPr>
              <a:spLocks/>
            </p:cNvSpPr>
            <p:nvPr/>
          </p:nvSpPr>
          <p:spPr bwMode="auto">
            <a:xfrm>
              <a:off x="4149725" y="1282700"/>
              <a:ext cx="122238" cy="85725"/>
            </a:xfrm>
            <a:custGeom>
              <a:avLst/>
              <a:gdLst>
                <a:gd name="T0" fmla="*/ 43 w 45"/>
                <a:gd name="T1" fmla="*/ 1 h 31"/>
                <a:gd name="T2" fmla="*/ 41 w 45"/>
                <a:gd name="T3" fmla="*/ 8 h 31"/>
                <a:gd name="T4" fmla="*/ 40 w 45"/>
                <a:gd name="T5" fmla="*/ 9 h 31"/>
                <a:gd name="T6" fmla="*/ 40 w 45"/>
                <a:gd name="T7" fmla="*/ 10 h 31"/>
                <a:gd name="T8" fmla="*/ 23 w 45"/>
                <a:gd name="T9" fmla="*/ 26 h 31"/>
                <a:gd name="T10" fmla="*/ 5 w 45"/>
                <a:gd name="T11" fmla="*/ 10 h 31"/>
                <a:gd name="T12" fmla="*/ 5 w 45"/>
                <a:gd name="T13" fmla="*/ 8 h 31"/>
                <a:gd name="T14" fmla="*/ 3 w 45"/>
                <a:gd name="T15" fmla="*/ 0 h 31"/>
                <a:gd name="T16" fmla="*/ 0 w 45"/>
                <a:gd name="T17" fmla="*/ 10 h 31"/>
                <a:gd name="T18" fmla="*/ 23 w 45"/>
                <a:gd name="T19" fmla="*/ 31 h 31"/>
                <a:gd name="T20" fmla="*/ 45 w 45"/>
                <a:gd name="T21" fmla="*/ 10 h 31"/>
                <a:gd name="T22" fmla="*/ 43 w 45"/>
                <a:gd name="T23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31">
                  <a:moveTo>
                    <a:pt x="43" y="1"/>
                  </a:moveTo>
                  <a:cubicBezTo>
                    <a:pt x="43" y="3"/>
                    <a:pt x="42" y="6"/>
                    <a:pt x="41" y="8"/>
                  </a:cubicBezTo>
                  <a:cubicBezTo>
                    <a:pt x="41" y="8"/>
                    <a:pt x="40" y="9"/>
                    <a:pt x="40" y="9"/>
                  </a:cubicBezTo>
                  <a:cubicBezTo>
                    <a:pt x="40" y="9"/>
                    <a:pt x="40" y="9"/>
                    <a:pt x="40" y="10"/>
                  </a:cubicBezTo>
                  <a:cubicBezTo>
                    <a:pt x="40" y="19"/>
                    <a:pt x="32" y="26"/>
                    <a:pt x="23" y="26"/>
                  </a:cubicBezTo>
                  <a:cubicBezTo>
                    <a:pt x="13" y="26"/>
                    <a:pt x="5" y="19"/>
                    <a:pt x="5" y="10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4" y="6"/>
                    <a:pt x="3" y="3"/>
                    <a:pt x="3" y="0"/>
                  </a:cubicBezTo>
                  <a:cubicBezTo>
                    <a:pt x="1" y="3"/>
                    <a:pt x="0" y="6"/>
                    <a:pt x="0" y="10"/>
                  </a:cubicBezTo>
                  <a:cubicBezTo>
                    <a:pt x="0" y="21"/>
                    <a:pt x="10" y="31"/>
                    <a:pt x="23" y="31"/>
                  </a:cubicBezTo>
                  <a:cubicBezTo>
                    <a:pt x="35" y="31"/>
                    <a:pt x="45" y="21"/>
                    <a:pt x="45" y="10"/>
                  </a:cubicBezTo>
                  <a:cubicBezTo>
                    <a:pt x="45" y="7"/>
                    <a:pt x="44" y="4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" name="Freeform 29"/>
            <p:cNvSpPr>
              <a:spLocks noEditPoints="1"/>
            </p:cNvSpPr>
            <p:nvPr/>
          </p:nvSpPr>
          <p:spPr bwMode="auto">
            <a:xfrm>
              <a:off x="4149725" y="1192213"/>
              <a:ext cx="122238" cy="120650"/>
            </a:xfrm>
            <a:custGeom>
              <a:avLst/>
              <a:gdLst>
                <a:gd name="T0" fmla="*/ 23 w 45"/>
                <a:gd name="T1" fmla="*/ 0 h 44"/>
                <a:gd name="T2" fmla="*/ 0 w 45"/>
                <a:gd name="T3" fmla="*/ 22 h 44"/>
                <a:gd name="T4" fmla="*/ 23 w 45"/>
                <a:gd name="T5" fmla="*/ 44 h 44"/>
                <a:gd name="T6" fmla="*/ 45 w 45"/>
                <a:gd name="T7" fmla="*/ 22 h 44"/>
                <a:gd name="T8" fmla="*/ 23 w 45"/>
                <a:gd name="T9" fmla="*/ 0 h 44"/>
                <a:gd name="T10" fmla="*/ 23 w 45"/>
                <a:gd name="T11" fmla="*/ 40 h 44"/>
                <a:gd name="T12" fmla="*/ 5 w 45"/>
                <a:gd name="T13" fmla="*/ 22 h 44"/>
                <a:gd name="T14" fmla="*/ 23 w 45"/>
                <a:gd name="T15" fmla="*/ 5 h 44"/>
                <a:gd name="T16" fmla="*/ 40 w 45"/>
                <a:gd name="T17" fmla="*/ 22 h 44"/>
                <a:gd name="T18" fmla="*/ 23 w 45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4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5"/>
                    <a:pt x="10" y="44"/>
                    <a:pt x="23" y="44"/>
                  </a:cubicBezTo>
                  <a:cubicBezTo>
                    <a:pt x="35" y="44"/>
                    <a:pt x="45" y="35"/>
                    <a:pt x="45" y="22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23" y="40"/>
                  </a:moveTo>
                  <a:cubicBezTo>
                    <a:pt x="13" y="40"/>
                    <a:pt x="5" y="32"/>
                    <a:pt x="5" y="22"/>
                  </a:cubicBezTo>
                  <a:cubicBezTo>
                    <a:pt x="5" y="13"/>
                    <a:pt x="13" y="5"/>
                    <a:pt x="23" y="5"/>
                  </a:cubicBezTo>
                  <a:cubicBezTo>
                    <a:pt x="32" y="5"/>
                    <a:pt x="40" y="13"/>
                    <a:pt x="40" y="22"/>
                  </a:cubicBezTo>
                  <a:cubicBezTo>
                    <a:pt x="40" y="32"/>
                    <a:pt x="32" y="40"/>
                    <a:pt x="2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" name="Freeform 30"/>
            <p:cNvSpPr>
              <a:spLocks noEditPoints="1"/>
            </p:cNvSpPr>
            <p:nvPr/>
          </p:nvSpPr>
          <p:spPr bwMode="auto">
            <a:xfrm>
              <a:off x="4192588" y="1220788"/>
              <a:ext cx="38100" cy="69850"/>
            </a:xfrm>
            <a:custGeom>
              <a:avLst/>
              <a:gdLst>
                <a:gd name="T0" fmla="*/ 12 w 14"/>
                <a:gd name="T1" fmla="*/ 12 h 26"/>
                <a:gd name="T2" fmla="*/ 10 w 14"/>
                <a:gd name="T3" fmla="*/ 11 h 26"/>
                <a:gd name="T4" fmla="*/ 8 w 14"/>
                <a:gd name="T5" fmla="*/ 10 h 26"/>
                <a:gd name="T6" fmla="*/ 8 w 14"/>
                <a:gd name="T7" fmla="*/ 3 h 26"/>
                <a:gd name="T8" fmla="*/ 10 w 14"/>
                <a:gd name="T9" fmla="*/ 4 h 26"/>
                <a:gd name="T10" fmla="*/ 11 w 14"/>
                <a:gd name="T11" fmla="*/ 6 h 26"/>
                <a:gd name="T12" fmla="*/ 13 w 14"/>
                <a:gd name="T13" fmla="*/ 6 h 26"/>
                <a:gd name="T14" fmla="*/ 11 w 14"/>
                <a:gd name="T15" fmla="*/ 2 h 26"/>
                <a:gd name="T16" fmla="*/ 8 w 14"/>
                <a:gd name="T17" fmla="*/ 1 h 26"/>
                <a:gd name="T18" fmla="*/ 8 w 14"/>
                <a:gd name="T19" fmla="*/ 0 h 26"/>
                <a:gd name="T20" fmla="*/ 6 w 14"/>
                <a:gd name="T21" fmla="*/ 0 h 26"/>
                <a:gd name="T22" fmla="*/ 6 w 14"/>
                <a:gd name="T23" fmla="*/ 1 h 26"/>
                <a:gd name="T24" fmla="*/ 2 w 14"/>
                <a:gd name="T25" fmla="*/ 2 h 26"/>
                <a:gd name="T26" fmla="*/ 0 w 14"/>
                <a:gd name="T27" fmla="*/ 7 h 26"/>
                <a:gd name="T28" fmla="*/ 1 w 14"/>
                <a:gd name="T29" fmla="*/ 9 h 26"/>
                <a:gd name="T30" fmla="*/ 3 w 14"/>
                <a:gd name="T31" fmla="*/ 11 h 26"/>
                <a:gd name="T32" fmla="*/ 6 w 14"/>
                <a:gd name="T33" fmla="*/ 13 h 26"/>
                <a:gd name="T34" fmla="*/ 6 w 14"/>
                <a:gd name="T35" fmla="*/ 21 h 26"/>
                <a:gd name="T36" fmla="*/ 3 w 14"/>
                <a:gd name="T37" fmla="*/ 19 h 26"/>
                <a:gd name="T38" fmla="*/ 2 w 14"/>
                <a:gd name="T39" fmla="*/ 16 h 26"/>
                <a:gd name="T40" fmla="*/ 0 w 14"/>
                <a:gd name="T41" fmla="*/ 17 h 26"/>
                <a:gd name="T42" fmla="*/ 1 w 14"/>
                <a:gd name="T43" fmla="*/ 20 h 26"/>
                <a:gd name="T44" fmla="*/ 3 w 14"/>
                <a:gd name="T45" fmla="*/ 22 h 26"/>
                <a:gd name="T46" fmla="*/ 6 w 14"/>
                <a:gd name="T47" fmla="*/ 23 h 26"/>
                <a:gd name="T48" fmla="*/ 6 w 14"/>
                <a:gd name="T49" fmla="*/ 26 h 26"/>
                <a:gd name="T50" fmla="*/ 8 w 14"/>
                <a:gd name="T51" fmla="*/ 26 h 26"/>
                <a:gd name="T52" fmla="*/ 8 w 14"/>
                <a:gd name="T53" fmla="*/ 23 h 26"/>
                <a:gd name="T54" fmla="*/ 12 w 14"/>
                <a:gd name="T55" fmla="*/ 21 h 26"/>
                <a:gd name="T56" fmla="*/ 14 w 14"/>
                <a:gd name="T57" fmla="*/ 17 h 26"/>
                <a:gd name="T58" fmla="*/ 13 w 14"/>
                <a:gd name="T59" fmla="*/ 14 h 26"/>
                <a:gd name="T60" fmla="*/ 12 w 14"/>
                <a:gd name="T61" fmla="*/ 12 h 26"/>
                <a:gd name="T62" fmla="*/ 6 w 14"/>
                <a:gd name="T63" fmla="*/ 10 h 26"/>
                <a:gd name="T64" fmla="*/ 3 w 14"/>
                <a:gd name="T65" fmla="*/ 9 h 26"/>
                <a:gd name="T66" fmla="*/ 3 w 14"/>
                <a:gd name="T67" fmla="*/ 6 h 26"/>
                <a:gd name="T68" fmla="*/ 4 w 14"/>
                <a:gd name="T69" fmla="*/ 4 h 26"/>
                <a:gd name="T70" fmla="*/ 6 w 14"/>
                <a:gd name="T71" fmla="*/ 3 h 26"/>
                <a:gd name="T72" fmla="*/ 6 w 14"/>
                <a:gd name="T73" fmla="*/ 10 h 26"/>
                <a:gd name="T74" fmla="*/ 10 w 14"/>
                <a:gd name="T75" fmla="*/ 20 h 26"/>
                <a:gd name="T76" fmla="*/ 8 w 14"/>
                <a:gd name="T77" fmla="*/ 21 h 26"/>
                <a:gd name="T78" fmla="*/ 8 w 14"/>
                <a:gd name="T79" fmla="*/ 13 h 26"/>
                <a:gd name="T80" fmla="*/ 10 w 14"/>
                <a:gd name="T81" fmla="*/ 14 h 26"/>
                <a:gd name="T82" fmla="*/ 11 w 14"/>
                <a:gd name="T83" fmla="*/ 17 h 26"/>
                <a:gd name="T84" fmla="*/ 10 w 14"/>
                <a:gd name="T85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26">
                  <a:moveTo>
                    <a:pt x="12" y="12"/>
                  </a:moveTo>
                  <a:cubicBezTo>
                    <a:pt x="12" y="12"/>
                    <a:pt x="11" y="12"/>
                    <a:pt x="10" y="11"/>
                  </a:cubicBezTo>
                  <a:cubicBezTo>
                    <a:pt x="10" y="11"/>
                    <a:pt x="9" y="11"/>
                    <a:pt x="8" y="1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9" y="3"/>
                    <a:pt x="10" y="4"/>
                  </a:cubicBezTo>
                  <a:cubicBezTo>
                    <a:pt x="10" y="5"/>
                    <a:pt x="10" y="5"/>
                    <a:pt x="11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"/>
                    <a:pt x="12" y="3"/>
                    <a:pt x="11" y="2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1" y="10"/>
                    <a:pt x="2" y="11"/>
                    <a:pt x="3" y="11"/>
                  </a:cubicBezTo>
                  <a:cubicBezTo>
                    <a:pt x="4" y="12"/>
                    <a:pt x="5" y="12"/>
                    <a:pt x="6" y="13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3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1" y="20"/>
                  </a:cubicBezTo>
                  <a:cubicBezTo>
                    <a:pt x="1" y="21"/>
                    <a:pt x="2" y="22"/>
                    <a:pt x="3" y="22"/>
                  </a:cubicBezTo>
                  <a:cubicBezTo>
                    <a:pt x="4" y="23"/>
                    <a:pt x="5" y="23"/>
                    <a:pt x="6" y="23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3"/>
                    <a:pt x="11" y="22"/>
                    <a:pt x="12" y="21"/>
                  </a:cubicBezTo>
                  <a:cubicBezTo>
                    <a:pt x="13" y="20"/>
                    <a:pt x="14" y="18"/>
                    <a:pt x="14" y="17"/>
                  </a:cubicBezTo>
                  <a:cubicBezTo>
                    <a:pt x="14" y="16"/>
                    <a:pt x="14" y="15"/>
                    <a:pt x="13" y="14"/>
                  </a:cubicBezTo>
                  <a:cubicBezTo>
                    <a:pt x="13" y="14"/>
                    <a:pt x="13" y="13"/>
                    <a:pt x="12" y="12"/>
                  </a:cubicBezTo>
                  <a:close/>
                  <a:moveTo>
                    <a:pt x="6" y="10"/>
                  </a:moveTo>
                  <a:cubicBezTo>
                    <a:pt x="5" y="10"/>
                    <a:pt x="4" y="9"/>
                    <a:pt x="3" y="9"/>
                  </a:cubicBezTo>
                  <a:cubicBezTo>
                    <a:pt x="3" y="8"/>
                    <a:pt x="3" y="7"/>
                    <a:pt x="3" y="6"/>
                  </a:cubicBezTo>
                  <a:cubicBezTo>
                    <a:pt x="3" y="6"/>
                    <a:pt x="3" y="5"/>
                    <a:pt x="4" y="4"/>
                  </a:cubicBezTo>
                  <a:cubicBezTo>
                    <a:pt x="4" y="3"/>
                    <a:pt x="5" y="3"/>
                    <a:pt x="6" y="3"/>
                  </a:cubicBezTo>
                  <a:lnTo>
                    <a:pt x="6" y="10"/>
                  </a:lnTo>
                  <a:close/>
                  <a:moveTo>
                    <a:pt x="10" y="20"/>
                  </a:moveTo>
                  <a:cubicBezTo>
                    <a:pt x="9" y="20"/>
                    <a:pt x="9" y="21"/>
                    <a:pt x="8" y="21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10" y="14"/>
                    <a:pt x="10" y="14"/>
                  </a:cubicBezTo>
                  <a:cubicBezTo>
                    <a:pt x="11" y="15"/>
                    <a:pt x="11" y="16"/>
                    <a:pt x="11" y="17"/>
                  </a:cubicBezTo>
                  <a:cubicBezTo>
                    <a:pt x="11" y="18"/>
                    <a:pt x="11" y="19"/>
                    <a:pt x="1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27" name="Freeform 39"/>
          <p:cNvSpPr>
            <a:spLocks noEditPoints="1"/>
          </p:cNvSpPr>
          <p:nvPr/>
        </p:nvSpPr>
        <p:spPr bwMode="auto">
          <a:xfrm>
            <a:off x="8091576" y="2828492"/>
            <a:ext cx="486438" cy="410055"/>
          </a:xfrm>
          <a:custGeom>
            <a:avLst/>
            <a:gdLst>
              <a:gd name="T0" fmla="*/ 137 w 141"/>
              <a:gd name="T1" fmla="*/ 71 h 118"/>
              <a:gd name="T2" fmla="*/ 129 w 141"/>
              <a:gd name="T3" fmla="*/ 63 h 118"/>
              <a:gd name="T4" fmla="*/ 122 w 141"/>
              <a:gd name="T5" fmla="*/ 52 h 118"/>
              <a:gd name="T6" fmla="*/ 140 w 141"/>
              <a:gd name="T7" fmla="*/ 17 h 118"/>
              <a:gd name="T8" fmla="*/ 105 w 141"/>
              <a:gd name="T9" fmla="*/ 5 h 118"/>
              <a:gd name="T10" fmla="*/ 85 w 141"/>
              <a:gd name="T11" fmla="*/ 15 h 118"/>
              <a:gd name="T12" fmla="*/ 94 w 141"/>
              <a:gd name="T13" fmla="*/ 42 h 118"/>
              <a:gd name="T14" fmla="*/ 98 w 141"/>
              <a:gd name="T15" fmla="*/ 56 h 118"/>
              <a:gd name="T16" fmla="*/ 87 w 141"/>
              <a:gd name="T17" fmla="*/ 70 h 118"/>
              <a:gd name="T18" fmla="*/ 83 w 141"/>
              <a:gd name="T19" fmla="*/ 65 h 118"/>
              <a:gd name="T20" fmla="*/ 75 w 141"/>
              <a:gd name="T21" fmla="*/ 47 h 118"/>
              <a:gd name="T22" fmla="*/ 61 w 141"/>
              <a:gd name="T23" fmla="*/ 32 h 118"/>
              <a:gd name="T24" fmla="*/ 62 w 141"/>
              <a:gd name="T25" fmla="*/ 22 h 118"/>
              <a:gd name="T26" fmla="*/ 52 w 141"/>
              <a:gd name="T27" fmla="*/ 9 h 118"/>
              <a:gd name="T28" fmla="*/ 39 w 141"/>
              <a:gd name="T29" fmla="*/ 21 h 118"/>
              <a:gd name="T30" fmla="*/ 42 w 141"/>
              <a:gd name="T31" fmla="*/ 34 h 118"/>
              <a:gd name="T32" fmla="*/ 35 w 141"/>
              <a:gd name="T33" fmla="*/ 43 h 118"/>
              <a:gd name="T34" fmla="*/ 14 w 141"/>
              <a:gd name="T35" fmla="*/ 55 h 118"/>
              <a:gd name="T36" fmla="*/ 8 w 141"/>
              <a:gd name="T37" fmla="*/ 117 h 118"/>
              <a:gd name="T38" fmla="*/ 75 w 141"/>
              <a:gd name="T39" fmla="*/ 118 h 118"/>
              <a:gd name="T40" fmla="*/ 74 w 141"/>
              <a:gd name="T41" fmla="*/ 82 h 118"/>
              <a:gd name="T42" fmla="*/ 85 w 141"/>
              <a:gd name="T43" fmla="*/ 90 h 118"/>
              <a:gd name="T44" fmla="*/ 94 w 141"/>
              <a:gd name="T45" fmla="*/ 84 h 118"/>
              <a:gd name="T46" fmla="*/ 110 w 141"/>
              <a:gd name="T47" fmla="*/ 63 h 118"/>
              <a:gd name="T48" fmla="*/ 112 w 141"/>
              <a:gd name="T49" fmla="*/ 62 h 118"/>
              <a:gd name="T50" fmla="*/ 108 w 141"/>
              <a:gd name="T51" fmla="*/ 69 h 118"/>
              <a:gd name="T52" fmla="*/ 106 w 141"/>
              <a:gd name="T53" fmla="*/ 88 h 118"/>
              <a:gd name="T54" fmla="*/ 124 w 141"/>
              <a:gd name="T55" fmla="*/ 88 h 118"/>
              <a:gd name="T56" fmla="*/ 136 w 141"/>
              <a:gd name="T57" fmla="*/ 18 h 118"/>
              <a:gd name="T58" fmla="*/ 127 w 141"/>
              <a:gd name="T59" fmla="*/ 10 h 118"/>
              <a:gd name="T60" fmla="*/ 80 w 141"/>
              <a:gd name="T61" fmla="*/ 30 h 118"/>
              <a:gd name="T62" fmla="*/ 92 w 141"/>
              <a:gd name="T63" fmla="*/ 38 h 118"/>
              <a:gd name="T64" fmla="*/ 61 w 141"/>
              <a:gd name="T65" fmla="*/ 109 h 118"/>
              <a:gd name="T66" fmla="*/ 33 w 141"/>
              <a:gd name="T67" fmla="*/ 106 h 118"/>
              <a:gd name="T68" fmla="*/ 40 w 141"/>
              <a:gd name="T69" fmla="*/ 48 h 118"/>
              <a:gd name="T70" fmla="*/ 47 w 141"/>
              <a:gd name="T71" fmla="*/ 51 h 118"/>
              <a:gd name="T72" fmla="*/ 47 w 141"/>
              <a:gd name="T73" fmla="*/ 102 h 118"/>
              <a:gd name="T74" fmla="*/ 53 w 141"/>
              <a:gd name="T75" fmla="*/ 58 h 118"/>
              <a:gd name="T76" fmla="*/ 57 w 141"/>
              <a:gd name="T77" fmla="*/ 43 h 118"/>
              <a:gd name="T78" fmla="*/ 59 w 141"/>
              <a:gd name="T79" fmla="*/ 80 h 118"/>
              <a:gd name="T80" fmla="*/ 96 w 141"/>
              <a:gd name="T81" fmla="*/ 26 h 118"/>
              <a:gd name="T82" fmla="*/ 117 w 141"/>
              <a:gd name="T83" fmla="*/ 13 h 118"/>
              <a:gd name="T84" fmla="*/ 119 w 141"/>
              <a:gd name="T85" fmla="*/ 23 h 118"/>
              <a:gd name="T86" fmla="*/ 123 w 141"/>
              <a:gd name="T87" fmla="*/ 82 h 118"/>
              <a:gd name="T88" fmla="*/ 128 w 141"/>
              <a:gd name="T89" fmla="*/ 7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1" h="118">
                <a:moveTo>
                  <a:pt x="141" y="81"/>
                </a:moveTo>
                <a:cubicBezTo>
                  <a:pt x="141" y="80"/>
                  <a:pt x="140" y="80"/>
                  <a:pt x="140" y="80"/>
                </a:cubicBezTo>
                <a:cubicBezTo>
                  <a:pt x="140" y="80"/>
                  <a:pt x="138" y="71"/>
                  <a:pt x="137" y="71"/>
                </a:cubicBezTo>
                <a:cubicBezTo>
                  <a:pt x="137" y="70"/>
                  <a:pt x="137" y="70"/>
                  <a:pt x="137" y="70"/>
                </a:cubicBezTo>
                <a:cubicBezTo>
                  <a:pt x="136" y="66"/>
                  <a:pt x="129" y="64"/>
                  <a:pt x="129" y="64"/>
                </a:cubicBezTo>
                <a:cubicBezTo>
                  <a:pt x="129" y="64"/>
                  <a:pt x="129" y="63"/>
                  <a:pt x="129" y="63"/>
                </a:cubicBezTo>
                <a:cubicBezTo>
                  <a:pt x="131" y="62"/>
                  <a:pt x="127" y="62"/>
                  <a:pt x="127" y="62"/>
                </a:cubicBezTo>
                <a:cubicBezTo>
                  <a:pt x="127" y="61"/>
                  <a:pt x="122" y="59"/>
                  <a:pt x="122" y="59"/>
                </a:cubicBezTo>
                <a:cubicBezTo>
                  <a:pt x="119" y="58"/>
                  <a:pt x="122" y="52"/>
                  <a:pt x="122" y="52"/>
                </a:cubicBezTo>
                <a:cubicBezTo>
                  <a:pt x="125" y="51"/>
                  <a:pt x="123" y="47"/>
                  <a:pt x="123" y="47"/>
                </a:cubicBezTo>
                <a:cubicBezTo>
                  <a:pt x="129" y="44"/>
                  <a:pt x="130" y="37"/>
                  <a:pt x="130" y="33"/>
                </a:cubicBezTo>
                <a:cubicBezTo>
                  <a:pt x="137" y="31"/>
                  <a:pt x="141" y="24"/>
                  <a:pt x="140" y="17"/>
                </a:cubicBezTo>
                <a:cubicBezTo>
                  <a:pt x="138" y="11"/>
                  <a:pt x="133" y="6"/>
                  <a:pt x="127" y="6"/>
                </a:cubicBezTo>
                <a:cubicBezTo>
                  <a:pt x="127" y="2"/>
                  <a:pt x="127" y="0"/>
                  <a:pt x="127" y="0"/>
                </a:cubicBezTo>
                <a:cubicBezTo>
                  <a:pt x="105" y="5"/>
                  <a:pt x="105" y="5"/>
                  <a:pt x="105" y="5"/>
                </a:cubicBezTo>
                <a:cubicBezTo>
                  <a:pt x="104" y="5"/>
                  <a:pt x="104" y="5"/>
                  <a:pt x="104" y="5"/>
                </a:cubicBezTo>
                <a:cubicBezTo>
                  <a:pt x="82" y="10"/>
                  <a:pt x="82" y="10"/>
                  <a:pt x="82" y="10"/>
                </a:cubicBezTo>
                <a:cubicBezTo>
                  <a:pt x="82" y="10"/>
                  <a:pt x="83" y="12"/>
                  <a:pt x="85" y="15"/>
                </a:cubicBezTo>
                <a:cubicBezTo>
                  <a:pt x="78" y="18"/>
                  <a:pt x="75" y="25"/>
                  <a:pt x="76" y="31"/>
                </a:cubicBezTo>
                <a:cubicBezTo>
                  <a:pt x="78" y="39"/>
                  <a:pt x="86" y="44"/>
                  <a:pt x="93" y="42"/>
                </a:cubicBezTo>
                <a:cubicBezTo>
                  <a:pt x="93" y="42"/>
                  <a:pt x="94" y="42"/>
                  <a:pt x="94" y="42"/>
                </a:cubicBezTo>
                <a:cubicBezTo>
                  <a:pt x="95" y="44"/>
                  <a:pt x="98" y="48"/>
                  <a:pt x="102" y="50"/>
                </a:cubicBezTo>
                <a:cubicBezTo>
                  <a:pt x="100" y="52"/>
                  <a:pt x="99" y="56"/>
                  <a:pt x="99" y="56"/>
                </a:cubicBezTo>
                <a:cubicBezTo>
                  <a:pt x="99" y="56"/>
                  <a:pt x="99" y="56"/>
                  <a:pt x="98" y="56"/>
                </a:cubicBezTo>
                <a:cubicBezTo>
                  <a:pt x="97" y="56"/>
                  <a:pt x="95" y="59"/>
                  <a:pt x="94" y="61"/>
                </a:cubicBezTo>
                <a:cubicBezTo>
                  <a:pt x="93" y="63"/>
                  <a:pt x="91" y="67"/>
                  <a:pt x="89" y="68"/>
                </a:cubicBezTo>
                <a:cubicBezTo>
                  <a:pt x="88" y="70"/>
                  <a:pt x="88" y="69"/>
                  <a:pt x="87" y="70"/>
                </a:cubicBezTo>
                <a:cubicBezTo>
                  <a:pt x="86" y="70"/>
                  <a:pt x="86" y="73"/>
                  <a:pt x="85" y="72"/>
                </a:cubicBezTo>
                <a:cubicBezTo>
                  <a:pt x="85" y="71"/>
                  <a:pt x="83" y="69"/>
                  <a:pt x="83" y="68"/>
                </a:cubicBezTo>
                <a:cubicBezTo>
                  <a:pt x="82" y="67"/>
                  <a:pt x="83" y="67"/>
                  <a:pt x="83" y="65"/>
                </a:cubicBezTo>
                <a:cubicBezTo>
                  <a:pt x="83" y="64"/>
                  <a:pt x="83" y="64"/>
                  <a:pt x="82" y="63"/>
                </a:cubicBezTo>
                <a:cubicBezTo>
                  <a:pt x="82" y="61"/>
                  <a:pt x="80" y="57"/>
                  <a:pt x="80" y="57"/>
                </a:cubicBezTo>
                <a:cubicBezTo>
                  <a:pt x="79" y="52"/>
                  <a:pt x="75" y="47"/>
                  <a:pt x="75" y="47"/>
                </a:cubicBezTo>
                <a:cubicBezTo>
                  <a:pt x="62" y="44"/>
                  <a:pt x="62" y="44"/>
                  <a:pt x="62" y="44"/>
                </a:cubicBezTo>
                <a:cubicBezTo>
                  <a:pt x="61" y="43"/>
                  <a:pt x="58" y="41"/>
                  <a:pt x="58" y="41"/>
                </a:cubicBezTo>
                <a:cubicBezTo>
                  <a:pt x="59" y="40"/>
                  <a:pt x="61" y="32"/>
                  <a:pt x="61" y="32"/>
                </a:cubicBezTo>
                <a:cubicBezTo>
                  <a:pt x="62" y="31"/>
                  <a:pt x="62" y="25"/>
                  <a:pt x="62" y="25"/>
                </a:cubicBezTo>
                <a:cubicBezTo>
                  <a:pt x="62" y="23"/>
                  <a:pt x="61" y="25"/>
                  <a:pt x="61" y="25"/>
                </a:cubicBezTo>
                <a:cubicBezTo>
                  <a:pt x="61" y="25"/>
                  <a:pt x="62" y="23"/>
                  <a:pt x="62" y="22"/>
                </a:cubicBezTo>
                <a:cubicBezTo>
                  <a:pt x="62" y="21"/>
                  <a:pt x="62" y="18"/>
                  <a:pt x="61" y="16"/>
                </a:cubicBezTo>
                <a:cubicBezTo>
                  <a:pt x="61" y="14"/>
                  <a:pt x="59" y="13"/>
                  <a:pt x="58" y="12"/>
                </a:cubicBezTo>
                <a:cubicBezTo>
                  <a:pt x="57" y="11"/>
                  <a:pt x="55" y="9"/>
                  <a:pt x="52" y="9"/>
                </a:cubicBezTo>
                <a:cubicBezTo>
                  <a:pt x="50" y="8"/>
                  <a:pt x="49" y="8"/>
                  <a:pt x="46" y="9"/>
                </a:cubicBezTo>
                <a:cubicBezTo>
                  <a:pt x="44" y="10"/>
                  <a:pt x="42" y="12"/>
                  <a:pt x="40" y="13"/>
                </a:cubicBezTo>
                <a:cubicBezTo>
                  <a:pt x="38" y="15"/>
                  <a:pt x="38" y="19"/>
                  <a:pt x="39" y="21"/>
                </a:cubicBezTo>
                <a:cubicBezTo>
                  <a:pt x="40" y="22"/>
                  <a:pt x="40" y="26"/>
                  <a:pt x="40" y="26"/>
                </a:cubicBezTo>
                <a:cubicBezTo>
                  <a:pt x="37" y="23"/>
                  <a:pt x="39" y="30"/>
                  <a:pt x="39" y="30"/>
                </a:cubicBezTo>
                <a:cubicBezTo>
                  <a:pt x="40" y="34"/>
                  <a:pt x="42" y="34"/>
                  <a:pt x="42" y="34"/>
                </a:cubicBezTo>
                <a:cubicBezTo>
                  <a:pt x="41" y="34"/>
                  <a:pt x="42" y="39"/>
                  <a:pt x="42" y="39"/>
                </a:cubicBezTo>
                <a:cubicBezTo>
                  <a:pt x="42" y="39"/>
                  <a:pt x="38" y="42"/>
                  <a:pt x="38" y="42"/>
                </a:cubicBezTo>
                <a:cubicBezTo>
                  <a:pt x="37" y="43"/>
                  <a:pt x="35" y="43"/>
                  <a:pt x="35" y="43"/>
                </a:cubicBezTo>
                <a:cubicBezTo>
                  <a:pt x="32" y="44"/>
                  <a:pt x="22" y="45"/>
                  <a:pt x="20" y="45"/>
                </a:cubicBezTo>
                <a:cubicBezTo>
                  <a:pt x="17" y="46"/>
                  <a:pt x="16" y="51"/>
                  <a:pt x="15" y="54"/>
                </a:cubicBezTo>
                <a:cubicBezTo>
                  <a:pt x="14" y="54"/>
                  <a:pt x="14" y="55"/>
                  <a:pt x="14" y="55"/>
                </a:cubicBezTo>
                <a:cubicBezTo>
                  <a:pt x="2" y="72"/>
                  <a:pt x="1" y="76"/>
                  <a:pt x="0" y="86"/>
                </a:cubicBezTo>
                <a:cubicBezTo>
                  <a:pt x="0" y="100"/>
                  <a:pt x="4" y="118"/>
                  <a:pt x="4" y="118"/>
                </a:cubicBezTo>
                <a:cubicBezTo>
                  <a:pt x="8" y="117"/>
                  <a:pt x="8" y="117"/>
                  <a:pt x="8" y="117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0" y="118"/>
                  <a:pt x="12" y="118"/>
                  <a:pt x="12" y="118"/>
                </a:cubicBezTo>
                <a:cubicBezTo>
                  <a:pt x="75" y="118"/>
                  <a:pt x="75" y="118"/>
                  <a:pt x="75" y="118"/>
                </a:cubicBezTo>
                <a:cubicBezTo>
                  <a:pt x="75" y="114"/>
                  <a:pt x="75" y="110"/>
                  <a:pt x="75" y="107"/>
                </a:cubicBezTo>
                <a:cubicBezTo>
                  <a:pt x="74" y="105"/>
                  <a:pt x="74" y="102"/>
                  <a:pt x="74" y="98"/>
                </a:cubicBezTo>
                <a:cubicBezTo>
                  <a:pt x="73" y="94"/>
                  <a:pt x="74" y="83"/>
                  <a:pt x="74" y="82"/>
                </a:cubicBezTo>
                <a:cubicBezTo>
                  <a:pt x="74" y="82"/>
                  <a:pt x="75" y="82"/>
                  <a:pt x="75" y="82"/>
                </a:cubicBezTo>
                <a:cubicBezTo>
                  <a:pt x="76" y="82"/>
                  <a:pt x="76" y="83"/>
                  <a:pt x="77" y="85"/>
                </a:cubicBezTo>
                <a:cubicBezTo>
                  <a:pt x="78" y="86"/>
                  <a:pt x="83" y="90"/>
                  <a:pt x="85" y="90"/>
                </a:cubicBezTo>
                <a:cubicBezTo>
                  <a:pt x="87" y="90"/>
                  <a:pt x="88" y="91"/>
                  <a:pt x="90" y="90"/>
                </a:cubicBezTo>
                <a:cubicBezTo>
                  <a:pt x="91" y="89"/>
                  <a:pt x="92" y="88"/>
                  <a:pt x="93" y="87"/>
                </a:cubicBezTo>
                <a:cubicBezTo>
                  <a:pt x="94" y="86"/>
                  <a:pt x="94" y="85"/>
                  <a:pt x="94" y="84"/>
                </a:cubicBezTo>
                <a:cubicBezTo>
                  <a:pt x="95" y="82"/>
                  <a:pt x="107" y="69"/>
                  <a:pt x="107" y="67"/>
                </a:cubicBezTo>
                <a:cubicBezTo>
                  <a:pt x="107" y="67"/>
                  <a:pt x="107" y="67"/>
                  <a:pt x="107" y="66"/>
                </a:cubicBezTo>
                <a:cubicBezTo>
                  <a:pt x="107" y="64"/>
                  <a:pt x="110" y="63"/>
                  <a:pt x="110" y="63"/>
                </a:cubicBezTo>
                <a:cubicBezTo>
                  <a:pt x="110" y="63"/>
                  <a:pt x="110" y="62"/>
                  <a:pt x="110" y="62"/>
                </a:cubicBezTo>
                <a:cubicBezTo>
                  <a:pt x="111" y="61"/>
                  <a:pt x="112" y="61"/>
                  <a:pt x="113" y="60"/>
                </a:cubicBezTo>
                <a:cubicBezTo>
                  <a:pt x="113" y="61"/>
                  <a:pt x="112" y="61"/>
                  <a:pt x="112" y="62"/>
                </a:cubicBezTo>
                <a:cubicBezTo>
                  <a:pt x="112" y="62"/>
                  <a:pt x="109" y="65"/>
                  <a:pt x="109" y="66"/>
                </a:cubicBezTo>
                <a:cubicBezTo>
                  <a:pt x="109" y="66"/>
                  <a:pt x="106" y="68"/>
                  <a:pt x="108" y="68"/>
                </a:cubicBezTo>
                <a:cubicBezTo>
                  <a:pt x="108" y="68"/>
                  <a:pt x="108" y="69"/>
                  <a:pt x="108" y="69"/>
                </a:cubicBezTo>
                <a:cubicBezTo>
                  <a:pt x="108" y="69"/>
                  <a:pt x="103" y="74"/>
                  <a:pt x="104" y="77"/>
                </a:cubicBezTo>
                <a:cubicBezTo>
                  <a:pt x="104" y="77"/>
                  <a:pt x="103" y="78"/>
                  <a:pt x="103" y="78"/>
                </a:cubicBezTo>
                <a:cubicBezTo>
                  <a:pt x="104" y="79"/>
                  <a:pt x="106" y="88"/>
                  <a:pt x="106" y="88"/>
                </a:cubicBezTo>
                <a:cubicBezTo>
                  <a:pt x="106" y="88"/>
                  <a:pt x="104" y="88"/>
                  <a:pt x="105" y="89"/>
                </a:cubicBezTo>
                <a:cubicBezTo>
                  <a:pt x="105" y="90"/>
                  <a:pt x="105" y="90"/>
                  <a:pt x="105" y="90"/>
                </a:cubicBezTo>
                <a:cubicBezTo>
                  <a:pt x="105" y="90"/>
                  <a:pt x="114" y="91"/>
                  <a:pt x="124" y="88"/>
                </a:cubicBezTo>
                <a:cubicBezTo>
                  <a:pt x="134" y="87"/>
                  <a:pt x="141" y="82"/>
                  <a:pt x="141" y="82"/>
                </a:cubicBezTo>
                <a:lnTo>
                  <a:pt x="141" y="81"/>
                </a:lnTo>
                <a:close/>
                <a:moveTo>
                  <a:pt x="136" y="18"/>
                </a:moveTo>
                <a:cubicBezTo>
                  <a:pt x="137" y="23"/>
                  <a:pt x="134" y="28"/>
                  <a:pt x="130" y="29"/>
                </a:cubicBezTo>
                <a:cubicBezTo>
                  <a:pt x="128" y="24"/>
                  <a:pt x="128" y="24"/>
                  <a:pt x="128" y="24"/>
                </a:cubicBezTo>
                <a:cubicBezTo>
                  <a:pt x="128" y="20"/>
                  <a:pt x="127" y="15"/>
                  <a:pt x="127" y="10"/>
                </a:cubicBezTo>
                <a:cubicBezTo>
                  <a:pt x="131" y="11"/>
                  <a:pt x="135" y="13"/>
                  <a:pt x="136" y="18"/>
                </a:cubicBezTo>
                <a:close/>
                <a:moveTo>
                  <a:pt x="92" y="38"/>
                </a:moveTo>
                <a:cubicBezTo>
                  <a:pt x="87" y="39"/>
                  <a:pt x="82" y="36"/>
                  <a:pt x="80" y="30"/>
                </a:cubicBezTo>
                <a:cubicBezTo>
                  <a:pt x="79" y="26"/>
                  <a:pt x="82" y="21"/>
                  <a:pt x="86" y="19"/>
                </a:cubicBezTo>
                <a:cubicBezTo>
                  <a:pt x="88" y="23"/>
                  <a:pt x="90" y="28"/>
                  <a:pt x="91" y="32"/>
                </a:cubicBezTo>
                <a:cubicBezTo>
                  <a:pt x="92" y="38"/>
                  <a:pt x="92" y="38"/>
                  <a:pt x="92" y="38"/>
                </a:cubicBezTo>
                <a:cubicBezTo>
                  <a:pt x="92" y="38"/>
                  <a:pt x="92" y="38"/>
                  <a:pt x="92" y="38"/>
                </a:cubicBezTo>
                <a:close/>
                <a:moveTo>
                  <a:pt x="61" y="105"/>
                </a:moveTo>
                <a:cubicBezTo>
                  <a:pt x="61" y="107"/>
                  <a:pt x="61" y="109"/>
                  <a:pt x="61" y="109"/>
                </a:cubicBezTo>
                <a:cubicBezTo>
                  <a:pt x="61" y="109"/>
                  <a:pt x="55" y="110"/>
                  <a:pt x="52" y="109"/>
                </a:cubicBezTo>
                <a:cubicBezTo>
                  <a:pt x="52" y="109"/>
                  <a:pt x="45" y="108"/>
                  <a:pt x="44" y="109"/>
                </a:cubicBezTo>
                <a:cubicBezTo>
                  <a:pt x="44" y="109"/>
                  <a:pt x="34" y="107"/>
                  <a:pt x="33" y="106"/>
                </a:cubicBezTo>
                <a:cubicBezTo>
                  <a:pt x="33" y="106"/>
                  <a:pt x="36" y="94"/>
                  <a:pt x="39" y="91"/>
                </a:cubicBezTo>
                <a:cubicBezTo>
                  <a:pt x="39" y="91"/>
                  <a:pt x="41" y="84"/>
                  <a:pt x="41" y="77"/>
                </a:cubicBezTo>
                <a:cubicBezTo>
                  <a:pt x="41" y="77"/>
                  <a:pt x="41" y="51"/>
                  <a:pt x="40" y="48"/>
                </a:cubicBezTo>
                <a:cubicBezTo>
                  <a:pt x="40" y="48"/>
                  <a:pt x="40" y="41"/>
                  <a:pt x="42" y="40"/>
                </a:cubicBezTo>
                <a:cubicBezTo>
                  <a:pt x="42" y="40"/>
                  <a:pt x="48" y="49"/>
                  <a:pt x="51" y="49"/>
                </a:cubicBezTo>
                <a:cubicBezTo>
                  <a:pt x="51" y="49"/>
                  <a:pt x="48" y="50"/>
                  <a:pt x="47" y="51"/>
                </a:cubicBezTo>
                <a:cubicBezTo>
                  <a:pt x="51" y="55"/>
                  <a:pt x="51" y="55"/>
                  <a:pt x="51" y="55"/>
                </a:cubicBezTo>
                <a:cubicBezTo>
                  <a:pt x="51" y="55"/>
                  <a:pt x="48" y="60"/>
                  <a:pt x="48" y="62"/>
                </a:cubicBezTo>
                <a:cubicBezTo>
                  <a:pt x="48" y="62"/>
                  <a:pt x="50" y="94"/>
                  <a:pt x="47" y="102"/>
                </a:cubicBezTo>
                <a:cubicBezTo>
                  <a:pt x="53" y="108"/>
                  <a:pt x="53" y="108"/>
                  <a:pt x="53" y="108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58" y="102"/>
                  <a:pt x="61" y="70"/>
                  <a:pt x="53" y="58"/>
                </a:cubicBezTo>
                <a:cubicBezTo>
                  <a:pt x="53" y="58"/>
                  <a:pt x="52" y="52"/>
                  <a:pt x="55" y="51"/>
                </a:cubicBezTo>
                <a:cubicBezTo>
                  <a:pt x="55" y="51"/>
                  <a:pt x="53" y="49"/>
                  <a:pt x="51" y="49"/>
                </a:cubicBezTo>
                <a:cubicBezTo>
                  <a:pt x="51" y="49"/>
                  <a:pt x="57" y="46"/>
                  <a:pt x="57" y="43"/>
                </a:cubicBezTo>
                <a:cubicBezTo>
                  <a:pt x="58" y="42"/>
                  <a:pt x="58" y="42"/>
                  <a:pt x="58" y="42"/>
                </a:cubicBezTo>
                <a:cubicBezTo>
                  <a:pt x="58" y="42"/>
                  <a:pt x="59" y="51"/>
                  <a:pt x="59" y="56"/>
                </a:cubicBezTo>
                <a:cubicBezTo>
                  <a:pt x="59" y="56"/>
                  <a:pt x="59" y="78"/>
                  <a:pt x="59" y="80"/>
                </a:cubicBezTo>
                <a:cubicBezTo>
                  <a:pt x="60" y="82"/>
                  <a:pt x="61" y="92"/>
                  <a:pt x="61" y="94"/>
                </a:cubicBezTo>
                <a:cubicBezTo>
                  <a:pt x="61" y="96"/>
                  <a:pt x="62" y="103"/>
                  <a:pt x="61" y="105"/>
                </a:cubicBezTo>
                <a:close/>
                <a:moveTo>
                  <a:pt x="96" y="26"/>
                </a:moveTo>
                <a:cubicBezTo>
                  <a:pt x="95" y="21"/>
                  <a:pt x="95" y="21"/>
                  <a:pt x="95" y="21"/>
                </a:cubicBezTo>
                <a:cubicBezTo>
                  <a:pt x="95" y="20"/>
                  <a:pt x="96" y="18"/>
                  <a:pt x="97" y="18"/>
                </a:cubicBezTo>
                <a:cubicBezTo>
                  <a:pt x="117" y="13"/>
                  <a:pt x="117" y="13"/>
                  <a:pt x="117" y="13"/>
                </a:cubicBezTo>
                <a:cubicBezTo>
                  <a:pt x="118" y="13"/>
                  <a:pt x="120" y="14"/>
                  <a:pt x="120" y="16"/>
                </a:cubicBezTo>
                <a:cubicBezTo>
                  <a:pt x="121" y="20"/>
                  <a:pt x="121" y="20"/>
                  <a:pt x="121" y="20"/>
                </a:cubicBezTo>
                <a:cubicBezTo>
                  <a:pt x="121" y="21"/>
                  <a:pt x="121" y="23"/>
                  <a:pt x="119" y="23"/>
                </a:cubicBezTo>
                <a:cubicBezTo>
                  <a:pt x="99" y="28"/>
                  <a:pt x="99" y="28"/>
                  <a:pt x="99" y="28"/>
                </a:cubicBezTo>
                <a:cubicBezTo>
                  <a:pt x="98" y="28"/>
                  <a:pt x="96" y="27"/>
                  <a:pt x="96" y="26"/>
                </a:cubicBezTo>
                <a:close/>
                <a:moveTo>
                  <a:pt x="123" y="82"/>
                </a:moveTo>
                <a:cubicBezTo>
                  <a:pt x="119" y="83"/>
                  <a:pt x="116" y="81"/>
                  <a:pt x="115" y="77"/>
                </a:cubicBezTo>
                <a:cubicBezTo>
                  <a:pt x="114" y="74"/>
                  <a:pt x="116" y="70"/>
                  <a:pt x="120" y="70"/>
                </a:cubicBezTo>
                <a:cubicBezTo>
                  <a:pt x="123" y="69"/>
                  <a:pt x="127" y="71"/>
                  <a:pt x="128" y="75"/>
                </a:cubicBezTo>
                <a:cubicBezTo>
                  <a:pt x="128" y="78"/>
                  <a:pt x="126" y="82"/>
                  <a:pt x="123" y="8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28" name="Group 127"/>
          <p:cNvGrpSpPr/>
          <p:nvPr/>
        </p:nvGrpSpPr>
        <p:grpSpPr>
          <a:xfrm>
            <a:off x="10833316" y="4534039"/>
            <a:ext cx="365833" cy="387945"/>
            <a:chOff x="8320088" y="1933575"/>
            <a:chExt cx="288925" cy="306388"/>
          </a:xfrm>
          <a:solidFill>
            <a:schemeClr val="bg2"/>
          </a:solidFill>
        </p:grpSpPr>
        <p:sp>
          <p:nvSpPr>
            <p:cNvPr id="129" name="Oval 40"/>
            <p:cNvSpPr>
              <a:spLocks noChangeArrowheads="1"/>
            </p:cNvSpPr>
            <p:nvPr/>
          </p:nvSpPr>
          <p:spPr bwMode="auto">
            <a:xfrm>
              <a:off x="8450263" y="2122488"/>
              <a:ext cx="66675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" name="Freeform 41"/>
            <p:cNvSpPr>
              <a:spLocks/>
            </p:cNvSpPr>
            <p:nvPr/>
          </p:nvSpPr>
          <p:spPr bwMode="auto">
            <a:xfrm>
              <a:off x="8320088" y="2012950"/>
              <a:ext cx="288925" cy="227013"/>
            </a:xfrm>
            <a:custGeom>
              <a:avLst/>
              <a:gdLst>
                <a:gd name="T0" fmla="*/ 106 w 106"/>
                <a:gd name="T1" fmla="*/ 26 h 83"/>
                <a:gd name="T2" fmla="*/ 97 w 106"/>
                <a:gd name="T3" fmla="*/ 13 h 83"/>
                <a:gd name="T4" fmla="*/ 90 w 106"/>
                <a:gd name="T5" fmla="*/ 16 h 83"/>
                <a:gd name="T6" fmla="*/ 83 w 106"/>
                <a:gd name="T7" fmla="*/ 13 h 83"/>
                <a:gd name="T8" fmla="*/ 74 w 106"/>
                <a:gd name="T9" fmla="*/ 26 h 83"/>
                <a:gd name="T10" fmla="*/ 86 w 106"/>
                <a:gd name="T11" fmla="*/ 26 h 83"/>
                <a:gd name="T12" fmla="*/ 90 w 106"/>
                <a:gd name="T13" fmla="*/ 42 h 83"/>
                <a:gd name="T14" fmla="*/ 77 w 106"/>
                <a:gd name="T15" fmla="*/ 67 h 83"/>
                <a:gd name="T16" fmla="*/ 71 w 106"/>
                <a:gd name="T17" fmla="*/ 63 h 83"/>
                <a:gd name="T18" fmla="*/ 60 w 106"/>
                <a:gd name="T19" fmla="*/ 68 h 83"/>
                <a:gd name="T20" fmla="*/ 49 w 106"/>
                <a:gd name="T21" fmla="*/ 63 h 83"/>
                <a:gd name="T22" fmla="*/ 43 w 106"/>
                <a:gd name="T23" fmla="*/ 67 h 83"/>
                <a:gd name="T24" fmla="*/ 30 w 106"/>
                <a:gd name="T25" fmla="*/ 41 h 83"/>
                <a:gd name="T26" fmla="*/ 34 w 106"/>
                <a:gd name="T27" fmla="*/ 26 h 83"/>
                <a:gd name="T28" fmla="*/ 64 w 106"/>
                <a:gd name="T29" fmla="*/ 26 h 83"/>
                <a:gd name="T30" fmla="*/ 47 w 106"/>
                <a:gd name="T31" fmla="*/ 0 h 83"/>
                <a:gd name="T32" fmla="*/ 32 w 106"/>
                <a:gd name="T33" fmla="*/ 6 h 83"/>
                <a:gd name="T34" fmla="*/ 18 w 106"/>
                <a:gd name="T35" fmla="*/ 0 h 83"/>
                <a:gd name="T36" fmla="*/ 0 w 106"/>
                <a:gd name="T37" fmla="*/ 26 h 83"/>
                <a:gd name="T38" fmla="*/ 25 w 106"/>
                <a:gd name="T39" fmla="*/ 26 h 83"/>
                <a:gd name="T40" fmla="*/ 22 w 106"/>
                <a:gd name="T41" fmla="*/ 41 h 83"/>
                <a:gd name="T42" fmla="*/ 38 w 106"/>
                <a:gd name="T43" fmla="*/ 74 h 83"/>
                <a:gd name="T44" fmla="*/ 35 w 106"/>
                <a:gd name="T45" fmla="*/ 83 h 83"/>
                <a:gd name="T46" fmla="*/ 85 w 106"/>
                <a:gd name="T47" fmla="*/ 83 h 83"/>
                <a:gd name="T48" fmla="*/ 82 w 106"/>
                <a:gd name="T49" fmla="*/ 74 h 83"/>
                <a:gd name="T50" fmla="*/ 98 w 106"/>
                <a:gd name="T51" fmla="*/ 42 h 83"/>
                <a:gd name="T52" fmla="*/ 95 w 106"/>
                <a:gd name="T53" fmla="*/ 26 h 83"/>
                <a:gd name="T54" fmla="*/ 106 w 106"/>
                <a:gd name="T55" fmla="*/ 2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83">
                  <a:moveTo>
                    <a:pt x="106" y="26"/>
                  </a:moveTo>
                  <a:cubicBezTo>
                    <a:pt x="106" y="21"/>
                    <a:pt x="102" y="16"/>
                    <a:pt x="97" y="13"/>
                  </a:cubicBezTo>
                  <a:cubicBezTo>
                    <a:pt x="95" y="15"/>
                    <a:pt x="93" y="16"/>
                    <a:pt x="90" y="16"/>
                  </a:cubicBezTo>
                  <a:cubicBezTo>
                    <a:pt x="87" y="16"/>
                    <a:pt x="84" y="15"/>
                    <a:pt x="83" y="13"/>
                  </a:cubicBezTo>
                  <a:cubicBezTo>
                    <a:pt x="78" y="16"/>
                    <a:pt x="74" y="21"/>
                    <a:pt x="74" y="2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8" y="31"/>
                    <a:pt x="90" y="36"/>
                    <a:pt x="90" y="42"/>
                  </a:cubicBezTo>
                  <a:cubicBezTo>
                    <a:pt x="90" y="52"/>
                    <a:pt x="85" y="61"/>
                    <a:pt x="77" y="67"/>
                  </a:cubicBezTo>
                  <a:cubicBezTo>
                    <a:pt x="76" y="65"/>
                    <a:pt x="73" y="64"/>
                    <a:pt x="71" y="63"/>
                  </a:cubicBezTo>
                  <a:cubicBezTo>
                    <a:pt x="68" y="66"/>
                    <a:pt x="65" y="68"/>
                    <a:pt x="60" y="68"/>
                  </a:cubicBezTo>
                  <a:cubicBezTo>
                    <a:pt x="56" y="68"/>
                    <a:pt x="52" y="66"/>
                    <a:pt x="49" y="63"/>
                  </a:cubicBezTo>
                  <a:cubicBezTo>
                    <a:pt x="47" y="64"/>
                    <a:pt x="45" y="65"/>
                    <a:pt x="43" y="67"/>
                  </a:cubicBezTo>
                  <a:cubicBezTo>
                    <a:pt x="35" y="61"/>
                    <a:pt x="30" y="52"/>
                    <a:pt x="30" y="41"/>
                  </a:cubicBezTo>
                  <a:cubicBezTo>
                    <a:pt x="30" y="36"/>
                    <a:pt x="31" y="31"/>
                    <a:pt x="34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3" y="15"/>
                    <a:pt x="56" y="5"/>
                    <a:pt x="47" y="0"/>
                  </a:cubicBezTo>
                  <a:cubicBezTo>
                    <a:pt x="43" y="4"/>
                    <a:pt x="38" y="6"/>
                    <a:pt x="32" y="6"/>
                  </a:cubicBezTo>
                  <a:cubicBezTo>
                    <a:pt x="27" y="6"/>
                    <a:pt x="22" y="4"/>
                    <a:pt x="18" y="0"/>
                  </a:cubicBezTo>
                  <a:cubicBezTo>
                    <a:pt x="8" y="5"/>
                    <a:pt x="1" y="15"/>
                    <a:pt x="0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3" y="31"/>
                    <a:pt x="22" y="36"/>
                    <a:pt x="22" y="41"/>
                  </a:cubicBezTo>
                  <a:cubicBezTo>
                    <a:pt x="22" y="55"/>
                    <a:pt x="28" y="67"/>
                    <a:pt x="38" y="74"/>
                  </a:cubicBezTo>
                  <a:cubicBezTo>
                    <a:pt x="37" y="77"/>
                    <a:pt x="36" y="80"/>
                    <a:pt x="3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0"/>
                    <a:pt x="84" y="77"/>
                    <a:pt x="82" y="74"/>
                  </a:cubicBezTo>
                  <a:cubicBezTo>
                    <a:pt x="92" y="67"/>
                    <a:pt x="98" y="55"/>
                    <a:pt x="98" y="42"/>
                  </a:cubicBezTo>
                  <a:cubicBezTo>
                    <a:pt x="98" y="36"/>
                    <a:pt x="97" y="31"/>
                    <a:pt x="95" y="26"/>
                  </a:cubicBezTo>
                  <a:lnTo>
                    <a:pt x="106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" name="Oval 42"/>
            <p:cNvSpPr>
              <a:spLocks noChangeArrowheads="1"/>
            </p:cNvSpPr>
            <p:nvPr/>
          </p:nvSpPr>
          <p:spPr bwMode="auto">
            <a:xfrm>
              <a:off x="8543925" y="20081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" name="Oval 43"/>
            <p:cNvSpPr>
              <a:spLocks noChangeArrowheads="1"/>
            </p:cNvSpPr>
            <p:nvPr/>
          </p:nvSpPr>
          <p:spPr bwMode="auto">
            <a:xfrm>
              <a:off x="8366125" y="1933575"/>
              <a:ext cx="84138" cy="85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9596116" y="5304813"/>
            <a:ext cx="180907" cy="367844"/>
            <a:chOff x="7043738" y="1851747"/>
            <a:chExt cx="142875" cy="290513"/>
          </a:xfrm>
          <a:solidFill>
            <a:schemeClr val="bg2"/>
          </a:solidFill>
        </p:grpSpPr>
        <p:sp>
          <p:nvSpPr>
            <p:cNvPr id="134" name="Freeform 44"/>
            <p:cNvSpPr>
              <a:spLocks noEditPoints="1"/>
            </p:cNvSpPr>
            <p:nvPr/>
          </p:nvSpPr>
          <p:spPr bwMode="auto">
            <a:xfrm>
              <a:off x="7054850" y="1891434"/>
              <a:ext cx="123825" cy="215900"/>
            </a:xfrm>
            <a:custGeom>
              <a:avLst/>
              <a:gdLst>
                <a:gd name="T0" fmla="*/ 28 w 45"/>
                <a:gd name="T1" fmla="*/ 36 h 79"/>
                <a:gd name="T2" fmla="*/ 45 w 45"/>
                <a:gd name="T3" fmla="*/ 13 h 79"/>
                <a:gd name="T4" fmla="*/ 45 w 45"/>
                <a:gd name="T5" fmla="*/ 0 h 79"/>
                <a:gd name="T6" fmla="*/ 41 w 45"/>
                <a:gd name="T7" fmla="*/ 0 h 79"/>
                <a:gd name="T8" fmla="*/ 4 w 45"/>
                <a:gd name="T9" fmla="*/ 0 h 79"/>
                <a:gd name="T10" fmla="*/ 0 w 45"/>
                <a:gd name="T11" fmla="*/ 0 h 79"/>
                <a:gd name="T12" fmla="*/ 0 w 45"/>
                <a:gd name="T13" fmla="*/ 13 h 79"/>
                <a:gd name="T14" fmla="*/ 0 w 45"/>
                <a:gd name="T15" fmla="*/ 13 h 79"/>
                <a:gd name="T16" fmla="*/ 18 w 45"/>
                <a:gd name="T17" fmla="*/ 36 h 79"/>
                <a:gd name="T18" fmla="*/ 20 w 45"/>
                <a:gd name="T19" fmla="*/ 40 h 79"/>
                <a:gd name="T20" fmla="*/ 19 w 45"/>
                <a:gd name="T21" fmla="*/ 42 h 79"/>
                <a:gd name="T22" fmla="*/ 0 w 45"/>
                <a:gd name="T23" fmla="*/ 66 h 79"/>
                <a:gd name="T24" fmla="*/ 0 w 45"/>
                <a:gd name="T25" fmla="*/ 66 h 79"/>
                <a:gd name="T26" fmla="*/ 0 w 45"/>
                <a:gd name="T27" fmla="*/ 79 h 79"/>
                <a:gd name="T28" fmla="*/ 4 w 45"/>
                <a:gd name="T29" fmla="*/ 79 h 79"/>
                <a:gd name="T30" fmla="*/ 41 w 45"/>
                <a:gd name="T31" fmla="*/ 79 h 79"/>
                <a:gd name="T32" fmla="*/ 45 w 45"/>
                <a:gd name="T33" fmla="*/ 79 h 79"/>
                <a:gd name="T34" fmla="*/ 45 w 45"/>
                <a:gd name="T35" fmla="*/ 66 h 79"/>
                <a:gd name="T36" fmla="*/ 26 w 45"/>
                <a:gd name="T37" fmla="*/ 42 h 79"/>
                <a:gd name="T38" fmla="*/ 25 w 45"/>
                <a:gd name="T39" fmla="*/ 40 h 79"/>
                <a:gd name="T40" fmla="*/ 28 w 45"/>
                <a:gd name="T41" fmla="*/ 36 h 79"/>
                <a:gd name="T42" fmla="*/ 7 w 45"/>
                <a:gd name="T43" fmla="*/ 66 h 79"/>
                <a:gd name="T44" fmla="*/ 7 w 45"/>
                <a:gd name="T45" fmla="*/ 64 h 79"/>
                <a:gd name="T46" fmla="*/ 7 w 45"/>
                <a:gd name="T47" fmla="*/ 64 h 79"/>
                <a:gd name="T48" fmla="*/ 20 w 45"/>
                <a:gd name="T49" fmla="*/ 48 h 79"/>
                <a:gd name="T50" fmla="*/ 7 w 45"/>
                <a:gd name="T51" fmla="*/ 66 h 79"/>
                <a:gd name="T52" fmla="*/ 38 w 45"/>
                <a:gd name="T53" fmla="*/ 64 h 79"/>
                <a:gd name="T54" fmla="*/ 38 w 45"/>
                <a:gd name="T55" fmla="*/ 65 h 79"/>
                <a:gd name="T56" fmla="*/ 25 w 45"/>
                <a:gd name="T57" fmla="*/ 48 h 79"/>
                <a:gd name="T58" fmla="*/ 38 w 45"/>
                <a:gd name="T59" fmla="*/ 64 h 79"/>
                <a:gd name="T60" fmla="*/ 20 w 45"/>
                <a:gd name="T61" fmla="*/ 21 h 79"/>
                <a:gd name="T62" fmla="*/ 9 w 45"/>
                <a:gd name="T63" fmla="*/ 23 h 79"/>
                <a:gd name="T64" fmla="*/ 7 w 45"/>
                <a:gd name="T65" fmla="*/ 14 h 79"/>
                <a:gd name="T66" fmla="*/ 7 w 45"/>
                <a:gd name="T67" fmla="*/ 14 h 79"/>
                <a:gd name="T68" fmla="*/ 7 w 45"/>
                <a:gd name="T69" fmla="*/ 5 h 79"/>
                <a:gd name="T70" fmla="*/ 9 w 45"/>
                <a:gd name="T71" fmla="*/ 5 h 79"/>
                <a:gd name="T72" fmla="*/ 36 w 45"/>
                <a:gd name="T73" fmla="*/ 5 h 79"/>
                <a:gd name="T74" fmla="*/ 38 w 45"/>
                <a:gd name="T75" fmla="*/ 5 h 79"/>
                <a:gd name="T76" fmla="*/ 38 w 45"/>
                <a:gd name="T77" fmla="*/ 14 h 79"/>
                <a:gd name="T78" fmla="*/ 37 w 45"/>
                <a:gd name="T79" fmla="*/ 19 h 79"/>
                <a:gd name="T80" fmla="*/ 28 w 45"/>
                <a:gd name="T81" fmla="*/ 22 h 79"/>
                <a:gd name="T82" fmla="*/ 20 w 45"/>
                <a:gd name="T83" fmla="*/ 2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" h="79">
                  <a:moveTo>
                    <a:pt x="28" y="36"/>
                  </a:moveTo>
                  <a:cubicBezTo>
                    <a:pt x="37" y="34"/>
                    <a:pt x="45" y="24"/>
                    <a:pt x="45" y="1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4"/>
                    <a:pt x="8" y="34"/>
                    <a:pt x="18" y="36"/>
                  </a:cubicBezTo>
                  <a:cubicBezTo>
                    <a:pt x="19" y="37"/>
                    <a:pt x="20" y="38"/>
                    <a:pt x="20" y="40"/>
                  </a:cubicBezTo>
                  <a:cubicBezTo>
                    <a:pt x="20" y="41"/>
                    <a:pt x="20" y="41"/>
                    <a:pt x="19" y="42"/>
                  </a:cubicBezTo>
                  <a:cubicBezTo>
                    <a:pt x="8" y="44"/>
                    <a:pt x="0" y="54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54"/>
                    <a:pt x="37" y="44"/>
                    <a:pt x="26" y="42"/>
                  </a:cubicBezTo>
                  <a:cubicBezTo>
                    <a:pt x="26" y="41"/>
                    <a:pt x="25" y="41"/>
                    <a:pt x="25" y="40"/>
                  </a:cubicBezTo>
                  <a:cubicBezTo>
                    <a:pt x="25" y="38"/>
                    <a:pt x="26" y="37"/>
                    <a:pt x="28" y="36"/>
                  </a:cubicBezTo>
                  <a:close/>
                  <a:moveTo>
                    <a:pt x="7" y="66"/>
                  </a:moveTo>
                  <a:cubicBezTo>
                    <a:pt x="7" y="64"/>
                    <a:pt x="7" y="64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56"/>
                    <a:pt x="13" y="49"/>
                    <a:pt x="20" y="48"/>
                  </a:cubicBezTo>
                  <a:cubicBezTo>
                    <a:pt x="20" y="51"/>
                    <a:pt x="18" y="59"/>
                    <a:pt x="7" y="66"/>
                  </a:cubicBezTo>
                  <a:close/>
                  <a:moveTo>
                    <a:pt x="38" y="64"/>
                  </a:moveTo>
                  <a:cubicBezTo>
                    <a:pt x="38" y="65"/>
                    <a:pt x="38" y="65"/>
                    <a:pt x="38" y="65"/>
                  </a:cubicBezTo>
                  <a:cubicBezTo>
                    <a:pt x="33" y="62"/>
                    <a:pt x="24" y="55"/>
                    <a:pt x="25" y="48"/>
                  </a:cubicBezTo>
                  <a:cubicBezTo>
                    <a:pt x="32" y="49"/>
                    <a:pt x="38" y="56"/>
                    <a:pt x="38" y="64"/>
                  </a:cubicBezTo>
                  <a:close/>
                  <a:moveTo>
                    <a:pt x="20" y="21"/>
                  </a:moveTo>
                  <a:cubicBezTo>
                    <a:pt x="15" y="19"/>
                    <a:pt x="11" y="21"/>
                    <a:pt x="9" y="23"/>
                  </a:cubicBezTo>
                  <a:cubicBezTo>
                    <a:pt x="8" y="20"/>
                    <a:pt x="7" y="17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6"/>
                    <a:pt x="38" y="17"/>
                    <a:pt x="37" y="19"/>
                  </a:cubicBezTo>
                  <a:cubicBezTo>
                    <a:pt x="35" y="19"/>
                    <a:pt x="30" y="21"/>
                    <a:pt x="28" y="22"/>
                  </a:cubicBezTo>
                  <a:cubicBezTo>
                    <a:pt x="26" y="23"/>
                    <a:pt x="26" y="24"/>
                    <a:pt x="2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" name="Freeform 45"/>
            <p:cNvSpPr>
              <a:spLocks/>
            </p:cNvSpPr>
            <p:nvPr/>
          </p:nvSpPr>
          <p:spPr bwMode="auto">
            <a:xfrm>
              <a:off x="7043738" y="2115272"/>
              <a:ext cx="142875" cy="26988"/>
            </a:xfrm>
            <a:custGeom>
              <a:avLst/>
              <a:gdLst>
                <a:gd name="T0" fmla="*/ 49 w 52"/>
                <a:gd name="T1" fmla="*/ 0 h 10"/>
                <a:gd name="T2" fmla="*/ 3 w 52"/>
                <a:gd name="T3" fmla="*/ 0 h 10"/>
                <a:gd name="T4" fmla="*/ 0 w 52"/>
                <a:gd name="T5" fmla="*/ 5 h 10"/>
                <a:gd name="T6" fmla="*/ 3 w 52"/>
                <a:gd name="T7" fmla="*/ 10 h 10"/>
                <a:gd name="T8" fmla="*/ 49 w 52"/>
                <a:gd name="T9" fmla="*/ 10 h 10"/>
                <a:gd name="T10" fmla="*/ 52 w 52"/>
                <a:gd name="T11" fmla="*/ 5 h 10"/>
                <a:gd name="T12" fmla="*/ 49 w 52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0">
                  <a:moveTo>
                    <a:pt x="4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8"/>
                    <a:pt x="1" y="10"/>
                    <a:pt x="3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10"/>
                    <a:pt x="52" y="8"/>
                    <a:pt x="52" y="5"/>
                  </a:cubicBezTo>
                  <a:cubicBezTo>
                    <a:pt x="52" y="2"/>
                    <a:pt x="51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" name="Freeform 46"/>
            <p:cNvSpPr>
              <a:spLocks/>
            </p:cNvSpPr>
            <p:nvPr/>
          </p:nvSpPr>
          <p:spPr bwMode="auto">
            <a:xfrm>
              <a:off x="7043738" y="1851747"/>
              <a:ext cx="142875" cy="28575"/>
            </a:xfrm>
            <a:custGeom>
              <a:avLst/>
              <a:gdLst>
                <a:gd name="T0" fmla="*/ 3 w 52"/>
                <a:gd name="T1" fmla="*/ 10 h 10"/>
                <a:gd name="T2" fmla="*/ 49 w 52"/>
                <a:gd name="T3" fmla="*/ 10 h 10"/>
                <a:gd name="T4" fmla="*/ 52 w 52"/>
                <a:gd name="T5" fmla="*/ 5 h 10"/>
                <a:gd name="T6" fmla="*/ 49 w 52"/>
                <a:gd name="T7" fmla="*/ 0 h 10"/>
                <a:gd name="T8" fmla="*/ 3 w 52"/>
                <a:gd name="T9" fmla="*/ 0 h 10"/>
                <a:gd name="T10" fmla="*/ 0 w 52"/>
                <a:gd name="T11" fmla="*/ 5 h 10"/>
                <a:gd name="T12" fmla="*/ 3 w 5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0">
                  <a:moveTo>
                    <a:pt x="3" y="10"/>
                  </a:moveTo>
                  <a:cubicBezTo>
                    <a:pt x="49" y="10"/>
                    <a:pt x="49" y="10"/>
                    <a:pt x="49" y="10"/>
                  </a:cubicBezTo>
                  <a:cubicBezTo>
                    <a:pt x="51" y="10"/>
                    <a:pt x="52" y="8"/>
                    <a:pt x="52" y="5"/>
                  </a:cubicBezTo>
                  <a:cubicBezTo>
                    <a:pt x="52" y="2"/>
                    <a:pt x="51" y="0"/>
                    <a:pt x="4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8"/>
                    <a:pt x="1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9443351" y="2021446"/>
            <a:ext cx="486439" cy="486439"/>
            <a:chOff x="5907088" y="3236913"/>
            <a:chExt cx="384176" cy="384176"/>
          </a:xfrm>
          <a:solidFill>
            <a:schemeClr val="bg2"/>
          </a:solidFill>
        </p:grpSpPr>
        <p:sp>
          <p:nvSpPr>
            <p:cNvPr id="138" name="Freeform 50"/>
            <p:cNvSpPr>
              <a:spLocks noEditPoints="1"/>
            </p:cNvSpPr>
            <p:nvPr/>
          </p:nvSpPr>
          <p:spPr bwMode="auto">
            <a:xfrm>
              <a:off x="6003926" y="3330576"/>
              <a:ext cx="187325" cy="290513"/>
            </a:xfrm>
            <a:custGeom>
              <a:avLst/>
              <a:gdLst>
                <a:gd name="T0" fmla="*/ 61 w 67"/>
                <a:gd name="T1" fmla="*/ 15 h 105"/>
                <a:gd name="T2" fmla="*/ 34 w 67"/>
                <a:gd name="T3" fmla="*/ 0 h 105"/>
                <a:gd name="T4" fmla="*/ 7 w 67"/>
                <a:gd name="T5" fmla="*/ 15 h 105"/>
                <a:gd name="T6" fmla="*/ 1 w 67"/>
                <a:gd name="T7" fmla="*/ 40 h 105"/>
                <a:gd name="T8" fmla="*/ 11 w 67"/>
                <a:gd name="T9" fmla="*/ 61 h 105"/>
                <a:gd name="T10" fmla="*/ 11 w 67"/>
                <a:gd name="T11" fmla="*/ 61 h 105"/>
                <a:gd name="T12" fmla="*/ 16 w 67"/>
                <a:gd name="T13" fmla="*/ 78 h 105"/>
                <a:gd name="T14" fmla="*/ 19 w 67"/>
                <a:gd name="T15" fmla="*/ 101 h 105"/>
                <a:gd name="T16" fmla="*/ 21 w 67"/>
                <a:gd name="T17" fmla="*/ 102 h 105"/>
                <a:gd name="T18" fmla="*/ 33 w 67"/>
                <a:gd name="T19" fmla="*/ 105 h 105"/>
                <a:gd name="T20" fmla="*/ 47 w 67"/>
                <a:gd name="T21" fmla="*/ 102 h 105"/>
                <a:gd name="T22" fmla="*/ 51 w 67"/>
                <a:gd name="T23" fmla="*/ 93 h 105"/>
                <a:gd name="T24" fmla="*/ 53 w 67"/>
                <a:gd name="T25" fmla="*/ 71 h 105"/>
                <a:gd name="T26" fmla="*/ 57 w 67"/>
                <a:gd name="T27" fmla="*/ 61 h 105"/>
                <a:gd name="T28" fmla="*/ 63 w 67"/>
                <a:gd name="T29" fmla="*/ 51 h 105"/>
                <a:gd name="T30" fmla="*/ 66 w 67"/>
                <a:gd name="T31" fmla="*/ 29 h 105"/>
                <a:gd name="T32" fmla="*/ 23 w 67"/>
                <a:gd name="T33" fmla="*/ 30 h 105"/>
                <a:gd name="T34" fmla="*/ 22 w 67"/>
                <a:gd name="T35" fmla="*/ 30 h 105"/>
                <a:gd name="T36" fmla="*/ 26 w 67"/>
                <a:gd name="T37" fmla="*/ 29 h 105"/>
                <a:gd name="T38" fmla="*/ 29 w 67"/>
                <a:gd name="T39" fmla="*/ 28 h 105"/>
                <a:gd name="T40" fmla="*/ 33 w 67"/>
                <a:gd name="T41" fmla="*/ 29 h 105"/>
                <a:gd name="T42" fmla="*/ 34 w 67"/>
                <a:gd name="T43" fmla="*/ 27 h 105"/>
                <a:gd name="T44" fmla="*/ 36 w 67"/>
                <a:gd name="T45" fmla="*/ 31 h 105"/>
                <a:gd name="T46" fmla="*/ 37 w 67"/>
                <a:gd name="T47" fmla="*/ 31 h 105"/>
                <a:gd name="T48" fmla="*/ 42 w 67"/>
                <a:gd name="T49" fmla="*/ 28 h 105"/>
                <a:gd name="T50" fmla="*/ 33 w 67"/>
                <a:gd name="T51" fmla="*/ 56 h 105"/>
                <a:gd name="T52" fmla="*/ 25 w 67"/>
                <a:gd name="T53" fmla="*/ 29 h 105"/>
                <a:gd name="T54" fmla="*/ 37 w 67"/>
                <a:gd name="T55" fmla="*/ 27 h 105"/>
                <a:gd name="T56" fmla="*/ 38 w 67"/>
                <a:gd name="T57" fmla="*/ 28 h 105"/>
                <a:gd name="T58" fmla="*/ 46 w 67"/>
                <a:gd name="T59" fmla="*/ 66 h 105"/>
                <a:gd name="T60" fmla="*/ 45 w 67"/>
                <a:gd name="T61" fmla="*/ 71 h 105"/>
                <a:gd name="T62" fmla="*/ 44 w 67"/>
                <a:gd name="T63" fmla="*/ 75 h 105"/>
                <a:gd name="T64" fmla="*/ 37 w 67"/>
                <a:gd name="T65" fmla="*/ 77 h 105"/>
                <a:gd name="T66" fmla="*/ 36 w 67"/>
                <a:gd name="T67" fmla="*/ 58 h 105"/>
                <a:gd name="T68" fmla="*/ 45 w 67"/>
                <a:gd name="T69" fmla="*/ 29 h 105"/>
                <a:gd name="T70" fmla="*/ 41 w 67"/>
                <a:gd name="T71" fmla="*/ 26 h 105"/>
                <a:gd name="T72" fmla="*/ 36 w 67"/>
                <a:gd name="T73" fmla="*/ 26 h 105"/>
                <a:gd name="T74" fmla="*/ 30 w 67"/>
                <a:gd name="T75" fmla="*/ 26 h 105"/>
                <a:gd name="T76" fmla="*/ 25 w 67"/>
                <a:gd name="T77" fmla="*/ 27 h 105"/>
                <a:gd name="T78" fmla="*/ 20 w 67"/>
                <a:gd name="T79" fmla="*/ 30 h 105"/>
                <a:gd name="T80" fmla="*/ 31 w 67"/>
                <a:gd name="T81" fmla="*/ 58 h 105"/>
                <a:gd name="T82" fmla="*/ 31 w 67"/>
                <a:gd name="T83" fmla="*/ 77 h 105"/>
                <a:gd name="T84" fmla="*/ 24 w 67"/>
                <a:gd name="T85" fmla="*/ 76 h 105"/>
                <a:gd name="T86" fmla="*/ 22 w 67"/>
                <a:gd name="T87" fmla="*/ 71 h 105"/>
                <a:gd name="T88" fmla="*/ 22 w 67"/>
                <a:gd name="T89" fmla="*/ 71 h 105"/>
                <a:gd name="T90" fmla="*/ 17 w 67"/>
                <a:gd name="T91" fmla="*/ 57 h 105"/>
                <a:gd name="T92" fmla="*/ 9 w 67"/>
                <a:gd name="T93" fmla="*/ 30 h 105"/>
                <a:gd name="T94" fmla="*/ 9 w 67"/>
                <a:gd name="T95" fmla="*/ 30 h 105"/>
                <a:gd name="T96" fmla="*/ 34 w 67"/>
                <a:gd name="T97" fmla="*/ 8 h 105"/>
                <a:gd name="T98" fmla="*/ 34 w 67"/>
                <a:gd name="T99" fmla="*/ 8 h 105"/>
                <a:gd name="T100" fmla="*/ 34 w 67"/>
                <a:gd name="T101" fmla="*/ 8 h 105"/>
                <a:gd name="T102" fmla="*/ 59 w 67"/>
                <a:gd name="T103" fmla="*/ 30 h 105"/>
                <a:gd name="T104" fmla="*/ 51 w 67"/>
                <a:gd name="T105" fmla="*/ 5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7" h="105">
                  <a:moveTo>
                    <a:pt x="66" y="29"/>
                  </a:moveTo>
                  <a:cubicBezTo>
                    <a:pt x="66" y="28"/>
                    <a:pt x="65" y="21"/>
                    <a:pt x="61" y="15"/>
                  </a:cubicBezTo>
                  <a:cubicBezTo>
                    <a:pt x="57" y="8"/>
                    <a:pt x="48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9" y="0"/>
                    <a:pt x="11" y="8"/>
                    <a:pt x="7" y="15"/>
                  </a:cubicBezTo>
                  <a:cubicBezTo>
                    <a:pt x="2" y="21"/>
                    <a:pt x="1" y="28"/>
                    <a:pt x="1" y="29"/>
                  </a:cubicBezTo>
                  <a:cubicBezTo>
                    <a:pt x="0" y="32"/>
                    <a:pt x="1" y="36"/>
                    <a:pt x="1" y="40"/>
                  </a:cubicBezTo>
                  <a:cubicBezTo>
                    <a:pt x="2" y="43"/>
                    <a:pt x="3" y="47"/>
                    <a:pt x="5" y="51"/>
                  </a:cubicBezTo>
                  <a:cubicBezTo>
                    <a:pt x="8" y="57"/>
                    <a:pt x="11" y="61"/>
                    <a:pt x="11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3" y="64"/>
                    <a:pt x="14" y="69"/>
                    <a:pt x="14" y="71"/>
                  </a:cubicBezTo>
                  <a:cubicBezTo>
                    <a:pt x="14" y="74"/>
                    <a:pt x="15" y="77"/>
                    <a:pt x="16" y="78"/>
                  </a:cubicBezTo>
                  <a:cubicBezTo>
                    <a:pt x="16" y="84"/>
                    <a:pt x="16" y="90"/>
                    <a:pt x="17" y="94"/>
                  </a:cubicBezTo>
                  <a:cubicBezTo>
                    <a:pt x="17" y="97"/>
                    <a:pt x="18" y="99"/>
                    <a:pt x="19" y="101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3" y="103"/>
                    <a:pt x="27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7" y="105"/>
                    <a:pt x="42" y="104"/>
                    <a:pt x="46" y="103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9" y="99"/>
                    <a:pt x="50" y="97"/>
                    <a:pt x="51" y="93"/>
                  </a:cubicBezTo>
                  <a:cubicBezTo>
                    <a:pt x="51" y="89"/>
                    <a:pt x="52" y="84"/>
                    <a:pt x="51" y="78"/>
                  </a:cubicBezTo>
                  <a:cubicBezTo>
                    <a:pt x="52" y="77"/>
                    <a:pt x="53" y="74"/>
                    <a:pt x="53" y="71"/>
                  </a:cubicBezTo>
                  <a:cubicBezTo>
                    <a:pt x="53" y="69"/>
                    <a:pt x="54" y="64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61"/>
                    <a:pt x="60" y="57"/>
                    <a:pt x="63" y="51"/>
                  </a:cubicBezTo>
                  <a:cubicBezTo>
                    <a:pt x="64" y="47"/>
                    <a:pt x="65" y="44"/>
                    <a:pt x="66" y="40"/>
                  </a:cubicBezTo>
                  <a:cubicBezTo>
                    <a:pt x="67" y="36"/>
                    <a:pt x="67" y="32"/>
                    <a:pt x="66" y="29"/>
                  </a:cubicBezTo>
                  <a:close/>
                  <a:moveTo>
                    <a:pt x="22" y="30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lnTo>
                    <a:pt x="22" y="30"/>
                  </a:lnTo>
                  <a:close/>
                  <a:moveTo>
                    <a:pt x="25" y="29"/>
                  </a:moveTo>
                  <a:cubicBezTo>
                    <a:pt x="25" y="29"/>
                    <a:pt x="26" y="29"/>
                    <a:pt x="26" y="29"/>
                  </a:cubicBezTo>
                  <a:cubicBezTo>
                    <a:pt x="26" y="29"/>
                    <a:pt x="25" y="30"/>
                    <a:pt x="26" y="31"/>
                  </a:cubicBezTo>
                  <a:cubicBezTo>
                    <a:pt x="28" y="32"/>
                    <a:pt x="29" y="30"/>
                    <a:pt x="29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30"/>
                    <a:pt x="32" y="33"/>
                    <a:pt x="33" y="29"/>
                  </a:cubicBezTo>
                  <a:cubicBezTo>
                    <a:pt x="33" y="29"/>
                    <a:pt x="33" y="28"/>
                    <a:pt x="33" y="28"/>
                  </a:cubicBezTo>
                  <a:cubicBezTo>
                    <a:pt x="33" y="28"/>
                    <a:pt x="34" y="27"/>
                    <a:pt x="34" y="27"/>
                  </a:cubicBezTo>
                  <a:cubicBezTo>
                    <a:pt x="34" y="27"/>
                    <a:pt x="35" y="27"/>
                    <a:pt x="35" y="27"/>
                  </a:cubicBezTo>
                  <a:cubicBezTo>
                    <a:pt x="34" y="29"/>
                    <a:pt x="33" y="31"/>
                    <a:pt x="36" y="31"/>
                  </a:cubicBezTo>
                  <a:cubicBezTo>
                    <a:pt x="36" y="31"/>
                    <a:pt x="37" y="31"/>
                    <a:pt x="37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3"/>
                    <a:pt x="41" y="30"/>
                    <a:pt x="41" y="28"/>
                  </a:cubicBezTo>
                  <a:cubicBezTo>
                    <a:pt x="41" y="28"/>
                    <a:pt x="41" y="28"/>
                    <a:pt x="42" y="28"/>
                  </a:cubicBezTo>
                  <a:cubicBezTo>
                    <a:pt x="40" y="30"/>
                    <a:pt x="41" y="31"/>
                    <a:pt x="42" y="31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2"/>
                    <a:pt x="25" y="31"/>
                    <a:pt x="25" y="29"/>
                  </a:cubicBezTo>
                  <a:close/>
                  <a:moveTo>
                    <a:pt x="38" y="28"/>
                  </a:moveTo>
                  <a:cubicBezTo>
                    <a:pt x="37" y="28"/>
                    <a:pt x="37" y="27"/>
                    <a:pt x="37" y="27"/>
                  </a:cubicBezTo>
                  <a:cubicBezTo>
                    <a:pt x="37" y="27"/>
                    <a:pt x="38" y="27"/>
                    <a:pt x="39" y="27"/>
                  </a:cubicBezTo>
                  <a:cubicBezTo>
                    <a:pt x="38" y="27"/>
                    <a:pt x="38" y="28"/>
                    <a:pt x="38" y="28"/>
                  </a:cubicBezTo>
                  <a:close/>
                  <a:moveTo>
                    <a:pt x="51" y="57"/>
                  </a:moveTo>
                  <a:cubicBezTo>
                    <a:pt x="49" y="59"/>
                    <a:pt x="47" y="62"/>
                    <a:pt x="46" y="66"/>
                  </a:cubicBezTo>
                  <a:cubicBezTo>
                    <a:pt x="46" y="69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3"/>
                    <a:pt x="45" y="74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1" y="76"/>
                    <a:pt x="39" y="77"/>
                    <a:pt x="37" y="77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59"/>
                    <a:pt x="37" y="58"/>
                    <a:pt x="36" y="58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8"/>
                  </a:cubicBezTo>
                  <a:cubicBezTo>
                    <a:pt x="45" y="26"/>
                    <a:pt x="42" y="26"/>
                    <a:pt x="41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9" y="24"/>
                    <a:pt x="37" y="25"/>
                    <a:pt x="36" y="26"/>
                  </a:cubicBezTo>
                  <a:cubicBezTo>
                    <a:pt x="34" y="26"/>
                    <a:pt x="33" y="26"/>
                    <a:pt x="32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29" y="26"/>
                    <a:pt x="29" y="26"/>
                    <a:pt x="28" y="27"/>
                  </a:cubicBezTo>
                  <a:cubicBezTo>
                    <a:pt x="27" y="27"/>
                    <a:pt x="26" y="26"/>
                    <a:pt x="25" y="27"/>
                  </a:cubicBezTo>
                  <a:cubicBezTo>
                    <a:pt x="25" y="27"/>
                    <a:pt x="24" y="27"/>
                    <a:pt x="24" y="27"/>
                  </a:cubicBezTo>
                  <a:cubicBezTo>
                    <a:pt x="22" y="25"/>
                    <a:pt x="20" y="28"/>
                    <a:pt x="2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0" y="59"/>
                    <a:pt x="30" y="59"/>
                    <a:pt x="30" y="60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28" y="77"/>
                    <a:pt x="25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2" y="73"/>
                    <a:pt x="22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2" y="71"/>
                    <a:pt x="22" y="69"/>
                    <a:pt x="21" y="66"/>
                  </a:cubicBezTo>
                  <a:cubicBezTo>
                    <a:pt x="20" y="62"/>
                    <a:pt x="19" y="59"/>
                    <a:pt x="17" y="57"/>
                  </a:cubicBezTo>
                  <a:cubicBezTo>
                    <a:pt x="16" y="56"/>
                    <a:pt x="14" y="52"/>
                    <a:pt x="12" y="47"/>
                  </a:cubicBezTo>
                  <a:cubicBezTo>
                    <a:pt x="10" y="43"/>
                    <a:pt x="7" y="36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10" y="24"/>
                    <a:pt x="13" y="18"/>
                  </a:cubicBezTo>
                  <a:cubicBezTo>
                    <a:pt x="18" y="11"/>
                    <a:pt x="25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43" y="8"/>
                    <a:pt x="50" y="11"/>
                    <a:pt x="54" y="18"/>
                  </a:cubicBezTo>
                  <a:cubicBezTo>
                    <a:pt x="58" y="24"/>
                    <a:pt x="59" y="30"/>
                    <a:pt x="59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1" y="41"/>
                    <a:pt x="52" y="55"/>
                    <a:pt x="51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" name="Freeform 51"/>
            <p:cNvSpPr>
              <a:spLocks/>
            </p:cNvSpPr>
            <p:nvPr/>
          </p:nvSpPr>
          <p:spPr bwMode="auto">
            <a:xfrm>
              <a:off x="5962651" y="3502026"/>
              <a:ext cx="60325" cy="61913"/>
            </a:xfrm>
            <a:custGeom>
              <a:avLst/>
              <a:gdLst>
                <a:gd name="T0" fmla="*/ 18 w 22"/>
                <a:gd name="T1" fmla="*/ 1 h 22"/>
                <a:gd name="T2" fmla="*/ 0 w 22"/>
                <a:gd name="T3" fmla="*/ 18 h 22"/>
                <a:gd name="T4" fmla="*/ 0 w 22"/>
                <a:gd name="T5" fmla="*/ 21 h 22"/>
                <a:gd name="T6" fmla="*/ 4 w 22"/>
                <a:gd name="T7" fmla="*/ 21 h 22"/>
                <a:gd name="T8" fmla="*/ 21 w 22"/>
                <a:gd name="T9" fmla="*/ 4 h 22"/>
                <a:gd name="T10" fmla="*/ 21 w 22"/>
                <a:gd name="T11" fmla="*/ 1 h 22"/>
                <a:gd name="T12" fmla="*/ 18 w 22"/>
                <a:gd name="T1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18" y="1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1" y="22"/>
                    <a:pt x="3" y="22"/>
                    <a:pt x="4" y="21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3"/>
                    <a:pt x="22" y="2"/>
                    <a:pt x="21" y="1"/>
                  </a:cubicBezTo>
                  <a:cubicBezTo>
                    <a:pt x="20" y="0"/>
                    <a:pt x="18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" name="Freeform 52"/>
            <p:cNvSpPr>
              <a:spLocks/>
            </p:cNvSpPr>
            <p:nvPr/>
          </p:nvSpPr>
          <p:spPr bwMode="auto">
            <a:xfrm>
              <a:off x="6176963" y="3286126"/>
              <a:ext cx="58738" cy="61913"/>
            </a:xfrm>
            <a:custGeom>
              <a:avLst/>
              <a:gdLst>
                <a:gd name="T0" fmla="*/ 3 w 21"/>
                <a:gd name="T1" fmla="*/ 21 h 22"/>
                <a:gd name="T2" fmla="*/ 21 w 21"/>
                <a:gd name="T3" fmla="*/ 4 h 22"/>
                <a:gd name="T4" fmla="*/ 21 w 21"/>
                <a:gd name="T5" fmla="*/ 1 h 22"/>
                <a:gd name="T6" fmla="*/ 18 w 21"/>
                <a:gd name="T7" fmla="*/ 1 h 22"/>
                <a:gd name="T8" fmla="*/ 0 w 21"/>
                <a:gd name="T9" fmla="*/ 18 h 22"/>
                <a:gd name="T10" fmla="*/ 0 w 21"/>
                <a:gd name="T11" fmla="*/ 21 h 22"/>
                <a:gd name="T12" fmla="*/ 3 w 21"/>
                <a:gd name="T1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3" y="21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1" y="2"/>
                    <a:pt x="21" y="1"/>
                  </a:cubicBezTo>
                  <a:cubicBezTo>
                    <a:pt x="20" y="0"/>
                    <a:pt x="18" y="0"/>
                    <a:pt x="18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1" y="22"/>
                    <a:pt x="3" y="22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" name="Freeform 53"/>
            <p:cNvSpPr>
              <a:spLocks/>
            </p:cNvSpPr>
            <p:nvPr/>
          </p:nvSpPr>
          <p:spPr bwMode="auto">
            <a:xfrm>
              <a:off x="5954713" y="3292476"/>
              <a:ext cx="63500" cy="60325"/>
            </a:xfrm>
            <a:custGeom>
              <a:avLst/>
              <a:gdLst>
                <a:gd name="T0" fmla="*/ 19 w 23"/>
                <a:gd name="T1" fmla="*/ 21 h 22"/>
                <a:gd name="T2" fmla="*/ 22 w 23"/>
                <a:gd name="T3" fmla="*/ 21 h 22"/>
                <a:gd name="T4" fmla="*/ 22 w 23"/>
                <a:gd name="T5" fmla="*/ 18 h 22"/>
                <a:gd name="T6" fmla="*/ 4 w 23"/>
                <a:gd name="T7" fmla="*/ 1 h 22"/>
                <a:gd name="T8" fmla="*/ 1 w 23"/>
                <a:gd name="T9" fmla="*/ 1 h 22"/>
                <a:gd name="T10" fmla="*/ 1 w 23"/>
                <a:gd name="T11" fmla="*/ 4 h 22"/>
                <a:gd name="T12" fmla="*/ 19 w 23"/>
                <a:gd name="T1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19" y="21"/>
                  </a:moveTo>
                  <a:cubicBezTo>
                    <a:pt x="20" y="22"/>
                    <a:pt x="21" y="22"/>
                    <a:pt x="22" y="21"/>
                  </a:cubicBezTo>
                  <a:cubicBezTo>
                    <a:pt x="23" y="20"/>
                    <a:pt x="23" y="18"/>
                    <a:pt x="22" y="18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1" y="4"/>
                  </a:cubicBezTo>
                  <a:lnTo>
                    <a:pt x="1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" name="Freeform 54"/>
            <p:cNvSpPr>
              <a:spLocks/>
            </p:cNvSpPr>
            <p:nvPr/>
          </p:nvSpPr>
          <p:spPr bwMode="auto">
            <a:xfrm>
              <a:off x="6180138" y="3497263"/>
              <a:ext cx="63500" cy="60325"/>
            </a:xfrm>
            <a:custGeom>
              <a:avLst/>
              <a:gdLst>
                <a:gd name="T0" fmla="*/ 4 w 23"/>
                <a:gd name="T1" fmla="*/ 1 h 22"/>
                <a:gd name="T2" fmla="*/ 1 w 23"/>
                <a:gd name="T3" fmla="*/ 1 h 22"/>
                <a:gd name="T4" fmla="*/ 1 w 23"/>
                <a:gd name="T5" fmla="*/ 4 h 22"/>
                <a:gd name="T6" fmla="*/ 19 w 23"/>
                <a:gd name="T7" fmla="*/ 21 h 22"/>
                <a:gd name="T8" fmla="*/ 22 w 23"/>
                <a:gd name="T9" fmla="*/ 21 h 22"/>
                <a:gd name="T10" fmla="*/ 22 w 23"/>
                <a:gd name="T11" fmla="*/ 17 h 22"/>
                <a:gd name="T12" fmla="*/ 4 w 23"/>
                <a:gd name="T1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4" y="1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0" y="22"/>
                    <a:pt x="21" y="21"/>
                    <a:pt x="22" y="21"/>
                  </a:cubicBezTo>
                  <a:cubicBezTo>
                    <a:pt x="23" y="20"/>
                    <a:pt x="23" y="18"/>
                    <a:pt x="22" y="17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" name="Freeform 55"/>
            <p:cNvSpPr>
              <a:spLocks/>
            </p:cNvSpPr>
            <p:nvPr/>
          </p:nvSpPr>
          <p:spPr bwMode="auto">
            <a:xfrm>
              <a:off x="5907088" y="3419476"/>
              <a:ext cx="80963" cy="11113"/>
            </a:xfrm>
            <a:custGeom>
              <a:avLst/>
              <a:gdLst>
                <a:gd name="T0" fmla="*/ 29 w 29"/>
                <a:gd name="T1" fmla="*/ 2 h 4"/>
                <a:gd name="T2" fmla="*/ 26 w 29"/>
                <a:gd name="T3" fmla="*/ 0 h 4"/>
                <a:gd name="T4" fmla="*/ 2 w 29"/>
                <a:gd name="T5" fmla="*/ 0 h 4"/>
                <a:gd name="T6" fmla="*/ 0 w 29"/>
                <a:gd name="T7" fmla="*/ 2 h 4"/>
                <a:gd name="T8" fmla="*/ 2 w 29"/>
                <a:gd name="T9" fmla="*/ 4 h 4"/>
                <a:gd name="T10" fmla="*/ 26 w 29"/>
                <a:gd name="T11" fmla="*/ 4 h 4"/>
                <a:gd name="T12" fmla="*/ 29 w 29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">
                  <a:moveTo>
                    <a:pt x="29" y="2"/>
                  </a:moveTo>
                  <a:cubicBezTo>
                    <a:pt x="29" y="1"/>
                    <a:pt x="28" y="0"/>
                    <a:pt x="2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8" y="4"/>
                    <a:pt x="29" y="3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" name="Freeform 56"/>
            <p:cNvSpPr>
              <a:spLocks/>
            </p:cNvSpPr>
            <p:nvPr/>
          </p:nvSpPr>
          <p:spPr bwMode="auto">
            <a:xfrm>
              <a:off x="6210301" y="3419476"/>
              <a:ext cx="80963" cy="11113"/>
            </a:xfrm>
            <a:custGeom>
              <a:avLst/>
              <a:gdLst>
                <a:gd name="T0" fmla="*/ 27 w 29"/>
                <a:gd name="T1" fmla="*/ 0 h 4"/>
                <a:gd name="T2" fmla="*/ 3 w 29"/>
                <a:gd name="T3" fmla="*/ 0 h 4"/>
                <a:gd name="T4" fmla="*/ 0 w 29"/>
                <a:gd name="T5" fmla="*/ 2 h 4"/>
                <a:gd name="T6" fmla="*/ 3 w 29"/>
                <a:gd name="T7" fmla="*/ 4 h 4"/>
                <a:gd name="T8" fmla="*/ 27 w 29"/>
                <a:gd name="T9" fmla="*/ 4 h 4"/>
                <a:gd name="T10" fmla="*/ 29 w 29"/>
                <a:gd name="T11" fmla="*/ 2 h 4"/>
                <a:gd name="T12" fmla="*/ 27 w 29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">
                  <a:moveTo>
                    <a:pt x="2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3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4"/>
                    <a:pt x="29" y="3"/>
                    <a:pt x="29" y="2"/>
                  </a:cubicBezTo>
                  <a:cubicBezTo>
                    <a:pt x="29" y="1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" name="Freeform 57"/>
            <p:cNvSpPr>
              <a:spLocks/>
            </p:cNvSpPr>
            <p:nvPr/>
          </p:nvSpPr>
          <p:spPr bwMode="auto">
            <a:xfrm>
              <a:off x="6092826" y="3236913"/>
              <a:ext cx="11113" cy="79375"/>
            </a:xfrm>
            <a:custGeom>
              <a:avLst/>
              <a:gdLst>
                <a:gd name="T0" fmla="*/ 2 w 4"/>
                <a:gd name="T1" fmla="*/ 29 h 29"/>
                <a:gd name="T2" fmla="*/ 4 w 4"/>
                <a:gd name="T3" fmla="*/ 27 h 29"/>
                <a:gd name="T4" fmla="*/ 4 w 4"/>
                <a:gd name="T5" fmla="*/ 3 h 29"/>
                <a:gd name="T6" fmla="*/ 2 w 4"/>
                <a:gd name="T7" fmla="*/ 0 h 29"/>
                <a:gd name="T8" fmla="*/ 0 w 4"/>
                <a:gd name="T9" fmla="*/ 3 h 29"/>
                <a:gd name="T10" fmla="*/ 0 w 4"/>
                <a:gd name="T11" fmla="*/ 27 h 29"/>
                <a:gd name="T12" fmla="*/ 2 w 4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9">
                  <a:moveTo>
                    <a:pt x="2" y="29"/>
                  </a:moveTo>
                  <a:cubicBezTo>
                    <a:pt x="3" y="29"/>
                    <a:pt x="4" y="28"/>
                    <a:pt x="4" y="27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1" y="29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9071489" y="3708624"/>
            <a:ext cx="1232175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b="1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Connector</a:t>
            </a:r>
          </a:p>
        </p:txBody>
      </p:sp>
      <p:sp>
        <p:nvSpPr>
          <p:cNvPr id="147" name="Oval 10"/>
          <p:cNvSpPr>
            <a:spLocks noChangeArrowheads="1"/>
          </p:cNvSpPr>
          <p:nvPr/>
        </p:nvSpPr>
        <p:spPr bwMode="auto">
          <a:xfrm>
            <a:off x="820163" y="2489069"/>
            <a:ext cx="380184" cy="3770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 smtClean="0"/>
              <a:t>     </a:t>
            </a:r>
            <a:endParaRPr lang="en-GB" dirty="0"/>
          </a:p>
        </p:txBody>
      </p:sp>
      <p:grpSp>
        <p:nvGrpSpPr>
          <p:cNvPr id="148" name="Group 147"/>
          <p:cNvGrpSpPr/>
          <p:nvPr/>
        </p:nvGrpSpPr>
        <p:grpSpPr>
          <a:xfrm>
            <a:off x="914975" y="2834843"/>
            <a:ext cx="190092" cy="190093"/>
            <a:chOff x="5907088" y="3236913"/>
            <a:chExt cx="384176" cy="384176"/>
          </a:xfrm>
          <a:solidFill>
            <a:schemeClr val="bg2"/>
          </a:solidFill>
        </p:grpSpPr>
        <p:sp>
          <p:nvSpPr>
            <p:cNvPr id="149" name="Freeform 50"/>
            <p:cNvSpPr>
              <a:spLocks noEditPoints="1"/>
            </p:cNvSpPr>
            <p:nvPr/>
          </p:nvSpPr>
          <p:spPr bwMode="auto">
            <a:xfrm>
              <a:off x="6003926" y="3330576"/>
              <a:ext cx="187325" cy="290513"/>
            </a:xfrm>
            <a:custGeom>
              <a:avLst/>
              <a:gdLst>
                <a:gd name="T0" fmla="*/ 61 w 67"/>
                <a:gd name="T1" fmla="*/ 15 h 105"/>
                <a:gd name="T2" fmla="*/ 34 w 67"/>
                <a:gd name="T3" fmla="*/ 0 h 105"/>
                <a:gd name="T4" fmla="*/ 7 w 67"/>
                <a:gd name="T5" fmla="*/ 15 h 105"/>
                <a:gd name="T6" fmla="*/ 1 w 67"/>
                <a:gd name="T7" fmla="*/ 40 h 105"/>
                <a:gd name="T8" fmla="*/ 11 w 67"/>
                <a:gd name="T9" fmla="*/ 61 h 105"/>
                <a:gd name="T10" fmla="*/ 11 w 67"/>
                <a:gd name="T11" fmla="*/ 61 h 105"/>
                <a:gd name="T12" fmla="*/ 16 w 67"/>
                <a:gd name="T13" fmla="*/ 78 h 105"/>
                <a:gd name="T14" fmla="*/ 19 w 67"/>
                <a:gd name="T15" fmla="*/ 101 h 105"/>
                <a:gd name="T16" fmla="*/ 21 w 67"/>
                <a:gd name="T17" fmla="*/ 102 h 105"/>
                <a:gd name="T18" fmla="*/ 33 w 67"/>
                <a:gd name="T19" fmla="*/ 105 h 105"/>
                <a:gd name="T20" fmla="*/ 47 w 67"/>
                <a:gd name="T21" fmla="*/ 102 h 105"/>
                <a:gd name="T22" fmla="*/ 51 w 67"/>
                <a:gd name="T23" fmla="*/ 93 h 105"/>
                <a:gd name="T24" fmla="*/ 53 w 67"/>
                <a:gd name="T25" fmla="*/ 71 h 105"/>
                <a:gd name="T26" fmla="*/ 57 w 67"/>
                <a:gd name="T27" fmla="*/ 61 h 105"/>
                <a:gd name="T28" fmla="*/ 63 w 67"/>
                <a:gd name="T29" fmla="*/ 51 h 105"/>
                <a:gd name="T30" fmla="*/ 66 w 67"/>
                <a:gd name="T31" fmla="*/ 29 h 105"/>
                <a:gd name="T32" fmla="*/ 23 w 67"/>
                <a:gd name="T33" fmla="*/ 30 h 105"/>
                <a:gd name="T34" fmla="*/ 22 w 67"/>
                <a:gd name="T35" fmla="*/ 30 h 105"/>
                <a:gd name="T36" fmla="*/ 26 w 67"/>
                <a:gd name="T37" fmla="*/ 29 h 105"/>
                <a:gd name="T38" fmla="*/ 29 w 67"/>
                <a:gd name="T39" fmla="*/ 28 h 105"/>
                <a:gd name="T40" fmla="*/ 33 w 67"/>
                <a:gd name="T41" fmla="*/ 29 h 105"/>
                <a:gd name="T42" fmla="*/ 34 w 67"/>
                <a:gd name="T43" fmla="*/ 27 h 105"/>
                <a:gd name="T44" fmla="*/ 36 w 67"/>
                <a:gd name="T45" fmla="*/ 31 h 105"/>
                <a:gd name="T46" fmla="*/ 37 w 67"/>
                <a:gd name="T47" fmla="*/ 31 h 105"/>
                <a:gd name="T48" fmla="*/ 42 w 67"/>
                <a:gd name="T49" fmla="*/ 28 h 105"/>
                <a:gd name="T50" fmla="*/ 33 w 67"/>
                <a:gd name="T51" fmla="*/ 56 h 105"/>
                <a:gd name="T52" fmla="*/ 25 w 67"/>
                <a:gd name="T53" fmla="*/ 29 h 105"/>
                <a:gd name="T54" fmla="*/ 37 w 67"/>
                <a:gd name="T55" fmla="*/ 27 h 105"/>
                <a:gd name="T56" fmla="*/ 38 w 67"/>
                <a:gd name="T57" fmla="*/ 28 h 105"/>
                <a:gd name="T58" fmla="*/ 46 w 67"/>
                <a:gd name="T59" fmla="*/ 66 h 105"/>
                <a:gd name="T60" fmla="*/ 45 w 67"/>
                <a:gd name="T61" fmla="*/ 71 h 105"/>
                <a:gd name="T62" fmla="*/ 44 w 67"/>
                <a:gd name="T63" fmla="*/ 75 h 105"/>
                <a:gd name="T64" fmla="*/ 37 w 67"/>
                <a:gd name="T65" fmla="*/ 77 h 105"/>
                <a:gd name="T66" fmla="*/ 36 w 67"/>
                <a:gd name="T67" fmla="*/ 58 h 105"/>
                <a:gd name="T68" fmla="*/ 45 w 67"/>
                <a:gd name="T69" fmla="*/ 29 h 105"/>
                <a:gd name="T70" fmla="*/ 41 w 67"/>
                <a:gd name="T71" fmla="*/ 26 h 105"/>
                <a:gd name="T72" fmla="*/ 36 w 67"/>
                <a:gd name="T73" fmla="*/ 26 h 105"/>
                <a:gd name="T74" fmla="*/ 30 w 67"/>
                <a:gd name="T75" fmla="*/ 26 h 105"/>
                <a:gd name="T76" fmla="*/ 25 w 67"/>
                <a:gd name="T77" fmla="*/ 27 h 105"/>
                <a:gd name="T78" fmla="*/ 20 w 67"/>
                <a:gd name="T79" fmla="*/ 30 h 105"/>
                <a:gd name="T80" fmla="*/ 31 w 67"/>
                <a:gd name="T81" fmla="*/ 58 h 105"/>
                <a:gd name="T82" fmla="*/ 31 w 67"/>
                <a:gd name="T83" fmla="*/ 77 h 105"/>
                <a:gd name="T84" fmla="*/ 24 w 67"/>
                <a:gd name="T85" fmla="*/ 76 h 105"/>
                <a:gd name="T86" fmla="*/ 22 w 67"/>
                <a:gd name="T87" fmla="*/ 71 h 105"/>
                <a:gd name="T88" fmla="*/ 22 w 67"/>
                <a:gd name="T89" fmla="*/ 71 h 105"/>
                <a:gd name="T90" fmla="*/ 17 w 67"/>
                <a:gd name="T91" fmla="*/ 57 h 105"/>
                <a:gd name="T92" fmla="*/ 9 w 67"/>
                <a:gd name="T93" fmla="*/ 30 h 105"/>
                <a:gd name="T94" fmla="*/ 9 w 67"/>
                <a:gd name="T95" fmla="*/ 30 h 105"/>
                <a:gd name="T96" fmla="*/ 34 w 67"/>
                <a:gd name="T97" fmla="*/ 8 h 105"/>
                <a:gd name="T98" fmla="*/ 34 w 67"/>
                <a:gd name="T99" fmla="*/ 8 h 105"/>
                <a:gd name="T100" fmla="*/ 34 w 67"/>
                <a:gd name="T101" fmla="*/ 8 h 105"/>
                <a:gd name="T102" fmla="*/ 59 w 67"/>
                <a:gd name="T103" fmla="*/ 30 h 105"/>
                <a:gd name="T104" fmla="*/ 51 w 67"/>
                <a:gd name="T105" fmla="*/ 5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7" h="105">
                  <a:moveTo>
                    <a:pt x="66" y="29"/>
                  </a:moveTo>
                  <a:cubicBezTo>
                    <a:pt x="66" y="28"/>
                    <a:pt x="65" y="21"/>
                    <a:pt x="61" y="15"/>
                  </a:cubicBezTo>
                  <a:cubicBezTo>
                    <a:pt x="57" y="8"/>
                    <a:pt x="48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9" y="0"/>
                    <a:pt x="11" y="8"/>
                    <a:pt x="7" y="15"/>
                  </a:cubicBezTo>
                  <a:cubicBezTo>
                    <a:pt x="2" y="21"/>
                    <a:pt x="1" y="28"/>
                    <a:pt x="1" y="29"/>
                  </a:cubicBezTo>
                  <a:cubicBezTo>
                    <a:pt x="0" y="32"/>
                    <a:pt x="1" y="36"/>
                    <a:pt x="1" y="40"/>
                  </a:cubicBezTo>
                  <a:cubicBezTo>
                    <a:pt x="2" y="43"/>
                    <a:pt x="3" y="47"/>
                    <a:pt x="5" y="51"/>
                  </a:cubicBezTo>
                  <a:cubicBezTo>
                    <a:pt x="8" y="57"/>
                    <a:pt x="11" y="61"/>
                    <a:pt x="11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3" y="64"/>
                    <a:pt x="14" y="69"/>
                    <a:pt x="14" y="71"/>
                  </a:cubicBezTo>
                  <a:cubicBezTo>
                    <a:pt x="14" y="74"/>
                    <a:pt x="15" y="77"/>
                    <a:pt x="16" y="78"/>
                  </a:cubicBezTo>
                  <a:cubicBezTo>
                    <a:pt x="16" y="84"/>
                    <a:pt x="16" y="90"/>
                    <a:pt x="17" y="94"/>
                  </a:cubicBezTo>
                  <a:cubicBezTo>
                    <a:pt x="17" y="97"/>
                    <a:pt x="18" y="99"/>
                    <a:pt x="19" y="101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3" y="103"/>
                    <a:pt x="27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7" y="105"/>
                    <a:pt x="42" y="104"/>
                    <a:pt x="46" y="103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9" y="99"/>
                    <a:pt x="50" y="97"/>
                    <a:pt x="51" y="93"/>
                  </a:cubicBezTo>
                  <a:cubicBezTo>
                    <a:pt x="51" y="89"/>
                    <a:pt x="52" y="84"/>
                    <a:pt x="51" y="78"/>
                  </a:cubicBezTo>
                  <a:cubicBezTo>
                    <a:pt x="52" y="77"/>
                    <a:pt x="53" y="74"/>
                    <a:pt x="53" y="71"/>
                  </a:cubicBezTo>
                  <a:cubicBezTo>
                    <a:pt x="53" y="69"/>
                    <a:pt x="54" y="64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61"/>
                    <a:pt x="60" y="57"/>
                    <a:pt x="63" y="51"/>
                  </a:cubicBezTo>
                  <a:cubicBezTo>
                    <a:pt x="64" y="47"/>
                    <a:pt x="65" y="44"/>
                    <a:pt x="66" y="40"/>
                  </a:cubicBezTo>
                  <a:cubicBezTo>
                    <a:pt x="67" y="36"/>
                    <a:pt x="67" y="32"/>
                    <a:pt x="66" y="29"/>
                  </a:cubicBezTo>
                  <a:close/>
                  <a:moveTo>
                    <a:pt x="22" y="30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lnTo>
                    <a:pt x="22" y="30"/>
                  </a:lnTo>
                  <a:close/>
                  <a:moveTo>
                    <a:pt x="25" y="29"/>
                  </a:moveTo>
                  <a:cubicBezTo>
                    <a:pt x="25" y="29"/>
                    <a:pt x="26" y="29"/>
                    <a:pt x="26" y="29"/>
                  </a:cubicBezTo>
                  <a:cubicBezTo>
                    <a:pt x="26" y="29"/>
                    <a:pt x="25" y="30"/>
                    <a:pt x="26" y="31"/>
                  </a:cubicBezTo>
                  <a:cubicBezTo>
                    <a:pt x="28" y="32"/>
                    <a:pt x="29" y="30"/>
                    <a:pt x="29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30"/>
                    <a:pt x="32" y="33"/>
                    <a:pt x="33" y="29"/>
                  </a:cubicBezTo>
                  <a:cubicBezTo>
                    <a:pt x="33" y="29"/>
                    <a:pt x="33" y="28"/>
                    <a:pt x="33" y="28"/>
                  </a:cubicBezTo>
                  <a:cubicBezTo>
                    <a:pt x="33" y="28"/>
                    <a:pt x="34" y="27"/>
                    <a:pt x="34" y="27"/>
                  </a:cubicBezTo>
                  <a:cubicBezTo>
                    <a:pt x="34" y="27"/>
                    <a:pt x="35" y="27"/>
                    <a:pt x="35" y="27"/>
                  </a:cubicBezTo>
                  <a:cubicBezTo>
                    <a:pt x="34" y="29"/>
                    <a:pt x="33" y="31"/>
                    <a:pt x="36" y="31"/>
                  </a:cubicBezTo>
                  <a:cubicBezTo>
                    <a:pt x="36" y="31"/>
                    <a:pt x="37" y="31"/>
                    <a:pt x="37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3"/>
                    <a:pt x="41" y="30"/>
                    <a:pt x="41" y="28"/>
                  </a:cubicBezTo>
                  <a:cubicBezTo>
                    <a:pt x="41" y="28"/>
                    <a:pt x="41" y="28"/>
                    <a:pt x="42" y="28"/>
                  </a:cubicBezTo>
                  <a:cubicBezTo>
                    <a:pt x="40" y="30"/>
                    <a:pt x="41" y="31"/>
                    <a:pt x="42" y="31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2"/>
                    <a:pt x="25" y="31"/>
                    <a:pt x="25" y="29"/>
                  </a:cubicBezTo>
                  <a:close/>
                  <a:moveTo>
                    <a:pt x="38" y="28"/>
                  </a:moveTo>
                  <a:cubicBezTo>
                    <a:pt x="37" y="28"/>
                    <a:pt x="37" y="27"/>
                    <a:pt x="37" y="27"/>
                  </a:cubicBezTo>
                  <a:cubicBezTo>
                    <a:pt x="37" y="27"/>
                    <a:pt x="38" y="27"/>
                    <a:pt x="39" y="27"/>
                  </a:cubicBezTo>
                  <a:cubicBezTo>
                    <a:pt x="38" y="27"/>
                    <a:pt x="38" y="28"/>
                    <a:pt x="38" y="28"/>
                  </a:cubicBezTo>
                  <a:close/>
                  <a:moveTo>
                    <a:pt x="51" y="57"/>
                  </a:moveTo>
                  <a:cubicBezTo>
                    <a:pt x="49" y="59"/>
                    <a:pt x="47" y="62"/>
                    <a:pt x="46" y="66"/>
                  </a:cubicBezTo>
                  <a:cubicBezTo>
                    <a:pt x="46" y="69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3"/>
                    <a:pt x="45" y="74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1" y="76"/>
                    <a:pt x="39" y="77"/>
                    <a:pt x="37" y="77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59"/>
                    <a:pt x="37" y="58"/>
                    <a:pt x="36" y="58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8"/>
                  </a:cubicBezTo>
                  <a:cubicBezTo>
                    <a:pt x="45" y="26"/>
                    <a:pt x="42" y="26"/>
                    <a:pt x="41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9" y="24"/>
                    <a:pt x="37" y="25"/>
                    <a:pt x="36" y="26"/>
                  </a:cubicBezTo>
                  <a:cubicBezTo>
                    <a:pt x="34" y="26"/>
                    <a:pt x="33" y="26"/>
                    <a:pt x="32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29" y="26"/>
                    <a:pt x="29" y="26"/>
                    <a:pt x="28" y="27"/>
                  </a:cubicBezTo>
                  <a:cubicBezTo>
                    <a:pt x="27" y="27"/>
                    <a:pt x="26" y="26"/>
                    <a:pt x="25" y="27"/>
                  </a:cubicBezTo>
                  <a:cubicBezTo>
                    <a:pt x="25" y="27"/>
                    <a:pt x="24" y="27"/>
                    <a:pt x="24" y="27"/>
                  </a:cubicBezTo>
                  <a:cubicBezTo>
                    <a:pt x="22" y="25"/>
                    <a:pt x="20" y="28"/>
                    <a:pt x="2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0" y="59"/>
                    <a:pt x="30" y="59"/>
                    <a:pt x="30" y="60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28" y="77"/>
                    <a:pt x="25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2" y="73"/>
                    <a:pt x="22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2" y="71"/>
                    <a:pt x="22" y="69"/>
                    <a:pt x="21" y="66"/>
                  </a:cubicBezTo>
                  <a:cubicBezTo>
                    <a:pt x="20" y="62"/>
                    <a:pt x="19" y="59"/>
                    <a:pt x="17" y="57"/>
                  </a:cubicBezTo>
                  <a:cubicBezTo>
                    <a:pt x="16" y="56"/>
                    <a:pt x="14" y="52"/>
                    <a:pt x="12" y="47"/>
                  </a:cubicBezTo>
                  <a:cubicBezTo>
                    <a:pt x="10" y="43"/>
                    <a:pt x="7" y="36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10" y="24"/>
                    <a:pt x="13" y="18"/>
                  </a:cubicBezTo>
                  <a:cubicBezTo>
                    <a:pt x="18" y="11"/>
                    <a:pt x="25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43" y="8"/>
                    <a:pt x="50" y="11"/>
                    <a:pt x="54" y="18"/>
                  </a:cubicBezTo>
                  <a:cubicBezTo>
                    <a:pt x="58" y="24"/>
                    <a:pt x="59" y="30"/>
                    <a:pt x="59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1" y="41"/>
                    <a:pt x="52" y="55"/>
                    <a:pt x="51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" name="Freeform 51"/>
            <p:cNvSpPr>
              <a:spLocks/>
            </p:cNvSpPr>
            <p:nvPr/>
          </p:nvSpPr>
          <p:spPr bwMode="auto">
            <a:xfrm>
              <a:off x="5962651" y="3502026"/>
              <a:ext cx="60325" cy="61913"/>
            </a:xfrm>
            <a:custGeom>
              <a:avLst/>
              <a:gdLst>
                <a:gd name="T0" fmla="*/ 18 w 22"/>
                <a:gd name="T1" fmla="*/ 1 h 22"/>
                <a:gd name="T2" fmla="*/ 0 w 22"/>
                <a:gd name="T3" fmla="*/ 18 h 22"/>
                <a:gd name="T4" fmla="*/ 0 w 22"/>
                <a:gd name="T5" fmla="*/ 21 h 22"/>
                <a:gd name="T6" fmla="*/ 4 w 22"/>
                <a:gd name="T7" fmla="*/ 21 h 22"/>
                <a:gd name="T8" fmla="*/ 21 w 22"/>
                <a:gd name="T9" fmla="*/ 4 h 22"/>
                <a:gd name="T10" fmla="*/ 21 w 22"/>
                <a:gd name="T11" fmla="*/ 1 h 22"/>
                <a:gd name="T12" fmla="*/ 18 w 22"/>
                <a:gd name="T1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18" y="1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1" y="22"/>
                    <a:pt x="3" y="22"/>
                    <a:pt x="4" y="21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3"/>
                    <a:pt x="22" y="2"/>
                    <a:pt x="21" y="1"/>
                  </a:cubicBezTo>
                  <a:cubicBezTo>
                    <a:pt x="20" y="0"/>
                    <a:pt x="18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" name="Freeform 52"/>
            <p:cNvSpPr>
              <a:spLocks/>
            </p:cNvSpPr>
            <p:nvPr/>
          </p:nvSpPr>
          <p:spPr bwMode="auto">
            <a:xfrm>
              <a:off x="6176963" y="3286126"/>
              <a:ext cx="58738" cy="61913"/>
            </a:xfrm>
            <a:custGeom>
              <a:avLst/>
              <a:gdLst>
                <a:gd name="T0" fmla="*/ 3 w 21"/>
                <a:gd name="T1" fmla="*/ 21 h 22"/>
                <a:gd name="T2" fmla="*/ 21 w 21"/>
                <a:gd name="T3" fmla="*/ 4 h 22"/>
                <a:gd name="T4" fmla="*/ 21 w 21"/>
                <a:gd name="T5" fmla="*/ 1 h 22"/>
                <a:gd name="T6" fmla="*/ 18 w 21"/>
                <a:gd name="T7" fmla="*/ 1 h 22"/>
                <a:gd name="T8" fmla="*/ 0 w 21"/>
                <a:gd name="T9" fmla="*/ 18 h 22"/>
                <a:gd name="T10" fmla="*/ 0 w 21"/>
                <a:gd name="T11" fmla="*/ 21 h 22"/>
                <a:gd name="T12" fmla="*/ 3 w 21"/>
                <a:gd name="T1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3" y="21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1" y="2"/>
                    <a:pt x="21" y="1"/>
                  </a:cubicBezTo>
                  <a:cubicBezTo>
                    <a:pt x="20" y="0"/>
                    <a:pt x="18" y="0"/>
                    <a:pt x="18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1" y="22"/>
                    <a:pt x="3" y="22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" name="Freeform 53"/>
            <p:cNvSpPr>
              <a:spLocks/>
            </p:cNvSpPr>
            <p:nvPr/>
          </p:nvSpPr>
          <p:spPr bwMode="auto">
            <a:xfrm>
              <a:off x="5954713" y="3292476"/>
              <a:ext cx="63500" cy="60325"/>
            </a:xfrm>
            <a:custGeom>
              <a:avLst/>
              <a:gdLst>
                <a:gd name="T0" fmla="*/ 19 w 23"/>
                <a:gd name="T1" fmla="*/ 21 h 22"/>
                <a:gd name="T2" fmla="*/ 22 w 23"/>
                <a:gd name="T3" fmla="*/ 21 h 22"/>
                <a:gd name="T4" fmla="*/ 22 w 23"/>
                <a:gd name="T5" fmla="*/ 18 h 22"/>
                <a:gd name="T6" fmla="*/ 4 w 23"/>
                <a:gd name="T7" fmla="*/ 1 h 22"/>
                <a:gd name="T8" fmla="*/ 1 w 23"/>
                <a:gd name="T9" fmla="*/ 1 h 22"/>
                <a:gd name="T10" fmla="*/ 1 w 23"/>
                <a:gd name="T11" fmla="*/ 4 h 22"/>
                <a:gd name="T12" fmla="*/ 19 w 23"/>
                <a:gd name="T1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19" y="21"/>
                  </a:moveTo>
                  <a:cubicBezTo>
                    <a:pt x="20" y="22"/>
                    <a:pt x="21" y="22"/>
                    <a:pt x="22" y="21"/>
                  </a:cubicBezTo>
                  <a:cubicBezTo>
                    <a:pt x="23" y="20"/>
                    <a:pt x="23" y="18"/>
                    <a:pt x="22" y="18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1" y="4"/>
                  </a:cubicBezTo>
                  <a:lnTo>
                    <a:pt x="1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Freeform 54"/>
            <p:cNvSpPr>
              <a:spLocks/>
            </p:cNvSpPr>
            <p:nvPr/>
          </p:nvSpPr>
          <p:spPr bwMode="auto">
            <a:xfrm>
              <a:off x="6180138" y="3497263"/>
              <a:ext cx="63500" cy="60325"/>
            </a:xfrm>
            <a:custGeom>
              <a:avLst/>
              <a:gdLst>
                <a:gd name="T0" fmla="*/ 4 w 23"/>
                <a:gd name="T1" fmla="*/ 1 h 22"/>
                <a:gd name="T2" fmla="*/ 1 w 23"/>
                <a:gd name="T3" fmla="*/ 1 h 22"/>
                <a:gd name="T4" fmla="*/ 1 w 23"/>
                <a:gd name="T5" fmla="*/ 4 h 22"/>
                <a:gd name="T6" fmla="*/ 19 w 23"/>
                <a:gd name="T7" fmla="*/ 21 h 22"/>
                <a:gd name="T8" fmla="*/ 22 w 23"/>
                <a:gd name="T9" fmla="*/ 21 h 22"/>
                <a:gd name="T10" fmla="*/ 22 w 23"/>
                <a:gd name="T11" fmla="*/ 17 h 22"/>
                <a:gd name="T12" fmla="*/ 4 w 23"/>
                <a:gd name="T1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4" y="1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0" y="22"/>
                    <a:pt x="21" y="21"/>
                    <a:pt x="22" y="21"/>
                  </a:cubicBezTo>
                  <a:cubicBezTo>
                    <a:pt x="23" y="20"/>
                    <a:pt x="23" y="18"/>
                    <a:pt x="22" y="17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4" name="Freeform 55"/>
            <p:cNvSpPr>
              <a:spLocks/>
            </p:cNvSpPr>
            <p:nvPr/>
          </p:nvSpPr>
          <p:spPr bwMode="auto">
            <a:xfrm>
              <a:off x="5907088" y="3419476"/>
              <a:ext cx="80963" cy="11113"/>
            </a:xfrm>
            <a:custGeom>
              <a:avLst/>
              <a:gdLst>
                <a:gd name="T0" fmla="*/ 29 w 29"/>
                <a:gd name="T1" fmla="*/ 2 h 4"/>
                <a:gd name="T2" fmla="*/ 26 w 29"/>
                <a:gd name="T3" fmla="*/ 0 h 4"/>
                <a:gd name="T4" fmla="*/ 2 w 29"/>
                <a:gd name="T5" fmla="*/ 0 h 4"/>
                <a:gd name="T6" fmla="*/ 0 w 29"/>
                <a:gd name="T7" fmla="*/ 2 h 4"/>
                <a:gd name="T8" fmla="*/ 2 w 29"/>
                <a:gd name="T9" fmla="*/ 4 h 4"/>
                <a:gd name="T10" fmla="*/ 26 w 29"/>
                <a:gd name="T11" fmla="*/ 4 h 4"/>
                <a:gd name="T12" fmla="*/ 29 w 29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">
                  <a:moveTo>
                    <a:pt x="29" y="2"/>
                  </a:moveTo>
                  <a:cubicBezTo>
                    <a:pt x="29" y="1"/>
                    <a:pt x="28" y="0"/>
                    <a:pt x="2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8" y="4"/>
                    <a:pt x="29" y="3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Freeform 56"/>
            <p:cNvSpPr>
              <a:spLocks/>
            </p:cNvSpPr>
            <p:nvPr/>
          </p:nvSpPr>
          <p:spPr bwMode="auto">
            <a:xfrm>
              <a:off x="6210301" y="3419476"/>
              <a:ext cx="80963" cy="11113"/>
            </a:xfrm>
            <a:custGeom>
              <a:avLst/>
              <a:gdLst>
                <a:gd name="T0" fmla="*/ 27 w 29"/>
                <a:gd name="T1" fmla="*/ 0 h 4"/>
                <a:gd name="T2" fmla="*/ 3 w 29"/>
                <a:gd name="T3" fmla="*/ 0 h 4"/>
                <a:gd name="T4" fmla="*/ 0 w 29"/>
                <a:gd name="T5" fmla="*/ 2 h 4"/>
                <a:gd name="T6" fmla="*/ 3 w 29"/>
                <a:gd name="T7" fmla="*/ 4 h 4"/>
                <a:gd name="T8" fmla="*/ 27 w 29"/>
                <a:gd name="T9" fmla="*/ 4 h 4"/>
                <a:gd name="T10" fmla="*/ 29 w 29"/>
                <a:gd name="T11" fmla="*/ 2 h 4"/>
                <a:gd name="T12" fmla="*/ 27 w 29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">
                  <a:moveTo>
                    <a:pt x="2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3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4"/>
                    <a:pt x="29" y="3"/>
                    <a:pt x="29" y="2"/>
                  </a:cubicBezTo>
                  <a:cubicBezTo>
                    <a:pt x="29" y="1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6" name="Freeform 57"/>
            <p:cNvSpPr>
              <a:spLocks/>
            </p:cNvSpPr>
            <p:nvPr/>
          </p:nvSpPr>
          <p:spPr bwMode="auto">
            <a:xfrm>
              <a:off x="6092826" y="3236913"/>
              <a:ext cx="11113" cy="79375"/>
            </a:xfrm>
            <a:custGeom>
              <a:avLst/>
              <a:gdLst>
                <a:gd name="T0" fmla="*/ 2 w 4"/>
                <a:gd name="T1" fmla="*/ 29 h 29"/>
                <a:gd name="T2" fmla="*/ 4 w 4"/>
                <a:gd name="T3" fmla="*/ 27 h 29"/>
                <a:gd name="T4" fmla="*/ 4 w 4"/>
                <a:gd name="T5" fmla="*/ 3 h 29"/>
                <a:gd name="T6" fmla="*/ 2 w 4"/>
                <a:gd name="T7" fmla="*/ 0 h 29"/>
                <a:gd name="T8" fmla="*/ 0 w 4"/>
                <a:gd name="T9" fmla="*/ 3 h 29"/>
                <a:gd name="T10" fmla="*/ 0 w 4"/>
                <a:gd name="T11" fmla="*/ 27 h 29"/>
                <a:gd name="T12" fmla="*/ 2 w 4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9">
                  <a:moveTo>
                    <a:pt x="2" y="29"/>
                  </a:moveTo>
                  <a:cubicBezTo>
                    <a:pt x="3" y="29"/>
                    <a:pt x="4" y="28"/>
                    <a:pt x="4" y="27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1" y="29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57" name="Freeform 6"/>
          <p:cNvSpPr>
            <a:spLocks/>
          </p:cNvSpPr>
          <p:nvPr/>
        </p:nvSpPr>
        <p:spPr bwMode="auto">
          <a:xfrm>
            <a:off x="777663" y="4097399"/>
            <a:ext cx="432813" cy="429671"/>
          </a:xfrm>
          <a:custGeom>
            <a:avLst/>
            <a:gdLst>
              <a:gd name="T0" fmla="*/ 236 w 320"/>
              <a:gd name="T1" fmla="*/ 278 h 319"/>
              <a:gd name="T2" fmla="*/ 42 w 320"/>
              <a:gd name="T3" fmla="*/ 235 h 319"/>
              <a:gd name="T4" fmla="*/ 85 w 320"/>
              <a:gd name="T5" fmla="*/ 41 h 319"/>
              <a:gd name="T6" fmla="*/ 278 w 320"/>
              <a:gd name="T7" fmla="*/ 84 h 319"/>
              <a:gd name="T8" fmla="*/ 236 w 320"/>
              <a:gd name="T9" fmla="*/ 27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319">
                <a:moveTo>
                  <a:pt x="236" y="278"/>
                </a:moveTo>
                <a:cubicBezTo>
                  <a:pt x="170" y="319"/>
                  <a:pt x="84" y="300"/>
                  <a:pt x="42" y="235"/>
                </a:cubicBezTo>
                <a:cubicBezTo>
                  <a:pt x="0" y="170"/>
                  <a:pt x="19" y="83"/>
                  <a:pt x="85" y="41"/>
                </a:cubicBezTo>
                <a:cubicBezTo>
                  <a:pt x="150" y="0"/>
                  <a:pt x="237" y="19"/>
                  <a:pt x="278" y="84"/>
                </a:cubicBezTo>
                <a:cubicBezTo>
                  <a:pt x="320" y="149"/>
                  <a:pt x="301" y="236"/>
                  <a:pt x="236" y="2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8" name="Freeform 21"/>
          <p:cNvSpPr>
            <a:spLocks noEditPoints="1"/>
          </p:cNvSpPr>
          <p:nvPr/>
        </p:nvSpPr>
        <p:spPr bwMode="auto">
          <a:xfrm>
            <a:off x="931622" y="4216796"/>
            <a:ext cx="172811" cy="166527"/>
          </a:xfrm>
          <a:custGeom>
            <a:avLst/>
            <a:gdLst>
              <a:gd name="T0" fmla="*/ 100 w 128"/>
              <a:gd name="T1" fmla="*/ 10 h 123"/>
              <a:gd name="T2" fmla="*/ 91 w 128"/>
              <a:gd name="T3" fmla="*/ 32 h 123"/>
              <a:gd name="T4" fmla="*/ 52 w 128"/>
              <a:gd name="T5" fmla="*/ 44 h 123"/>
              <a:gd name="T6" fmla="*/ 41 w 128"/>
              <a:gd name="T7" fmla="*/ 39 h 123"/>
              <a:gd name="T8" fmla="*/ 40 w 128"/>
              <a:gd name="T9" fmla="*/ 29 h 123"/>
              <a:gd name="T10" fmla="*/ 34 w 128"/>
              <a:gd name="T11" fmla="*/ 11 h 123"/>
              <a:gd name="T12" fmla="*/ 26 w 128"/>
              <a:gd name="T13" fmla="*/ 33 h 123"/>
              <a:gd name="T14" fmla="*/ 33 w 128"/>
              <a:gd name="T15" fmla="*/ 42 h 123"/>
              <a:gd name="T16" fmla="*/ 26 w 128"/>
              <a:gd name="T17" fmla="*/ 33 h 123"/>
              <a:gd name="T18" fmla="*/ 6 w 128"/>
              <a:gd name="T19" fmla="*/ 45 h 123"/>
              <a:gd name="T20" fmla="*/ 1 w 128"/>
              <a:gd name="T21" fmla="*/ 64 h 123"/>
              <a:gd name="T22" fmla="*/ 1 w 128"/>
              <a:gd name="T23" fmla="*/ 92 h 123"/>
              <a:gd name="T24" fmla="*/ 4 w 128"/>
              <a:gd name="T25" fmla="*/ 106 h 123"/>
              <a:gd name="T26" fmla="*/ 9 w 128"/>
              <a:gd name="T27" fmla="*/ 112 h 123"/>
              <a:gd name="T28" fmla="*/ 13 w 128"/>
              <a:gd name="T29" fmla="*/ 115 h 123"/>
              <a:gd name="T30" fmla="*/ 31 w 128"/>
              <a:gd name="T31" fmla="*/ 123 h 123"/>
              <a:gd name="T32" fmla="*/ 49 w 128"/>
              <a:gd name="T33" fmla="*/ 123 h 123"/>
              <a:gd name="T34" fmla="*/ 50 w 128"/>
              <a:gd name="T35" fmla="*/ 112 h 123"/>
              <a:gd name="T36" fmla="*/ 55 w 128"/>
              <a:gd name="T37" fmla="*/ 109 h 123"/>
              <a:gd name="T38" fmla="*/ 58 w 128"/>
              <a:gd name="T39" fmla="*/ 111 h 123"/>
              <a:gd name="T40" fmla="*/ 56 w 128"/>
              <a:gd name="T41" fmla="*/ 114 h 123"/>
              <a:gd name="T42" fmla="*/ 57 w 128"/>
              <a:gd name="T43" fmla="*/ 117 h 123"/>
              <a:gd name="T44" fmla="*/ 63 w 128"/>
              <a:gd name="T45" fmla="*/ 116 h 123"/>
              <a:gd name="T46" fmla="*/ 64 w 128"/>
              <a:gd name="T47" fmla="*/ 110 h 123"/>
              <a:gd name="T48" fmla="*/ 87 w 128"/>
              <a:gd name="T49" fmla="*/ 50 h 123"/>
              <a:gd name="T50" fmla="*/ 110 w 128"/>
              <a:gd name="T51" fmla="*/ 16 h 123"/>
              <a:gd name="T52" fmla="*/ 11 w 128"/>
              <a:gd name="T53" fmla="*/ 93 h 123"/>
              <a:gd name="T54" fmla="*/ 11 w 128"/>
              <a:gd name="T55" fmla="*/ 79 h 123"/>
              <a:gd name="T56" fmla="*/ 14 w 128"/>
              <a:gd name="T57" fmla="*/ 69 h 123"/>
              <a:gd name="T58" fmla="*/ 77 w 128"/>
              <a:gd name="T59" fmla="*/ 53 h 123"/>
              <a:gd name="T60" fmla="*/ 57 w 128"/>
              <a:gd name="T61" fmla="*/ 60 h 123"/>
              <a:gd name="T62" fmla="*/ 77 w 128"/>
              <a:gd name="T63" fmla="*/ 53 h 123"/>
              <a:gd name="T64" fmla="*/ 51 w 128"/>
              <a:gd name="T65" fmla="*/ 98 h 123"/>
              <a:gd name="T66" fmla="*/ 69 w 128"/>
              <a:gd name="T67" fmla="*/ 63 h 123"/>
              <a:gd name="T68" fmla="*/ 58 w 128"/>
              <a:gd name="T69" fmla="*/ 72 h 123"/>
              <a:gd name="T70" fmla="*/ 57 w 128"/>
              <a:gd name="T71" fmla="*/ 65 h 123"/>
              <a:gd name="T72" fmla="*/ 68 w 128"/>
              <a:gd name="T73" fmla="*/ 81 h 123"/>
              <a:gd name="T74" fmla="*/ 59 w 128"/>
              <a:gd name="T75" fmla="*/ 76 h 123"/>
              <a:gd name="T76" fmla="*/ 66 w 128"/>
              <a:gd name="T77" fmla="*/ 72 h 123"/>
              <a:gd name="T78" fmla="*/ 63 w 128"/>
              <a:gd name="T79" fmla="*/ 77 h 123"/>
              <a:gd name="T80" fmla="*/ 66 w 128"/>
              <a:gd name="T81" fmla="*/ 74 h 123"/>
              <a:gd name="T82" fmla="*/ 70 w 128"/>
              <a:gd name="T83" fmla="*/ 73 h 123"/>
              <a:gd name="T84" fmla="*/ 60 w 128"/>
              <a:gd name="T85" fmla="*/ 82 h 123"/>
              <a:gd name="T86" fmla="*/ 71 w 128"/>
              <a:gd name="T87" fmla="*/ 71 h 123"/>
              <a:gd name="T88" fmla="*/ 71 w 128"/>
              <a:gd name="T89" fmla="*/ 87 h 123"/>
              <a:gd name="T90" fmla="*/ 39 w 128"/>
              <a:gd name="T91" fmla="*/ 42 h 123"/>
              <a:gd name="T92" fmla="*/ 37 w 128"/>
              <a:gd name="T93" fmla="*/ 39 h 123"/>
              <a:gd name="T94" fmla="*/ 78 w 128"/>
              <a:gd name="T95" fmla="*/ 98 h 123"/>
              <a:gd name="T96" fmla="*/ 61 w 128"/>
              <a:gd name="T97" fmla="*/ 93 h 123"/>
              <a:gd name="T98" fmla="*/ 78 w 128"/>
              <a:gd name="T99" fmla="*/ 64 h 123"/>
              <a:gd name="T100" fmla="*/ 87 w 128"/>
              <a:gd name="T101" fmla="*/ 6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8" h="123">
                <a:moveTo>
                  <a:pt x="110" y="16"/>
                </a:moveTo>
                <a:cubicBezTo>
                  <a:pt x="110" y="16"/>
                  <a:pt x="111" y="14"/>
                  <a:pt x="109" y="15"/>
                </a:cubicBezTo>
                <a:cubicBezTo>
                  <a:pt x="109" y="15"/>
                  <a:pt x="104" y="0"/>
                  <a:pt x="100" y="10"/>
                </a:cubicBezTo>
                <a:cubicBezTo>
                  <a:pt x="96" y="23"/>
                  <a:pt x="96" y="23"/>
                  <a:pt x="96" y="23"/>
                </a:cubicBezTo>
                <a:cubicBezTo>
                  <a:pt x="94" y="25"/>
                  <a:pt x="93" y="27"/>
                  <a:pt x="92" y="29"/>
                </a:cubicBezTo>
                <a:cubicBezTo>
                  <a:pt x="91" y="30"/>
                  <a:pt x="90" y="31"/>
                  <a:pt x="91" y="32"/>
                </a:cubicBezTo>
                <a:cubicBezTo>
                  <a:pt x="91" y="37"/>
                  <a:pt x="91" y="37"/>
                  <a:pt x="91" y="37"/>
                </a:cubicBezTo>
                <a:cubicBezTo>
                  <a:pt x="83" y="46"/>
                  <a:pt x="83" y="46"/>
                  <a:pt x="83" y="46"/>
                </a:cubicBezTo>
                <a:cubicBezTo>
                  <a:pt x="74" y="41"/>
                  <a:pt x="62" y="40"/>
                  <a:pt x="52" y="44"/>
                </a:cubicBezTo>
                <a:cubicBezTo>
                  <a:pt x="51" y="43"/>
                  <a:pt x="49" y="42"/>
                  <a:pt x="48" y="42"/>
                </a:cubicBezTo>
                <a:cubicBezTo>
                  <a:pt x="47" y="42"/>
                  <a:pt x="44" y="41"/>
                  <a:pt x="43" y="40"/>
                </a:cubicBezTo>
                <a:cubicBezTo>
                  <a:pt x="42" y="40"/>
                  <a:pt x="41" y="39"/>
                  <a:pt x="41" y="39"/>
                </a:cubicBezTo>
                <a:cubicBezTo>
                  <a:pt x="41" y="39"/>
                  <a:pt x="40" y="35"/>
                  <a:pt x="39" y="35"/>
                </a:cubicBezTo>
                <a:cubicBezTo>
                  <a:pt x="39" y="35"/>
                  <a:pt x="39" y="31"/>
                  <a:pt x="40" y="30"/>
                </a:cubicBezTo>
                <a:cubicBezTo>
                  <a:pt x="40" y="30"/>
                  <a:pt x="40" y="30"/>
                  <a:pt x="40" y="29"/>
                </a:cubicBezTo>
                <a:cubicBezTo>
                  <a:pt x="40" y="29"/>
                  <a:pt x="42" y="29"/>
                  <a:pt x="42" y="27"/>
                </a:cubicBezTo>
                <a:cubicBezTo>
                  <a:pt x="42" y="27"/>
                  <a:pt x="43" y="22"/>
                  <a:pt x="42" y="23"/>
                </a:cubicBezTo>
                <a:cubicBezTo>
                  <a:pt x="42" y="23"/>
                  <a:pt x="46" y="12"/>
                  <a:pt x="34" y="11"/>
                </a:cubicBezTo>
                <a:cubicBezTo>
                  <a:pt x="34" y="11"/>
                  <a:pt x="24" y="10"/>
                  <a:pt x="25" y="22"/>
                </a:cubicBezTo>
                <a:cubicBezTo>
                  <a:pt x="25" y="22"/>
                  <a:pt x="23" y="22"/>
                  <a:pt x="27" y="29"/>
                </a:cubicBezTo>
                <a:cubicBezTo>
                  <a:pt x="27" y="29"/>
                  <a:pt x="27" y="31"/>
                  <a:pt x="26" y="33"/>
                </a:cubicBezTo>
                <a:cubicBezTo>
                  <a:pt x="26" y="33"/>
                  <a:pt x="31" y="38"/>
                  <a:pt x="32" y="38"/>
                </a:cubicBezTo>
                <a:cubicBezTo>
                  <a:pt x="32" y="38"/>
                  <a:pt x="30" y="39"/>
                  <a:pt x="30" y="39"/>
                </a:cubicBezTo>
                <a:cubicBezTo>
                  <a:pt x="30" y="39"/>
                  <a:pt x="32" y="42"/>
                  <a:pt x="33" y="42"/>
                </a:cubicBezTo>
                <a:cubicBezTo>
                  <a:pt x="33" y="42"/>
                  <a:pt x="33" y="44"/>
                  <a:pt x="32" y="45"/>
                </a:cubicBezTo>
                <a:cubicBezTo>
                  <a:pt x="32" y="45"/>
                  <a:pt x="30" y="50"/>
                  <a:pt x="31" y="51"/>
                </a:cubicBezTo>
                <a:cubicBezTo>
                  <a:pt x="31" y="51"/>
                  <a:pt x="24" y="37"/>
                  <a:pt x="26" y="33"/>
                </a:cubicBezTo>
                <a:cubicBezTo>
                  <a:pt x="26" y="33"/>
                  <a:pt x="25" y="35"/>
                  <a:pt x="22" y="37"/>
                </a:cubicBezTo>
                <a:cubicBezTo>
                  <a:pt x="22" y="37"/>
                  <a:pt x="10" y="40"/>
                  <a:pt x="9" y="41"/>
                </a:cubicBezTo>
                <a:cubicBezTo>
                  <a:pt x="9" y="41"/>
                  <a:pt x="6" y="42"/>
                  <a:pt x="6" y="45"/>
                </a:cubicBezTo>
                <a:cubicBezTo>
                  <a:pt x="6" y="45"/>
                  <a:pt x="5" y="52"/>
                  <a:pt x="5" y="54"/>
                </a:cubicBezTo>
                <a:cubicBezTo>
                  <a:pt x="4" y="55"/>
                  <a:pt x="3" y="55"/>
                  <a:pt x="3" y="57"/>
                </a:cubicBezTo>
                <a:cubicBezTo>
                  <a:pt x="3" y="59"/>
                  <a:pt x="3" y="61"/>
                  <a:pt x="1" y="64"/>
                </a:cubicBezTo>
                <a:cubicBezTo>
                  <a:pt x="0" y="67"/>
                  <a:pt x="0" y="67"/>
                  <a:pt x="0" y="71"/>
                </a:cubicBezTo>
                <a:cubicBezTo>
                  <a:pt x="0" y="75"/>
                  <a:pt x="0" y="83"/>
                  <a:pt x="0" y="86"/>
                </a:cubicBezTo>
                <a:cubicBezTo>
                  <a:pt x="0" y="89"/>
                  <a:pt x="1" y="90"/>
                  <a:pt x="1" y="92"/>
                </a:cubicBezTo>
                <a:cubicBezTo>
                  <a:pt x="0" y="94"/>
                  <a:pt x="2" y="105"/>
                  <a:pt x="2" y="106"/>
                </a:cubicBezTo>
                <a:cubicBezTo>
                  <a:pt x="2" y="106"/>
                  <a:pt x="3" y="107"/>
                  <a:pt x="4" y="107"/>
                </a:cubicBezTo>
                <a:cubicBezTo>
                  <a:pt x="4" y="107"/>
                  <a:pt x="4" y="107"/>
                  <a:pt x="4" y="106"/>
                </a:cubicBezTo>
                <a:cubicBezTo>
                  <a:pt x="5" y="106"/>
                  <a:pt x="4" y="108"/>
                  <a:pt x="6" y="111"/>
                </a:cubicBezTo>
                <a:cubicBezTo>
                  <a:pt x="6" y="111"/>
                  <a:pt x="6" y="113"/>
                  <a:pt x="8" y="112"/>
                </a:cubicBezTo>
                <a:cubicBezTo>
                  <a:pt x="8" y="112"/>
                  <a:pt x="10" y="112"/>
                  <a:pt x="9" y="112"/>
                </a:cubicBezTo>
                <a:cubicBezTo>
                  <a:pt x="9" y="112"/>
                  <a:pt x="12" y="112"/>
                  <a:pt x="11" y="111"/>
                </a:cubicBezTo>
                <a:cubicBezTo>
                  <a:pt x="11" y="111"/>
                  <a:pt x="13" y="112"/>
                  <a:pt x="14" y="113"/>
                </a:cubicBezTo>
                <a:cubicBezTo>
                  <a:pt x="14" y="113"/>
                  <a:pt x="13" y="114"/>
                  <a:pt x="13" y="115"/>
                </a:cubicBezTo>
                <a:cubicBezTo>
                  <a:pt x="13" y="115"/>
                  <a:pt x="13" y="117"/>
                  <a:pt x="14" y="119"/>
                </a:cubicBezTo>
                <a:cubicBezTo>
                  <a:pt x="14" y="119"/>
                  <a:pt x="14" y="121"/>
                  <a:pt x="14" y="123"/>
                </a:cubicBezTo>
                <a:cubicBezTo>
                  <a:pt x="31" y="123"/>
                  <a:pt x="31" y="123"/>
                  <a:pt x="31" y="123"/>
                </a:cubicBezTo>
                <a:cubicBezTo>
                  <a:pt x="31" y="123"/>
                  <a:pt x="31" y="123"/>
                  <a:pt x="31" y="122"/>
                </a:cubicBezTo>
                <a:cubicBezTo>
                  <a:pt x="31" y="122"/>
                  <a:pt x="31" y="123"/>
                  <a:pt x="31" y="123"/>
                </a:cubicBezTo>
                <a:cubicBezTo>
                  <a:pt x="49" y="123"/>
                  <a:pt x="49" y="123"/>
                  <a:pt x="49" y="123"/>
                </a:cubicBezTo>
                <a:cubicBezTo>
                  <a:pt x="49" y="121"/>
                  <a:pt x="49" y="120"/>
                  <a:pt x="49" y="120"/>
                </a:cubicBezTo>
                <a:cubicBezTo>
                  <a:pt x="49" y="119"/>
                  <a:pt x="48" y="118"/>
                  <a:pt x="49" y="116"/>
                </a:cubicBezTo>
                <a:cubicBezTo>
                  <a:pt x="50" y="115"/>
                  <a:pt x="50" y="112"/>
                  <a:pt x="50" y="112"/>
                </a:cubicBezTo>
                <a:cubicBezTo>
                  <a:pt x="51" y="112"/>
                  <a:pt x="51" y="112"/>
                  <a:pt x="51" y="112"/>
                </a:cubicBezTo>
                <a:cubicBezTo>
                  <a:pt x="51" y="112"/>
                  <a:pt x="51" y="110"/>
                  <a:pt x="51" y="107"/>
                </a:cubicBezTo>
                <a:cubicBezTo>
                  <a:pt x="52" y="108"/>
                  <a:pt x="53" y="108"/>
                  <a:pt x="55" y="109"/>
                </a:cubicBezTo>
                <a:cubicBezTo>
                  <a:pt x="55" y="109"/>
                  <a:pt x="55" y="109"/>
                  <a:pt x="55" y="109"/>
                </a:cubicBezTo>
                <a:cubicBezTo>
                  <a:pt x="55" y="110"/>
                  <a:pt x="55" y="111"/>
                  <a:pt x="55" y="111"/>
                </a:cubicBezTo>
                <a:cubicBezTo>
                  <a:pt x="55" y="111"/>
                  <a:pt x="58" y="112"/>
                  <a:pt x="58" y="111"/>
                </a:cubicBezTo>
                <a:cubicBezTo>
                  <a:pt x="58" y="111"/>
                  <a:pt x="58" y="112"/>
                  <a:pt x="58" y="113"/>
                </a:cubicBezTo>
                <a:cubicBezTo>
                  <a:pt x="58" y="113"/>
                  <a:pt x="58" y="114"/>
                  <a:pt x="58" y="114"/>
                </a:cubicBezTo>
                <a:cubicBezTo>
                  <a:pt x="58" y="114"/>
                  <a:pt x="57" y="113"/>
                  <a:pt x="56" y="114"/>
                </a:cubicBezTo>
                <a:cubicBezTo>
                  <a:pt x="56" y="115"/>
                  <a:pt x="56" y="115"/>
                  <a:pt x="56" y="115"/>
                </a:cubicBezTo>
                <a:cubicBezTo>
                  <a:pt x="56" y="115"/>
                  <a:pt x="56" y="115"/>
                  <a:pt x="57" y="116"/>
                </a:cubicBezTo>
                <a:cubicBezTo>
                  <a:pt x="57" y="116"/>
                  <a:pt x="56" y="116"/>
                  <a:pt x="57" y="117"/>
                </a:cubicBezTo>
                <a:cubicBezTo>
                  <a:pt x="57" y="117"/>
                  <a:pt x="59" y="118"/>
                  <a:pt x="60" y="118"/>
                </a:cubicBezTo>
                <a:cubicBezTo>
                  <a:pt x="60" y="118"/>
                  <a:pt x="62" y="119"/>
                  <a:pt x="62" y="117"/>
                </a:cubicBezTo>
                <a:cubicBezTo>
                  <a:pt x="62" y="117"/>
                  <a:pt x="63" y="117"/>
                  <a:pt x="63" y="116"/>
                </a:cubicBezTo>
                <a:cubicBezTo>
                  <a:pt x="63" y="116"/>
                  <a:pt x="64" y="114"/>
                  <a:pt x="64" y="113"/>
                </a:cubicBezTo>
                <a:cubicBezTo>
                  <a:pt x="64" y="112"/>
                  <a:pt x="64" y="112"/>
                  <a:pt x="64" y="111"/>
                </a:cubicBezTo>
                <a:cubicBezTo>
                  <a:pt x="64" y="111"/>
                  <a:pt x="64" y="111"/>
                  <a:pt x="64" y="110"/>
                </a:cubicBezTo>
                <a:cubicBezTo>
                  <a:pt x="70" y="110"/>
                  <a:pt x="77" y="109"/>
                  <a:pt x="82" y="105"/>
                </a:cubicBezTo>
                <a:cubicBezTo>
                  <a:pt x="99" y="96"/>
                  <a:pt x="104" y="75"/>
                  <a:pt x="94" y="58"/>
                </a:cubicBezTo>
                <a:cubicBezTo>
                  <a:pt x="93" y="55"/>
                  <a:pt x="90" y="52"/>
                  <a:pt x="87" y="50"/>
                </a:cubicBezTo>
                <a:cubicBezTo>
                  <a:pt x="91" y="44"/>
                  <a:pt x="93" y="41"/>
                  <a:pt x="93" y="41"/>
                </a:cubicBezTo>
                <a:cubicBezTo>
                  <a:pt x="93" y="41"/>
                  <a:pt x="108" y="34"/>
                  <a:pt x="113" y="34"/>
                </a:cubicBezTo>
                <a:cubicBezTo>
                  <a:pt x="113" y="34"/>
                  <a:pt x="128" y="28"/>
                  <a:pt x="110" y="16"/>
                </a:cubicBezTo>
                <a:close/>
                <a:moveTo>
                  <a:pt x="14" y="80"/>
                </a:moveTo>
                <a:cubicBezTo>
                  <a:pt x="14" y="81"/>
                  <a:pt x="12" y="91"/>
                  <a:pt x="11" y="96"/>
                </a:cubicBezTo>
                <a:cubicBezTo>
                  <a:pt x="11" y="96"/>
                  <a:pt x="11" y="94"/>
                  <a:pt x="11" y="93"/>
                </a:cubicBezTo>
                <a:cubicBezTo>
                  <a:pt x="11" y="91"/>
                  <a:pt x="11" y="90"/>
                  <a:pt x="10" y="89"/>
                </a:cubicBezTo>
                <a:cubicBezTo>
                  <a:pt x="10" y="87"/>
                  <a:pt x="10" y="86"/>
                  <a:pt x="10" y="85"/>
                </a:cubicBezTo>
                <a:cubicBezTo>
                  <a:pt x="11" y="85"/>
                  <a:pt x="11" y="81"/>
                  <a:pt x="11" y="79"/>
                </a:cubicBezTo>
                <a:cubicBezTo>
                  <a:pt x="11" y="78"/>
                  <a:pt x="12" y="77"/>
                  <a:pt x="13" y="76"/>
                </a:cubicBezTo>
                <a:cubicBezTo>
                  <a:pt x="13" y="74"/>
                  <a:pt x="13" y="73"/>
                  <a:pt x="13" y="72"/>
                </a:cubicBezTo>
                <a:cubicBezTo>
                  <a:pt x="13" y="70"/>
                  <a:pt x="13" y="68"/>
                  <a:pt x="14" y="69"/>
                </a:cubicBezTo>
                <a:cubicBezTo>
                  <a:pt x="14" y="69"/>
                  <a:pt x="14" y="74"/>
                  <a:pt x="14" y="76"/>
                </a:cubicBezTo>
                <a:cubicBezTo>
                  <a:pt x="14" y="78"/>
                  <a:pt x="14" y="77"/>
                  <a:pt x="14" y="80"/>
                </a:cubicBezTo>
                <a:close/>
                <a:moveTo>
                  <a:pt x="77" y="53"/>
                </a:moveTo>
                <a:cubicBezTo>
                  <a:pt x="72" y="60"/>
                  <a:pt x="72" y="60"/>
                  <a:pt x="72" y="60"/>
                </a:cubicBezTo>
                <a:cubicBezTo>
                  <a:pt x="72" y="60"/>
                  <a:pt x="72" y="60"/>
                  <a:pt x="72" y="60"/>
                </a:cubicBezTo>
                <a:cubicBezTo>
                  <a:pt x="67" y="58"/>
                  <a:pt x="62" y="57"/>
                  <a:pt x="57" y="60"/>
                </a:cubicBezTo>
                <a:cubicBezTo>
                  <a:pt x="57" y="59"/>
                  <a:pt x="57" y="58"/>
                  <a:pt x="57" y="57"/>
                </a:cubicBezTo>
                <a:cubicBezTo>
                  <a:pt x="56" y="55"/>
                  <a:pt x="56" y="53"/>
                  <a:pt x="56" y="52"/>
                </a:cubicBezTo>
                <a:cubicBezTo>
                  <a:pt x="63" y="49"/>
                  <a:pt x="71" y="50"/>
                  <a:pt x="77" y="53"/>
                </a:cubicBezTo>
                <a:close/>
                <a:moveTo>
                  <a:pt x="50" y="97"/>
                </a:moveTo>
                <a:cubicBezTo>
                  <a:pt x="50" y="95"/>
                  <a:pt x="49" y="93"/>
                  <a:pt x="50" y="93"/>
                </a:cubicBezTo>
                <a:cubicBezTo>
                  <a:pt x="50" y="93"/>
                  <a:pt x="51" y="95"/>
                  <a:pt x="51" y="98"/>
                </a:cubicBezTo>
                <a:cubicBezTo>
                  <a:pt x="51" y="97"/>
                  <a:pt x="51" y="97"/>
                  <a:pt x="50" y="97"/>
                </a:cubicBezTo>
                <a:close/>
                <a:moveTo>
                  <a:pt x="58" y="64"/>
                </a:moveTo>
                <a:cubicBezTo>
                  <a:pt x="62" y="62"/>
                  <a:pt x="66" y="62"/>
                  <a:pt x="69" y="63"/>
                </a:cubicBezTo>
                <a:cubicBezTo>
                  <a:pt x="68" y="65"/>
                  <a:pt x="67" y="66"/>
                  <a:pt x="66" y="68"/>
                </a:cubicBezTo>
                <a:cubicBezTo>
                  <a:pt x="65" y="68"/>
                  <a:pt x="63" y="68"/>
                  <a:pt x="61" y="69"/>
                </a:cubicBezTo>
                <a:cubicBezTo>
                  <a:pt x="59" y="70"/>
                  <a:pt x="58" y="71"/>
                  <a:pt x="58" y="72"/>
                </a:cubicBezTo>
                <a:cubicBezTo>
                  <a:pt x="58" y="72"/>
                  <a:pt x="58" y="71"/>
                  <a:pt x="58" y="71"/>
                </a:cubicBezTo>
                <a:cubicBezTo>
                  <a:pt x="57" y="69"/>
                  <a:pt x="57" y="69"/>
                  <a:pt x="57" y="67"/>
                </a:cubicBezTo>
                <a:cubicBezTo>
                  <a:pt x="57" y="66"/>
                  <a:pt x="57" y="66"/>
                  <a:pt x="57" y="65"/>
                </a:cubicBezTo>
                <a:cubicBezTo>
                  <a:pt x="57" y="65"/>
                  <a:pt x="58" y="65"/>
                  <a:pt x="58" y="64"/>
                </a:cubicBezTo>
                <a:close/>
                <a:moveTo>
                  <a:pt x="70" y="73"/>
                </a:moveTo>
                <a:cubicBezTo>
                  <a:pt x="71" y="76"/>
                  <a:pt x="71" y="79"/>
                  <a:pt x="68" y="81"/>
                </a:cubicBezTo>
                <a:cubicBezTo>
                  <a:pt x="65" y="82"/>
                  <a:pt x="61" y="82"/>
                  <a:pt x="60" y="79"/>
                </a:cubicBezTo>
                <a:cubicBezTo>
                  <a:pt x="60" y="78"/>
                  <a:pt x="59" y="78"/>
                  <a:pt x="59" y="78"/>
                </a:cubicBezTo>
                <a:cubicBezTo>
                  <a:pt x="59" y="77"/>
                  <a:pt x="59" y="77"/>
                  <a:pt x="59" y="76"/>
                </a:cubicBezTo>
                <a:cubicBezTo>
                  <a:pt x="59" y="74"/>
                  <a:pt x="60" y="72"/>
                  <a:pt x="62" y="71"/>
                </a:cubicBezTo>
                <a:cubicBezTo>
                  <a:pt x="63" y="70"/>
                  <a:pt x="65" y="70"/>
                  <a:pt x="66" y="70"/>
                </a:cubicBezTo>
                <a:cubicBezTo>
                  <a:pt x="66" y="71"/>
                  <a:pt x="66" y="71"/>
                  <a:pt x="66" y="72"/>
                </a:cubicBezTo>
                <a:cubicBezTo>
                  <a:pt x="65" y="73"/>
                  <a:pt x="65" y="73"/>
                  <a:pt x="65" y="73"/>
                </a:cubicBezTo>
                <a:cubicBezTo>
                  <a:pt x="65" y="73"/>
                  <a:pt x="64" y="73"/>
                  <a:pt x="63" y="74"/>
                </a:cubicBezTo>
                <a:cubicBezTo>
                  <a:pt x="62" y="74"/>
                  <a:pt x="62" y="76"/>
                  <a:pt x="63" y="77"/>
                </a:cubicBezTo>
                <a:cubicBezTo>
                  <a:pt x="63" y="78"/>
                  <a:pt x="65" y="78"/>
                  <a:pt x="66" y="78"/>
                </a:cubicBezTo>
                <a:cubicBezTo>
                  <a:pt x="67" y="77"/>
                  <a:pt x="67" y="76"/>
                  <a:pt x="67" y="74"/>
                </a:cubicBezTo>
                <a:cubicBezTo>
                  <a:pt x="67" y="74"/>
                  <a:pt x="67" y="74"/>
                  <a:pt x="66" y="74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73"/>
                  <a:pt x="68" y="74"/>
                  <a:pt x="70" y="73"/>
                </a:cubicBezTo>
                <a:cubicBezTo>
                  <a:pt x="70" y="73"/>
                  <a:pt x="70" y="73"/>
                  <a:pt x="70" y="73"/>
                </a:cubicBezTo>
                <a:close/>
                <a:moveTo>
                  <a:pt x="61" y="88"/>
                </a:moveTo>
                <a:cubicBezTo>
                  <a:pt x="61" y="87"/>
                  <a:pt x="60" y="86"/>
                  <a:pt x="60" y="86"/>
                </a:cubicBezTo>
                <a:cubicBezTo>
                  <a:pt x="60" y="84"/>
                  <a:pt x="60" y="83"/>
                  <a:pt x="60" y="82"/>
                </a:cubicBezTo>
                <a:cubicBezTo>
                  <a:pt x="62" y="84"/>
                  <a:pt x="66" y="84"/>
                  <a:pt x="69" y="83"/>
                </a:cubicBezTo>
                <a:cubicBezTo>
                  <a:pt x="73" y="80"/>
                  <a:pt x="74" y="75"/>
                  <a:pt x="72" y="72"/>
                </a:cubicBezTo>
                <a:cubicBezTo>
                  <a:pt x="71" y="72"/>
                  <a:pt x="71" y="72"/>
                  <a:pt x="71" y="71"/>
                </a:cubicBezTo>
                <a:cubicBezTo>
                  <a:pt x="72" y="71"/>
                  <a:pt x="74" y="69"/>
                  <a:pt x="75" y="67"/>
                </a:cubicBezTo>
                <a:cubicBezTo>
                  <a:pt x="75" y="68"/>
                  <a:pt x="76" y="68"/>
                  <a:pt x="76" y="69"/>
                </a:cubicBezTo>
                <a:cubicBezTo>
                  <a:pt x="80" y="75"/>
                  <a:pt x="78" y="83"/>
                  <a:pt x="71" y="87"/>
                </a:cubicBezTo>
                <a:cubicBezTo>
                  <a:pt x="68" y="89"/>
                  <a:pt x="64" y="89"/>
                  <a:pt x="61" y="88"/>
                </a:cubicBezTo>
                <a:close/>
                <a:moveTo>
                  <a:pt x="39" y="35"/>
                </a:moveTo>
                <a:cubicBezTo>
                  <a:pt x="39" y="35"/>
                  <a:pt x="41" y="38"/>
                  <a:pt x="39" y="42"/>
                </a:cubicBezTo>
                <a:cubicBezTo>
                  <a:pt x="39" y="43"/>
                  <a:pt x="39" y="48"/>
                  <a:pt x="38" y="49"/>
                </a:cubicBezTo>
                <a:cubicBezTo>
                  <a:pt x="38" y="49"/>
                  <a:pt x="37" y="43"/>
                  <a:pt x="36" y="42"/>
                </a:cubicBezTo>
                <a:cubicBezTo>
                  <a:pt x="36" y="42"/>
                  <a:pt x="36" y="39"/>
                  <a:pt x="37" y="39"/>
                </a:cubicBezTo>
                <a:cubicBezTo>
                  <a:pt x="37" y="39"/>
                  <a:pt x="36" y="38"/>
                  <a:pt x="35" y="38"/>
                </a:cubicBezTo>
                <a:cubicBezTo>
                  <a:pt x="35" y="38"/>
                  <a:pt x="40" y="36"/>
                  <a:pt x="39" y="35"/>
                </a:cubicBezTo>
                <a:close/>
                <a:moveTo>
                  <a:pt x="78" y="98"/>
                </a:moveTo>
                <a:cubicBezTo>
                  <a:pt x="73" y="101"/>
                  <a:pt x="68" y="102"/>
                  <a:pt x="63" y="101"/>
                </a:cubicBezTo>
                <a:cubicBezTo>
                  <a:pt x="63" y="100"/>
                  <a:pt x="63" y="100"/>
                  <a:pt x="62" y="99"/>
                </a:cubicBezTo>
                <a:cubicBezTo>
                  <a:pt x="62" y="97"/>
                  <a:pt x="61" y="94"/>
                  <a:pt x="61" y="93"/>
                </a:cubicBezTo>
                <a:cubicBezTo>
                  <a:pt x="65" y="94"/>
                  <a:pt x="70" y="93"/>
                  <a:pt x="74" y="91"/>
                </a:cubicBezTo>
                <a:cubicBezTo>
                  <a:pt x="82" y="86"/>
                  <a:pt x="85" y="75"/>
                  <a:pt x="80" y="67"/>
                </a:cubicBezTo>
                <a:cubicBezTo>
                  <a:pt x="79" y="66"/>
                  <a:pt x="79" y="65"/>
                  <a:pt x="78" y="64"/>
                </a:cubicBezTo>
                <a:cubicBezTo>
                  <a:pt x="79" y="62"/>
                  <a:pt x="80" y="61"/>
                  <a:pt x="81" y="59"/>
                </a:cubicBezTo>
                <a:cubicBezTo>
                  <a:pt x="82" y="57"/>
                  <a:pt x="82" y="57"/>
                  <a:pt x="82" y="57"/>
                </a:cubicBezTo>
                <a:cubicBezTo>
                  <a:pt x="84" y="59"/>
                  <a:pt x="86" y="61"/>
                  <a:pt x="87" y="63"/>
                </a:cubicBezTo>
                <a:cubicBezTo>
                  <a:pt x="94" y="75"/>
                  <a:pt x="90" y="91"/>
                  <a:pt x="78" y="9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60" name="Group 159"/>
          <p:cNvGrpSpPr/>
          <p:nvPr/>
        </p:nvGrpSpPr>
        <p:grpSpPr>
          <a:xfrm>
            <a:off x="961471" y="5433349"/>
            <a:ext cx="142962" cy="151603"/>
            <a:chOff x="8320088" y="1933575"/>
            <a:chExt cx="288925" cy="306388"/>
          </a:xfrm>
          <a:solidFill>
            <a:schemeClr val="bg2"/>
          </a:solidFill>
        </p:grpSpPr>
        <p:sp>
          <p:nvSpPr>
            <p:cNvPr id="161" name="Oval 40"/>
            <p:cNvSpPr>
              <a:spLocks noChangeArrowheads="1"/>
            </p:cNvSpPr>
            <p:nvPr/>
          </p:nvSpPr>
          <p:spPr bwMode="auto">
            <a:xfrm>
              <a:off x="8450263" y="2122488"/>
              <a:ext cx="66675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2" name="Freeform 41"/>
            <p:cNvSpPr>
              <a:spLocks/>
            </p:cNvSpPr>
            <p:nvPr/>
          </p:nvSpPr>
          <p:spPr bwMode="auto">
            <a:xfrm>
              <a:off x="8320088" y="2012950"/>
              <a:ext cx="288925" cy="227013"/>
            </a:xfrm>
            <a:custGeom>
              <a:avLst/>
              <a:gdLst>
                <a:gd name="T0" fmla="*/ 106 w 106"/>
                <a:gd name="T1" fmla="*/ 26 h 83"/>
                <a:gd name="T2" fmla="*/ 97 w 106"/>
                <a:gd name="T3" fmla="*/ 13 h 83"/>
                <a:gd name="T4" fmla="*/ 90 w 106"/>
                <a:gd name="T5" fmla="*/ 16 h 83"/>
                <a:gd name="T6" fmla="*/ 83 w 106"/>
                <a:gd name="T7" fmla="*/ 13 h 83"/>
                <a:gd name="T8" fmla="*/ 74 w 106"/>
                <a:gd name="T9" fmla="*/ 26 h 83"/>
                <a:gd name="T10" fmla="*/ 86 w 106"/>
                <a:gd name="T11" fmla="*/ 26 h 83"/>
                <a:gd name="T12" fmla="*/ 90 w 106"/>
                <a:gd name="T13" fmla="*/ 42 h 83"/>
                <a:gd name="T14" fmla="*/ 77 w 106"/>
                <a:gd name="T15" fmla="*/ 67 h 83"/>
                <a:gd name="T16" fmla="*/ 71 w 106"/>
                <a:gd name="T17" fmla="*/ 63 h 83"/>
                <a:gd name="T18" fmla="*/ 60 w 106"/>
                <a:gd name="T19" fmla="*/ 68 h 83"/>
                <a:gd name="T20" fmla="*/ 49 w 106"/>
                <a:gd name="T21" fmla="*/ 63 h 83"/>
                <a:gd name="T22" fmla="*/ 43 w 106"/>
                <a:gd name="T23" fmla="*/ 67 h 83"/>
                <a:gd name="T24" fmla="*/ 30 w 106"/>
                <a:gd name="T25" fmla="*/ 41 h 83"/>
                <a:gd name="T26" fmla="*/ 34 w 106"/>
                <a:gd name="T27" fmla="*/ 26 h 83"/>
                <a:gd name="T28" fmla="*/ 64 w 106"/>
                <a:gd name="T29" fmla="*/ 26 h 83"/>
                <a:gd name="T30" fmla="*/ 47 w 106"/>
                <a:gd name="T31" fmla="*/ 0 h 83"/>
                <a:gd name="T32" fmla="*/ 32 w 106"/>
                <a:gd name="T33" fmla="*/ 6 h 83"/>
                <a:gd name="T34" fmla="*/ 18 w 106"/>
                <a:gd name="T35" fmla="*/ 0 h 83"/>
                <a:gd name="T36" fmla="*/ 0 w 106"/>
                <a:gd name="T37" fmla="*/ 26 h 83"/>
                <a:gd name="T38" fmla="*/ 25 w 106"/>
                <a:gd name="T39" fmla="*/ 26 h 83"/>
                <a:gd name="T40" fmla="*/ 22 w 106"/>
                <a:gd name="T41" fmla="*/ 41 h 83"/>
                <a:gd name="T42" fmla="*/ 38 w 106"/>
                <a:gd name="T43" fmla="*/ 74 h 83"/>
                <a:gd name="T44" fmla="*/ 35 w 106"/>
                <a:gd name="T45" fmla="*/ 83 h 83"/>
                <a:gd name="T46" fmla="*/ 85 w 106"/>
                <a:gd name="T47" fmla="*/ 83 h 83"/>
                <a:gd name="T48" fmla="*/ 82 w 106"/>
                <a:gd name="T49" fmla="*/ 74 h 83"/>
                <a:gd name="T50" fmla="*/ 98 w 106"/>
                <a:gd name="T51" fmla="*/ 42 h 83"/>
                <a:gd name="T52" fmla="*/ 95 w 106"/>
                <a:gd name="T53" fmla="*/ 26 h 83"/>
                <a:gd name="T54" fmla="*/ 106 w 106"/>
                <a:gd name="T55" fmla="*/ 2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83">
                  <a:moveTo>
                    <a:pt x="106" y="26"/>
                  </a:moveTo>
                  <a:cubicBezTo>
                    <a:pt x="106" y="21"/>
                    <a:pt x="102" y="16"/>
                    <a:pt x="97" y="13"/>
                  </a:cubicBezTo>
                  <a:cubicBezTo>
                    <a:pt x="95" y="15"/>
                    <a:pt x="93" y="16"/>
                    <a:pt x="90" y="16"/>
                  </a:cubicBezTo>
                  <a:cubicBezTo>
                    <a:pt x="87" y="16"/>
                    <a:pt x="84" y="15"/>
                    <a:pt x="83" y="13"/>
                  </a:cubicBezTo>
                  <a:cubicBezTo>
                    <a:pt x="78" y="16"/>
                    <a:pt x="74" y="21"/>
                    <a:pt x="74" y="2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8" y="31"/>
                    <a:pt x="90" y="36"/>
                    <a:pt x="90" y="42"/>
                  </a:cubicBezTo>
                  <a:cubicBezTo>
                    <a:pt x="90" y="52"/>
                    <a:pt x="85" y="61"/>
                    <a:pt x="77" y="67"/>
                  </a:cubicBezTo>
                  <a:cubicBezTo>
                    <a:pt x="76" y="65"/>
                    <a:pt x="73" y="64"/>
                    <a:pt x="71" y="63"/>
                  </a:cubicBezTo>
                  <a:cubicBezTo>
                    <a:pt x="68" y="66"/>
                    <a:pt x="65" y="68"/>
                    <a:pt x="60" y="68"/>
                  </a:cubicBezTo>
                  <a:cubicBezTo>
                    <a:pt x="56" y="68"/>
                    <a:pt x="52" y="66"/>
                    <a:pt x="49" y="63"/>
                  </a:cubicBezTo>
                  <a:cubicBezTo>
                    <a:pt x="47" y="64"/>
                    <a:pt x="45" y="65"/>
                    <a:pt x="43" y="67"/>
                  </a:cubicBezTo>
                  <a:cubicBezTo>
                    <a:pt x="35" y="61"/>
                    <a:pt x="30" y="52"/>
                    <a:pt x="30" y="41"/>
                  </a:cubicBezTo>
                  <a:cubicBezTo>
                    <a:pt x="30" y="36"/>
                    <a:pt x="31" y="31"/>
                    <a:pt x="34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3" y="15"/>
                    <a:pt x="56" y="5"/>
                    <a:pt x="47" y="0"/>
                  </a:cubicBezTo>
                  <a:cubicBezTo>
                    <a:pt x="43" y="4"/>
                    <a:pt x="38" y="6"/>
                    <a:pt x="32" y="6"/>
                  </a:cubicBezTo>
                  <a:cubicBezTo>
                    <a:pt x="27" y="6"/>
                    <a:pt x="22" y="4"/>
                    <a:pt x="18" y="0"/>
                  </a:cubicBezTo>
                  <a:cubicBezTo>
                    <a:pt x="8" y="5"/>
                    <a:pt x="1" y="15"/>
                    <a:pt x="0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3" y="31"/>
                    <a:pt x="22" y="36"/>
                    <a:pt x="22" y="41"/>
                  </a:cubicBezTo>
                  <a:cubicBezTo>
                    <a:pt x="22" y="55"/>
                    <a:pt x="28" y="67"/>
                    <a:pt x="38" y="74"/>
                  </a:cubicBezTo>
                  <a:cubicBezTo>
                    <a:pt x="37" y="77"/>
                    <a:pt x="36" y="80"/>
                    <a:pt x="3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0"/>
                    <a:pt x="84" y="77"/>
                    <a:pt x="82" y="74"/>
                  </a:cubicBezTo>
                  <a:cubicBezTo>
                    <a:pt x="92" y="67"/>
                    <a:pt x="98" y="55"/>
                    <a:pt x="98" y="42"/>
                  </a:cubicBezTo>
                  <a:cubicBezTo>
                    <a:pt x="98" y="36"/>
                    <a:pt x="97" y="31"/>
                    <a:pt x="95" y="26"/>
                  </a:cubicBezTo>
                  <a:lnTo>
                    <a:pt x="106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3" name="Oval 42"/>
            <p:cNvSpPr>
              <a:spLocks noChangeArrowheads="1"/>
            </p:cNvSpPr>
            <p:nvPr/>
          </p:nvSpPr>
          <p:spPr bwMode="auto">
            <a:xfrm>
              <a:off x="8543925" y="20081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4" name="Oval 43"/>
            <p:cNvSpPr>
              <a:spLocks noChangeArrowheads="1"/>
            </p:cNvSpPr>
            <p:nvPr/>
          </p:nvSpPr>
          <p:spPr bwMode="auto">
            <a:xfrm>
              <a:off x="8366125" y="1933575"/>
              <a:ext cx="84138" cy="85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269808" y="2607761"/>
            <a:ext cx="70695" cy="143748"/>
            <a:chOff x="7043738" y="1851747"/>
            <a:chExt cx="142875" cy="290513"/>
          </a:xfrm>
          <a:solidFill>
            <a:schemeClr val="bg2"/>
          </a:solidFill>
        </p:grpSpPr>
        <p:sp>
          <p:nvSpPr>
            <p:cNvPr id="167" name="Freeform 44"/>
            <p:cNvSpPr>
              <a:spLocks noEditPoints="1"/>
            </p:cNvSpPr>
            <p:nvPr/>
          </p:nvSpPr>
          <p:spPr bwMode="auto">
            <a:xfrm>
              <a:off x="7054850" y="1891434"/>
              <a:ext cx="123825" cy="215900"/>
            </a:xfrm>
            <a:custGeom>
              <a:avLst/>
              <a:gdLst>
                <a:gd name="T0" fmla="*/ 28 w 45"/>
                <a:gd name="T1" fmla="*/ 36 h 79"/>
                <a:gd name="T2" fmla="*/ 45 w 45"/>
                <a:gd name="T3" fmla="*/ 13 h 79"/>
                <a:gd name="T4" fmla="*/ 45 w 45"/>
                <a:gd name="T5" fmla="*/ 0 h 79"/>
                <a:gd name="T6" fmla="*/ 41 w 45"/>
                <a:gd name="T7" fmla="*/ 0 h 79"/>
                <a:gd name="T8" fmla="*/ 4 w 45"/>
                <a:gd name="T9" fmla="*/ 0 h 79"/>
                <a:gd name="T10" fmla="*/ 0 w 45"/>
                <a:gd name="T11" fmla="*/ 0 h 79"/>
                <a:gd name="T12" fmla="*/ 0 w 45"/>
                <a:gd name="T13" fmla="*/ 13 h 79"/>
                <a:gd name="T14" fmla="*/ 0 w 45"/>
                <a:gd name="T15" fmla="*/ 13 h 79"/>
                <a:gd name="T16" fmla="*/ 18 w 45"/>
                <a:gd name="T17" fmla="*/ 36 h 79"/>
                <a:gd name="T18" fmla="*/ 20 w 45"/>
                <a:gd name="T19" fmla="*/ 40 h 79"/>
                <a:gd name="T20" fmla="*/ 19 w 45"/>
                <a:gd name="T21" fmla="*/ 42 h 79"/>
                <a:gd name="T22" fmla="*/ 0 w 45"/>
                <a:gd name="T23" fmla="*/ 66 h 79"/>
                <a:gd name="T24" fmla="*/ 0 w 45"/>
                <a:gd name="T25" fmla="*/ 66 h 79"/>
                <a:gd name="T26" fmla="*/ 0 w 45"/>
                <a:gd name="T27" fmla="*/ 79 h 79"/>
                <a:gd name="T28" fmla="*/ 4 w 45"/>
                <a:gd name="T29" fmla="*/ 79 h 79"/>
                <a:gd name="T30" fmla="*/ 41 w 45"/>
                <a:gd name="T31" fmla="*/ 79 h 79"/>
                <a:gd name="T32" fmla="*/ 45 w 45"/>
                <a:gd name="T33" fmla="*/ 79 h 79"/>
                <a:gd name="T34" fmla="*/ 45 w 45"/>
                <a:gd name="T35" fmla="*/ 66 h 79"/>
                <a:gd name="T36" fmla="*/ 26 w 45"/>
                <a:gd name="T37" fmla="*/ 42 h 79"/>
                <a:gd name="T38" fmla="*/ 25 w 45"/>
                <a:gd name="T39" fmla="*/ 40 h 79"/>
                <a:gd name="T40" fmla="*/ 28 w 45"/>
                <a:gd name="T41" fmla="*/ 36 h 79"/>
                <a:gd name="T42" fmla="*/ 7 w 45"/>
                <a:gd name="T43" fmla="*/ 66 h 79"/>
                <a:gd name="T44" fmla="*/ 7 w 45"/>
                <a:gd name="T45" fmla="*/ 64 h 79"/>
                <a:gd name="T46" fmla="*/ 7 w 45"/>
                <a:gd name="T47" fmla="*/ 64 h 79"/>
                <a:gd name="T48" fmla="*/ 20 w 45"/>
                <a:gd name="T49" fmla="*/ 48 h 79"/>
                <a:gd name="T50" fmla="*/ 7 w 45"/>
                <a:gd name="T51" fmla="*/ 66 h 79"/>
                <a:gd name="T52" fmla="*/ 38 w 45"/>
                <a:gd name="T53" fmla="*/ 64 h 79"/>
                <a:gd name="T54" fmla="*/ 38 w 45"/>
                <a:gd name="T55" fmla="*/ 65 h 79"/>
                <a:gd name="T56" fmla="*/ 25 w 45"/>
                <a:gd name="T57" fmla="*/ 48 h 79"/>
                <a:gd name="T58" fmla="*/ 38 w 45"/>
                <a:gd name="T59" fmla="*/ 64 h 79"/>
                <a:gd name="T60" fmla="*/ 20 w 45"/>
                <a:gd name="T61" fmla="*/ 21 h 79"/>
                <a:gd name="T62" fmla="*/ 9 w 45"/>
                <a:gd name="T63" fmla="*/ 23 h 79"/>
                <a:gd name="T64" fmla="*/ 7 w 45"/>
                <a:gd name="T65" fmla="*/ 14 h 79"/>
                <a:gd name="T66" fmla="*/ 7 w 45"/>
                <a:gd name="T67" fmla="*/ 14 h 79"/>
                <a:gd name="T68" fmla="*/ 7 w 45"/>
                <a:gd name="T69" fmla="*/ 5 h 79"/>
                <a:gd name="T70" fmla="*/ 9 w 45"/>
                <a:gd name="T71" fmla="*/ 5 h 79"/>
                <a:gd name="T72" fmla="*/ 36 w 45"/>
                <a:gd name="T73" fmla="*/ 5 h 79"/>
                <a:gd name="T74" fmla="*/ 38 w 45"/>
                <a:gd name="T75" fmla="*/ 5 h 79"/>
                <a:gd name="T76" fmla="*/ 38 w 45"/>
                <a:gd name="T77" fmla="*/ 14 h 79"/>
                <a:gd name="T78" fmla="*/ 37 w 45"/>
                <a:gd name="T79" fmla="*/ 19 h 79"/>
                <a:gd name="T80" fmla="*/ 28 w 45"/>
                <a:gd name="T81" fmla="*/ 22 h 79"/>
                <a:gd name="T82" fmla="*/ 20 w 45"/>
                <a:gd name="T83" fmla="*/ 2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" h="79">
                  <a:moveTo>
                    <a:pt x="28" y="36"/>
                  </a:moveTo>
                  <a:cubicBezTo>
                    <a:pt x="37" y="34"/>
                    <a:pt x="45" y="24"/>
                    <a:pt x="45" y="1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4"/>
                    <a:pt x="8" y="34"/>
                    <a:pt x="18" y="36"/>
                  </a:cubicBezTo>
                  <a:cubicBezTo>
                    <a:pt x="19" y="37"/>
                    <a:pt x="20" y="38"/>
                    <a:pt x="20" y="40"/>
                  </a:cubicBezTo>
                  <a:cubicBezTo>
                    <a:pt x="20" y="41"/>
                    <a:pt x="20" y="41"/>
                    <a:pt x="19" y="42"/>
                  </a:cubicBezTo>
                  <a:cubicBezTo>
                    <a:pt x="8" y="44"/>
                    <a:pt x="0" y="54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54"/>
                    <a:pt x="37" y="44"/>
                    <a:pt x="26" y="42"/>
                  </a:cubicBezTo>
                  <a:cubicBezTo>
                    <a:pt x="26" y="41"/>
                    <a:pt x="25" y="41"/>
                    <a:pt x="25" y="40"/>
                  </a:cubicBezTo>
                  <a:cubicBezTo>
                    <a:pt x="25" y="38"/>
                    <a:pt x="26" y="37"/>
                    <a:pt x="28" y="36"/>
                  </a:cubicBezTo>
                  <a:close/>
                  <a:moveTo>
                    <a:pt x="7" y="66"/>
                  </a:moveTo>
                  <a:cubicBezTo>
                    <a:pt x="7" y="64"/>
                    <a:pt x="7" y="64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56"/>
                    <a:pt x="13" y="49"/>
                    <a:pt x="20" y="48"/>
                  </a:cubicBezTo>
                  <a:cubicBezTo>
                    <a:pt x="20" y="51"/>
                    <a:pt x="18" y="59"/>
                    <a:pt x="7" y="66"/>
                  </a:cubicBezTo>
                  <a:close/>
                  <a:moveTo>
                    <a:pt x="38" y="64"/>
                  </a:moveTo>
                  <a:cubicBezTo>
                    <a:pt x="38" y="65"/>
                    <a:pt x="38" y="65"/>
                    <a:pt x="38" y="65"/>
                  </a:cubicBezTo>
                  <a:cubicBezTo>
                    <a:pt x="33" y="62"/>
                    <a:pt x="24" y="55"/>
                    <a:pt x="25" y="48"/>
                  </a:cubicBezTo>
                  <a:cubicBezTo>
                    <a:pt x="32" y="49"/>
                    <a:pt x="38" y="56"/>
                    <a:pt x="38" y="64"/>
                  </a:cubicBezTo>
                  <a:close/>
                  <a:moveTo>
                    <a:pt x="20" y="21"/>
                  </a:moveTo>
                  <a:cubicBezTo>
                    <a:pt x="15" y="19"/>
                    <a:pt x="11" y="21"/>
                    <a:pt x="9" y="23"/>
                  </a:cubicBezTo>
                  <a:cubicBezTo>
                    <a:pt x="8" y="20"/>
                    <a:pt x="7" y="17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6"/>
                    <a:pt x="38" y="17"/>
                    <a:pt x="37" y="19"/>
                  </a:cubicBezTo>
                  <a:cubicBezTo>
                    <a:pt x="35" y="19"/>
                    <a:pt x="30" y="21"/>
                    <a:pt x="28" y="22"/>
                  </a:cubicBezTo>
                  <a:cubicBezTo>
                    <a:pt x="26" y="23"/>
                    <a:pt x="26" y="24"/>
                    <a:pt x="2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8" name="Freeform 45"/>
            <p:cNvSpPr>
              <a:spLocks/>
            </p:cNvSpPr>
            <p:nvPr/>
          </p:nvSpPr>
          <p:spPr bwMode="auto">
            <a:xfrm>
              <a:off x="7043738" y="2115272"/>
              <a:ext cx="142875" cy="26988"/>
            </a:xfrm>
            <a:custGeom>
              <a:avLst/>
              <a:gdLst>
                <a:gd name="T0" fmla="*/ 49 w 52"/>
                <a:gd name="T1" fmla="*/ 0 h 10"/>
                <a:gd name="T2" fmla="*/ 3 w 52"/>
                <a:gd name="T3" fmla="*/ 0 h 10"/>
                <a:gd name="T4" fmla="*/ 0 w 52"/>
                <a:gd name="T5" fmla="*/ 5 h 10"/>
                <a:gd name="T6" fmla="*/ 3 w 52"/>
                <a:gd name="T7" fmla="*/ 10 h 10"/>
                <a:gd name="T8" fmla="*/ 49 w 52"/>
                <a:gd name="T9" fmla="*/ 10 h 10"/>
                <a:gd name="T10" fmla="*/ 52 w 52"/>
                <a:gd name="T11" fmla="*/ 5 h 10"/>
                <a:gd name="T12" fmla="*/ 49 w 52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0">
                  <a:moveTo>
                    <a:pt x="4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8"/>
                    <a:pt x="1" y="10"/>
                    <a:pt x="3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10"/>
                    <a:pt x="52" y="8"/>
                    <a:pt x="52" y="5"/>
                  </a:cubicBezTo>
                  <a:cubicBezTo>
                    <a:pt x="52" y="2"/>
                    <a:pt x="51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9" name="Freeform 46"/>
            <p:cNvSpPr>
              <a:spLocks/>
            </p:cNvSpPr>
            <p:nvPr/>
          </p:nvSpPr>
          <p:spPr bwMode="auto">
            <a:xfrm>
              <a:off x="7043738" y="1851747"/>
              <a:ext cx="142875" cy="28575"/>
            </a:xfrm>
            <a:custGeom>
              <a:avLst/>
              <a:gdLst>
                <a:gd name="T0" fmla="*/ 3 w 52"/>
                <a:gd name="T1" fmla="*/ 10 h 10"/>
                <a:gd name="T2" fmla="*/ 49 w 52"/>
                <a:gd name="T3" fmla="*/ 10 h 10"/>
                <a:gd name="T4" fmla="*/ 52 w 52"/>
                <a:gd name="T5" fmla="*/ 5 h 10"/>
                <a:gd name="T6" fmla="*/ 49 w 52"/>
                <a:gd name="T7" fmla="*/ 0 h 10"/>
                <a:gd name="T8" fmla="*/ 3 w 52"/>
                <a:gd name="T9" fmla="*/ 0 h 10"/>
                <a:gd name="T10" fmla="*/ 0 w 52"/>
                <a:gd name="T11" fmla="*/ 5 h 10"/>
                <a:gd name="T12" fmla="*/ 3 w 5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0">
                  <a:moveTo>
                    <a:pt x="3" y="10"/>
                  </a:moveTo>
                  <a:cubicBezTo>
                    <a:pt x="49" y="10"/>
                    <a:pt x="49" y="10"/>
                    <a:pt x="49" y="10"/>
                  </a:cubicBezTo>
                  <a:cubicBezTo>
                    <a:pt x="51" y="10"/>
                    <a:pt x="52" y="8"/>
                    <a:pt x="52" y="5"/>
                  </a:cubicBezTo>
                  <a:cubicBezTo>
                    <a:pt x="52" y="2"/>
                    <a:pt x="51" y="0"/>
                    <a:pt x="4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8"/>
                    <a:pt x="1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4277281" y="4229956"/>
            <a:ext cx="161814" cy="136678"/>
            <a:chOff x="3944938" y="1092200"/>
            <a:chExt cx="327025" cy="276225"/>
          </a:xfrm>
          <a:solidFill>
            <a:schemeClr val="bg2"/>
          </a:solidFill>
        </p:grpSpPr>
        <p:sp>
          <p:nvSpPr>
            <p:cNvPr id="172" name="Freeform 24"/>
            <p:cNvSpPr>
              <a:spLocks noEditPoints="1"/>
            </p:cNvSpPr>
            <p:nvPr/>
          </p:nvSpPr>
          <p:spPr bwMode="auto">
            <a:xfrm>
              <a:off x="3944938" y="1092200"/>
              <a:ext cx="220663" cy="276225"/>
            </a:xfrm>
            <a:custGeom>
              <a:avLst/>
              <a:gdLst>
                <a:gd name="T0" fmla="*/ 49 w 81"/>
                <a:gd name="T1" fmla="*/ 18 h 101"/>
                <a:gd name="T2" fmla="*/ 56 w 81"/>
                <a:gd name="T3" fmla="*/ 6 h 101"/>
                <a:gd name="T4" fmla="*/ 46 w 81"/>
                <a:gd name="T5" fmla="*/ 3 h 101"/>
                <a:gd name="T6" fmla="*/ 24 w 81"/>
                <a:gd name="T7" fmla="*/ 3 h 101"/>
                <a:gd name="T8" fmla="*/ 26 w 81"/>
                <a:gd name="T9" fmla="*/ 11 h 101"/>
                <a:gd name="T10" fmla="*/ 31 w 81"/>
                <a:gd name="T11" fmla="*/ 18 h 101"/>
                <a:gd name="T12" fmla="*/ 0 w 81"/>
                <a:gd name="T13" fmla="*/ 81 h 101"/>
                <a:gd name="T14" fmla="*/ 0 w 81"/>
                <a:gd name="T15" fmla="*/ 93 h 101"/>
                <a:gd name="T16" fmla="*/ 10 w 81"/>
                <a:gd name="T17" fmla="*/ 101 h 101"/>
                <a:gd name="T18" fmla="*/ 70 w 81"/>
                <a:gd name="T19" fmla="*/ 101 h 101"/>
                <a:gd name="T20" fmla="*/ 80 w 81"/>
                <a:gd name="T21" fmla="*/ 94 h 101"/>
                <a:gd name="T22" fmla="*/ 80 w 81"/>
                <a:gd name="T23" fmla="*/ 91 h 101"/>
                <a:gd name="T24" fmla="*/ 81 w 81"/>
                <a:gd name="T25" fmla="*/ 90 h 101"/>
                <a:gd name="T26" fmla="*/ 81 w 81"/>
                <a:gd name="T27" fmla="*/ 81 h 101"/>
                <a:gd name="T28" fmla="*/ 49 w 81"/>
                <a:gd name="T29" fmla="*/ 18 h 101"/>
                <a:gd name="T30" fmla="*/ 51 w 81"/>
                <a:gd name="T31" fmla="*/ 78 h 101"/>
                <a:gd name="T32" fmla="*/ 42 w 81"/>
                <a:gd name="T33" fmla="*/ 82 h 101"/>
                <a:gd name="T34" fmla="*/ 42 w 81"/>
                <a:gd name="T35" fmla="*/ 88 h 101"/>
                <a:gd name="T36" fmla="*/ 38 w 81"/>
                <a:gd name="T37" fmla="*/ 88 h 101"/>
                <a:gd name="T38" fmla="*/ 38 w 81"/>
                <a:gd name="T39" fmla="*/ 83 h 101"/>
                <a:gd name="T40" fmla="*/ 32 w 81"/>
                <a:gd name="T41" fmla="*/ 81 h 101"/>
                <a:gd name="T42" fmla="*/ 27 w 81"/>
                <a:gd name="T43" fmla="*/ 76 h 101"/>
                <a:gd name="T44" fmla="*/ 25 w 81"/>
                <a:gd name="T45" fmla="*/ 69 h 101"/>
                <a:gd name="T46" fmla="*/ 31 w 81"/>
                <a:gd name="T47" fmla="*/ 68 h 101"/>
                <a:gd name="T48" fmla="*/ 33 w 81"/>
                <a:gd name="T49" fmla="*/ 75 h 101"/>
                <a:gd name="T50" fmla="*/ 38 w 81"/>
                <a:gd name="T51" fmla="*/ 78 h 101"/>
                <a:gd name="T52" fmla="*/ 38 w 81"/>
                <a:gd name="T53" fmla="*/ 60 h 101"/>
                <a:gd name="T54" fmla="*/ 31 w 81"/>
                <a:gd name="T55" fmla="*/ 58 h 101"/>
                <a:gd name="T56" fmla="*/ 27 w 81"/>
                <a:gd name="T57" fmla="*/ 54 h 101"/>
                <a:gd name="T58" fmla="*/ 26 w 81"/>
                <a:gd name="T59" fmla="*/ 48 h 101"/>
                <a:gd name="T60" fmla="*/ 30 w 81"/>
                <a:gd name="T61" fmla="*/ 38 h 101"/>
                <a:gd name="T62" fmla="*/ 38 w 81"/>
                <a:gd name="T63" fmla="*/ 35 h 101"/>
                <a:gd name="T64" fmla="*/ 38 w 81"/>
                <a:gd name="T65" fmla="*/ 32 h 101"/>
                <a:gd name="T66" fmla="*/ 42 w 81"/>
                <a:gd name="T67" fmla="*/ 32 h 101"/>
                <a:gd name="T68" fmla="*/ 42 w 81"/>
                <a:gd name="T69" fmla="*/ 35 h 101"/>
                <a:gd name="T70" fmla="*/ 49 w 81"/>
                <a:gd name="T71" fmla="*/ 38 h 101"/>
                <a:gd name="T72" fmla="*/ 54 w 81"/>
                <a:gd name="T73" fmla="*/ 46 h 101"/>
                <a:gd name="T74" fmla="*/ 48 w 81"/>
                <a:gd name="T75" fmla="*/ 47 h 101"/>
                <a:gd name="T76" fmla="*/ 46 w 81"/>
                <a:gd name="T77" fmla="*/ 42 h 101"/>
                <a:gd name="T78" fmla="*/ 42 w 81"/>
                <a:gd name="T79" fmla="*/ 40 h 101"/>
                <a:gd name="T80" fmla="*/ 42 w 81"/>
                <a:gd name="T81" fmla="*/ 56 h 101"/>
                <a:gd name="T82" fmla="*/ 47 w 81"/>
                <a:gd name="T83" fmla="*/ 57 h 101"/>
                <a:gd name="T84" fmla="*/ 51 w 81"/>
                <a:gd name="T85" fmla="*/ 60 h 101"/>
                <a:gd name="T86" fmla="*/ 54 w 81"/>
                <a:gd name="T87" fmla="*/ 64 h 101"/>
                <a:gd name="T88" fmla="*/ 55 w 81"/>
                <a:gd name="T89" fmla="*/ 69 h 101"/>
                <a:gd name="T90" fmla="*/ 51 w 81"/>
                <a:gd name="T91" fmla="*/ 7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" h="101">
                  <a:moveTo>
                    <a:pt x="49" y="18"/>
                  </a:moveTo>
                  <a:cubicBezTo>
                    <a:pt x="50" y="14"/>
                    <a:pt x="52" y="9"/>
                    <a:pt x="56" y="6"/>
                  </a:cubicBezTo>
                  <a:cubicBezTo>
                    <a:pt x="61" y="2"/>
                    <a:pt x="52" y="2"/>
                    <a:pt x="46" y="3"/>
                  </a:cubicBezTo>
                  <a:cubicBezTo>
                    <a:pt x="40" y="4"/>
                    <a:pt x="27" y="0"/>
                    <a:pt x="24" y="3"/>
                  </a:cubicBezTo>
                  <a:cubicBezTo>
                    <a:pt x="21" y="5"/>
                    <a:pt x="22" y="9"/>
                    <a:pt x="26" y="11"/>
                  </a:cubicBezTo>
                  <a:cubicBezTo>
                    <a:pt x="28" y="12"/>
                    <a:pt x="30" y="16"/>
                    <a:pt x="31" y="18"/>
                  </a:cubicBezTo>
                  <a:cubicBezTo>
                    <a:pt x="13" y="25"/>
                    <a:pt x="0" y="51"/>
                    <a:pt x="0" y="81"/>
                  </a:cubicBezTo>
                  <a:cubicBezTo>
                    <a:pt x="0" y="85"/>
                    <a:pt x="0" y="89"/>
                    <a:pt x="0" y="93"/>
                  </a:cubicBezTo>
                  <a:cubicBezTo>
                    <a:pt x="1" y="96"/>
                    <a:pt x="4" y="101"/>
                    <a:pt x="10" y="101"/>
                  </a:cubicBezTo>
                  <a:cubicBezTo>
                    <a:pt x="18" y="101"/>
                    <a:pt x="70" y="101"/>
                    <a:pt x="70" y="101"/>
                  </a:cubicBezTo>
                  <a:cubicBezTo>
                    <a:pt x="70" y="101"/>
                    <a:pt x="78" y="101"/>
                    <a:pt x="80" y="94"/>
                  </a:cubicBezTo>
                  <a:cubicBezTo>
                    <a:pt x="80" y="93"/>
                    <a:pt x="80" y="92"/>
                    <a:pt x="80" y="91"/>
                  </a:cubicBezTo>
                  <a:cubicBezTo>
                    <a:pt x="80" y="91"/>
                    <a:pt x="80" y="91"/>
                    <a:pt x="81" y="90"/>
                  </a:cubicBezTo>
                  <a:cubicBezTo>
                    <a:pt x="81" y="87"/>
                    <a:pt x="81" y="84"/>
                    <a:pt x="81" y="81"/>
                  </a:cubicBezTo>
                  <a:cubicBezTo>
                    <a:pt x="81" y="51"/>
                    <a:pt x="67" y="25"/>
                    <a:pt x="49" y="18"/>
                  </a:cubicBezTo>
                  <a:close/>
                  <a:moveTo>
                    <a:pt x="51" y="78"/>
                  </a:moveTo>
                  <a:cubicBezTo>
                    <a:pt x="49" y="81"/>
                    <a:pt x="46" y="82"/>
                    <a:pt x="42" y="82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6" y="82"/>
                    <a:pt x="33" y="82"/>
                    <a:pt x="32" y="81"/>
                  </a:cubicBezTo>
                  <a:cubicBezTo>
                    <a:pt x="30" y="80"/>
                    <a:pt x="28" y="78"/>
                    <a:pt x="27" y="76"/>
                  </a:cubicBezTo>
                  <a:cubicBezTo>
                    <a:pt x="26" y="74"/>
                    <a:pt x="25" y="72"/>
                    <a:pt x="25" y="69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31" y="71"/>
                    <a:pt x="32" y="73"/>
                    <a:pt x="33" y="75"/>
                  </a:cubicBezTo>
                  <a:cubicBezTo>
                    <a:pt x="34" y="77"/>
                    <a:pt x="36" y="78"/>
                    <a:pt x="38" y="78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6" y="60"/>
                    <a:pt x="34" y="59"/>
                    <a:pt x="31" y="58"/>
                  </a:cubicBezTo>
                  <a:cubicBezTo>
                    <a:pt x="30" y="57"/>
                    <a:pt x="28" y="55"/>
                    <a:pt x="27" y="54"/>
                  </a:cubicBezTo>
                  <a:cubicBezTo>
                    <a:pt x="26" y="52"/>
                    <a:pt x="26" y="50"/>
                    <a:pt x="26" y="48"/>
                  </a:cubicBezTo>
                  <a:cubicBezTo>
                    <a:pt x="26" y="44"/>
                    <a:pt x="27" y="40"/>
                    <a:pt x="30" y="38"/>
                  </a:cubicBezTo>
                  <a:cubicBezTo>
                    <a:pt x="32" y="36"/>
                    <a:pt x="35" y="35"/>
                    <a:pt x="38" y="35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5" y="35"/>
                    <a:pt x="47" y="36"/>
                    <a:pt x="49" y="38"/>
                  </a:cubicBezTo>
                  <a:cubicBezTo>
                    <a:pt x="52" y="40"/>
                    <a:pt x="53" y="43"/>
                    <a:pt x="54" y="46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5"/>
                    <a:pt x="47" y="43"/>
                    <a:pt x="46" y="42"/>
                  </a:cubicBezTo>
                  <a:cubicBezTo>
                    <a:pt x="45" y="41"/>
                    <a:pt x="43" y="40"/>
                    <a:pt x="42" y="40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4" y="56"/>
                    <a:pt x="46" y="57"/>
                    <a:pt x="47" y="57"/>
                  </a:cubicBezTo>
                  <a:cubicBezTo>
                    <a:pt x="49" y="58"/>
                    <a:pt x="50" y="59"/>
                    <a:pt x="51" y="60"/>
                  </a:cubicBezTo>
                  <a:cubicBezTo>
                    <a:pt x="53" y="61"/>
                    <a:pt x="53" y="62"/>
                    <a:pt x="54" y="64"/>
                  </a:cubicBezTo>
                  <a:cubicBezTo>
                    <a:pt x="55" y="65"/>
                    <a:pt x="55" y="67"/>
                    <a:pt x="55" y="69"/>
                  </a:cubicBezTo>
                  <a:cubicBezTo>
                    <a:pt x="55" y="73"/>
                    <a:pt x="54" y="76"/>
                    <a:pt x="51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3" name="Freeform 25"/>
            <p:cNvSpPr>
              <a:spLocks/>
            </p:cNvSpPr>
            <p:nvPr/>
          </p:nvSpPr>
          <p:spPr bwMode="auto">
            <a:xfrm>
              <a:off x="4059238" y="1258888"/>
              <a:ext cx="19050" cy="46038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17 h 17"/>
                <a:gd name="T4" fmla="*/ 5 w 7"/>
                <a:gd name="T5" fmla="*/ 14 h 17"/>
                <a:gd name="T6" fmla="*/ 7 w 7"/>
                <a:gd name="T7" fmla="*/ 8 h 17"/>
                <a:gd name="T8" fmla="*/ 6 w 7"/>
                <a:gd name="T9" fmla="*/ 3 h 17"/>
                <a:gd name="T10" fmla="*/ 0 w 7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4" y="16"/>
                    <a:pt x="5" y="14"/>
                  </a:cubicBezTo>
                  <a:cubicBezTo>
                    <a:pt x="6" y="12"/>
                    <a:pt x="7" y="10"/>
                    <a:pt x="7" y="8"/>
                  </a:cubicBezTo>
                  <a:cubicBezTo>
                    <a:pt x="7" y="6"/>
                    <a:pt x="7" y="5"/>
                    <a:pt x="6" y="3"/>
                  </a:cubicBezTo>
                  <a:cubicBezTo>
                    <a:pt x="5" y="2"/>
                    <a:pt x="3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4" name="Freeform 26"/>
            <p:cNvSpPr>
              <a:spLocks/>
            </p:cNvSpPr>
            <p:nvPr/>
          </p:nvSpPr>
          <p:spPr bwMode="auto">
            <a:xfrm>
              <a:off x="4029075" y="1200150"/>
              <a:ext cx="19050" cy="41275"/>
            </a:xfrm>
            <a:custGeom>
              <a:avLst/>
              <a:gdLst>
                <a:gd name="T0" fmla="*/ 0 w 7"/>
                <a:gd name="T1" fmla="*/ 7 h 15"/>
                <a:gd name="T2" fmla="*/ 2 w 7"/>
                <a:gd name="T3" fmla="*/ 12 h 15"/>
                <a:gd name="T4" fmla="*/ 7 w 7"/>
                <a:gd name="T5" fmla="*/ 15 h 15"/>
                <a:gd name="T6" fmla="*/ 7 w 7"/>
                <a:gd name="T7" fmla="*/ 0 h 15"/>
                <a:gd name="T8" fmla="*/ 2 w 7"/>
                <a:gd name="T9" fmla="*/ 2 h 15"/>
                <a:gd name="T10" fmla="*/ 0 w 7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5">
                  <a:moveTo>
                    <a:pt x="0" y="7"/>
                  </a:moveTo>
                  <a:cubicBezTo>
                    <a:pt x="0" y="9"/>
                    <a:pt x="1" y="11"/>
                    <a:pt x="2" y="12"/>
                  </a:cubicBezTo>
                  <a:cubicBezTo>
                    <a:pt x="3" y="13"/>
                    <a:pt x="5" y="14"/>
                    <a:pt x="7" y="1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4" y="1"/>
                    <a:pt x="2" y="2"/>
                  </a:cubicBezTo>
                  <a:cubicBezTo>
                    <a:pt x="1" y="4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5" name="Freeform 27"/>
            <p:cNvSpPr>
              <a:spLocks/>
            </p:cNvSpPr>
            <p:nvPr/>
          </p:nvSpPr>
          <p:spPr bwMode="auto">
            <a:xfrm>
              <a:off x="4149725" y="1258888"/>
              <a:ext cx="122238" cy="84138"/>
            </a:xfrm>
            <a:custGeom>
              <a:avLst/>
              <a:gdLst>
                <a:gd name="T0" fmla="*/ 43 w 45"/>
                <a:gd name="T1" fmla="*/ 1 h 31"/>
                <a:gd name="T2" fmla="*/ 43 w 45"/>
                <a:gd name="T3" fmla="*/ 1 h 31"/>
                <a:gd name="T4" fmla="*/ 42 w 45"/>
                <a:gd name="T5" fmla="*/ 3 h 31"/>
                <a:gd name="T6" fmla="*/ 42 w 45"/>
                <a:gd name="T7" fmla="*/ 3 h 31"/>
                <a:gd name="T8" fmla="*/ 42 w 45"/>
                <a:gd name="T9" fmla="*/ 5 h 31"/>
                <a:gd name="T10" fmla="*/ 40 w 45"/>
                <a:gd name="T11" fmla="*/ 10 h 31"/>
                <a:gd name="T12" fmla="*/ 23 w 45"/>
                <a:gd name="T13" fmla="*/ 26 h 31"/>
                <a:gd name="T14" fmla="*/ 5 w 45"/>
                <a:gd name="T15" fmla="*/ 9 h 31"/>
                <a:gd name="T16" fmla="*/ 5 w 45"/>
                <a:gd name="T17" fmla="*/ 6 h 31"/>
                <a:gd name="T18" fmla="*/ 2 w 45"/>
                <a:gd name="T19" fmla="*/ 0 h 31"/>
                <a:gd name="T20" fmla="*/ 0 w 45"/>
                <a:gd name="T21" fmla="*/ 9 h 31"/>
                <a:gd name="T22" fmla="*/ 23 w 45"/>
                <a:gd name="T23" fmla="*/ 31 h 31"/>
                <a:gd name="T24" fmla="*/ 45 w 45"/>
                <a:gd name="T25" fmla="*/ 9 h 31"/>
                <a:gd name="T26" fmla="*/ 43 w 45"/>
                <a:gd name="T27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31">
                  <a:moveTo>
                    <a:pt x="43" y="1"/>
                  </a:moveTo>
                  <a:cubicBezTo>
                    <a:pt x="43" y="1"/>
                    <a:pt x="43" y="1"/>
                    <a:pt x="43" y="1"/>
                  </a:cubicBezTo>
                  <a:cubicBezTo>
                    <a:pt x="43" y="2"/>
                    <a:pt x="43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4"/>
                    <a:pt x="42" y="4"/>
                    <a:pt x="42" y="5"/>
                  </a:cubicBezTo>
                  <a:cubicBezTo>
                    <a:pt x="42" y="7"/>
                    <a:pt x="41" y="8"/>
                    <a:pt x="40" y="10"/>
                  </a:cubicBezTo>
                  <a:cubicBezTo>
                    <a:pt x="39" y="19"/>
                    <a:pt x="32" y="26"/>
                    <a:pt x="23" y="26"/>
                  </a:cubicBezTo>
                  <a:cubicBezTo>
                    <a:pt x="13" y="26"/>
                    <a:pt x="5" y="18"/>
                    <a:pt x="5" y="9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4" y="4"/>
                    <a:pt x="3" y="2"/>
                    <a:pt x="2" y="0"/>
                  </a:cubicBezTo>
                  <a:cubicBezTo>
                    <a:pt x="1" y="3"/>
                    <a:pt x="0" y="5"/>
                    <a:pt x="0" y="9"/>
                  </a:cubicBezTo>
                  <a:cubicBezTo>
                    <a:pt x="0" y="21"/>
                    <a:pt x="10" y="31"/>
                    <a:pt x="23" y="31"/>
                  </a:cubicBezTo>
                  <a:cubicBezTo>
                    <a:pt x="35" y="31"/>
                    <a:pt x="45" y="21"/>
                    <a:pt x="45" y="9"/>
                  </a:cubicBezTo>
                  <a:cubicBezTo>
                    <a:pt x="45" y="6"/>
                    <a:pt x="44" y="3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6" name="Freeform 28"/>
            <p:cNvSpPr>
              <a:spLocks/>
            </p:cNvSpPr>
            <p:nvPr/>
          </p:nvSpPr>
          <p:spPr bwMode="auto">
            <a:xfrm>
              <a:off x="4149725" y="1282700"/>
              <a:ext cx="122238" cy="85725"/>
            </a:xfrm>
            <a:custGeom>
              <a:avLst/>
              <a:gdLst>
                <a:gd name="T0" fmla="*/ 43 w 45"/>
                <a:gd name="T1" fmla="*/ 1 h 31"/>
                <a:gd name="T2" fmla="*/ 41 w 45"/>
                <a:gd name="T3" fmla="*/ 8 h 31"/>
                <a:gd name="T4" fmla="*/ 40 w 45"/>
                <a:gd name="T5" fmla="*/ 9 h 31"/>
                <a:gd name="T6" fmla="*/ 40 w 45"/>
                <a:gd name="T7" fmla="*/ 10 h 31"/>
                <a:gd name="T8" fmla="*/ 23 w 45"/>
                <a:gd name="T9" fmla="*/ 26 h 31"/>
                <a:gd name="T10" fmla="*/ 5 w 45"/>
                <a:gd name="T11" fmla="*/ 10 h 31"/>
                <a:gd name="T12" fmla="*/ 5 w 45"/>
                <a:gd name="T13" fmla="*/ 8 h 31"/>
                <a:gd name="T14" fmla="*/ 3 w 45"/>
                <a:gd name="T15" fmla="*/ 0 h 31"/>
                <a:gd name="T16" fmla="*/ 0 w 45"/>
                <a:gd name="T17" fmla="*/ 10 h 31"/>
                <a:gd name="T18" fmla="*/ 23 w 45"/>
                <a:gd name="T19" fmla="*/ 31 h 31"/>
                <a:gd name="T20" fmla="*/ 45 w 45"/>
                <a:gd name="T21" fmla="*/ 10 h 31"/>
                <a:gd name="T22" fmla="*/ 43 w 45"/>
                <a:gd name="T23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31">
                  <a:moveTo>
                    <a:pt x="43" y="1"/>
                  </a:moveTo>
                  <a:cubicBezTo>
                    <a:pt x="43" y="3"/>
                    <a:pt x="42" y="6"/>
                    <a:pt x="41" y="8"/>
                  </a:cubicBezTo>
                  <a:cubicBezTo>
                    <a:pt x="41" y="8"/>
                    <a:pt x="40" y="9"/>
                    <a:pt x="40" y="9"/>
                  </a:cubicBezTo>
                  <a:cubicBezTo>
                    <a:pt x="40" y="9"/>
                    <a:pt x="40" y="9"/>
                    <a:pt x="40" y="10"/>
                  </a:cubicBezTo>
                  <a:cubicBezTo>
                    <a:pt x="40" y="19"/>
                    <a:pt x="32" y="26"/>
                    <a:pt x="23" y="26"/>
                  </a:cubicBezTo>
                  <a:cubicBezTo>
                    <a:pt x="13" y="26"/>
                    <a:pt x="5" y="19"/>
                    <a:pt x="5" y="10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4" y="6"/>
                    <a:pt x="3" y="3"/>
                    <a:pt x="3" y="0"/>
                  </a:cubicBezTo>
                  <a:cubicBezTo>
                    <a:pt x="1" y="3"/>
                    <a:pt x="0" y="6"/>
                    <a:pt x="0" y="10"/>
                  </a:cubicBezTo>
                  <a:cubicBezTo>
                    <a:pt x="0" y="21"/>
                    <a:pt x="10" y="31"/>
                    <a:pt x="23" y="31"/>
                  </a:cubicBezTo>
                  <a:cubicBezTo>
                    <a:pt x="35" y="31"/>
                    <a:pt x="45" y="21"/>
                    <a:pt x="45" y="10"/>
                  </a:cubicBezTo>
                  <a:cubicBezTo>
                    <a:pt x="45" y="7"/>
                    <a:pt x="44" y="4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7" name="Freeform 29"/>
            <p:cNvSpPr>
              <a:spLocks noEditPoints="1"/>
            </p:cNvSpPr>
            <p:nvPr/>
          </p:nvSpPr>
          <p:spPr bwMode="auto">
            <a:xfrm>
              <a:off x="4149725" y="1192213"/>
              <a:ext cx="122238" cy="120650"/>
            </a:xfrm>
            <a:custGeom>
              <a:avLst/>
              <a:gdLst>
                <a:gd name="T0" fmla="*/ 23 w 45"/>
                <a:gd name="T1" fmla="*/ 0 h 44"/>
                <a:gd name="T2" fmla="*/ 0 w 45"/>
                <a:gd name="T3" fmla="*/ 22 h 44"/>
                <a:gd name="T4" fmla="*/ 23 w 45"/>
                <a:gd name="T5" fmla="*/ 44 h 44"/>
                <a:gd name="T6" fmla="*/ 45 w 45"/>
                <a:gd name="T7" fmla="*/ 22 h 44"/>
                <a:gd name="T8" fmla="*/ 23 w 45"/>
                <a:gd name="T9" fmla="*/ 0 h 44"/>
                <a:gd name="T10" fmla="*/ 23 w 45"/>
                <a:gd name="T11" fmla="*/ 40 h 44"/>
                <a:gd name="T12" fmla="*/ 5 w 45"/>
                <a:gd name="T13" fmla="*/ 22 h 44"/>
                <a:gd name="T14" fmla="*/ 23 w 45"/>
                <a:gd name="T15" fmla="*/ 5 h 44"/>
                <a:gd name="T16" fmla="*/ 40 w 45"/>
                <a:gd name="T17" fmla="*/ 22 h 44"/>
                <a:gd name="T18" fmla="*/ 23 w 45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4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5"/>
                    <a:pt x="10" y="44"/>
                    <a:pt x="23" y="44"/>
                  </a:cubicBezTo>
                  <a:cubicBezTo>
                    <a:pt x="35" y="44"/>
                    <a:pt x="45" y="35"/>
                    <a:pt x="45" y="22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23" y="40"/>
                  </a:moveTo>
                  <a:cubicBezTo>
                    <a:pt x="13" y="40"/>
                    <a:pt x="5" y="32"/>
                    <a:pt x="5" y="22"/>
                  </a:cubicBezTo>
                  <a:cubicBezTo>
                    <a:pt x="5" y="13"/>
                    <a:pt x="13" y="5"/>
                    <a:pt x="23" y="5"/>
                  </a:cubicBezTo>
                  <a:cubicBezTo>
                    <a:pt x="32" y="5"/>
                    <a:pt x="40" y="13"/>
                    <a:pt x="40" y="22"/>
                  </a:cubicBezTo>
                  <a:cubicBezTo>
                    <a:pt x="40" y="32"/>
                    <a:pt x="32" y="40"/>
                    <a:pt x="2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8" name="Freeform 30"/>
            <p:cNvSpPr>
              <a:spLocks noEditPoints="1"/>
            </p:cNvSpPr>
            <p:nvPr/>
          </p:nvSpPr>
          <p:spPr bwMode="auto">
            <a:xfrm>
              <a:off x="4192588" y="1220788"/>
              <a:ext cx="38100" cy="69850"/>
            </a:xfrm>
            <a:custGeom>
              <a:avLst/>
              <a:gdLst>
                <a:gd name="T0" fmla="*/ 12 w 14"/>
                <a:gd name="T1" fmla="*/ 12 h 26"/>
                <a:gd name="T2" fmla="*/ 10 w 14"/>
                <a:gd name="T3" fmla="*/ 11 h 26"/>
                <a:gd name="T4" fmla="*/ 8 w 14"/>
                <a:gd name="T5" fmla="*/ 10 h 26"/>
                <a:gd name="T6" fmla="*/ 8 w 14"/>
                <a:gd name="T7" fmla="*/ 3 h 26"/>
                <a:gd name="T8" fmla="*/ 10 w 14"/>
                <a:gd name="T9" fmla="*/ 4 h 26"/>
                <a:gd name="T10" fmla="*/ 11 w 14"/>
                <a:gd name="T11" fmla="*/ 6 h 26"/>
                <a:gd name="T12" fmla="*/ 13 w 14"/>
                <a:gd name="T13" fmla="*/ 6 h 26"/>
                <a:gd name="T14" fmla="*/ 11 w 14"/>
                <a:gd name="T15" fmla="*/ 2 h 26"/>
                <a:gd name="T16" fmla="*/ 8 w 14"/>
                <a:gd name="T17" fmla="*/ 1 h 26"/>
                <a:gd name="T18" fmla="*/ 8 w 14"/>
                <a:gd name="T19" fmla="*/ 0 h 26"/>
                <a:gd name="T20" fmla="*/ 6 w 14"/>
                <a:gd name="T21" fmla="*/ 0 h 26"/>
                <a:gd name="T22" fmla="*/ 6 w 14"/>
                <a:gd name="T23" fmla="*/ 1 h 26"/>
                <a:gd name="T24" fmla="*/ 2 w 14"/>
                <a:gd name="T25" fmla="*/ 2 h 26"/>
                <a:gd name="T26" fmla="*/ 0 w 14"/>
                <a:gd name="T27" fmla="*/ 7 h 26"/>
                <a:gd name="T28" fmla="*/ 1 w 14"/>
                <a:gd name="T29" fmla="*/ 9 h 26"/>
                <a:gd name="T30" fmla="*/ 3 w 14"/>
                <a:gd name="T31" fmla="*/ 11 h 26"/>
                <a:gd name="T32" fmla="*/ 6 w 14"/>
                <a:gd name="T33" fmla="*/ 13 h 26"/>
                <a:gd name="T34" fmla="*/ 6 w 14"/>
                <a:gd name="T35" fmla="*/ 21 h 26"/>
                <a:gd name="T36" fmla="*/ 3 w 14"/>
                <a:gd name="T37" fmla="*/ 19 h 26"/>
                <a:gd name="T38" fmla="*/ 2 w 14"/>
                <a:gd name="T39" fmla="*/ 16 h 26"/>
                <a:gd name="T40" fmla="*/ 0 w 14"/>
                <a:gd name="T41" fmla="*/ 17 h 26"/>
                <a:gd name="T42" fmla="*/ 1 w 14"/>
                <a:gd name="T43" fmla="*/ 20 h 26"/>
                <a:gd name="T44" fmla="*/ 3 w 14"/>
                <a:gd name="T45" fmla="*/ 22 h 26"/>
                <a:gd name="T46" fmla="*/ 6 w 14"/>
                <a:gd name="T47" fmla="*/ 23 h 26"/>
                <a:gd name="T48" fmla="*/ 6 w 14"/>
                <a:gd name="T49" fmla="*/ 26 h 26"/>
                <a:gd name="T50" fmla="*/ 8 w 14"/>
                <a:gd name="T51" fmla="*/ 26 h 26"/>
                <a:gd name="T52" fmla="*/ 8 w 14"/>
                <a:gd name="T53" fmla="*/ 23 h 26"/>
                <a:gd name="T54" fmla="*/ 12 w 14"/>
                <a:gd name="T55" fmla="*/ 21 h 26"/>
                <a:gd name="T56" fmla="*/ 14 w 14"/>
                <a:gd name="T57" fmla="*/ 17 h 26"/>
                <a:gd name="T58" fmla="*/ 13 w 14"/>
                <a:gd name="T59" fmla="*/ 14 h 26"/>
                <a:gd name="T60" fmla="*/ 12 w 14"/>
                <a:gd name="T61" fmla="*/ 12 h 26"/>
                <a:gd name="T62" fmla="*/ 6 w 14"/>
                <a:gd name="T63" fmla="*/ 10 h 26"/>
                <a:gd name="T64" fmla="*/ 3 w 14"/>
                <a:gd name="T65" fmla="*/ 9 h 26"/>
                <a:gd name="T66" fmla="*/ 3 w 14"/>
                <a:gd name="T67" fmla="*/ 6 h 26"/>
                <a:gd name="T68" fmla="*/ 4 w 14"/>
                <a:gd name="T69" fmla="*/ 4 h 26"/>
                <a:gd name="T70" fmla="*/ 6 w 14"/>
                <a:gd name="T71" fmla="*/ 3 h 26"/>
                <a:gd name="T72" fmla="*/ 6 w 14"/>
                <a:gd name="T73" fmla="*/ 10 h 26"/>
                <a:gd name="T74" fmla="*/ 10 w 14"/>
                <a:gd name="T75" fmla="*/ 20 h 26"/>
                <a:gd name="T76" fmla="*/ 8 w 14"/>
                <a:gd name="T77" fmla="*/ 21 h 26"/>
                <a:gd name="T78" fmla="*/ 8 w 14"/>
                <a:gd name="T79" fmla="*/ 13 h 26"/>
                <a:gd name="T80" fmla="*/ 10 w 14"/>
                <a:gd name="T81" fmla="*/ 14 h 26"/>
                <a:gd name="T82" fmla="*/ 11 w 14"/>
                <a:gd name="T83" fmla="*/ 17 h 26"/>
                <a:gd name="T84" fmla="*/ 10 w 14"/>
                <a:gd name="T85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26">
                  <a:moveTo>
                    <a:pt x="12" y="12"/>
                  </a:moveTo>
                  <a:cubicBezTo>
                    <a:pt x="12" y="12"/>
                    <a:pt x="11" y="12"/>
                    <a:pt x="10" y="11"/>
                  </a:cubicBezTo>
                  <a:cubicBezTo>
                    <a:pt x="10" y="11"/>
                    <a:pt x="9" y="11"/>
                    <a:pt x="8" y="1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9" y="3"/>
                    <a:pt x="10" y="4"/>
                  </a:cubicBezTo>
                  <a:cubicBezTo>
                    <a:pt x="10" y="5"/>
                    <a:pt x="10" y="5"/>
                    <a:pt x="11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"/>
                    <a:pt x="12" y="3"/>
                    <a:pt x="11" y="2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1" y="10"/>
                    <a:pt x="2" y="11"/>
                    <a:pt x="3" y="11"/>
                  </a:cubicBezTo>
                  <a:cubicBezTo>
                    <a:pt x="4" y="12"/>
                    <a:pt x="5" y="12"/>
                    <a:pt x="6" y="13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3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1" y="20"/>
                  </a:cubicBezTo>
                  <a:cubicBezTo>
                    <a:pt x="1" y="21"/>
                    <a:pt x="2" y="22"/>
                    <a:pt x="3" y="22"/>
                  </a:cubicBezTo>
                  <a:cubicBezTo>
                    <a:pt x="4" y="23"/>
                    <a:pt x="5" y="23"/>
                    <a:pt x="6" y="23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3"/>
                    <a:pt x="11" y="22"/>
                    <a:pt x="12" y="21"/>
                  </a:cubicBezTo>
                  <a:cubicBezTo>
                    <a:pt x="13" y="20"/>
                    <a:pt x="14" y="18"/>
                    <a:pt x="14" y="17"/>
                  </a:cubicBezTo>
                  <a:cubicBezTo>
                    <a:pt x="14" y="16"/>
                    <a:pt x="14" y="15"/>
                    <a:pt x="13" y="14"/>
                  </a:cubicBezTo>
                  <a:cubicBezTo>
                    <a:pt x="13" y="14"/>
                    <a:pt x="13" y="13"/>
                    <a:pt x="12" y="12"/>
                  </a:cubicBezTo>
                  <a:close/>
                  <a:moveTo>
                    <a:pt x="6" y="10"/>
                  </a:moveTo>
                  <a:cubicBezTo>
                    <a:pt x="5" y="10"/>
                    <a:pt x="4" y="9"/>
                    <a:pt x="3" y="9"/>
                  </a:cubicBezTo>
                  <a:cubicBezTo>
                    <a:pt x="3" y="8"/>
                    <a:pt x="3" y="7"/>
                    <a:pt x="3" y="6"/>
                  </a:cubicBezTo>
                  <a:cubicBezTo>
                    <a:pt x="3" y="6"/>
                    <a:pt x="3" y="5"/>
                    <a:pt x="4" y="4"/>
                  </a:cubicBezTo>
                  <a:cubicBezTo>
                    <a:pt x="4" y="3"/>
                    <a:pt x="5" y="3"/>
                    <a:pt x="6" y="3"/>
                  </a:cubicBezTo>
                  <a:lnTo>
                    <a:pt x="6" y="10"/>
                  </a:lnTo>
                  <a:close/>
                  <a:moveTo>
                    <a:pt x="10" y="20"/>
                  </a:moveTo>
                  <a:cubicBezTo>
                    <a:pt x="9" y="20"/>
                    <a:pt x="9" y="21"/>
                    <a:pt x="8" y="21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10" y="14"/>
                    <a:pt x="10" y="14"/>
                  </a:cubicBezTo>
                  <a:cubicBezTo>
                    <a:pt x="11" y="15"/>
                    <a:pt x="11" y="16"/>
                    <a:pt x="11" y="17"/>
                  </a:cubicBezTo>
                  <a:cubicBezTo>
                    <a:pt x="11" y="18"/>
                    <a:pt x="11" y="19"/>
                    <a:pt x="1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81" name="Rectangle 180"/>
          <p:cNvSpPr/>
          <p:nvPr/>
        </p:nvSpPr>
        <p:spPr>
          <a:xfrm>
            <a:off x="1394517" y="2643573"/>
            <a:ext cx="25024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Integration of existing APIs in Industry Standard </a:t>
            </a:r>
            <a:r>
              <a:rPr lang="en-US" sz="1200" dirty="0" err="1" smtClean="0">
                <a:ea typeface="Open Sans Light" panose="020B0306030504020204" pitchFamily="34" charset="0"/>
                <a:cs typeface="Open Sans Light" panose="020B0306030504020204" pitchFamily="34" charset="0"/>
              </a:rPr>
              <a:t>JSon</a:t>
            </a:r>
            <a:r>
              <a:rPr lang="en-US" sz="12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format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Service related APIs (One View)</a:t>
            </a:r>
          </a:p>
          <a:p>
            <a:pPr>
              <a:lnSpc>
                <a:spcPct val="150000"/>
              </a:lnSpc>
            </a:pPr>
            <a:endParaRPr lang="en-US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399110" y="2258125"/>
            <a:ext cx="219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+mj-lt"/>
                <a:ea typeface="Roboto" pitchFamily="2" charset="0"/>
              </a:rPr>
              <a:t>Integration of APIs</a:t>
            </a:r>
            <a:endParaRPr lang="en-GB" sz="1600" b="1" dirty="0">
              <a:latin typeface="+mj-lt"/>
              <a:ea typeface="Roboto" pitchFamily="2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393883" y="4319212"/>
            <a:ext cx="2346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By providing proper documentation to L1 Support Team</a:t>
            </a:r>
            <a:endParaRPr lang="en-GB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371111" y="3955027"/>
            <a:ext cx="2790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+mj-lt"/>
                <a:ea typeface="Roboto" pitchFamily="2" charset="0"/>
              </a:rPr>
              <a:t>Minimize repetitive queries</a:t>
            </a:r>
            <a:endParaRPr lang="en-GB" sz="1600" b="1" dirty="0">
              <a:latin typeface="+mj-lt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24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5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7" grpId="0" animBg="1"/>
      <p:bldP spid="146" grpId="0"/>
      <p:bldP spid="147" grpId="0" animBg="1"/>
      <p:bldP spid="157" grpId="0" animBg="1"/>
      <p:bldP spid="158" grpId="0" animBg="1"/>
      <p:bldP spid="181" grpId="0"/>
      <p:bldP spid="182" grpId="0"/>
      <p:bldP spid="183" grpId="0"/>
      <p:bldP spid="1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377" y="2622269"/>
            <a:ext cx="3078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+mj-lt"/>
                <a:ea typeface="Roboto" pitchFamily="2" charset="0"/>
              </a:rPr>
              <a:t>Get in Touch</a:t>
            </a:r>
            <a:endParaRPr lang="en-GB" sz="4800" b="1" dirty="0">
              <a:latin typeface="+mj-lt"/>
              <a:ea typeface="Roboto" pitchFamily="2" charset="0"/>
            </a:endParaRPr>
          </a:p>
        </p:txBody>
      </p:sp>
      <p:sp>
        <p:nvSpPr>
          <p:cNvPr id="5" name="TextBox 25"/>
          <p:cNvSpPr txBox="1"/>
          <p:nvPr/>
        </p:nvSpPr>
        <p:spPr>
          <a:xfrm>
            <a:off x="1278060" y="4980888"/>
            <a:ext cx="2799163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Goregaon ,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Infinity IT Park </a:t>
            </a:r>
            <a:endParaRPr lang="en-GB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731062" y="3886408"/>
            <a:ext cx="349963" cy="34996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/>
          <p:cNvSpPr/>
          <p:nvPr/>
        </p:nvSpPr>
        <p:spPr>
          <a:xfrm>
            <a:off x="748042" y="4425583"/>
            <a:ext cx="349963" cy="34996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/>
          <p:cNvSpPr/>
          <p:nvPr/>
        </p:nvSpPr>
        <p:spPr>
          <a:xfrm>
            <a:off x="731720" y="5104947"/>
            <a:ext cx="349963" cy="34996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25"/>
          <p:cNvSpPr txBox="1"/>
          <p:nvPr/>
        </p:nvSpPr>
        <p:spPr>
          <a:xfrm>
            <a:off x="1295040" y="4403019"/>
            <a:ext cx="1968555" cy="3351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9604890225</a:t>
            </a:r>
            <a:endParaRPr lang="en-GB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25"/>
          <p:cNvSpPr txBox="1"/>
          <p:nvPr/>
        </p:nvSpPr>
        <p:spPr>
          <a:xfrm>
            <a:off x="1278060" y="3876723"/>
            <a:ext cx="2121963" cy="3351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smtClean="0"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dhiraj.mhatre@kotak.com</a:t>
            </a:r>
            <a:endParaRPr lang="en-GB" sz="12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13781" y="4012900"/>
            <a:ext cx="207149" cy="125938"/>
            <a:chOff x="2301875" y="6188075"/>
            <a:chExt cx="279400" cy="169863"/>
          </a:xfrm>
          <a:solidFill>
            <a:schemeClr val="bg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2301875" y="6189663"/>
              <a:ext cx="279400" cy="168275"/>
            </a:xfrm>
            <a:custGeom>
              <a:avLst/>
              <a:gdLst>
                <a:gd name="T0" fmla="*/ 88 w 176"/>
                <a:gd name="T1" fmla="*/ 71 h 106"/>
                <a:gd name="T2" fmla="*/ 0 w 176"/>
                <a:gd name="T3" fmla="*/ 0 h 106"/>
                <a:gd name="T4" fmla="*/ 0 w 176"/>
                <a:gd name="T5" fmla="*/ 106 h 106"/>
                <a:gd name="T6" fmla="*/ 176 w 176"/>
                <a:gd name="T7" fmla="*/ 106 h 106"/>
                <a:gd name="T8" fmla="*/ 176 w 176"/>
                <a:gd name="T9" fmla="*/ 4 h 106"/>
                <a:gd name="T10" fmla="*/ 88 w 176"/>
                <a:gd name="T11" fmla="*/ 7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106">
                  <a:moveTo>
                    <a:pt x="88" y="71"/>
                  </a:moveTo>
                  <a:lnTo>
                    <a:pt x="0" y="0"/>
                  </a:lnTo>
                  <a:lnTo>
                    <a:pt x="0" y="106"/>
                  </a:lnTo>
                  <a:lnTo>
                    <a:pt x="176" y="106"/>
                  </a:lnTo>
                  <a:lnTo>
                    <a:pt x="176" y="4"/>
                  </a:lnTo>
                  <a:lnTo>
                    <a:pt x="88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2320925" y="6188075"/>
              <a:ext cx="249238" cy="93663"/>
            </a:xfrm>
            <a:custGeom>
              <a:avLst/>
              <a:gdLst>
                <a:gd name="T0" fmla="*/ 157 w 157"/>
                <a:gd name="T1" fmla="*/ 0 h 59"/>
                <a:gd name="T2" fmla="*/ 0 w 157"/>
                <a:gd name="T3" fmla="*/ 0 h 59"/>
                <a:gd name="T4" fmla="*/ 76 w 157"/>
                <a:gd name="T5" fmla="*/ 59 h 59"/>
                <a:gd name="T6" fmla="*/ 157 w 157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59">
                  <a:moveTo>
                    <a:pt x="157" y="0"/>
                  </a:moveTo>
                  <a:lnTo>
                    <a:pt x="0" y="0"/>
                  </a:lnTo>
                  <a:lnTo>
                    <a:pt x="76" y="59"/>
                  </a:lnTo>
                  <a:lnTo>
                    <a:pt x="1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75467" y="5162818"/>
            <a:ext cx="262468" cy="234220"/>
            <a:chOff x="1733550" y="6167438"/>
            <a:chExt cx="354013" cy="315918"/>
          </a:xfrm>
          <a:solidFill>
            <a:schemeClr val="bg2"/>
          </a:solidFill>
        </p:grpSpPr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793877" y="6248406"/>
              <a:ext cx="241301" cy="234950"/>
            </a:xfrm>
            <a:custGeom>
              <a:avLst/>
              <a:gdLst>
                <a:gd name="T0" fmla="*/ 85 w 88"/>
                <a:gd name="T1" fmla="*/ 41 h 84"/>
                <a:gd name="T2" fmla="*/ 41 w 88"/>
                <a:gd name="T3" fmla="*/ 0 h 84"/>
                <a:gd name="T4" fmla="*/ 0 w 88"/>
                <a:gd name="T5" fmla="*/ 41 h 84"/>
                <a:gd name="T6" fmla="*/ 0 w 88"/>
                <a:gd name="T7" fmla="*/ 69 h 84"/>
                <a:gd name="T8" fmla="*/ 27 w 88"/>
                <a:gd name="T9" fmla="*/ 84 h 84"/>
                <a:gd name="T10" fmla="*/ 28 w 88"/>
                <a:gd name="T11" fmla="*/ 57 h 84"/>
                <a:gd name="T12" fmla="*/ 58 w 88"/>
                <a:gd name="T13" fmla="*/ 57 h 84"/>
                <a:gd name="T14" fmla="*/ 58 w 88"/>
                <a:gd name="T15" fmla="*/ 84 h 84"/>
                <a:gd name="T16" fmla="*/ 85 w 88"/>
                <a:gd name="T17" fmla="*/ 70 h 84"/>
                <a:gd name="T18" fmla="*/ 85 w 88"/>
                <a:gd name="T19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4">
                  <a:moveTo>
                    <a:pt x="85" y="41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54"/>
                    <a:pt x="0" y="69"/>
                  </a:cubicBezTo>
                  <a:cubicBezTo>
                    <a:pt x="0" y="84"/>
                    <a:pt x="27" y="84"/>
                    <a:pt x="27" y="84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88" y="84"/>
                    <a:pt x="85" y="70"/>
                    <a:pt x="85" y="70"/>
                  </a:cubicBezTo>
                  <a:lnTo>
                    <a:pt x="85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1733550" y="6167438"/>
              <a:ext cx="354013" cy="190500"/>
            </a:xfrm>
            <a:custGeom>
              <a:avLst/>
              <a:gdLst>
                <a:gd name="T0" fmla="*/ 121 w 129"/>
                <a:gd name="T1" fmla="*/ 54 h 68"/>
                <a:gd name="T2" fmla="*/ 73 w 129"/>
                <a:gd name="T3" fmla="*/ 8 h 68"/>
                <a:gd name="T4" fmla="*/ 54 w 129"/>
                <a:gd name="T5" fmla="*/ 8 h 68"/>
                <a:gd name="T6" fmla="*/ 10 w 129"/>
                <a:gd name="T7" fmla="*/ 49 h 68"/>
                <a:gd name="T8" fmla="*/ 11 w 129"/>
                <a:gd name="T9" fmla="*/ 68 h 68"/>
                <a:gd name="T10" fmla="*/ 63 w 129"/>
                <a:gd name="T11" fmla="*/ 17 h 68"/>
                <a:gd name="T12" fmla="*/ 117 w 129"/>
                <a:gd name="T13" fmla="*/ 68 h 68"/>
                <a:gd name="T14" fmla="*/ 121 w 129"/>
                <a:gd name="T15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" h="68">
                  <a:moveTo>
                    <a:pt x="121" y="54"/>
                  </a:moveTo>
                  <a:cubicBezTo>
                    <a:pt x="114" y="46"/>
                    <a:pt x="73" y="8"/>
                    <a:pt x="73" y="8"/>
                  </a:cubicBezTo>
                  <a:cubicBezTo>
                    <a:pt x="73" y="8"/>
                    <a:pt x="62" y="0"/>
                    <a:pt x="54" y="8"/>
                  </a:cubicBezTo>
                  <a:cubicBezTo>
                    <a:pt x="45" y="17"/>
                    <a:pt x="10" y="49"/>
                    <a:pt x="10" y="49"/>
                  </a:cubicBezTo>
                  <a:cubicBezTo>
                    <a:pt x="10" y="49"/>
                    <a:pt x="0" y="58"/>
                    <a:pt x="11" y="68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17" y="68"/>
                    <a:pt x="129" y="62"/>
                    <a:pt x="12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19449" y="4491218"/>
            <a:ext cx="207149" cy="223628"/>
            <a:chOff x="1177925" y="6181725"/>
            <a:chExt cx="279400" cy="301626"/>
          </a:xfrm>
          <a:solidFill>
            <a:schemeClr val="bg2"/>
          </a:solidFill>
        </p:grpSpPr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1177925" y="6199188"/>
              <a:ext cx="225425" cy="284163"/>
            </a:xfrm>
            <a:custGeom>
              <a:avLst/>
              <a:gdLst>
                <a:gd name="T0" fmla="*/ 17 w 82"/>
                <a:gd name="T1" fmla="*/ 0 h 102"/>
                <a:gd name="T2" fmla="*/ 9 w 82"/>
                <a:gd name="T3" fmla="*/ 38 h 102"/>
                <a:gd name="T4" fmla="*/ 49 w 82"/>
                <a:gd name="T5" fmla="*/ 91 h 102"/>
                <a:gd name="T6" fmla="*/ 82 w 82"/>
                <a:gd name="T7" fmla="*/ 89 h 102"/>
                <a:gd name="T8" fmla="*/ 60 w 82"/>
                <a:gd name="T9" fmla="*/ 60 h 102"/>
                <a:gd name="T10" fmla="*/ 37 w 82"/>
                <a:gd name="T11" fmla="*/ 59 h 102"/>
                <a:gd name="T12" fmla="*/ 37 w 82"/>
                <a:gd name="T13" fmla="*/ 29 h 102"/>
                <a:gd name="T14" fmla="*/ 17 w 82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02">
                  <a:moveTo>
                    <a:pt x="17" y="0"/>
                  </a:moveTo>
                  <a:cubicBezTo>
                    <a:pt x="17" y="0"/>
                    <a:pt x="0" y="14"/>
                    <a:pt x="9" y="38"/>
                  </a:cubicBezTo>
                  <a:cubicBezTo>
                    <a:pt x="18" y="62"/>
                    <a:pt x="29" y="80"/>
                    <a:pt x="49" y="91"/>
                  </a:cubicBezTo>
                  <a:cubicBezTo>
                    <a:pt x="69" y="102"/>
                    <a:pt x="82" y="89"/>
                    <a:pt x="82" y="89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0"/>
                    <a:pt x="51" y="76"/>
                    <a:pt x="37" y="59"/>
                  </a:cubicBezTo>
                  <a:cubicBezTo>
                    <a:pt x="26" y="46"/>
                    <a:pt x="25" y="37"/>
                    <a:pt x="37" y="29"/>
                  </a:cubicBezTo>
                  <a:cubicBezTo>
                    <a:pt x="38" y="18"/>
                    <a:pt x="22" y="1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1317625" y="6235700"/>
              <a:ext cx="76200" cy="103188"/>
            </a:xfrm>
            <a:custGeom>
              <a:avLst/>
              <a:gdLst>
                <a:gd name="T0" fmla="*/ 0 w 28"/>
                <a:gd name="T1" fmla="*/ 3 h 37"/>
                <a:gd name="T2" fmla="*/ 0 w 28"/>
                <a:gd name="T3" fmla="*/ 12 h 37"/>
                <a:gd name="T4" fmla="*/ 13 w 28"/>
                <a:gd name="T5" fmla="*/ 18 h 37"/>
                <a:gd name="T6" fmla="*/ 14 w 28"/>
                <a:gd name="T7" fmla="*/ 33 h 37"/>
                <a:gd name="T8" fmla="*/ 24 w 28"/>
                <a:gd name="T9" fmla="*/ 37 h 37"/>
                <a:gd name="T10" fmla="*/ 20 w 28"/>
                <a:gd name="T11" fmla="*/ 11 h 37"/>
                <a:gd name="T12" fmla="*/ 0 w 28"/>
                <a:gd name="T13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7">
                  <a:moveTo>
                    <a:pt x="0" y="3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9" y="11"/>
                    <a:pt x="13" y="18"/>
                  </a:cubicBezTo>
                  <a:cubicBezTo>
                    <a:pt x="15" y="21"/>
                    <a:pt x="16" y="24"/>
                    <a:pt x="14" y="33"/>
                  </a:cubicBezTo>
                  <a:cubicBezTo>
                    <a:pt x="16" y="33"/>
                    <a:pt x="24" y="37"/>
                    <a:pt x="24" y="37"/>
                  </a:cubicBezTo>
                  <a:cubicBezTo>
                    <a:pt x="24" y="37"/>
                    <a:pt x="28" y="20"/>
                    <a:pt x="20" y="11"/>
                  </a:cubicBezTo>
                  <a:cubicBezTo>
                    <a:pt x="11" y="0"/>
                    <a:pt x="0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1320800" y="6181725"/>
              <a:ext cx="136525" cy="184150"/>
            </a:xfrm>
            <a:custGeom>
              <a:avLst/>
              <a:gdLst>
                <a:gd name="T0" fmla="*/ 0 w 50"/>
                <a:gd name="T1" fmla="*/ 12 h 66"/>
                <a:gd name="T2" fmla="*/ 0 w 50"/>
                <a:gd name="T3" fmla="*/ 0 h 66"/>
                <a:gd name="T4" fmla="*/ 39 w 50"/>
                <a:gd name="T5" fmla="*/ 23 h 66"/>
                <a:gd name="T6" fmla="*/ 41 w 50"/>
                <a:gd name="T7" fmla="*/ 66 h 66"/>
                <a:gd name="T8" fmla="*/ 31 w 50"/>
                <a:gd name="T9" fmla="*/ 60 h 66"/>
                <a:gd name="T10" fmla="*/ 26 w 50"/>
                <a:gd name="T11" fmla="*/ 25 h 66"/>
                <a:gd name="T12" fmla="*/ 0 w 50"/>
                <a:gd name="T13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6">
                  <a:moveTo>
                    <a:pt x="0" y="1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9" y="1"/>
                    <a:pt x="39" y="23"/>
                  </a:cubicBezTo>
                  <a:cubicBezTo>
                    <a:pt x="50" y="44"/>
                    <a:pt x="41" y="66"/>
                    <a:pt x="41" y="6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60"/>
                    <a:pt x="37" y="38"/>
                    <a:pt x="26" y="25"/>
                  </a:cubicBezTo>
                  <a:cubicBezTo>
                    <a:pt x="16" y="11"/>
                    <a:pt x="0" y="12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01548" y="3279879"/>
            <a:ext cx="958482" cy="70548"/>
            <a:chOff x="1373786" y="1322305"/>
            <a:chExt cx="958482" cy="70548"/>
          </a:xfrm>
        </p:grpSpPr>
        <p:sp>
          <p:nvSpPr>
            <p:cNvPr id="30" name="Oval 29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27" name="Google Shape;421;p36"/>
          <p:cNvSpPr txBox="1">
            <a:spLocks/>
          </p:cNvSpPr>
          <p:nvPr/>
        </p:nvSpPr>
        <p:spPr>
          <a:xfrm>
            <a:off x="5262232" y="5034811"/>
            <a:ext cx="5909344" cy="16152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8000" dirty="0" smtClean="0"/>
              <a:t>Thank you.</a:t>
            </a:r>
            <a:endParaRPr lang="en-US" sz="8000" dirty="0"/>
          </a:p>
        </p:txBody>
      </p:sp>
      <p:grpSp>
        <p:nvGrpSpPr>
          <p:cNvPr id="28" name="Google Shape;423;p36"/>
          <p:cNvGrpSpPr/>
          <p:nvPr/>
        </p:nvGrpSpPr>
        <p:grpSpPr>
          <a:xfrm>
            <a:off x="10690486" y="5290510"/>
            <a:ext cx="962179" cy="1103865"/>
            <a:chOff x="5972700" y="2330200"/>
            <a:chExt cx="411625" cy="387275"/>
          </a:xfrm>
        </p:grpSpPr>
        <p:sp>
          <p:nvSpPr>
            <p:cNvPr id="35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62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Cloud Color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FFBC42"/>
      </a:accent1>
      <a:accent2>
        <a:srgbClr val="0496FF"/>
      </a:accent2>
      <a:accent3>
        <a:srgbClr val="006BA6"/>
      </a:accent3>
      <a:accent4>
        <a:srgbClr val="D81159"/>
      </a:accent4>
      <a:accent5>
        <a:srgbClr val="8F2D56"/>
      </a:accent5>
      <a:accent6>
        <a:srgbClr val="06D6A0"/>
      </a:accent6>
      <a:hlink>
        <a:srgbClr val="48A1FA"/>
      </a:hlink>
      <a:folHlink>
        <a:srgbClr val="034A90"/>
      </a:folHlink>
    </a:clrScheme>
    <a:fontScheme name="Cloud Theme Font">
      <a:majorFont>
        <a:latin typeface="Lato Heavy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6163</TotalTime>
  <Words>177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Lato</vt:lpstr>
      <vt:lpstr>Lato Heavy</vt:lpstr>
      <vt:lpstr>Open Sans</vt:lpstr>
      <vt:lpstr>Open Sans Light</vt:lpstr>
      <vt:lpstr>Roboto</vt:lpstr>
      <vt:lpstr>Office Theme</vt:lpstr>
      <vt:lpstr>PowerPoint Presentation</vt:lpstr>
      <vt:lpstr>Key Responsibilities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Andrian Kurniawan</dc:creator>
  <cp:lastModifiedBy>dhiraj mhatre (IT Apps, KSL)</cp:lastModifiedBy>
  <cp:revision>243</cp:revision>
  <dcterms:created xsi:type="dcterms:W3CDTF">2016-08-26T09:16:18Z</dcterms:created>
  <dcterms:modified xsi:type="dcterms:W3CDTF">2019-09-20T11:26:06Z</dcterms:modified>
</cp:coreProperties>
</file>