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91C56-9A1D-4011-85FB-D3919C0F65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24C9E0-BD84-4360-AF6E-9F89F9699AE5}">
      <dgm:prSet phldrT="[Text]"/>
      <dgm:spPr/>
      <dgm:t>
        <a:bodyPr/>
        <a:lstStyle/>
        <a:p>
          <a:r>
            <a:rPr lang="en-ZA" dirty="0"/>
            <a:t>IF value larger than 3.25</a:t>
          </a:r>
        </a:p>
      </dgm:t>
    </dgm:pt>
    <dgm:pt modelId="{5CC94BA4-0ABD-4897-8D2D-FF9D572FE43C}" type="parTrans" cxnId="{CA9748AD-0117-438B-BB7E-B3F7A040DDA0}">
      <dgm:prSet/>
      <dgm:spPr/>
      <dgm:t>
        <a:bodyPr/>
        <a:lstStyle/>
        <a:p>
          <a:endParaRPr lang="en-ZA"/>
        </a:p>
      </dgm:t>
    </dgm:pt>
    <dgm:pt modelId="{68608A75-4AB6-4CAB-8065-28F9057A881C}" type="sibTrans" cxnId="{CA9748AD-0117-438B-BB7E-B3F7A040DDA0}">
      <dgm:prSet/>
      <dgm:spPr/>
      <dgm:t>
        <a:bodyPr/>
        <a:lstStyle/>
        <a:p>
          <a:endParaRPr lang="en-ZA"/>
        </a:p>
      </dgm:t>
    </dgm:pt>
    <dgm:pt modelId="{DF268A0E-FD44-4AD0-8CA8-AB8A0494E5D4}">
      <dgm:prSet phldrT="[Text]"/>
      <dgm:spPr/>
      <dgm:t>
        <a:bodyPr/>
        <a:lstStyle/>
        <a:p>
          <a:r>
            <a:rPr lang="en-ZA" dirty="0"/>
            <a:t>Log as a warning</a:t>
          </a:r>
        </a:p>
      </dgm:t>
    </dgm:pt>
    <dgm:pt modelId="{65965BCC-44AE-4D28-86BE-1B11898E68EE}" type="parTrans" cxnId="{09075DF0-6612-45A3-818A-101F6845546F}">
      <dgm:prSet/>
      <dgm:spPr/>
      <dgm:t>
        <a:bodyPr/>
        <a:lstStyle/>
        <a:p>
          <a:endParaRPr lang="en-ZA"/>
        </a:p>
      </dgm:t>
    </dgm:pt>
    <dgm:pt modelId="{5A61147D-5D9D-4FFC-A91D-CD114C1879E9}" type="sibTrans" cxnId="{09075DF0-6612-45A3-818A-101F6845546F}">
      <dgm:prSet/>
      <dgm:spPr/>
      <dgm:t>
        <a:bodyPr/>
        <a:lstStyle/>
        <a:p>
          <a:endParaRPr lang="en-ZA"/>
        </a:p>
      </dgm:t>
    </dgm:pt>
    <dgm:pt modelId="{BD22B22D-3DB6-4518-9029-986186272448}">
      <dgm:prSet phldrT="[Text]"/>
      <dgm:spPr/>
      <dgm:t>
        <a:bodyPr/>
        <a:lstStyle/>
        <a:p>
          <a:r>
            <a:rPr lang="en-ZA" dirty="0"/>
            <a:t>If current value and previous value &gt; 4.9</a:t>
          </a:r>
        </a:p>
      </dgm:t>
    </dgm:pt>
    <dgm:pt modelId="{1E623B0C-409D-48D5-A1D5-DD9EB834DB98}" type="parTrans" cxnId="{0EE691F6-2B03-491B-8270-AA48F7357B30}">
      <dgm:prSet/>
      <dgm:spPr/>
      <dgm:t>
        <a:bodyPr/>
        <a:lstStyle/>
        <a:p>
          <a:endParaRPr lang="en-ZA"/>
        </a:p>
      </dgm:t>
    </dgm:pt>
    <dgm:pt modelId="{96AC3CF7-6DE4-4262-A470-02181E2AA72D}" type="sibTrans" cxnId="{0EE691F6-2B03-491B-8270-AA48F7357B30}">
      <dgm:prSet/>
      <dgm:spPr/>
      <dgm:t>
        <a:bodyPr/>
        <a:lstStyle/>
        <a:p>
          <a:endParaRPr lang="en-ZA"/>
        </a:p>
      </dgm:t>
    </dgm:pt>
    <dgm:pt modelId="{04A6F88F-E6CC-4EBA-9A0D-66D9E914D120}">
      <dgm:prSet/>
      <dgm:spPr/>
      <dgm:t>
        <a:bodyPr/>
        <a:lstStyle/>
        <a:p>
          <a:r>
            <a:rPr lang="en-ZA" dirty="0"/>
            <a:t>Log as surge and cap values at 3.25</a:t>
          </a:r>
        </a:p>
      </dgm:t>
    </dgm:pt>
    <dgm:pt modelId="{F1E25069-313B-40C5-BBAC-81DACCCF05D5}" type="parTrans" cxnId="{6B39BABC-6116-41D0-B077-8BF96BB403F3}">
      <dgm:prSet/>
      <dgm:spPr/>
      <dgm:t>
        <a:bodyPr/>
        <a:lstStyle/>
        <a:p>
          <a:endParaRPr lang="en-ZA"/>
        </a:p>
      </dgm:t>
    </dgm:pt>
    <dgm:pt modelId="{637ADB6C-45FA-4FCD-94BA-102574302BFD}" type="sibTrans" cxnId="{6B39BABC-6116-41D0-B077-8BF96BB403F3}">
      <dgm:prSet/>
      <dgm:spPr/>
      <dgm:t>
        <a:bodyPr/>
        <a:lstStyle/>
        <a:p>
          <a:endParaRPr lang="en-ZA"/>
        </a:p>
      </dgm:t>
    </dgm:pt>
    <dgm:pt modelId="{29710A29-9D8E-4A17-BBD9-EFAEEF5408F8}">
      <dgm:prSet/>
      <dgm:spPr/>
      <dgm:t>
        <a:bodyPr/>
        <a:lstStyle/>
        <a:p>
          <a:r>
            <a:rPr lang="en-ZA" dirty="0"/>
            <a:t>If values fall &lt; 4.9 log that surge has ended</a:t>
          </a:r>
        </a:p>
      </dgm:t>
    </dgm:pt>
    <dgm:pt modelId="{4DD45464-7EDE-405F-9686-491CF46FB097}" type="parTrans" cxnId="{2532AF1E-9B71-49DA-A484-A5AC5076D49A}">
      <dgm:prSet/>
      <dgm:spPr/>
      <dgm:t>
        <a:bodyPr/>
        <a:lstStyle/>
        <a:p>
          <a:endParaRPr lang="en-ZA"/>
        </a:p>
      </dgm:t>
    </dgm:pt>
    <dgm:pt modelId="{D3D7ECBC-60E3-4D12-9A4D-8F2A2EB1497C}" type="sibTrans" cxnId="{2532AF1E-9B71-49DA-A484-A5AC5076D49A}">
      <dgm:prSet/>
      <dgm:spPr/>
      <dgm:t>
        <a:bodyPr/>
        <a:lstStyle/>
        <a:p>
          <a:endParaRPr lang="en-ZA"/>
        </a:p>
      </dgm:t>
    </dgm:pt>
    <dgm:pt modelId="{82BEA59E-AAD0-4271-9158-6A5FEA775792}">
      <dgm:prSet/>
      <dgm:spPr/>
      <dgm:t>
        <a:bodyPr/>
        <a:lstStyle/>
        <a:p>
          <a:r>
            <a:rPr lang="en-ZA" dirty="0"/>
            <a:t>Iterate through data entries 2 - End</a:t>
          </a:r>
        </a:p>
      </dgm:t>
    </dgm:pt>
    <dgm:pt modelId="{BA99DA55-0DF3-47E8-9402-B59F6ED7A174}" type="parTrans" cxnId="{792217BB-67F7-4F00-9AAA-AF7103F209A0}">
      <dgm:prSet/>
      <dgm:spPr/>
      <dgm:t>
        <a:bodyPr/>
        <a:lstStyle/>
        <a:p>
          <a:endParaRPr lang="en-ZA"/>
        </a:p>
      </dgm:t>
    </dgm:pt>
    <dgm:pt modelId="{D53DB63A-F083-431A-9B4F-F79A204B6558}" type="sibTrans" cxnId="{792217BB-67F7-4F00-9AAA-AF7103F209A0}">
      <dgm:prSet/>
      <dgm:spPr/>
      <dgm:t>
        <a:bodyPr/>
        <a:lstStyle/>
        <a:p>
          <a:endParaRPr lang="en-ZA"/>
        </a:p>
      </dgm:t>
    </dgm:pt>
    <dgm:pt modelId="{840666BB-E039-4019-8D99-997240870644}">
      <dgm:prSet/>
      <dgm:spPr/>
      <dgm:t>
        <a:bodyPr/>
        <a:lstStyle/>
        <a:p>
          <a:r>
            <a:rPr lang="en-ZA" dirty="0"/>
            <a:t>Output new dataset into </a:t>
          </a:r>
          <a:r>
            <a:rPr lang="en-ZA" dirty="0" err="1"/>
            <a:t>textfile</a:t>
          </a:r>
          <a:endParaRPr lang="en-ZA" dirty="0"/>
        </a:p>
      </dgm:t>
    </dgm:pt>
    <dgm:pt modelId="{79751CB7-9624-4965-A750-BEFD8D2E327F}" type="parTrans" cxnId="{10700E7D-2691-4B26-A4EC-6717106E497E}">
      <dgm:prSet/>
      <dgm:spPr/>
      <dgm:t>
        <a:bodyPr/>
        <a:lstStyle/>
        <a:p>
          <a:endParaRPr lang="en-ZA"/>
        </a:p>
      </dgm:t>
    </dgm:pt>
    <dgm:pt modelId="{24103C53-6B7B-4D75-BE66-A2AFDEDFDA26}" type="sibTrans" cxnId="{10700E7D-2691-4B26-A4EC-6717106E497E}">
      <dgm:prSet/>
      <dgm:spPr/>
      <dgm:t>
        <a:bodyPr/>
        <a:lstStyle/>
        <a:p>
          <a:endParaRPr lang="en-ZA"/>
        </a:p>
      </dgm:t>
    </dgm:pt>
    <dgm:pt modelId="{735B7DD1-6165-44FF-A831-C8E6F2CEF442}" type="pres">
      <dgm:prSet presAssocID="{10891C56-9A1D-4011-85FB-D3919C0F65F9}" presName="Name0" presStyleCnt="0">
        <dgm:presLayoutVars>
          <dgm:dir/>
          <dgm:animLvl val="lvl"/>
          <dgm:resizeHandles val="exact"/>
        </dgm:presLayoutVars>
      </dgm:prSet>
      <dgm:spPr/>
    </dgm:pt>
    <dgm:pt modelId="{1F9B4525-EB72-4301-A755-999AE44D0E8A}" type="pres">
      <dgm:prSet presAssocID="{82BEA59E-AAD0-4271-9158-6A5FEA77579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315D7D8-E037-4ACB-A9E7-30E2E30B4DC6}" type="pres">
      <dgm:prSet presAssocID="{D53DB63A-F083-431A-9B4F-F79A204B6558}" presName="parTxOnlySpace" presStyleCnt="0"/>
      <dgm:spPr/>
    </dgm:pt>
    <dgm:pt modelId="{BB49521C-D1D8-47F7-B209-AA50B31594E8}" type="pres">
      <dgm:prSet presAssocID="{CA24C9E0-BD84-4360-AF6E-9F89F9699AE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5E716CE-F8E4-4B0B-A8BA-62589B55EB40}" type="pres">
      <dgm:prSet presAssocID="{68608A75-4AB6-4CAB-8065-28F9057A881C}" presName="parTxOnlySpace" presStyleCnt="0"/>
      <dgm:spPr/>
    </dgm:pt>
    <dgm:pt modelId="{499BD787-5B69-4E64-934A-D898CC1A2614}" type="pres">
      <dgm:prSet presAssocID="{DF268A0E-FD44-4AD0-8CA8-AB8A0494E5D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DC2E8DE-5C0D-461C-9BB7-233F26C3E480}" type="pres">
      <dgm:prSet presAssocID="{5A61147D-5D9D-4FFC-A91D-CD114C1879E9}" presName="parTxOnlySpace" presStyleCnt="0"/>
      <dgm:spPr/>
    </dgm:pt>
    <dgm:pt modelId="{B5DABDBE-B159-493D-A1E1-5AB90750D36D}" type="pres">
      <dgm:prSet presAssocID="{BD22B22D-3DB6-4518-9029-98618627244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FBDAB12-FB97-4697-B525-EE1706CE93BE}" type="pres">
      <dgm:prSet presAssocID="{96AC3CF7-6DE4-4262-A470-02181E2AA72D}" presName="parTxOnlySpace" presStyleCnt="0"/>
      <dgm:spPr/>
    </dgm:pt>
    <dgm:pt modelId="{CDC866B4-9883-4F92-B33A-4C5BFAC89B3B}" type="pres">
      <dgm:prSet presAssocID="{04A6F88F-E6CC-4EBA-9A0D-66D9E914D12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6711C96-2E11-4801-AC3C-61E5E16EA609}" type="pres">
      <dgm:prSet presAssocID="{637ADB6C-45FA-4FCD-94BA-102574302BFD}" presName="parTxOnlySpace" presStyleCnt="0"/>
      <dgm:spPr/>
    </dgm:pt>
    <dgm:pt modelId="{9BA79439-57B6-4F76-AF68-884CD0F3D730}" type="pres">
      <dgm:prSet presAssocID="{29710A29-9D8E-4A17-BBD9-EFAEEF5408F8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01D7A5A-AD70-433C-8547-66C85FA676C7}" type="pres">
      <dgm:prSet presAssocID="{D3D7ECBC-60E3-4D12-9A4D-8F2A2EB1497C}" presName="parTxOnlySpace" presStyleCnt="0"/>
      <dgm:spPr/>
    </dgm:pt>
    <dgm:pt modelId="{73794886-9803-4050-8EEB-6825068019C6}" type="pres">
      <dgm:prSet presAssocID="{840666BB-E039-4019-8D99-99724087064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532AF1E-9B71-49DA-A484-A5AC5076D49A}" srcId="{10891C56-9A1D-4011-85FB-D3919C0F65F9}" destId="{29710A29-9D8E-4A17-BBD9-EFAEEF5408F8}" srcOrd="5" destOrd="0" parTransId="{4DD45464-7EDE-405F-9686-491CF46FB097}" sibTransId="{D3D7ECBC-60E3-4D12-9A4D-8F2A2EB1497C}"/>
    <dgm:cxn modelId="{0950BF39-ADEB-4AC8-AF98-64A7AF9288A2}" type="presOf" srcId="{DF268A0E-FD44-4AD0-8CA8-AB8A0494E5D4}" destId="{499BD787-5B69-4E64-934A-D898CC1A2614}" srcOrd="0" destOrd="0" presId="urn:microsoft.com/office/officeart/2005/8/layout/chevron1"/>
    <dgm:cxn modelId="{4AF27B5C-D2B2-468A-9F73-E7DFAB18819B}" type="presOf" srcId="{29710A29-9D8E-4A17-BBD9-EFAEEF5408F8}" destId="{9BA79439-57B6-4F76-AF68-884CD0F3D730}" srcOrd="0" destOrd="0" presId="urn:microsoft.com/office/officeart/2005/8/layout/chevron1"/>
    <dgm:cxn modelId="{F0B7945E-BEF4-4DA8-88FA-4E5D8CFD43CB}" type="presOf" srcId="{82BEA59E-AAD0-4271-9158-6A5FEA775792}" destId="{1F9B4525-EB72-4301-A755-999AE44D0E8A}" srcOrd="0" destOrd="0" presId="urn:microsoft.com/office/officeart/2005/8/layout/chevron1"/>
    <dgm:cxn modelId="{FE3BDB64-6A85-43CC-8C1B-C93AC6999341}" type="presOf" srcId="{BD22B22D-3DB6-4518-9029-986186272448}" destId="{B5DABDBE-B159-493D-A1E1-5AB90750D36D}" srcOrd="0" destOrd="0" presId="urn:microsoft.com/office/officeart/2005/8/layout/chevron1"/>
    <dgm:cxn modelId="{A4708A65-A677-4147-9653-2648DF5864B7}" type="presOf" srcId="{10891C56-9A1D-4011-85FB-D3919C0F65F9}" destId="{735B7DD1-6165-44FF-A831-C8E6F2CEF442}" srcOrd="0" destOrd="0" presId="urn:microsoft.com/office/officeart/2005/8/layout/chevron1"/>
    <dgm:cxn modelId="{10700E7D-2691-4B26-A4EC-6717106E497E}" srcId="{10891C56-9A1D-4011-85FB-D3919C0F65F9}" destId="{840666BB-E039-4019-8D99-997240870644}" srcOrd="6" destOrd="0" parTransId="{79751CB7-9624-4965-A750-BEFD8D2E327F}" sibTransId="{24103C53-6B7B-4D75-BE66-A2AFDEDFDA26}"/>
    <dgm:cxn modelId="{5EBE5592-2897-4013-BC20-75568FDFBF99}" type="presOf" srcId="{840666BB-E039-4019-8D99-997240870644}" destId="{73794886-9803-4050-8EEB-6825068019C6}" srcOrd="0" destOrd="0" presId="urn:microsoft.com/office/officeart/2005/8/layout/chevron1"/>
    <dgm:cxn modelId="{CA9748AD-0117-438B-BB7E-B3F7A040DDA0}" srcId="{10891C56-9A1D-4011-85FB-D3919C0F65F9}" destId="{CA24C9E0-BD84-4360-AF6E-9F89F9699AE5}" srcOrd="1" destOrd="0" parTransId="{5CC94BA4-0ABD-4897-8D2D-FF9D572FE43C}" sibTransId="{68608A75-4AB6-4CAB-8065-28F9057A881C}"/>
    <dgm:cxn modelId="{792217BB-67F7-4F00-9AAA-AF7103F209A0}" srcId="{10891C56-9A1D-4011-85FB-D3919C0F65F9}" destId="{82BEA59E-AAD0-4271-9158-6A5FEA775792}" srcOrd="0" destOrd="0" parTransId="{BA99DA55-0DF3-47E8-9402-B59F6ED7A174}" sibTransId="{D53DB63A-F083-431A-9B4F-F79A204B6558}"/>
    <dgm:cxn modelId="{6B39BABC-6116-41D0-B077-8BF96BB403F3}" srcId="{10891C56-9A1D-4011-85FB-D3919C0F65F9}" destId="{04A6F88F-E6CC-4EBA-9A0D-66D9E914D120}" srcOrd="4" destOrd="0" parTransId="{F1E25069-313B-40C5-BBAC-81DACCCF05D5}" sibTransId="{637ADB6C-45FA-4FCD-94BA-102574302BFD}"/>
    <dgm:cxn modelId="{EDB1DCE2-6C02-4970-B762-769FB6AA9707}" type="presOf" srcId="{04A6F88F-E6CC-4EBA-9A0D-66D9E914D120}" destId="{CDC866B4-9883-4F92-B33A-4C5BFAC89B3B}" srcOrd="0" destOrd="0" presId="urn:microsoft.com/office/officeart/2005/8/layout/chevron1"/>
    <dgm:cxn modelId="{6B21D7EC-5217-4970-BEC5-9F19AB44CD29}" type="presOf" srcId="{CA24C9E0-BD84-4360-AF6E-9F89F9699AE5}" destId="{BB49521C-D1D8-47F7-B209-AA50B31594E8}" srcOrd="0" destOrd="0" presId="urn:microsoft.com/office/officeart/2005/8/layout/chevron1"/>
    <dgm:cxn modelId="{09075DF0-6612-45A3-818A-101F6845546F}" srcId="{10891C56-9A1D-4011-85FB-D3919C0F65F9}" destId="{DF268A0E-FD44-4AD0-8CA8-AB8A0494E5D4}" srcOrd="2" destOrd="0" parTransId="{65965BCC-44AE-4D28-86BE-1B11898E68EE}" sibTransId="{5A61147D-5D9D-4FFC-A91D-CD114C1879E9}"/>
    <dgm:cxn modelId="{0EE691F6-2B03-491B-8270-AA48F7357B30}" srcId="{10891C56-9A1D-4011-85FB-D3919C0F65F9}" destId="{BD22B22D-3DB6-4518-9029-986186272448}" srcOrd="3" destOrd="0" parTransId="{1E623B0C-409D-48D5-A1D5-DD9EB834DB98}" sibTransId="{96AC3CF7-6DE4-4262-A470-02181E2AA72D}"/>
    <dgm:cxn modelId="{B5FAD751-77CE-4CFC-A8C6-6F7C915B533C}" type="presParOf" srcId="{735B7DD1-6165-44FF-A831-C8E6F2CEF442}" destId="{1F9B4525-EB72-4301-A755-999AE44D0E8A}" srcOrd="0" destOrd="0" presId="urn:microsoft.com/office/officeart/2005/8/layout/chevron1"/>
    <dgm:cxn modelId="{2B39278D-78AE-4DF7-AFED-92FC087CCC10}" type="presParOf" srcId="{735B7DD1-6165-44FF-A831-C8E6F2CEF442}" destId="{7315D7D8-E037-4ACB-A9E7-30E2E30B4DC6}" srcOrd="1" destOrd="0" presId="urn:microsoft.com/office/officeart/2005/8/layout/chevron1"/>
    <dgm:cxn modelId="{8ED39234-2873-4264-B70A-24AE8B86D400}" type="presParOf" srcId="{735B7DD1-6165-44FF-A831-C8E6F2CEF442}" destId="{BB49521C-D1D8-47F7-B209-AA50B31594E8}" srcOrd="2" destOrd="0" presId="urn:microsoft.com/office/officeart/2005/8/layout/chevron1"/>
    <dgm:cxn modelId="{9161B370-ECD1-48A1-B14B-BE06C6E065DF}" type="presParOf" srcId="{735B7DD1-6165-44FF-A831-C8E6F2CEF442}" destId="{05E716CE-F8E4-4B0B-A8BA-62589B55EB40}" srcOrd="3" destOrd="0" presId="urn:microsoft.com/office/officeart/2005/8/layout/chevron1"/>
    <dgm:cxn modelId="{B5DB5A5E-4946-44B3-8CE4-C406E7ACC5B1}" type="presParOf" srcId="{735B7DD1-6165-44FF-A831-C8E6F2CEF442}" destId="{499BD787-5B69-4E64-934A-D898CC1A2614}" srcOrd="4" destOrd="0" presId="urn:microsoft.com/office/officeart/2005/8/layout/chevron1"/>
    <dgm:cxn modelId="{CCA49BFA-38E9-452E-9D76-BB0C3AA43235}" type="presParOf" srcId="{735B7DD1-6165-44FF-A831-C8E6F2CEF442}" destId="{5DC2E8DE-5C0D-461C-9BB7-233F26C3E480}" srcOrd="5" destOrd="0" presId="urn:microsoft.com/office/officeart/2005/8/layout/chevron1"/>
    <dgm:cxn modelId="{7FF9880F-44B5-4749-A403-4C7230E92D93}" type="presParOf" srcId="{735B7DD1-6165-44FF-A831-C8E6F2CEF442}" destId="{B5DABDBE-B159-493D-A1E1-5AB90750D36D}" srcOrd="6" destOrd="0" presId="urn:microsoft.com/office/officeart/2005/8/layout/chevron1"/>
    <dgm:cxn modelId="{B27845D1-29AE-4BE2-B567-1057425CE161}" type="presParOf" srcId="{735B7DD1-6165-44FF-A831-C8E6F2CEF442}" destId="{BFBDAB12-FB97-4697-B525-EE1706CE93BE}" srcOrd="7" destOrd="0" presId="urn:microsoft.com/office/officeart/2005/8/layout/chevron1"/>
    <dgm:cxn modelId="{A3288B0F-7197-4FE2-BE18-804BA92215A5}" type="presParOf" srcId="{735B7DD1-6165-44FF-A831-C8E6F2CEF442}" destId="{CDC866B4-9883-4F92-B33A-4C5BFAC89B3B}" srcOrd="8" destOrd="0" presId="urn:microsoft.com/office/officeart/2005/8/layout/chevron1"/>
    <dgm:cxn modelId="{EBFD11E1-9CEF-4B69-A776-079251F565FB}" type="presParOf" srcId="{735B7DD1-6165-44FF-A831-C8E6F2CEF442}" destId="{66711C96-2E11-4801-AC3C-61E5E16EA609}" srcOrd="9" destOrd="0" presId="urn:microsoft.com/office/officeart/2005/8/layout/chevron1"/>
    <dgm:cxn modelId="{E9DA9A65-9D3B-4BBD-AE80-5DEB932C4325}" type="presParOf" srcId="{735B7DD1-6165-44FF-A831-C8E6F2CEF442}" destId="{9BA79439-57B6-4F76-AF68-884CD0F3D730}" srcOrd="10" destOrd="0" presId="urn:microsoft.com/office/officeart/2005/8/layout/chevron1"/>
    <dgm:cxn modelId="{63F86CC6-F042-47E0-82FA-3362D4EE0B6D}" type="presParOf" srcId="{735B7DD1-6165-44FF-A831-C8E6F2CEF442}" destId="{501D7A5A-AD70-433C-8547-66C85FA676C7}" srcOrd="11" destOrd="0" presId="urn:microsoft.com/office/officeart/2005/8/layout/chevron1"/>
    <dgm:cxn modelId="{527E7CAF-3A77-41E2-BE79-7AEFC763B9F0}" type="presParOf" srcId="{735B7DD1-6165-44FF-A831-C8E6F2CEF442}" destId="{73794886-9803-4050-8EEB-6825068019C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91C56-9A1D-4011-85FB-D3919C0F65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24C9E0-BD84-4360-AF6E-9F89F9699AE5}">
      <dgm:prSet phldrT="[Text]"/>
      <dgm:spPr/>
      <dgm:t>
        <a:bodyPr/>
        <a:lstStyle/>
        <a:p>
          <a:r>
            <a:rPr lang="en-ZA" dirty="0"/>
            <a:t>Save in List of Lists</a:t>
          </a:r>
        </a:p>
      </dgm:t>
    </dgm:pt>
    <dgm:pt modelId="{5CC94BA4-0ABD-4897-8D2D-FF9D572FE43C}" type="parTrans" cxnId="{CA9748AD-0117-438B-BB7E-B3F7A040DDA0}">
      <dgm:prSet/>
      <dgm:spPr/>
      <dgm:t>
        <a:bodyPr/>
        <a:lstStyle/>
        <a:p>
          <a:endParaRPr lang="en-ZA"/>
        </a:p>
      </dgm:t>
    </dgm:pt>
    <dgm:pt modelId="{68608A75-4AB6-4CAB-8065-28F9057A881C}" type="sibTrans" cxnId="{CA9748AD-0117-438B-BB7E-B3F7A040DDA0}">
      <dgm:prSet/>
      <dgm:spPr/>
      <dgm:t>
        <a:bodyPr/>
        <a:lstStyle/>
        <a:p>
          <a:endParaRPr lang="en-ZA"/>
        </a:p>
      </dgm:t>
    </dgm:pt>
    <dgm:pt modelId="{DF268A0E-FD44-4AD0-8CA8-AB8A0494E5D4}">
      <dgm:prSet phldrT="[Text]"/>
      <dgm:spPr/>
      <dgm:t>
        <a:bodyPr/>
        <a:lstStyle/>
        <a:p>
          <a:r>
            <a:rPr lang="en-ZA" dirty="0"/>
            <a:t>Sensor 1&gt; Sensor 2</a:t>
          </a:r>
        </a:p>
      </dgm:t>
    </dgm:pt>
    <dgm:pt modelId="{65965BCC-44AE-4D28-86BE-1B11898E68EE}" type="parTrans" cxnId="{09075DF0-6612-45A3-818A-101F6845546F}">
      <dgm:prSet/>
      <dgm:spPr/>
      <dgm:t>
        <a:bodyPr/>
        <a:lstStyle/>
        <a:p>
          <a:endParaRPr lang="en-ZA"/>
        </a:p>
      </dgm:t>
    </dgm:pt>
    <dgm:pt modelId="{5A61147D-5D9D-4FFC-A91D-CD114C1879E9}" type="sibTrans" cxnId="{09075DF0-6612-45A3-818A-101F6845546F}">
      <dgm:prSet/>
      <dgm:spPr/>
      <dgm:t>
        <a:bodyPr/>
        <a:lstStyle/>
        <a:p>
          <a:endParaRPr lang="en-ZA"/>
        </a:p>
      </dgm:t>
    </dgm:pt>
    <dgm:pt modelId="{BD22B22D-3DB6-4518-9029-986186272448}">
      <dgm:prSet phldrT="[Text]"/>
      <dgm:spPr/>
      <dgm:t>
        <a:bodyPr/>
        <a:lstStyle/>
        <a:p>
          <a:r>
            <a:rPr lang="en-ZA" dirty="0"/>
            <a:t>Store in Loss List</a:t>
          </a:r>
        </a:p>
      </dgm:t>
    </dgm:pt>
    <dgm:pt modelId="{1E623B0C-409D-48D5-A1D5-DD9EB834DB98}" type="parTrans" cxnId="{0EE691F6-2B03-491B-8270-AA48F7357B30}">
      <dgm:prSet/>
      <dgm:spPr/>
      <dgm:t>
        <a:bodyPr/>
        <a:lstStyle/>
        <a:p>
          <a:endParaRPr lang="en-ZA"/>
        </a:p>
      </dgm:t>
    </dgm:pt>
    <dgm:pt modelId="{96AC3CF7-6DE4-4262-A470-02181E2AA72D}" type="sibTrans" cxnId="{0EE691F6-2B03-491B-8270-AA48F7357B30}">
      <dgm:prSet/>
      <dgm:spPr/>
      <dgm:t>
        <a:bodyPr/>
        <a:lstStyle/>
        <a:p>
          <a:endParaRPr lang="en-ZA"/>
        </a:p>
      </dgm:t>
    </dgm:pt>
    <dgm:pt modelId="{04A6F88F-E6CC-4EBA-9A0D-66D9E914D120}">
      <dgm:prSet/>
      <dgm:spPr/>
      <dgm:t>
        <a:bodyPr/>
        <a:lstStyle/>
        <a:p>
          <a:r>
            <a:rPr lang="en-ZA" dirty="0"/>
            <a:t>Write to File</a:t>
          </a:r>
        </a:p>
      </dgm:t>
    </dgm:pt>
    <dgm:pt modelId="{F1E25069-313B-40C5-BBAC-81DACCCF05D5}" type="parTrans" cxnId="{6B39BABC-6116-41D0-B077-8BF96BB403F3}">
      <dgm:prSet/>
      <dgm:spPr/>
      <dgm:t>
        <a:bodyPr/>
        <a:lstStyle/>
        <a:p>
          <a:endParaRPr lang="en-ZA"/>
        </a:p>
      </dgm:t>
    </dgm:pt>
    <dgm:pt modelId="{637ADB6C-45FA-4FCD-94BA-102574302BFD}" type="sibTrans" cxnId="{6B39BABC-6116-41D0-B077-8BF96BB403F3}">
      <dgm:prSet/>
      <dgm:spPr/>
      <dgm:t>
        <a:bodyPr/>
        <a:lstStyle/>
        <a:p>
          <a:endParaRPr lang="en-ZA"/>
        </a:p>
      </dgm:t>
    </dgm:pt>
    <dgm:pt modelId="{29710A29-9D8E-4A17-BBD9-EFAEEF5408F8}">
      <dgm:prSet/>
      <dgm:spPr/>
      <dgm:t>
        <a:bodyPr/>
        <a:lstStyle/>
        <a:p>
          <a:r>
            <a:rPr lang="en-ZA" dirty="0"/>
            <a:t>Calculate </a:t>
          </a:r>
          <a:r>
            <a:rPr lang="en-ZA" dirty="0" err="1"/>
            <a:t>Cummulative</a:t>
          </a:r>
          <a:r>
            <a:rPr lang="en-ZA" dirty="0"/>
            <a:t> + Loss Count</a:t>
          </a:r>
        </a:p>
      </dgm:t>
    </dgm:pt>
    <dgm:pt modelId="{4DD45464-7EDE-405F-9686-491CF46FB097}" type="parTrans" cxnId="{2532AF1E-9B71-49DA-A484-A5AC5076D49A}">
      <dgm:prSet/>
      <dgm:spPr/>
      <dgm:t>
        <a:bodyPr/>
        <a:lstStyle/>
        <a:p>
          <a:endParaRPr lang="en-ZA"/>
        </a:p>
      </dgm:t>
    </dgm:pt>
    <dgm:pt modelId="{D3D7ECBC-60E3-4D12-9A4D-8F2A2EB1497C}" type="sibTrans" cxnId="{2532AF1E-9B71-49DA-A484-A5AC5076D49A}">
      <dgm:prSet/>
      <dgm:spPr/>
      <dgm:t>
        <a:bodyPr/>
        <a:lstStyle/>
        <a:p>
          <a:endParaRPr lang="en-ZA"/>
        </a:p>
      </dgm:t>
    </dgm:pt>
    <dgm:pt modelId="{82BEA59E-AAD0-4271-9158-6A5FEA775792}">
      <dgm:prSet/>
      <dgm:spPr/>
      <dgm:t>
        <a:bodyPr/>
        <a:lstStyle/>
        <a:p>
          <a:r>
            <a:rPr lang="en-ZA" dirty="0"/>
            <a:t>Open data csv.</a:t>
          </a:r>
        </a:p>
      </dgm:t>
    </dgm:pt>
    <dgm:pt modelId="{BA99DA55-0DF3-47E8-9402-B59F6ED7A174}" type="parTrans" cxnId="{792217BB-67F7-4F00-9AAA-AF7103F209A0}">
      <dgm:prSet/>
      <dgm:spPr/>
      <dgm:t>
        <a:bodyPr/>
        <a:lstStyle/>
        <a:p>
          <a:endParaRPr lang="en-ZA"/>
        </a:p>
      </dgm:t>
    </dgm:pt>
    <dgm:pt modelId="{D53DB63A-F083-431A-9B4F-F79A204B6558}" type="sibTrans" cxnId="{792217BB-67F7-4F00-9AAA-AF7103F209A0}">
      <dgm:prSet/>
      <dgm:spPr/>
      <dgm:t>
        <a:bodyPr/>
        <a:lstStyle/>
        <a:p>
          <a:endParaRPr lang="en-ZA"/>
        </a:p>
      </dgm:t>
    </dgm:pt>
    <dgm:pt modelId="{735B7DD1-6165-44FF-A831-C8E6F2CEF442}" type="pres">
      <dgm:prSet presAssocID="{10891C56-9A1D-4011-85FB-D3919C0F65F9}" presName="Name0" presStyleCnt="0">
        <dgm:presLayoutVars>
          <dgm:dir/>
          <dgm:animLvl val="lvl"/>
          <dgm:resizeHandles val="exact"/>
        </dgm:presLayoutVars>
      </dgm:prSet>
      <dgm:spPr/>
    </dgm:pt>
    <dgm:pt modelId="{1F9B4525-EB72-4301-A755-999AE44D0E8A}" type="pres">
      <dgm:prSet presAssocID="{82BEA59E-AAD0-4271-9158-6A5FEA77579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315D7D8-E037-4ACB-A9E7-30E2E30B4DC6}" type="pres">
      <dgm:prSet presAssocID="{D53DB63A-F083-431A-9B4F-F79A204B6558}" presName="parTxOnlySpace" presStyleCnt="0"/>
      <dgm:spPr/>
    </dgm:pt>
    <dgm:pt modelId="{BB49521C-D1D8-47F7-B209-AA50B31594E8}" type="pres">
      <dgm:prSet presAssocID="{CA24C9E0-BD84-4360-AF6E-9F89F9699AE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5E716CE-F8E4-4B0B-A8BA-62589B55EB40}" type="pres">
      <dgm:prSet presAssocID="{68608A75-4AB6-4CAB-8065-28F9057A881C}" presName="parTxOnlySpace" presStyleCnt="0"/>
      <dgm:spPr/>
    </dgm:pt>
    <dgm:pt modelId="{499BD787-5B69-4E64-934A-D898CC1A2614}" type="pres">
      <dgm:prSet presAssocID="{DF268A0E-FD44-4AD0-8CA8-AB8A0494E5D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DC2E8DE-5C0D-461C-9BB7-233F26C3E480}" type="pres">
      <dgm:prSet presAssocID="{5A61147D-5D9D-4FFC-A91D-CD114C1879E9}" presName="parTxOnlySpace" presStyleCnt="0"/>
      <dgm:spPr/>
    </dgm:pt>
    <dgm:pt modelId="{B5DABDBE-B159-493D-A1E1-5AB90750D36D}" type="pres">
      <dgm:prSet presAssocID="{BD22B22D-3DB6-4518-9029-98618627244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FBDAB12-FB97-4697-B525-EE1706CE93BE}" type="pres">
      <dgm:prSet presAssocID="{96AC3CF7-6DE4-4262-A470-02181E2AA72D}" presName="parTxOnlySpace" presStyleCnt="0"/>
      <dgm:spPr/>
    </dgm:pt>
    <dgm:pt modelId="{CDC866B4-9883-4F92-B33A-4C5BFAC89B3B}" type="pres">
      <dgm:prSet presAssocID="{04A6F88F-E6CC-4EBA-9A0D-66D9E914D12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6711C96-2E11-4801-AC3C-61E5E16EA609}" type="pres">
      <dgm:prSet presAssocID="{637ADB6C-45FA-4FCD-94BA-102574302BFD}" presName="parTxOnlySpace" presStyleCnt="0"/>
      <dgm:spPr/>
    </dgm:pt>
    <dgm:pt modelId="{9BA79439-57B6-4F76-AF68-884CD0F3D730}" type="pres">
      <dgm:prSet presAssocID="{29710A29-9D8E-4A17-BBD9-EFAEEF5408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532AF1E-9B71-49DA-A484-A5AC5076D49A}" srcId="{10891C56-9A1D-4011-85FB-D3919C0F65F9}" destId="{29710A29-9D8E-4A17-BBD9-EFAEEF5408F8}" srcOrd="5" destOrd="0" parTransId="{4DD45464-7EDE-405F-9686-491CF46FB097}" sibTransId="{D3D7ECBC-60E3-4D12-9A4D-8F2A2EB1497C}"/>
    <dgm:cxn modelId="{0950BF39-ADEB-4AC8-AF98-64A7AF9288A2}" type="presOf" srcId="{DF268A0E-FD44-4AD0-8CA8-AB8A0494E5D4}" destId="{499BD787-5B69-4E64-934A-D898CC1A2614}" srcOrd="0" destOrd="0" presId="urn:microsoft.com/office/officeart/2005/8/layout/chevron1"/>
    <dgm:cxn modelId="{4AF27B5C-D2B2-468A-9F73-E7DFAB18819B}" type="presOf" srcId="{29710A29-9D8E-4A17-BBD9-EFAEEF5408F8}" destId="{9BA79439-57B6-4F76-AF68-884CD0F3D730}" srcOrd="0" destOrd="0" presId="urn:microsoft.com/office/officeart/2005/8/layout/chevron1"/>
    <dgm:cxn modelId="{F0B7945E-BEF4-4DA8-88FA-4E5D8CFD43CB}" type="presOf" srcId="{82BEA59E-AAD0-4271-9158-6A5FEA775792}" destId="{1F9B4525-EB72-4301-A755-999AE44D0E8A}" srcOrd="0" destOrd="0" presId="urn:microsoft.com/office/officeart/2005/8/layout/chevron1"/>
    <dgm:cxn modelId="{FE3BDB64-6A85-43CC-8C1B-C93AC6999341}" type="presOf" srcId="{BD22B22D-3DB6-4518-9029-986186272448}" destId="{B5DABDBE-B159-493D-A1E1-5AB90750D36D}" srcOrd="0" destOrd="0" presId="urn:microsoft.com/office/officeart/2005/8/layout/chevron1"/>
    <dgm:cxn modelId="{A4708A65-A677-4147-9653-2648DF5864B7}" type="presOf" srcId="{10891C56-9A1D-4011-85FB-D3919C0F65F9}" destId="{735B7DD1-6165-44FF-A831-C8E6F2CEF442}" srcOrd="0" destOrd="0" presId="urn:microsoft.com/office/officeart/2005/8/layout/chevron1"/>
    <dgm:cxn modelId="{CA9748AD-0117-438B-BB7E-B3F7A040DDA0}" srcId="{10891C56-9A1D-4011-85FB-D3919C0F65F9}" destId="{CA24C9E0-BD84-4360-AF6E-9F89F9699AE5}" srcOrd="1" destOrd="0" parTransId="{5CC94BA4-0ABD-4897-8D2D-FF9D572FE43C}" sibTransId="{68608A75-4AB6-4CAB-8065-28F9057A881C}"/>
    <dgm:cxn modelId="{792217BB-67F7-4F00-9AAA-AF7103F209A0}" srcId="{10891C56-9A1D-4011-85FB-D3919C0F65F9}" destId="{82BEA59E-AAD0-4271-9158-6A5FEA775792}" srcOrd="0" destOrd="0" parTransId="{BA99DA55-0DF3-47E8-9402-B59F6ED7A174}" sibTransId="{D53DB63A-F083-431A-9B4F-F79A204B6558}"/>
    <dgm:cxn modelId="{6B39BABC-6116-41D0-B077-8BF96BB403F3}" srcId="{10891C56-9A1D-4011-85FB-D3919C0F65F9}" destId="{04A6F88F-E6CC-4EBA-9A0D-66D9E914D120}" srcOrd="4" destOrd="0" parTransId="{F1E25069-313B-40C5-BBAC-81DACCCF05D5}" sibTransId="{637ADB6C-45FA-4FCD-94BA-102574302BFD}"/>
    <dgm:cxn modelId="{EDB1DCE2-6C02-4970-B762-769FB6AA9707}" type="presOf" srcId="{04A6F88F-E6CC-4EBA-9A0D-66D9E914D120}" destId="{CDC866B4-9883-4F92-B33A-4C5BFAC89B3B}" srcOrd="0" destOrd="0" presId="urn:microsoft.com/office/officeart/2005/8/layout/chevron1"/>
    <dgm:cxn modelId="{6B21D7EC-5217-4970-BEC5-9F19AB44CD29}" type="presOf" srcId="{CA24C9E0-BD84-4360-AF6E-9F89F9699AE5}" destId="{BB49521C-D1D8-47F7-B209-AA50B31594E8}" srcOrd="0" destOrd="0" presId="urn:microsoft.com/office/officeart/2005/8/layout/chevron1"/>
    <dgm:cxn modelId="{09075DF0-6612-45A3-818A-101F6845546F}" srcId="{10891C56-9A1D-4011-85FB-D3919C0F65F9}" destId="{DF268A0E-FD44-4AD0-8CA8-AB8A0494E5D4}" srcOrd="2" destOrd="0" parTransId="{65965BCC-44AE-4D28-86BE-1B11898E68EE}" sibTransId="{5A61147D-5D9D-4FFC-A91D-CD114C1879E9}"/>
    <dgm:cxn modelId="{0EE691F6-2B03-491B-8270-AA48F7357B30}" srcId="{10891C56-9A1D-4011-85FB-D3919C0F65F9}" destId="{BD22B22D-3DB6-4518-9029-986186272448}" srcOrd="3" destOrd="0" parTransId="{1E623B0C-409D-48D5-A1D5-DD9EB834DB98}" sibTransId="{96AC3CF7-6DE4-4262-A470-02181E2AA72D}"/>
    <dgm:cxn modelId="{B5FAD751-77CE-4CFC-A8C6-6F7C915B533C}" type="presParOf" srcId="{735B7DD1-6165-44FF-A831-C8E6F2CEF442}" destId="{1F9B4525-EB72-4301-A755-999AE44D0E8A}" srcOrd="0" destOrd="0" presId="urn:microsoft.com/office/officeart/2005/8/layout/chevron1"/>
    <dgm:cxn modelId="{2B39278D-78AE-4DF7-AFED-92FC087CCC10}" type="presParOf" srcId="{735B7DD1-6165-44FF-A831-C8E6F2CEF442}" destId="{7315D7D8-E037-4ACB-A9E7-30E2E30B4DC6}" srcOrd="1" destOrd="0" presId="urn:microsoft.com/office/officeart/2005/8/layout/chevron1"/>
    <dgm:cxn modelId="{8ED39234-2873-4264-B70A-24AE8B86D400}" type="presParOf" srcId="{735B7DD1-6165-44FF-A831-C8E6F2CEF442}" destId="{BB49521C-D1D8-47F7-B209-AA50B31594E8}" srcOrd="2" destOrd="0" presId="urn:microsoft.com/office/officeart/2005/8/layout/chevron1"/>
    <dgm:cxn modelId="{9161B370-ECD1-48A1-B14B-BE06C6E065DF}" type="presParOf" srcId="{735B7DD1-6165-44FF-A831-C8E6F2CEF442}" destId="{05E716CE-F8E4-4B0B-A8BA-62589B55EB40}" srcOrd="3" destOrd="0" presId="urn:microsoft.com/office/officeart/2005/8/layout/chevron1"/>
    <dgm:cxn modelId="{B5DB5A5E-4946-44B3-8CE4-C406E7ACC5B1}" type="presParOf" srcId="{735B7DD1-6165-44FF-A831-C8E6F2CEF442}" destId="{499BD787-5B69-4E64-934A-D898CC1A2614}" srcOrd="4" destOrd="0" presId="urn:microsoft.com/office/officeart/2005/8/layout/chevron1"/>
    <dgm:cxn modelId="{CCA49BFA-38E9-452E-9D76-BB0C3AA43235}" type="presParOf" srcId="{735B7DD1-6165-44FF-A831-C8E6F2CEF442}" destId="{5DC2E8DE-5C0D-461C-9BB7-233F26C3E480}" srcOrd="5" destOrd="0" presId="urn:microsoft.com/office/officeart/2005/8/layout/chevron1"/>
    <dgm:cxn modelId="{7FF9880F-44B5-4749-A403-4C7230E92D93}" type="presParOf" srcId="{735B7DD1-6165-44FF-A831-C8E6F2CEF442}" destId="{B5DABDBE-B159-493D-A1E1-5AB90750D36D}" srcOrd="6" destOrd="0" presId="urn:microsoft.com/office/officeart/2005/8/layout/chevron1"/>
    <dgm:cxn modelId="{B27845D1-29AE-4BE2-B567-1057425CE161}" type="presParOf" srcId="{735B7DD1-6165-44FF-A831-C8E6F2CEF442}" destId="{BFBDAB12-FB97-4697-B525-EE1706CE93BE}" srcOrd="7" destOrd="0" presId="urn:microsoft.com/office/officeart/2005/8/layout/chevron1"/>
    <dgm:cxn modelId="{A3288B0F-7197-4FE2-BE18-804BA92215A5}" type="presParOf" srcId="{735B7DD1-6165-44FF-A831-C8E6F2CEF442}" destId="{CDC866B4-9883-4F92-B33A-4C5BFAC89B3B}" srcOrd="8" destOrd="0" presId="urn:microsoft.com/office/officeart/2005/8/layout/chevron1"/>
    <dgm:cxn modelId="{EBFD11E1-9CEF-4B69-A776-079251F565FB}" type="presParOf" srcId="{735B7DD1-6165-44FF-A831-C8E6F2CEF442}" destId="{66711C96-2E11-4801-AC3C-61E5E16EA609}" srcOrd="9" destOrd="0" presId="urn:microsoft.com/office/officeart/2005/8/layout/chevron1"/>
    <dgm:cxn modelId="{E9DA9A65-9D3B-4BBD-AE80-5DEB932C4325}" type="presParOf" srcId="{735B7DD1-6165-44FF-A831-C8E6F2CEF442}" destId="{9BA79439-57B6-4F76-AF68-884CD0F3D73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B4525-EB72-4301-A755-999AE44D0E8A}">
      <dsp:nvSpPr>
        <dsp:cNvPr id="0" name=""/>
        <dsp:cNvSpPr/>
      </dsp:nvSpPr>
      <dsp:spPr>
        <a:xfrm>
          <a:off x="0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Iterate through data entries 2 - End</a:t>
          </a:r>
        </a:p>
      </dsp:txBody>
      <dsp:txXfrm>
        <a:off x="365263" y="1887606"/>
        <a:ext cx="1095789" cy="730526"/>
      </dsp:txXfrm>
    </dsp:sp>
    <dsp:sp modelId="{BB49521C-D1D8-47F7-B209-AA50B31594E8}">
      <dsp:nvSpPr>
        <dsp:cNvPr id="0" name=""/>
        <dsp:cNvSpPr/>
      </dsp:nvSpPr>
      <dsp:spPr>
        <a:xfrm>
          <a:off x="1643683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IF value larger than 3.25</a:t>
          </a:r>
        </a:p>
      </dsp:txBody>
      <dsp:txXfrm>
        <a:off x="2008946" y="1887606"/>
        <a:ext cx="1095789" cy="730526"/>
      </dsp:txXfrm>
    </dsp:sp>
    <dsp:sp modelId="{499BD787-5B69-4E64-934A-D898CC1A2614}">
      <dsp:nvSpPr>
        <dsp:cNvPr id="0" name=""/>
        <dsp:cNvSpPr/>
      </dsp:nvSpPr>
      <dsp:spPr>
        <a:xfrm>
          <a:off x="3287367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Log as a warning</a:t>
          </a:r>
        </a:p>
      </dsp:txBody>
      <dsp:txXfrm>
        <a:off x="3652630" y="1887606"/>
        <a:ext cx="1095789" cy="730526"/>
      </dsp:txXfrm>
    </dsp:sp>
    <dsp:sp modelId="{B5DABDBE-B159-493D-A1E1-5AB90750D36D}">
      <dsp:nvSpPr>
        <dsp:cNvPr id="0" name=""/>
        <dsp:cNvSpPr/>
      </dsp:nvSpPr>
      <dsp:spPr>
        <a:xfrm>
          <a:off x="4931051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If current value and previous value &gt; 4.9</a:t>
          </a:r>
        </a:p>
      </dsp:txBody>
      <dsp:txXfrm>
        <a:off x="5296314" y="1887606"/>
        <a:ext cx="1095789" cy="730526"/>
      </dsp:txXfrm>
    </dsp:sp>
    <dsp:sp modelId="{CDC866B4-9883-4F92-B33A-4C5BFAC89B3B}">
      <dsp:nvSpPr>
        <dsp:cNvPr id="0" name=""/>
        <dsp:cNvSpPr/>
      </dsp:nvSpPr>
      <dsp:spPr>
        <a:xfrm>
          <a:off x="6574735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Log as surge and cap values at 3.25</a:t>
          </a:r>
        </a:p>
      </dsp:txBody>
      <dsp:txXfrm>
        <a:off x="6939998" y="1887606"/>
        <a:ext cx="1095789" cy="730526"/>
      </dsp:txXfrm>
    </dsp:sp>
    <dsp:sp modelId="{9BA79439-57B6-4F76-AF68-884CD0F3D730}">
      <dsp:nvSpPr>
        <dsp:cNvPr id="0" name=""/>
        <dsp:cNvSpPr/>
      </dsp:nvSpPr>
      <dsp:spPr>
        <a:xfrm>
          <a:off x="8218418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If values fall &lt; 4.9 log that surge has ended</a:t>
          </a:r>
        </a:p>
      </dsp:txBody>
      <dsp:txXfrm>
        <a:off x="8583681" y="1887606"/>
        <a:ext cx="1095789" cy="730526"/>
      </dsp:txXfrm>
    </dsp:sp>
    <dsp:sp modelId="{73794886-9803-4050-8EEB-6825068019C6}">
      <dsp:nvSpPr>
        <dsp:cNvPr id="0" name=""/>
        <dsp:cNvSpPr/>
      </dsp:nvSpPr>
      <dsp:spPr>
        <a:xfrm>
          <a:off x="9862102" y="1887606"/>
          <a:ext cx="1826315" cy="73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Output new dataset into </a:t>
          </a:r>
          <a:r>
            <a:rPr lang="en-ZA" sz="1200" kern="1200" dirty="0" err="1"/>
            <a:t>textfile</a:t>
          </a:r>
          <a:endParaRPr lang="en-ZA" sz="1200" kern="1200" dirty="0"/>
        </a:p>
      </dsp:txBody>
      <dsp:txXfrm>
        <a:off x="10227365" y="1887606"/>
        <a:ext cx="1095789" cy="730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B4525-EB72-4301-A755-999AE44D0E8A}">
      <dsp:nvSpPr>
        <dsp:cNvPr id="0" name=""/>
        <dsp:cNvSpPr/>
      </dsp:nvSpPr>
      <dsp:spPr>
        <a:xfrm>
          <a:off x="5629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Open data csv.</a:t>
          </a:r>
        </a:p>
      </dsp:txBody>
      <dsp:txXfrm>
        <a:off x="424470" y="1418241"/>
        <a:ext cx="1256523" cy="837682"/>
      </dsp:txXfrm>
    </dsp:sp>
    <dsp:sp modelId="{BB49521C-D1D8-47F7-B209-AA50B31594E8}">
      <dsp:nvSpPr>
        <dsp:cNvPr id="0" name=""/>
        <dsp:cNvSpPr/>
      </dsp:nvSpPr>
      <dsp:spPr>
        <a:xfrm>
          <a:off x="1890414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Save in List of Lists</a:t>
          </a:r>
        </a:p>
      </dsp:txBody>
      <dsp:txXfrm>
        <a:off x="2309255" y="1418241"/>
        <a:ext cx="1256523" cy="837682"/>
      </dsp:txXfrm>
    </dsp:sp>
    <dsp:sp modelId="{499BD787-5B69-4E64-934A-D898CC1A2614}">
      <dsp:nvSpPr>
        <dsp:cNvPr id="0" name=""/>
        <dsp:cNvSpPr/>
      </dsp:nvSpPr>
      <dsp:spPr>
        <a:xfrm>
          <a:off x="3775200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Sensor 1&gt; Sensor 2</a:t>
          </a:r>
        </a:p>
      </dsp:txBody>
      <dsp:txXfrm>
        <a:off x="4194041" y="1418241"/>
        <a:ext cx="1256523" cy="837682"/>
      </dsp:txXfrm>
    </dsp:sp>
    <dsp:sp modelId="{B5DABDBE-B159-493D-A1E1-5AB90750D36D}">
      <dsp:nvSpPr>
        <dsp:cNvPr id="0" name=""/>
        <dsp:cNvSpPr/>
      </dsp:nvSpPr>
      <dsp:spPr>
        <a:xfrm>
          <a:off x="5659985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Store in Loss List</a:t>
          </a:r>
        </a:p>
      </dsp:txBody>
      <dsp:txXfrm>
        <a:off x="6078826" y="1418241"/>
        <a:ext cx="1256523" cy="837682"/>
      </dsp:txXfrm>
    </dsp:sp>
    <dsp:sp modelId="{CDC866B4-9883-4F92-B33A-4C5BFAC89B3B}">
      <dsp:nvSpPr>
        <dsp:cNvPr id="0" name=""/>
        <dsp:cNvSpPr/>
      </dsp:nvSpPr>
      <dsp:spPr>
        <a:xfrm>
          <a:off x="7544771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Write to File</a:t>
          </a:r>
        </a:p>
      </dsp:txBody>
      <dsp:txXfrm>
        <a:off x="7963612" y="1418241"/>
        <a:ext cx="1256523" cy="837682"/>
      </dsp:txXfrm>
    </dsp:sp>
    <dsp:sp modelId="{9BA79439-57B6-4F76-AF68-884CD0F3D730}">
      <dsp:nvSpPr>
        <dsp:cNvPr id="0" name=""/>
        <dsp:cNvSpPr/>
      </dsp:nvSpPr>
      <dsp:spPr>
        <a:xfrm>
          <a:off x="9429556" y="1418241"/>
          <a:ext cx="2094205" cy="837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Calculate </a:t>
          </a:r>
          <a:r>
            <a:rPr lang="en-ZA" sz="1400" kern="1200" dirty="0" err="1"/>
            <a:t>Cummulative</a:t>
          </a:r>
          <a:r>
            <a:rPr lang="en-ZA" sz="1400" kern="1200" dirty="0"/>
            <a:t> + Loss Count</a:t>
          </a:r>
        </a:p>
      </dsp:txBody>
      <dsp:txXfrm>
        <a:off x="9848397" y="1418241"/>
        <a:ext cx="1256523" cy="837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B5EA-DEC4-4E92-9C22-CA120E3BF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AMCE POWER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443F4-8B1F-4D67-B6DB-8F1FE8F6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HLT3</a:t>
            </a:r>
          </a:p>
        </p:txBody>
      </p:sp>
    </p:spTree>
    <p:extLst>
      <p:ext uri="{BB962C8B-B14F-4D97-AF65-F5344CB8AC3E}">
        <p14:creationId xmlns:p14="http://schemas.microsoft.com/office/powerpoint/2010/main" val="333921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DE77-6A5E-4AF5-999E-4D4B25E7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A00A-EE2E-4766-891A-2E3C8FDB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83013"/>
            <a:ext cx="876141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/>
              <a:t>The ACME Power division has wind and solar farms with state-of-the-art panels windmills providing electricity to hundreds of millions of people across Africa. 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dirty="0"/>
              <a:t>Recently there have been extensive power outages, even though the availability of power on the farms exceeds the demands at the times of the outages. </a:t>
            </a:r>
          </a:p>
        </p:txBody>
      </p:sp>
    </p:spTree>
    <p:extLst>
      <p:ext uri="{BB962C8B-B14F-4D97-AF65-F5344CB8AC3E}">
        <p14:creationId xmlns:p14="http://schemas.microsoft.com/office/powerpoint/2010/main" val="284177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99C9-32B3-45CE-8E9B-2D0DB4B5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7D8-A9FD-462E-9A0F-A1B238BB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Occurrence of surges early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Alerts on surge occurrence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Loss of current along the line and feeding deficient    	  	                    amounts back to the last line measures to meet demands.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Measuring of gain from first sensor to last to limit current to                      	                         the original measure to redistribute throughout grid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1BFC-13FF-4446-8877-0AD9550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Surge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DD0E5-EB57-47EE-B3E5-C2652987B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347017"/>
              </p:ext>
            </p:extLst>
          </p:nvPr>
        </p:nvGraphicFramePr>
        <p:xfrm>
          <a:off x="265043" y="2186609"/>
          <a:ext cx="11688418" cy="450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4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DBE4-6412-4B88-BA75-42D6072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Comparison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757FD8-F705-4659-ABE9-D5245CE61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93653"/>
              </p:ext>
            </p:extLst>
          </p:nvPr>
        </p:nvGraphicFramePr>
        <p:xfrm>
          <a:off x="172278" y="2345634"/>
          <a:ext cx="11529392" cy="367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20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7558-C5EF-4611-9BD9-A29A88EA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8417-058C-4EFE-B426-E602688C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Prioritization of Design Thinking: fully understating the problem at hand.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85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166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AMCE POWER </vt:lpstr>
      <vt:lpstr>Problem Statement </vt:lpstr>
      <vt:lpstr>Solutions   </vt:lpstr>
      <vt:lpstr>Surge Application</vt:lpstr>
      <vt:lpstr>Sensor Comparison Application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Chabedi, Shadrack (GE Power)</dc:creator>
  <cp:lastModifiedBy>Chabedi, Shadrack (GE Power)</cp:lastModifiedBy>
  <cp:revision>14</cp:revision>
  <dcterms:created xsi:type="dcterms:W3CDTF">2018-02-20T11:53:50Z</dcterms:created>
  <dcterms:modified xsi:type="dcterms:W3CDTF">2018-02-20T14:00:07Z</dcterms:modified>
</cp:coreProperties>
</file>