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91C56-9A1D-4011-85FB-D3919C0F65F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24C9E0-BD84-4360-AF6E-9F89F9699AE5}">
      <dgm:prSet phldrT="[Text]"/>
      <dgm:spPr/>
      <dgm:t>
        <a:bodyPr/>
        <a:lstStyle/>
        <a:p>
          <a:r>
            <a:rPr lang="en-ZA" dirty="0"/>
            <a:t>IF value larger than 3.25</a:t>
          </a:r>
        </a:p>
      </dgm:t>
    </dgm:pt>
    <dgm:pt modelId="{5CC94BA4-0ABD-4897-8D2D-FF9D572FE43C}" type="parTrans" cxnId="{CA9748AD-0117-438B-BB7E-B3F7A040DDA0}">
      <dgm:prSet/>
      <dgm:spPr/>
      <dgm:t>
        <a:bodyPr/>
        <a:lstStyle/>
        <a:p>
          <a:endParaRPr lang="en-ZA"/>
        </a:p>
      </dgm:t>
    </dgm:pt>
    <dgm:pt modelId="{68608A75-4AB6-4CAB-8065-28F9057A881C}" type="sibTrans" cxnId="{CA9748AD-0117-438B-BB7E-B3F7A040DDA0}">
      <dgm:prSet/>
      <dgm:spPr/>
      <dgm:t>
        <a:bodyPr/>
        <a:lstStyle/>
        <a:p>
          <a:endParaRPr lang="en-ZA"/>
        </a:p>
      </dgm:t>
    </dgm:pt>
    <dgm:pt modelId="{DF268A0E-FD44-4AD0-8CA8-AB8A0494E5D4}">
      <dgm:prSet phldrT="[Text]"/>
      <dgm:spPr/>
      <dgm:t>
        <a:bodyPr/>
        <a:lstStyle/>
        <a:p>
          <a:r>
            <a:rPr lang="en-ZA" dirty="0"/>
            <a:t>Log as a warning</a:t>
          </a:r>
        </a:p>
      </dgm:t>
    </dgm:pt>
    <dgm:pt modelId="{65965BCC-44AE-4D28-86BE-1B11898E68EE}" type="parTrans" cxnId="{09075DF0-6612-45A3-818A-101F6845546F}">
      <dgm:prSet/>
      <dgm:spPr/>
      <dgm:t>
        <a:bodyPr/>
        <a:lstStyle/>
        <a:p>
          <a:endParaRPr lang="en-ZA"/>
        </a:p>
      </dgm:t>
    </dgm:pt>
    <dgm:pt modelId="{5A61147D-5D9D-4FFC-A91D-CD114C1879E9}" type="sibTrans" cxnId="{09075DF0-6612-45A3-818A-101F6845546F}">
      <dgm:prSet/>
      <dgm:spPr/>
      <dgm:t>
        <a:bodyPr/>
        <a:lstStyle/>
        <a:p>
          <a:endParaRPr lang="en-ZA"/>
        </a:p>
      </dgm:t>
    </dgm:pt>
    <dgm:pt modelId="{BD22B22D-3DB6-4518-9029-986186272448}">
      <dgm:prSet phldrT="[Text]"/>
      <dgm:spPr/>
      <dgm:t>
        <a:bodyPr/>
        <a:lstStyle/>
        <a:p>
          <a:r>
            <a:rPr lang="en-ZA" dirty="0"/>
            <a:t>If current value and previous value &gt; 4.9</a:t>
          </a:r>
        </a:p>
      </dgm:t>
    </dgm:pt>
    <dgm:pt modelId="{1E623B0C-409D-48D5-A1D5-DD9EB834DB98}" type="parTrans" cxnId="{0EE691F6-2B03-491B-8270-AA48F7357B30}">
      <dgm:prSet/>
      <dgm:spPr/>
      <dgm:t>
        <a:bodyPr/>
        <a:lstStyle/>
        <a:p>
          <a:endParaRPr lang="en-ZA"/>
        </a:p>
      </dgm:t>
    </dgm:pt>
    <dgm:pt modelId="{96AC3CF7-6DE4-4262-A470-02181E2AA72D}" type="sibTrans" cxnId="{0EE691F6-2B03-491B-8270-AA48F7357B30}">
      <dgm:prSet/>
      <dgm:spPr/>
      <dgm:t>
        <a:bodyPr/>
        <a:lstStyle/>
        <a:p>
          <a:endParaRPr lang="en-ZA"/>
        </a:p>
      </dgm:t>
    </dgm:pt>
    <dgm:pt modelId="{04A6F88F-E6CC-4EBA-9A0D-66D9E914D120}">
      <dgm:prSet/>
      <dgm:spPr/>
      <dgm:t>
        <a:bodyPr/>
        <a:lstStyle/>
        <a:p>
          <a:r>
            <a:rPr lang="en-ZA" dirty="0"/>
            <a:t>Log as surge and cap values at 3.25</a:t>
          </a:r>
        </a:p>
      </dgm:t>
    </dgm:pt>
    <dgm:pt modelId="{F1E25069-313B-40C5-BBAC-81DACCCF05D5}" type="parTrans" cxnId="{6B39BABC-6116-41D0-B077-8BF96BB403F3}">
      <dgm:prSet/>
      <dgm:spPr/>
      <dgm:t>
        <a:bodyPr/>
        <a:lstStyle/>
        <a:p>
          <a:endParaRPr lang="en-ZA"/>
        </a:p>
      </dgm:t>
    </dgm:pt>
    <dgm:pt modelId="{637ADB6C-45FA-4FCD-94BA-102574302BFD}" type="sibTrans" cxnId="{6B39BABC-6116-41D0-B077-8BF96BB403F3}">
      <dgm:prSet/>
      <dgm:spPr/>
      <dgm:t>
        <a:bodyPr/>
        <a:lstStyle/>
        <a:p>
          <a:endParaRPr lang="en-ZA"/>
        </a:p>
      </dgm:t>
    </dgm:pt>
    <dgm:pt modelId="{29710A29-9D8E-4A17-BBD9-EFAEEF5408F8}">
      <dgm:prSet/>
      <dgm:spPr/>
      <dgm:t>
        <a:bodyPr/>
        <a:lstStyle/>
        <a:p>
          <a:r>
            <a:rPr lang="en-ZA" dirty="0"/>
            <a:t>If values fall &lt; 4.9 log that surge has ended</a:t>
          </a:r>
        </a:p>
      </dgm:t>
    </dgm:pt>
    <dgm:pt modelId="{4DD45464-7EDE-405F-9686-491CF46FB097}" type="parTrans" cxnId="{2532AF1E-9B71-49DA-A484-A5AC5076D49A}">
      <dgm:prSet/>
      <dgm:spPr/>
      <dgm:t>
        <a:bodyPr/>
        <a:lstStyle/>
        <a:p>
          <a:endParaRPr lang="en-ZA"/>
        </a:p>
      </dgm:t>
    </dgm:pt>
    <dgm:pt modelId="{D3D7ECBC-60E3-4D12-9A4D-8F2A2EB1497C}" type="sibTrans" cxnId="{2532AF1E-9B71-49DA-A484-A5AC5076D49A}">
      <dgm:prSet/>
      <dgm:spPr/>
      <dgm:t>
        <a:bodyPr/>
        <a:lstStyle/>
        <a:p>
          <a:endParaRPr lang="en-ZA"/>
        </a:p>
      </dgm:t>
    </dgm:pt>
    <dgm:pt modelId="{82BEA59E-AAD0-4271-9158-6A5FEA775792}">
      <dgm:prSet/>
      <dgm:spPr/>
      <dgm:t>
        <a:bodyPr/>
        <a:lstStyle/>
        <a:p>
          <a:r>
            <a:rPr lang="en-ZA" dirty="0"/>
            <a:t>Iterate through data entries 2 - End</a:t>
          </a:r>
        </a:p>
      </dgm:t>
    </dgm:pt>
    <dgm:pt modelId="{BA99DA55-0DF3-47E8-9402-B59F6ED7A174}" type="parTrans" cxnId="{792217BB-67F7-4F00-9AAA-AF7103F209A0}">
      <dgm:prSet/>
      <dgm:spPr/>
      <dgm:t>
        <a:bodyPr/>
        <a:lstStyle/>
        <a:p>
          <a:endParaRPr lang="en-ZA"/>
        </a:p>
      </dgm:t>
    </dgm:pt>
    <dgm:pt modelId="{D53DB63A-F083-431A-9B4F-F79A204B6558}" type="sibTrans" cxnId="{792217BB-67F7-4F00-9AAA-AF7103F209A0}">
      <dgm:prSet/>
      <dgm:spPr/>
      <dgm:t>
        <a:bodyPr/>
        <a:lstStyle/>
        <a:p>
          <a:endParaRPr lang="en-ZA"/>
        </a:p>
      </dgm:t>
    </dgm:pt>
    <dgm:pt modelId="{840666BB-E039-4019-8D99-997240870644}">
      <dgm:prSet/>
      <dgm:spPr/>
      <dgm:t>
        <a:bodyPr/>
        <a:lstStyle/>
        <a:p>
          <a:r>
            <a:rPr lang="en-ZA" dirty="0"/>
            <a:t>Output new dataset into </a:t>
          </a:r>
          <a:r>
            <a:rPr lang="en-ZA" dirty="0" err="1"/>
            <a:t>textfile</a:t>
          </a:r>
          <a:endParaRPr lang="en-ZA" dirty="0"/>
        </a:p>
      </dgm:t>
    </dgm:pt>
    <dgm:pt modelId="{79751CB7-9624-4965-A750-BEFD8D2E327F}" type="parTrans" cxnId="{10700E7D-2691-4B26-A4EC-6717106E497E}">
      <dgm:prSet/>
      <dgm:spPr/>
      <dgm:t>
        <a:bodyPr/>
        <a:lstStyle/>
        <a:p>
          <a:endParaRPr lang="en-ZA"/>
        </a:p>
      </dgm:t>
    </dgm:pt>
    <dgm:pt modelId="{24103C53-6B7B-4D75-BE66-A2AFDEDFDA26}" type="sibTrans" cxnId="{10700E7D-2691-4B26-A4EC-6717106E497E}">
      <dgm:prSet/>
      <dgm:spPr/>
      <dgm:t>
        <a:bodyPr/>
        <a:lstStyle/>
        <a:p>
          <a:endParaRPr lang="en-ZA"/>
        </a:p>
      </dgm:t>
    </dgm:pt>
    <dgm:pt modelId="{735B7DD1-6165-44FF-A831-C8E6F2CEF442}" type="pres">
      <dgm:prSet presAssocID="{10891C56-9A1D-4011-85FB-D3919C0F65F9}" presName="Name0" presStyleCnt="0">
        <dgm:presLayoutVars>
          <dgm:dir/>
          <dgm:animLvl val="lvl"/>
          <dgm:resizeHandles val="exact"/>
        </dgm:presLayoutVars>
      </dgm:prSet>
      <dgm:spPr/>
    </dgm:pt>
    <dgm:pt modelId="{1F9B4525-EB72-4301-A755-999AE44D0E8A}" type="pres">
      <dgm:prSet presAssocID="{82BEA59E-AAD0-4271-9158-6A5FEA77579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315D7D8-E037-4ACB-A9E7-30E2E30B4DC6}" type="pres">
      <dgm:prSet presAssocID="{D53DB63A-F083-431A-9B4F-F79A204B6558}" presName="parTxOnlySpace" presStyleCnt="0"/>
      <dgm:spPr/>
    </dgm:pt>
    <dgm:pt modelId="{BB49521C-D1D8-47F7-B209-AA50B31594E8}" type="pres">
      <dgm:prSet presAssocID="{CA24C9E0-BD84-4360-AF6E-9F89F9699AE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5E716CE-F8E4-4B0B-A8BA-62589B55EB40}" type="pres">
      <dgm:prSet presAssocID="{68608A75-4AB6-4CAB-8065-28F9057A881C}" presName="parTxOnlySpace" presStyleCnt="0"/>
      <dgm:spPr/>
    </dgm:pt>
    <dgm:pt modelId="{499BD787-5B69-4E64-934A-D898CC1A2614}" type="pres">
      <dgm:prSet presAssocID="{DF268A0E-FD44-4AD0-8CA8-AB8A0494E5D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DC2E8DE-5C0D-461C-9BB7-233F26C3E480}" type="pres">
      <dgm:prSet presAssocID="{5A61147D-5D9D-4FFC-A91D-CD114C1879E9}" presName="parTxOnlySpace" presStyleCnt="0"/>
      <dgm:spPr/>
    </dgm:pt>
    <dgm:pt modelId="{B5DABDBE-B159-493D-A1E1-5AB90750D36D}" type="pres">
      <dgm:prSet presAssocID="{BD22B22D-3DB6-4518-9029-98618627244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FBDAB12-FB97-4697-B525-EE1706CE93BE}" type="pres">
      <dgm:prSet presAssocID="{96AC3CF7-6DE4-4262-A470-02181E2AA72D}" presName="parTxOnlySpace" presStyleCnt="0"/>
      <dgm:spPr/>
    </dgm:pt>
    <dgm:pt modelId="{CDC866B4-9883-4F92-B33A-4C5BFAC89B3B}" type="pres">
      <dgm:prSet presAssocID="{04A6F88F-E6CC-4EBA-9A0D-66D9E914D12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6711C96-2E11-4801-AC3C-61E5E16EA609}" type="pres">
      <dgm:prSet presAssocID="{637ADB6C-45FA-4FCD-94BA-102574302BFD}" presName="parTxOnlySpace" presStyleCnt="0"/>
      <dgm:spPr/>
    </dgm:pt>
    <dgm:pt modelId="{9BA79439-57B6-4F76-AF68-884CD0F3D730}" type="pres">
      <dgm:prSet presAssocID="{29710A29-9D8E-4A17-BBD9-EFAEEF5408F8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01D7A5A-AD70-433C-8547-66C85FA676C7}" type="pres">
      <dgm:prSet presAssocID="{D3D7ECBC-60E3-4D12-9A4D-8F2A2EB1497C}" presName="parTxOnlySpace" presStyleCnt="0"/>
      <dgm:spPr/>
    </dgm:pt>
    <dgm:pt modelId="{73794886-9803-4050-8EEB-6825068019C6}" type="pres">
      <dgm:prSet presAssocID="{840666BB-E039-4019-8D99-99724087064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532AF1E-9B71-49DA-A484-A5AC5076D49A}" srcId="{10891C56-9A1D-4011-85FB-D3919C0F65F9}" destId="{29710A29-9D8E-4A17-BBD9-EFAEEF5408F8}" srcOrd="5" destOrd="0" parTransId="{4DD45464-7EDE-405F-9686-491CF46FB097}" sibTransId="{D3D7ECBC-60E3-4D12-9A4D-8F2A2EB1497C}"/>
    <dgm:cxn modelId="{0950BF39-ADEB-4AC8-AF98-64A7AF9288A2}" type="presOf" srcId="{DF268A0E-FD44-4AD0-8CA8-AB8A0494E5D4}" destId="{499BD787-5B69-4E64-934A-D898CC1A2614}" srcOrd="0" destOrd="0" presId="urn:microsoft.com/office/officeart/2005/8/layout/chevron1"/>
    <dgm:cxn modelId="{4AF27B5C-D2B2-468A-9F73-E7DFAB18819B}" type="presOf" srcId="{29710A29-9D8E-4A17-BBD9-EFAEEF5408F8}" destId="{9BA79439-57B6-4F76-AF68-884CD0F3D730}" srcOrd="0" destOrd="0" presId="urn:microsoft.com/office/officeart/2005/8/layout/chevron1"/>
    <dgm:cxn modelId="{F0B7945E-BEF4-4DA8-88FA-4E5D8CFD43CB}" type="presOf" srcId="{82BEA59E-AAD0-4271-9158-6A5FEA775792}" destId="{1F9B4525-EB72-4301-A755-999AE44D0E8A}" srcOrd="0" destOrd="0" presId="urn:microsoft.com/office/officeart/2005/8/layout/chevron1"/>
    <dgm:cxn modelId="{FE3BDB64-6A85-43CC-8C1B-C93AC6999341}" type="presOf" srcId="{BD22B22D-3DB6-4518-9029-986186272448}" destId="{B5DABDBE-B159-493D-A1E1-5AB90750D36D}" srcOrd="0" destOrd="0" presId="urn:microsoft.com/office/officeart/2005/8/layout/chevron1"/>
    <dgm:cxn modelId="{A4708A65-A677-4147-9653-2648DF5864B7}" type="presOf" srcId="{10891C56-9A1D-4011-85FB-D3919C0F65F9}" destId="{735B7DD1-6165-44FF-A831-C8E6F2CEF442}" srcOrd="0" destOrd="0" presId="urn:microsoft.com/office/officeart/2005/8/layout/chevron1"/>
    <dgm:cxn modelId="{10700E7D-2691-4B26-A4EC-6717106E497E}" srcId="{10891C56-9A1D-4011-85FB-D3919C0F65F9}" destId="{840666BB-E039-4019-8D99-997240870644}" srcOrd="6" destOrd="0" parTransId="{79751CB7-9624-4965-A750-BEFD8D2E327F}" sibTransId="{24103C53-6B7B-4D75-BE66-A2AFDEDFDA26}"/>
    <dgm:cxn modelId="{5EBE5592-2897-4013-BC20-75568FDFBF99}" type="presOf" srcId="{840666BB-E039-4019-8D99-997240870644}" destId="{73794886-9803-4050-8EEB-6825068019C6}" srcOrd="0" destOrd="0" presId="urn:microsoft.com/office/officeart/2005/8/layout/chevron1"/>
    <dgm:cxn modelId="{CA9748AD-0117-438B-BB7E-B3F7A040DDA0}" srcId="{10891C56-9A1D-4011-85FB-D3919C0F65F9}" destId="{CA24C9E0-BD84-4360-AF6E-9F89F9699AE5}" srcOrd="1" destOrd="0" parTransId="{5CC94BA4-0ABD-4897-8D2D-FF9D572FE43C}" sibTransId="{68608A75-4AB6-4CAB-8065-28F9057A881C}"/>
    <dgm:cxn modelId="{792217BB-67F7-4F00-9AAA-AF7103F209A0}" srcId="{10891C56-9A1D-4011-85FB-D3919C0F65F9}" destId="{82BEA59E-AAD0-4271-9158-6A5FEA775792}" srcOrd="0" destOrd="0" parTransId="{BA99DA55-0DF3-47E8-9402-B59F6ED7A174}" sibTransId="{D53DB63A-F083-431A-9B4F-F79A204B6558}"/>
    <dgm:cxn modelId="{6B39BABC-6116-41D0-B077-8BF96BB403F3}" srcId="{10891C56-9A1D-4011-85FB-D3919C0F65F9}" destId="{04A6F88F-E6CC-4EBA-9A0D-66D9E914D120}" srcOrd="4" destOrd="0" parTransId="{F1E25069-313B-40C5-BBAC-81DACCCF05D5}" sibTransId="{637ADB6C-45FA-4FCD-94BA-102574302BFD}"/>
    <dgm:cxn modelId="{EDB1DCE2-6C02-4970-B762-769FB6AA9707}" type="presOf" srcId="{04A6F88F-E6CC-4EBA-9A0D-66D9E914D120}" destId="{CDC866B4-9883-4F92-B33A-4C5BFAC89B3B}" srcOrd="0" destOrd="0" presId="urn:microsoft.com/office/officeart/2005/8/layout/chevron1"/>
    <dgm:cxn modelId="{6B21D7EC-5217-4970-BEC5-9F19AB44CD29}" type="presOf" srcId="{CA24C9E0-BD84-4360-AF6E-9F89F9699AE5}" destId="{BB49521C-D1D8-47F7-B209-AA50B31594E8}" srcOrd="0" destOrd="0" presId="urn:microsoft.com/office/officeart/2005/8/layout/chevron1"/>
    <dgm:cxn modelId="{09075DF0-6612-45A3-818A-101F6845546F}" srcId="{10891C56-9A1D-4011-85FB-D3919C0F65F9}" destId="{DF268A0E-FD44-4AD0-8CA8-AB8A0494E5D4}" srcOrd="2" destOrd="0" parTransId="{65965BCC-44AE-4D28-86BE-1B11898E68EE}" sibTransId="{5A61147D-5D9D-4FFC-A91D-CD114C1879E9}"/>
    <dgm:cxn modelId="{0EE691F6-2B03-491B-8270-AA48F7357B30}" srcId="{10891C56-9A1D-4011-85FB-D3919C0F65F9}" destId="{BD22B22D-3DB6-4518-9029-986186272448}" srcOrd="3" destOrd="0" parTransId="{1E623B0C-409D-48D5-A1D5-DD9EB834DB98}" sibTransId="{96AC3CF7-6DE4-4262-A470-02181E2AA72D}"/>
    <dgm:cxn modelId="{B5FAD751-77CE-4CFC-A8C6-6F7C915B533C}" type="presParOf" srcId="{735B7DD1-6165-44FF-A831-C8E6F2CEF442}" destId="{1F9B4525-EB72-4301-A755-999AE44D0E8A}" srcOrd="0" destOrd="0" presId="urn:microsoft.com/office/officeart/2005/8/layout/chevron1"/>
    <dgm:cxn modelId="{2B39278D-78AE-4DF7-AFED-92FC087CCC10}" type="presParOf" srcId="{735B7DD1-6165-44FF-A831-C8E6F2CEF442}" destId="{7315D7D8-E037-4ACB-A9E7-30E2E30B4DC6}" srcOrd="1" destOrd="0" presId="urn:microsoft.com/office/officeart/2005/8/layout/chevron1"/>
    <dgm:cxn modelId="{8ED39234-2873-4264-B70A-24AE8B86D400}" type="presParOf" srcId="{735B7DD1-6165-44FF-A831-C8E6F2CEF442}" destId="{BB49521C-D1D8-47F7-B209-AA50B31594E8}" srcOrd="2" destOrd="0" presId="urn:microsoft.com/office/officeart/2005/8/layout/chevron1"/>
    <dgm:cxn modelId="{9161B370-ECD1-48A1-B14B-BE06C6E065DF}" type="presParOf" srcId="{735B7DD1-6165-44FF-A831-C8E6F2CEF442}" destId="{05E716CE-F8E4-4B0B-A8BA-62589B55EB40}" srcOrd="3" destOrd="0" presId="urn:microsoft.com/office/officeart/2005/8/layout/chevron1"/>
    <dgm:cxn modelId="{B5DB5A5E-4946-44B3-8CE4-C406E7ACC5B1}" type="presParOf" srcId="{735B7DD1-6165-44FF-A831-C8E6F2CEF442}" destId="{499BD787-5B69-4E64-934A-D898CC1A2614}" srcOrd="4" destOrd="0" presId="urn:microsoft.com/office/officeart/2005/8/layout/chevron1"/>
    <dgm:cxn modelId="{CCA49BFA-38E9-452E-9D76-BB0C3AA43235}" type="presParOf" srcId="{735B7DD1-6165-44FF-A831-C8E6F2CEF442}" destId="{5DC2E8DE-5C0D-461C-9BB7-233F26C3E480}" srcOrd="5" destOrd="0" presId="urn:microsoft.com/office/officeart/2005/8/layout/chevron1"/>
    <dgm:cxn modelId="{7FF9880F-44B5-4749-A403-4C7230E92D93}" type="presParOf" srcId="{735B7DD1-6165-44FF-A831-C8E6F2CEF442}" destId="{B5DABDBE-B159-493D-A1E1-5AB90750D36D}" srcOrd="6" destOrd="0" presId="urn:microsoft.com/office/officeart/2005/8/layout/chevron1"/>
    <dgm:cxn modelId="{B27845D1-29AE-4BE2-B567-1057425CE161}" type="presParOf" srcId="{735B7DD1-6165-44FF-A831-C8E6F2CEF442}" destId="{BFBDAB12-FB97-4697-B525-EE1706CE93BE}" srcOrd="7" destOrd="0" presId="urn:microsoft.com/office/officeart/2005/8/layout/chevron1"/>
    <dgm:cxn modelId="{A3288B0F-7197-4FE2-BE18-804BA92215A5}" type="presParOf" srcId="{735B7DD1-6165-44FF-A831-C8E6F2CEF442}" destId="{CDC866B4-9883-4F92-B33A-4C5BFAC89B3B}" srcOrd="8" destOrd="0" presId="urn:microsoft.com/office/officeart/2005/8/layout/chevron1"/>
    <dgm:cxn modelId="{EBFD11E1-9CEF-4B69-A776-079251F565FB}" type="presParOf" srcId="{735B7DD1-6165-44FF-A831-C8E6F2CEF442}" destId="{66711C96-2E11-4801-AC3C-61E5E16EA609}" srcOrd="9" destOrd="0" presId="urn:microsoft.com/office/officeart/2005/8/layout/chevron1"/>
    <dgm:cxn modelId="{E9DA9A65-9D3B-4BBD-AE80-5DEB932C4325}" type="presParOf" srcId="{735B7DD1-6165-44FF-A831-C8E6F2CEF442}" destId="{9BA79439-57B6-4F76-AF68-884CD0F3D730}" srcOrd="10" destOrd="0" presId="urn:microsoft.com/office/officeart/2005/8/layout/chevron1"/>
    <dgm:cxn modelId="{63F86CC6-F042-47E0-82FA-3362D4EE0B6D}" type="presParOf" srcId="{735B7DD1-6165-44FF-A831-C8E6F2CEF442}" destId="{501D7A5A-AD70-433C-8547-66C85FA676C7}" srcOrd="11" destOrd="0" presId="urn:microsoft.com/office/officeart/2005/8/layout/chevron1"/>
    <dgm:cxn modelId="{527E7CAF-3A77-41E2-BE79-7AEFC763B9F0}" type="presParOf" srcId="{735B7DD1-6165-44FF-A831-C8E6F2CEF442}" destId="{73794886-9803-4050-8EEB-6825068019C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B4525-EB72-4301-A755-999AE44D0E8A}">
      <dsp:nvSpPr>
        <dsp:cNvPr id="0" name=""/>
        <dsp:cNvSpPr/>
      </dsp:nvSpPr>
      <dsp:spPr>
        <a:xfrm>
          <a:off x="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Iterate through data entries 2 - End</a:t>
          </a:r>
        </a:p>
      </dsp:txBody>
      <dsp:txXfrm>
        <a:off x="254000" y="2455333"/>
        <a:ext cx="762000" cy="507999"/>
      </dsp:txXfrm>
    </dsp:sp>
    <dsp:sp modelId="{BB49521C-D1D8-47F7-B209-AA50B31594E8}">
      <dsp:nvSpPr>
        <dsp:cNvPr id="0" name=""/>
        <dsp:cNvSpPr/>
      </dsp:nvSpPr>
      <dsp:spPr>
        <a:xfrm>
          <a:off x="1143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IF value larger than 3.25</a:t>
          </a:r>
        </a:p>
      </dsp:txBody>
      <dsp:txXfrm>
        <a:off x="1397000" y="2455333"/>
        <a:ext cx="762000" cy="507999"/>
      </dsp:txXfrm>
    </dsp:sp>
    <dsp:sp modelId="{499BD787-5B69-4E64-934A-D898CC1A2614}">
      <dsp:nvSpPr>
        <dsp:cNvPr id="0" name=""/>
        <dsp:cNvSpPr/>
      </dsp:nvSpPr>
      <dsp:spPr>
        <a:xfrm>
          <a:off x="2286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Log as a warning</a:t>
          </a:r>
        </a:p>
      </dsp:txBody>
      <dsp:txXfrm>
        <a:off x="2540000" y="2455333"/>
        <a:ext cx="762000" cy="507999"/>
      </dsp:txXfrm>
    </dsp:sp>
    <dsp:sp modelId="{B5DABDBE-B159-493D-A1E1-5AB90750D36D}">
      <dsp:nvSpPr>
        <dsp:cNvPr id="0" name=""/>
        <dsp:cNvSpPr/>
      </dsp:nvSpPr>
      <dsp:spPr>
        <a:xfrm>
          <a:off x="3429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If current value and previous value &gt; 4.9</a:t>
          </a:r>
        </a:p>
      </dsp:txBody>
      <dsp:txXfrm>
        <a:off x="3683000" y="2455333"/>
        <a:ext cx="762000" cy="507999"/>
      </dsp:txXfrm>
    </dsp:sp>
    <dsp:sp modelId="{CDC866B4-9883-4F92-B33A-4C5BFAC89B3B}">
      <dsp:nvSpPr>
        <dsp:cNvPr id="0" name=""/>
        <dsp:cNvSpPr/>
      </dsp:nvSpPr>
      <dsp:spPr>
        <a:xfrm>
          <a:off x="4572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Log as surge and cap values at 3.25</a:t>
          </a:r>
        </a:p>
      </dsp:txBody>
      <dsp:txXfrm>
        <a:off x="4826000" y="2455333"/>
        <a:ext cx="762000" cy="507999"/>
      </dsp:txXfrm>
    </dsp:sp>
    <dsp:sp modelId="{9BA79439-57B6-4F76-AF68-884CD0F3D730}">
      <dsp:nvSpPr>
        <dsp:cNvPr id="0" name=""/>
        <dsp:cNvSpPr/>
      </dsp:nvSpPr>
      <dsp:spPr>
        <a:xfrm>
          <a:off x="5715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If values fall &lt; 4.9 log that surge has ended</a:t>
          </a:r>
        </a:p>
      </dsp:txBody>
      <dsp:txXfrm>
        <a:off x="5969000" y="2455333"/>
        <a:ext cx="762000" cy="507999"/>
      </dsp:txXfrm>
    </dsp:sp>
    <dsp:sp modelId="{73794886-9803-4050-8EEB-6825068019C6}">
      <dsp:nvSpPr>
        <dsp:cNvPr id="0" name=""/>
        <dsp:cNvSpPr/>
      </dsp:nvSpPr>
      <dsp:spPr>
        <a:xfrm>
          <a:off x="6858000" y="2455333"/>
          <a:ext cx="1269999" cy="50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kern="1200" dirty="0"/>
            <a:t>Output new dataset into </a:t>
          </a:r>
          <a:r>
            <a:rPr lang="en-ZA" sz="800" kern="1200" dirty="0" err="1"/>
            <a:t>textfile</a:t>
          </a:r>
          <a:endParaRPr lang="en-ZA" sz="800" kern="1200" dirty="0"/>
        </a:p>
      </dsp:txBody>
      <dsp:txXfrm>
        <a:off x="7112000" y="2455333"/>
        <a:ext cx="762000" cy="50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88C1-106C-4BE1-A5D2-BE96631B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5D1F2-602A-405C-B6F9-8E113BAA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4EF6-03E6-4880-915A-845AC452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9B30-F2F1-455E-9215-B94DC0A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8E20-124E-41DD-8B57-59DDAACB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350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5B38-8948-478C-B370-864FB34C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CB12E-624A-4C63-93B2-95429F69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539-B2EB-455F-8505-B2D5107C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A847-12E2-41E0-AD15-E2C44456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FEA2-8C92-4028-8B55-331186D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0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8FA7E-3A16-46B6-A4A7-9A6562BF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5EA27-7CC8-48E2-92CF-B422D2AB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1344-34C5-4ADD-95FC-A27C7E17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76A3-4930-48BB-B777-7C188967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BE60-BDD2-4CFF-A053-F8832961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4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CD0-F864-4839-B92C-73151EBB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03D9-3C3D-4693-9ADB-EC3B221C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8054-4A28-459A-8366-6A3278C5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753E-2520-448B-B37B-9B452D8F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60D5-BDF8-45C8-83FC-AEB0FCF7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86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9FBD-F4C8-452B-B751-74045F02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E8CC-6B0B-4DBD-A970-13871D0C8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6589-F17F-400C-B762-19CD23A2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D574-8952-4A78-BD7C-67F768C4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BCD5-225C-4B08-8CBF-C70273A9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636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11CB-B584-4F8C-A43A-902C3F1D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0BB1-0949-4DAD-AC69-A5B8AFA1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5326-E0C8-4B9D-8B45-86E69577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0FA8-6FA4-4753-8EF5-E0C8E04A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A986-7484-486A-85D4-7E6007E5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9AE7-A4D4-40B6-87A0-39AB1EB7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87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7297-234B-4CE0-A57F-60A31605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7FE8-7A1D-4FB6-AC56-914F857E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51974-382F-400B-86FF-E096E5EE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1EB6-374C-4F44-BBA9-906F22345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3927E-B583-4C1C-B223-3E9530CAD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EE781-82C3-40A3-889D-9C5A812F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13A8E-5FC8-4F7D-A75C-F75F55C2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53A55-E0B1-426E-ADFA-674CCE74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5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444E-F258-43D9-9BDC-9ACC1E45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811E-B866-466B-A811-FBC45FE2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E9C24-E3D9-467B-AA5E-2391E38C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F5905-20D8-47C8-AA0C-6F6934F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33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ECE63-5B08-4728-BF20-398356B3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A11D4-5047-42F0-A5CB-3AD48CEB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0A84-29FF-4CEB-B51E-C18CF40D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557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89BB-3491-4E5C-A2A7-0B090B70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9498-0B61-44EF-9D6E-D9482E43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1837A-BB12-48F8-B79A-B6FF3094D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1317-E9C1-414D-96ED-652E67A5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B0FC-BB0E-435D-BCAA-367F91F9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4D1-91AF-4219-93A0-36B9FE27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519E-4E25-4955-A421-5D8C1A70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40F85-8F14-4F77-9E4E-C1489CB85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BBB9E-1015-487E-912D-F5F0387E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2525-A48A-4CE7-9BE5-8252D322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737F6-6B3B-414D-8584-50790E9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0C0FC-F2D1-4715-A03C-64045027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53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E33B4-14FA-4C55-9A29-894FE03D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12D3-1B7F-4FCD-9484-5E7CF2AB6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0EBC-73C1-4786-964F-5A3518DA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6AEB-4C74-4171-A244-A4286A0DA955}" type="datetimeFigureOut">
              <a:rPr lang="en-ZA" smtClean="0"/>
              <a:t>2018/02/20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18C8-2C55-42F8-BFC9-9324570A3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298F-8828-4C91-8951-127EB773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4715-78C5-4FEB-BCD4-D59F346A51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42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E1A6D60-9B6F-4E5B-883B-A76C7E993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0583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4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Quantum Rocket</dc:creator>
  <cp:lastModifiedBy>Quantum Rocket</cp:lastModifiedBy>
  <cp:revision>1</cp:revision>
  <dcterms:created xsi:type="dcterms:W3CDTF">2018-02-20T13:31:16Z</dcterms:created>
  <dcterms:modified xsi:type="dcterms:W3CDTF">2018-02-20T13:34:42Z</dcterms:modified>
</cp:coreProperties>
</file>