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sldIdLst>
    <p:sldId id="256" r:id="rId3"/>
    <p:sldId id="257" r:id="rId4"/>
    <p:sldId id="260" r:id="rId5"/>
    <p:sldId id="259" r:id="rId6"/>
    <p:sldId id="284" r:id="rId7"/>
    <p:sldId id="261" r:id="rId8"/>
    <p:sldId id="285" r:id="rId9"/>
    <p:sldId id="262" r:id="rId10"/>
    <p:sldId id="286" r:id="rId11"/>
    <p:sldId id="287" r:id="rId12"/>
    <p:sldId id="264" r:id="rId13"/>
    <p:sldId id="288" r:id="rId14"/>
    <p:sldId id="289" r:id="rId15"/>
    <p:sldId id="290" r:id="rId16"/>
    <p:sldId id="291" r:id="rId17"/>
    <p:sldId id="292" r:id="rId1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Section par défaut" id="{A18FD79C-B321-4425-AFFD-09C2C5C71846}">
          <p14:sldIdLst>
            <p14:sldId id="256"/>
            <p14:sldId id="257"/>
          </p14:sldIdLst>
        </p14:section>
        <p14:section name="Section sans titre" id="{B83C4E88-D4C1-4A47-A0EB-31C39DE77740}">
          <p14:sldIdLst>
            <p14:sldId id="260"/>
            <p14:sldId id="259"/>
            <p14:sldId id="284"/>
            <p14:sldId id="261"/>
            <p14:sldId id="285"/>
            <p14:sldId id="262"/>
            <p14:sldId id="286"/>
            <p14:sldId id="287"/>
            <p14:sldId id="264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307"/>
    <a:srgbClr val="08B265"/>
    <a:srgbClr val="3366FF"/>
    <a:srgbClr val="3673D6"/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" qsCatId="simple" csTypeId="urn:microsoft.com/office/officeart/2005/8/colors/colorful1#2" csCatId="colorful" phldr="1"/>
      <dgm:spPr/>
      <dgm:t>
        <a:bodyPr/>
        <a:lstStyle>
          <a:extLst/>
        </a:lstStyle>
        <a:p>
          <a:endParaRPr lang="fr-FR"/>
        </a:p>
      </dgm:t>
    </dgm:pt>
    <dgm:pt modelId="{787546C1-DD5C-4D6E-BFDD-D95A52E781AD}">
      <dgm:prSet phldrT="[Text]" custT="1"/>
      <dgm:spPr>
        <a:solidFill>
          <a:srgbClr val="08B265"/>
        </a:solidFill>
      </dgm:spPr>
      <dgm:t>
        <a:bodyPr/>
        <a:lstStyle>
          <a:extLst/>
        </a:lstStyle>
        <a:p>
          <a:r>
            <a:rPr lang="fr-FR" sz="1800" dirty="0" smtClean="0"/>
            <a:t>Introduction</a:t>
          </a:r>
          <a:endParaRPr lang="fr-FR" sz="1800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fr-FR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fr-FR"/>
        </a:p>
      </dgm:t>
    </dgm:pt>
    <dgm:pt modelId="{AC5265C1-0BAB-4984-A634-E4518A8EC253}">
      <dgm:prSet phldrT="[Text]" custT="1"/>
      <dgm:spPr>
        <a:solidFill>
          <a:srgbClr val="3673D6"/>
        </a:solidFill>
      </dgm:spPr>
      <dgm:t>
        <a:bodyPr/>
        <a:lstStyle>
          <a:extLst/>
        </a:lstStyle>
        <a:p>
          <a:r>
            <a:rPr lang="fr-FR" sz="1800" dirty="0" smtClean="0"/>
            <a:t>Objectifs</a:t>
          </a:r>
          <a:endParaRPr lang="fr-FR" sz="1800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fr-FR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fr-FR"/>
        </a:p>
      </dgm:t>
    </dgm:pt>
    <dgm:pt modelId="{F50BDB3E-817D-4A89-9D71-D9E0B029567B}">
      <dgm:prSet phldrT="[Text]" custT="1"/>
      <dgm:spPr>
        <a:solidFill>
          <a:srgbClr val="DF7307"/>
        </a:solidFill>
      </dgm:spPr>
      <dgm:t>
        <a:bodyPr/>
        <a:lstStyle>
          <a:extLst/>
        </a:lstStyle>
        <a:p>
          <a:r>
            <a:rPr lang="fr-FR" sz="1800" dirty="0" smtClean="0"/>
            <a:t>Architecture </a:t>
          </a:r>
          <a:endParaRPr lang="fr-FR" sz="1800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fr-FR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fr-FR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fr-FR"/>
        </a:p>
      </dgm:t>
    </dgm:pt>
    <dgm:pt modelId="{F4F466C7-208D-4B4A-A865-9D82D8E9F892}" type="pres">
      <dgm:prSet presAssocID="{787546C1-DD5C-4D6E-BFDD-D95A52E781AD}" presName="parentLeftMargin" presStyleLbl="node1" presStyleIdx="0" presStyleCnt="3"/>
      <dgm:spPr/>
      <dgm:t>
        <a:bodyPr/>
        <a:lstStyle>
          <a:extLst/>
        </a:lstStyle>
        <a:p>
          <a:endParaRPr lang="fr-FR"/>
        </a:p>
      </dgm:t>
    </dgm:pt>
    <dgm:pt modelId="{8BC4E78D-0D98-4ED2-B23A-71FEC19A6436}" type="pres">
      <dgm:prSet presAssocID="{787546C1-DD5C-4D6E-BFDD-D95A52E781AD}" presName="parentText" presStyleLbl="node1" presStyleIdx="0" presStyleCnt="3" custScaleX="115633" custScaleY="65595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fr-FR"/>
        </a:p>
      </dgm:t>
    </dgm:pt>
    <dgm:pt modelId="{EBA8CF1F-3B4A-4B6A-8877-CB03CDDAB1E9}" type="pres">
      <dgm:prSet presAssocID="{787546C1-DD5C-4D6E-BFDD-D95A52E781AD}" presName="childText" presStyleLbl="alignAcc1" presStyleIdx="0" presStyleCnt="3" custScaleX="100000">
        <dgm:presLayoutVars>
          <dgm:bulletEnabled val="1"/>
        </dgm:presLayoutVars>
      </dgm:prSet>
      <dgm:spPr>
        <a:ln>
          <a:solidFill>
            <a:srgbClr val="08B265"/>
          </a:solidFill>
        </a:ln>
      </dgm:spPr>
      <dgm:t>
        <a:bodyPr/>
        <a:lstStyle>
          <a:extLst/>
        </a:lstStyle>
        <a:p>
          <a:endParaRPr lang="fr-FR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fr-FR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fr-FR"/>
        </a:p>
      </dgm:t>
    </dgm:pt>
    <dgm:pt modelId="{06B5F591-72E0-4CFF-9799-36D4050BD51D}" type="pres">
      <dgm:prSet presAssocID="{AC5265C1-0BAB-4984-A634-E4518A8EC253}" presName="parentLeftMargin" presStyleLbl="node1" presStyleIdx="0" presStyleCnt="3"/>
      <dgm:spPr/>
      <dgm:t>
        <a:bodyPr/>
        <a:lstStyle>
          <a:extLst/>
        </a:lstStyle>
        <a:p>
          <a:endParaRPr lang="fr-FR"/>
        </a:p>
      </dgm:t>
    </dgm:pt>
    <dgm:pt modelId="{12E5634D-BCAA-48AB-BADB-754A15E9B7AC}" type="pres">
      <dgm:prSet presAssocID="{AC5265C1-0BAB-4984-A634-E4518A8EC253}" presName="parentText" presStyleLbl="node1" presStyleIdx="1" presStyleCnt="3" custScaleX="116958" custScaleY="66471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fr-FR"/>
        </a:p>
      </dgm:t>
    </dgm:pt>
    <dgm:pt modelId="{51228DB3-E7D4-486B-A0C1-9A59D129891F}" type="pres">
      <dgm:prSet presAssocID="{AC5265C1-0BAB-4984-A634-E4518A8EC253}" presName="childText" presStyleLbl="alignAcc1" presStyleIdx="1" presStyleCnt="3" custScaleX="100000">
        <dgm:presLayoutVars>
          <dgm:bulletEnabled val="1"/>
        </dgm:presLayoutVars>
      </dgm:prSet>
      <dgm:spPr>
        <a:ln>
          <a:solidFill>
            <a:srgbClr val="3673D6"/>
          </a:solidFill>
        </a:ln>
      </dgm:spPr>
      <dgm:t>
        <a:bodyPr/>
        <a:lstStyle>
          <a:extLst/>
        </a:lstStyle>
        <a:p>
          <a:endParaRPr lang="fr-FR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fr-FR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fr-FR"/>
        </a:p>
      </dgm:t>
    </dgm:pt>
    <dgm:pt modelId="{63AA2D3F-331D-492F-82D5-8A2B6C78BAAD}" type="pres">
      <dgm:prSet presAssocID="{F50BDB3E-817D-4A89-9D71-D9E0B029567B}" presName="parentLeftMargin" presStyleLbl="node1" presStyleIdx="1" presStyleCnt="3"/>
      <dgm:spPr/>
      <dgm:t>
        <a:bodyPr/>
        <a:lstStyle>
          <a:extLst/>
        </a:lstStyle>
        <a:p>
          <a:endParaRPr lang="fr-FR"/>
        </a:p>
      </dgm:t>
    </dgm:pt>
    <dgm:pt modelId="{2CFD44AC-C5B0-407B-B2EE-07415AFE4DC4}" type="pres">
      <dgm:prSet presAssocID="{F50BDB3E-817D-4A89-9D71-D9E0B029567B}" presName="parentText" presStyleLbl="node1" presStyleIdx="2" presStyleCnt="3" custScaleX="116959" custScaleY="66082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fr-FR"/>
        </a:p>
      </dgm:t>
    </dgm:pt>
    <dgm:pt modelId="{2DB5D132-AB90-49A4-A479-F0988A86E33E}" type="pres">
      <dgm:prSet presAssocID="{F50BDB3E-817D-4A89-9D71-D9E0B029567B}" presName="childText" presStyleLbl="alignAcc1" presStyleIdx="2" presStyleCnt="3" custScaleX="100000" custLinFactNeighborX="-1819" custLinFactNeighborY="-16464">
        <dgm:presLayoutVars>
          <dgm:bulletEnabled val="1"/>
        </dgm:presLayoutVars>
      </dgm:prSet>
      <dgm:spPr>
        <a:ln>
          <a:solidFill>
            <a:srgbClr val="DF7307"/>
          </a:solidFill>
        </a:ln>
      </dgm:spPr>
      <dgm:t>
        <a:bodyPr/>
        <a:lstStyle>
          <a:extLst/>
        </a:lstStyle>
        <a:p>
          <a:endParaRPr lang="fr-FR"/>
        </a:p>
      </dgm:t>
    </dgm:pt>
  </dgm:ptLst>
  <dgm:cxnLst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2741CFFC-27A9-48EF-AFD8-D0FEF016F75A}" type="presOf" srcId="{787546C1-DD5C-4D6E-BFDD-D95A52E781AD}" destId="{F4F466C7-208D-4B4A-A865-9D82D8E9F892}" srcOrd="0" destOrd="0" presId="urn:microsoft.com/office/officeart/2005/8/layout/list1#1"/>
    <dgm:cxn modelId="{60DDD030-CA04-4F23-AD83-49278D8A29D1}" type="presOf" srcId="{F50BDB3E-817D-4A89-9D71-D9E0B029567B}" destId="{63AA2D3F-331D-492F-82D5-8A2B6C78BAAD}" srcOrd="0" destOrd="0" presId="urn:microsoft.com/office/officeart/2005/8/layout/list1#1"/>
    <dgm:cxn modelId="{5226DEEA-FB70-48E8-B9AB-DDD5AF629191}" type="presOf" srcId="{8554BDF9-8515-4677-9942-0171F000F8EB}" destId="{9D58511D-D18C-46E6-ADFB-6CDE1389D37F}" srcOrd="0" destOrd="0" presId="urn:microsoft.com/office/officeart/2005/8/layout/list1#1"/>
    <dgm:cxn modelId="{7BDCDDB3-689B-417B-B517-3214D2FB9494}" type="presOf" srcId="{AC5265C1-0BAB-4984-A634-E4518A8EC253}" destId="{06B5F591-72E0-4CFF-9799-36D4050BD51D}" srcOrd="0" destOrd="0" presId="urn:microsoft.com/office/officeart/2005/8/layout/list1#1"/>
    <dgm:cxn modelId="{4B066296-8A70-44A7-BC2D-156D600DDD71}" type="presOf" srcId="{F50BDB3E-817D-4A89-9D71-D9E0B029567B}" destId="{2CFD44AC-C5B0-407B-B2EE-07415AFE4DC4}" srcOrd="1" destOrd="0" presId="urn:microsoft.com/office/officeart/2005/8/layout/list1#1"/>
    <dgm:cxn modelId="{EA76D382-BEAF-468E-B8E2-5D2560BB7379}" type="presOf" srcId="{787546C1-DD5C-4D6E-BFDD-D95A52E781AD}" destId="{8BC4E78D-0D98-4ED2-B23A-71FEC19A6436}" srcOrd="1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8057D61A-A134-4C6C-8D6F-F512814CA89F}" type="presOf" srcId="{AC5265C1-0BAB-4984-A634-E4518A8EC253}" destId="{12E5634D-BCAA-48AB-BADB-754A15E9B7AC}" srcOrd="1" destOrd="0" presId="urn:microsoft.com/office/officeart/2005/8/layout/list1#1"/>
    <dgm:cxn modelId="{19F5451D-106E-4614-A329-CEB326C063D6}" type="presParOf" srcId="{9D58511D-D18C-46E6-ADFB-6CDE1389D37F}" destId="{29EC7F92-6143-4EC7-AD17-ECAF75C06DC8}" srcOrd="0" destOrd="0" presId="urn:microsoft.com/office/officeart/2005/8/layout/list1#1"/>
    <dgm:cxn modelId="{68D9A611-868B-45B2-9F43-79FD13F8C7C2}" type="presParOf" srcId="{29EC7F92-6143-4EC7-AD17-ECAF75C06DC8}" destId="{F4F466C7-208D-4B4A-A865-9D82D8E9F892}" srcOrd="0" destOrd="0" presId="urn:microsoft.com/office/officeart/2005/8/layout/list1#1"/>
    <dgm:cxn modelId="{A7C3909D-8C10-4913-82E1-7B1D068E54FF}" type="presParOf" srcId="{29EC7F92-6143-4EC7-AD17-ECAF75C06DC8}" destId="{8BC4E78D-0D98-4ED2-B23A-71FEC19A6436}" srcOrd="1" destOrd="0" presId="urn:microsoft.com/office/officeart/2005/8/layout/list1#1"/>
    <dgm:cxn modelId="{B5EC50E5-F7CA-4B78-9D62-79E197F68E1F}" type="presParOf" srcId="{9D58511D-D18C-46E6-ADFB-6CDE1389D37F}" destId="{129CDA7D-4C80-4698-AFD0-7208B5D9749E}" srcOrd="1" destOrd="0" presId="urn:microsoft.com/office/officeart/2005/8/layout/list1#1"/>
    <dgm:cxn modelId="{31DC8BB8-5FEB-43BA-B0A5-34154C611103}" type="presParOf" srcId="{9D58511D-D18C-46E6-ADFB-6CDE1389D37F}" destId="{EBA8CF1F-3B4A-4B6A-8877-CB03CDDAB1E9}" srcOrd="2" destOrd="0" presId="urn:microsoft.com/office/officeart/2005/8/layout/list1#1"/>
    <dgm:cxn modelId="{C3E91644-2B5E-4E9D-AD7E-EC0A533782CC}" type="presParOf" srcId="{9D58511D-D18C-46E6-ADFB-6CDE1389D37F}" destId="{8BC0D01A-9D98-495C-93AA-A7D9631CDDAD}" srcOrd="3" destOrd="0" presId="urn:microsoft.com/office/officeart/2005/8/layout/list1#1"/>
    <dgm:cxn modelId="{7ABCB8CB-1D67-4F67-A1DC-D54B7BAD2FD4}" type="presParOf" srcId="{9D58511D-D18C-46E6-ADFB-6CDE1389D37F}" destId="{D4434ECF-2146-46AC-B62E-87AB389C995A}" srcOrd="4" destOrd="0" presId="urn:microsoft.com/office/officeart/2005/8/layout/list1#1"/>
    <dgm:cxn modelId="{4A691F01-991F-4E96-B03D-75312551CBE6}" type="presParOf" srcId="{D4434ECF-2146-46AC-B62E-87AB389C995A}" destId="{06B5F591-72E0-4CFF-9799-36D4050BD51D}" srcOrd="0" destOrd="0" presId="urn:microsoft.com/office/officeart/2005/8/layout/list1#1"/>
    <dgm:cxn modelId="{79507F98-0826-4B8A-9F72-AFEE980B8C87}" type="presParOf" srcId="{D4434ECF-2146-46AC-B62E-87AB389C995A}" destId="{12E5634D-BCAA-48AB-BADB-754A15E9B7AC}" srcOrd="1" destOrd="0" presId="urn:microsoft.com/office/officeart/2005/8/layout/list1#1"/>
    <dgm:cxn modelId="{F4959966-A256-4839-A34C-12FB9BAC5422}" type="presParOf" srcId="{9D58511D-D18C-46E6-ADFB-6CDE1389D37F}" destId="{3DAA9763-50F6-4CC4-B6DA-0A4C45FFB361}" srcOrd="5" destOrd="0" presId="urn:microsoft.com/office/officeart/2005/8/layout/list1#1"/>
    <dgm:cxn modelId="{526554A5-8E28-4A53-AC87-EF052D1DAB03}" type="presParOf" srcId="{9D58511D-D18C-46E6-ADFB-6CDE1389D37F}" destId="{51228DB3-E7D4-486B-A0C1-9A59D129891F}" srcOrd="6" destOrd="0" presId="urn:microsoft.com/office/officeart/2005/8/layout/list1#1"/>
    <dgm:cxn modelId="{B3C2DB43-D5A4-40C3-AB95-FA937183F12C}" type="presParOf" srcId="{9D58511D-D18C-46E6-ADFB-6CDE1389D37F}" destId="{ECC02425-44D1-4F4C-B5D6-13442CA71F2A}" srcOrd="7" destOrd="0" presId="urn:microsoft.com/office/officeart/2005/8/layout/list1#1"/>
    <dgm:cxn modelId="{2858BB24-4046-4584-9B32-CD7296ED14B0}" type="presParOf" srcId="{9D58511D-D18C-46E6-ADFB-6CDE1389D37F}" destId="{98CD7476-6A48-4BD0-A0B1-E79081300878}" srcOrd="8" destOrd="0" presId="urn:microsoft.com/office/officeart/2005/8/layout/list1#1"/>
    <dgm:cxn modelId="{82C71098-54A0-4E11-91B8-0510416E84D1}" type="presParOf" srcId="{98CD7476-6A48-4BD0-A0B1-E79081300878}" destId="{63AA2D3F-331D-492F-82D5-8A2B6C78BAAD}" srcOrd="0" destOrd="0" presId="urn:microsoft.com/office/officeart/2005/8/layout/list1#1"/>
    <dgm:cxn modelId="{C81C8662-EB85-474E-A833-AA57FC5154B4}" type="presParOf" srcId="{98CD7476-6A48-4BD0-A0B1-E79081300878}" destId="{2CFD44AC-C5B0-407B-B2EE-07415AFE4DC4}" srcOrd="1" destOrd="0" presId="urn:microsoft.com/office/officeart/2005/8/layout/list1#1"/>
    <dgm:cxn modelId="{46CCA26C-F3C2-4699-9190-2F02FAC7551C}" type="presParOf" srcId="{9D58511D-D18C-46E6-ADFB-6CDE1389D37F}" destId="{E27A153A-8ADD-4646-B3A3-509A74CD0695}" srcOrd="9" destOrd="0" presId="urn:microsoft.com/office/officeart/2005/8/layout/list1#1"/>
    <dgm:cxn modelId="{4D84C5A8-03B3-464B-9056-C9DF18A9D06B}" type="presParOf" srcId="{9D58511D-D18C-46E6-ADFB-6CDE1389D37F}" destId="{2DB5D132-AB90-49A4-A479-F0988A86E33E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" qsCatId="simple" csTypeId="urn:microsoft.com/office/officeart/2005/8/colors/colorful1#2" csCatId="colorful" phldr="1"/>
      <dgm:spPr/>
      <dgm:t>
        <a:bodyPr/>
        <a:lstStyle>
          <a:extLst/>
        </a:lstStyle>
        <a:p>
          <a:endParaRPr lang="fr-FR"/>
        </a:p>
      </dgm:t>
    </dgm:pt>
    <dgm:pt modelId="{AC5265C1-0BAB-4984-A634-E4518A8EC253}">
      <dgm:prSet phldrT="[Text]"/>
      <dgm:spPr>
        <a:solidFill>
          <a:srgbClr val="3673D6"/>
        </a:solidFill>
      </dgm:spPr>
      <dgm:t>
        <a:bodyPr/>
        <a:lstStyle>
          <a:extLst/>
        </a:lstStyle>
        <a:p>
          <a:r>
            <a:rPr lang="fr-FR" dirty="0" smtClean="0"/>
            <a:t>Objectifs</a:t>
          </a:r>
          <a:endParaRPr lang="fr-FR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fr-FR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fr-FR"/>
        </a:p>
      </dgm:t>
    </dgm:pt>
    <dgm:pt modelId="{787546C1-DD5C-4D6E-BFDD-D95A52E781AD}">
      <dgm:prSet phldrT="[Text]"/>
      <dgm:spPr>
        <a:solidFill>
          <a:srgbClr val="08B265"/>
        </a:solidFill>
      </dgm:spPr>
      <dgm:t>
        <a:bodyPr/>
        <a:lstStyle>
          <a:extLst/>
        </a:lstStyle>
        <a:p>
          <a:r>
            <a:rPr lang="fr-FR" dirty="0" smtClean="0"/>
            <a:t>Outils utilisés</a:t>
          </a:r>
          <a:endParaRPr lang="fr-FR" dirty="0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fr-FR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fr-FR"/>
        </a:p>
      </dgm:t>
    </dgm:pt>
    <dgm:pt modelId="{84A012D5-5CFC-4E59-ADF8-FA1AB6918F07}">
      <dgm:prSet phldrT="[Text]"/>
      <dgm:spPr>
        <a:solidFill>
          <a:srgbClr val="DF7307"/>
        </a:solidFill>
      </dgm:spPr>
      <dgm:t>
        <a:bodyPr/>
        <a:lstStyle>
          <a:extLst/>
        </a:lstStyle>
        <a:p>
          <a:r>
            <a:rPr lang="fr-FR" dirty="0" smtClean="0"/>
            <a:t>Parties implémentées</a:t>
          </a:r>
          <a:endParaRPr lang="fr-FR" dirty="0"/>
        </a:p>
      </dgm:t>
    </dgm:pt>
    <dgm:pt modelId="{D0F35752-1585-4F57-8E87-25D7C472757E}" type="parTrans" cxnId="{A7B80059-D40A-43FA-875C-21B8A34B38CB}">
      <dgm:prSet/>
      <dgm:spPr/>
      <dgm:t>
        <a:bodyPr/>
        <a:lstStyle/>
        <a:p>
          <a:endParaRPr lang="fr-FR"/>
        </a:p>
      </dgm:t>
    </dgm:pt>
    <dgm:pt modelId="{AA22C3A7-BCE2-4E80-875A-1AF87096E9CB}" type="sibTrans" cxnId="{A7B80059-D40A-43FA-875C-21B8A34B38CB}">
      <dgm:prSet/>
      <dgm:spPr/>
      <dgm:t>
        <a:bodyPr/>
        <a:lstStyle/>
        <a:p>
          <a:endParaRPr lang="fr-FR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fr-FR"/>
        </a:p>
      </dgm:t>
    </dgm:pt>
    <dgm:pt modelId="{F4F466C7-208D-4B4A-A865-9D82D8E9F892}" type="pres">
      <dgm:prSet presAssocID="{787546C1-DD5C-4D6E-BFDD-D95A52E781AD}" presName="parentLeftMargin" presStyleLbl="node1" presStyleIdx="0" presStyleCnt="3"/>
      <dgm:spPr/>
      <dgm:t>
        <a:bodyPr/>
        <a:lstStyle>
          <a:extLst/>
        </a:lstStyle>
        <a:p>
          <a:endParaRPr lang="fr-FR"/>
        </a:p>
      </dgm:t>
    </dgm:pt>
    <dgm:pt modelId="{8BC4E78D-0D98-4ED2-B23A-71FEC19A6436}" type="pres">
      <dgm:prSet presAssocID="{787546C1-DD5C-4D6E-BFDD-D95A52E781AD}" presName="parentText" presStyleLbl="node1" presStyleIdx="0" presStyleCnt="3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fr-FR"/>
        </a:p>
      </dgm:t>
    </dgm:pt>
    <dgm:pt modelId="{EBA8CF1F-3B4A-4B6A-8877-CB03CDDAB1E9}" type="pres">
      <dgm:prSet presAssocID="{787546C1-DD5C-4D6E-BFDD-D95A52E781AD}" presName="childText" presStyleLbl="alignAcc1" presStyleIdx="0" presStyleCnt="3">
        <dgm:presLayoutVars>
          <dgm:bulletEnabled val="1"/>
        </dgm:presLayoutVars>
      </dgm:prSet>
      <dgm:spPr>
        <a:ln>
          <a:solidFill>
            <a:srgbClr val="08B265"/>
          </a:solidFill>
        </a:ln>
      </dgm:spPr>
      <dgm:t>
        <a:bodyPr/>
        <a:lstStyle>
          <a:extLst/>
        </a:lstStyle>
        <a:p>
          <a:endParaRPr lang="fr-FR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fr-FR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fr-FR"/>
        </a:p>
      </dgm:t>
    </dgm:pt>
    <dgm:pt modelId="{06B5F591-72E0-4CFF-9799-36D4050BD51D}" type="pres">
      <dgm:prSet presAssocID="{AC5265C1-0BAB-4984-A634-E4518A8EC253}" presName="parentLeftMargin" presStyleLbl="node1" presStyleIdx="0" presStyleCnt="3"/>
      <dgm:spPr/>
      <dgm:t>
        <a:bodyPr/>
        <a:lstStyle>
          <a:extLst/>
        </a:lstStyle>
        <a:p>
          <a:endParaRPr lang="fr-FR"/>
        </a:p>
      </dgm:t>
    </dgm:pt>
    <dgm:pt modelId="{12E5634D-BCAA-48AB-BADB-754A15E9B7AC}" type="pres">
      <dgm:prSet presAssocID="{AC5265C1-0BAB-4984-A634-E4518A8EC253}" presName="parentText" presStyleLbl="node1" presStyleIdx="1" presStyleCnt="3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fr-FR"/>
        </a:p>
      </dgm:t>
    </dgm:pt>
    <dgm:pt modelId="{51228DB3-E7D4-486B-A0C1-9A59D129891F}" type="pres">
      <dgm:prSet presAssocID="{AC5265C1-0BAB-4984-A634-E4518A8EC253}" presName="childText" presStyleLbl="alignAcc1" presStyleIdx="1" presStyleCnt="3">
        <dgm:presLayoutVars>
          <dgm:bulletEnabled val="1"/>
        </dgm:presLayoutVars>
      </dgm:prSet>
      <dgm:spPr>
        <a:ln>
          <a:solidFill>
            <a:srgbClr val="3673D6"/>
          </a:solidFill>
        </a:ln>
      </dgm:spPr>
      <dgm:t>
        <a:bodyPr/>
        <a:lstStyle>
          <a:extLst/>
        </a:lstStyle>
        <a:p>
          <a:endParaRPr lang="fr-FR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fr-FR"/>
        </a:p>
      </dgm:t>
    </dgm:pt>
    <dgm:pt modelId="{578C7E57-4ECB-4CFF-A746-7A8591A9CE3F}" type="pres">
      <dgm:prSet presAssocID="{84A012D5-5CFC-4E59-ADF8-FA1AB6918F07}" presName="parentLin" presStyleCnt="0"/>
      <dgm:spPr/>
    </dgm:pt>
    <dgm:pt modelId="{0BF20A33-A53B-4FF5-AC5A-78E1673970CB}" type="pres">
      <dgm:prSet presAssocID="{84A012D5-5CFC-4E59-ADF8-FA1AB6918F07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A84E59E9-6AB6-4FE7-9745-F4A2FB97A06B}" type="pres">
      <dgm:prSet presAssocID="{84A012D5-5CFC-4E59-ADF8-FA1AB6918F07}" presName="parentText" presStyleLbl="node1" presStyleIdx="2" presStyleCnt="3" custScaleX="11771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1200BF-69F2-4DBD-9871-D7F7AF5D0ADA}" type="pres">
      <dgm:prSet presAssocID="{84A012D5-5CFC-4E59-ADF8-FA1AB6918F07}" presName="negativeSpace" presStyleCnt="0"/>
      <dgm:spPr/>
    </dgm:pt>
    <dgm:pt modelId="{FA812AE2-1534-4161-A85C-C8F8EBC840D3}" type="pres">
      <dgm:prSet presAssocID="{84A012D5-5CFC-4E59-ADF8-FA1AB6918F07}" presName="childText" presStyleLbl="alignAcc1" presStyleIdx="2" presStyleCnt="3">
        <dgm:presLayoutVars>
          <dgm:bulletEnabled val="1"/>
        </dgm:presLayoutVars>
      </dgm:prSet>
      <dgm:spPr/>
    </dgm:pt>
  </dgm:ptLst>
  <dgm:cxnLst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2EFC50D2-290E-462B-B7B8-30840FE76111}" type="presOf" srcId="{AC5265C1-0BAB-4984-A634-E4518A8EC253}" destId="{06B5F591-72E0-4CFF-9799-36D4050BD51D}" srcOrd="0" destOrd="0" presId="urn:microsoft.com/office/officeart/2005/8/layout/list1#1"/>
    <dgm:cxn modelId="{A7B80059-D40A-43FA-875C-21B8A34B38CB}" srcId="{8554BDF9-8515-4677-9942-0171F000F8EB}" destId="{84A012D5-5CFC-4E59-ADF8-FA1AB6918F07}" srcOrd="2" destOrd="0" parTransId="{D0F35752-1585-4F57-8E87-25D7C472757E}" sibTransId="{AA22C3A7-BCE2-4E80-875A-1AF87096E9CB}"/>
    <dgm:cxn modelId="{76B328BA-4BEE-43EA-896F-13B4B310CDB5}" type="presOf" srcId="{AC5265C1-0BAB-4984-A634-E4518A8EC253}" destId="{12E5634D-BCAA-48AB-BADB-754A15E9B7AC}" srcOrd="1" destOrd="0" presId="urn:microsoft.com/office/officeart/2005/8/layout/list1#1"/>
    <dgm:cxn modelId="{F3DF7559-A867-4799-BB26-B99ABF8D198B}" type="presOf" srcId="{84A012D5-5CFC-4E59-ADF8-FA1AB6918F07}" destId="{A84E59E9-6AB6-4FE7-9745-F4A2FB97A06B}" srcOrd="1" destOrd="0" presId="urn:microsoft.com/office/officeart/2005/8/layout/list1#1"/>
    <dgm:cxn modelId="{56965F1C-785B-43B8-AB25-181D55DF0221}" type="presOf" srcId="{84A012D5-5CFC-4E59-ADF8-FA1AB6918F07}" destId="{0BF20A33-A53B-4FF5-AC5A-78E1673970CB}" srcOrd="0" destOrd="0" presId="urn:microsoft.com/office/officeart/2005/8/layout/list1#1"/>
    <dgm:cxn modelId="{1D9E4DA1-94F3-4E9A-8F94-D303A3E4954B}" type="presOf" srcId="{787546C1-DD5C-4D6E-BFDD-D95A52E781AD}" destId="{F4F466C7-208D-4B4A-A865-9D82D8E9F892}" srcOrd="0" destOrd="0" presId="urn:microsoft.com/office/officeart/2005/8/layout/list1#1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1F960D66-30BB-43A5-978D-4586E0D1EE4B}" type="presOf" srcId="{787546C1-DD5C-4D6E-BFDD-D95A52E781AD}" destId="{8BC4E78D-0D98-4ED2-B23A-71FEC19A6436}" srcOrd="1" destOrd="0" presId="urn:microsoft.com/office/officeart/2005/8/layout/list1#1"/>
    <dgm:cxn modelId="{58F38F21-C1AF-4887-BDD2-67C958EBE112}" type="presParOf" srcId="{9D58511D-D18C-46E6-ADFB-6CDE1389D37F}" destId="{29EC7F92-6143-4EC7-AD17-ECAF75C06DC8}" srcOrd="0" destOrd="0" presId="urn:microsoft.com/office/officeart/2005/8/layout/list1#1"/>
    <dgm:cxn modelId="{DADC3762-59A6-4495-AFB6-803C0EBF31CA}" type="presParOf" srcId="{29EC7F92-6143-4EC7-AD17-ECAF75C06DC8}" destId="{F4F466C7-208D-4B4A-A865-9D82D8E9F892}" srcOrd="0" destOrd="0" presId="urn:microsoft.com/office/officeart/2005/8/layout/list1#1"/>
    <dgm:cxn modelId="{E7F22966-B938-4F59-AB11-1D2F72D161F1}" type="presParOf" srcId="{29EC7F92-6143-4EC7-AD17-ECAF75C06DC8}" destId="{8BC4E78D-0D98-4ED2-B23A-71FEC19A6436}" srcOrd="1" destOrd="0" presId="urn:microsoft.com/office/officeart/2005/8/layout/list1#1"/>
    <dgm:cxn modelId="{0E1A0FFB-1EED-48FD-B1CB-377651126CF7}" type="presParOf" srcId="{9D58511D-D18C-46E6-ADFB-6CDE1389D37F}" destId="{129CDA7D-4C80-4698-AFD0-7208B5D9749E}" srcOrd="1" destOrd="0" presId="urn:microsoft.com/office/officeart/2005/8/layout/list1#1"/>
    <dgm:cxn modelId="{117F0026-306D-4897-A7AB-6DDC9E43155D}" type="presParOf" srcId="{9D58511D-D18C-46E6-ADFB-6CDE1389D37F}" destId="{EBA8CF1F-3B4A-4B6A-8877-CB03CDDAB1E9}" srcOrd="2" destOrd="0" presId="urn:microsoft.com/office/officeart/2005/8/layout/list1#1"/>
    <dgm:cxn modelId="{C4E8A731-E7BB-4636-9D5B-EAF648980059}" type="presParOf" srcId="{9D58511D-D18C-46E6-ADFB-6CDE1389D37F}" destId="{8BC0D01A-9D98-495C-93AA-A7D9631CDDAD}" srcOrd="3" destOrd="0" presId="urn:microsoft.com/office/officeart/2005/8/layout/list1#1"/>
    <dgm:cxn modelId="{E0D82ACD-E5C7-4695-918A-912DE8157AE9}" type="presParOf" srcId="{9D58511D-D18C-46E6-ADFB-6CDE1389D37F}" destId="{D4434ECF-2146-46AC-B62E-87AB389C995A}" srcOrd="4" destOrd="0" presId="urn:microsoft.com/office/officeart/2005/8/layout/list1#1"/>
    <dgm:cxn modelId="{453A7F02-5668-4708-8EE5-46CBD2E922C2}" type="presParOf" srcId="{D4434ECF-2146-46AC-B62E-87AB389C995A}" destId="{06B5F591-72E0-4CFF-9799-36D4050BD51D}" srcOrd="0" destOrd="0" presId="urn:microsoft.com/office/officeart/2005/8/layout/list1#1"/>
    <dgm:cxn modelId="{3633BE02-2672-4F2F-994D-1CFAA0A657D6}" type="presParOf" srcId="{D4434ECF-2146-46AC-B62E-87AB389C995A}" destId="{12E5634D-BCAA-48AB-BADB-754A15E9B7AC}" srcOrd="1" destOrd="0" presId="urn:microsoft.com/office/officeart/2005/8/layout/list1#1"/>
    <dgm:cxn modelId="{494F8D1A-4C0A-430B-B272-B3AE207CDCF1}" type="presParOf" srcId="{9D58511D-D18C-46E6-ADFB-6CDE1389D37F}" destId="{3DAA9763-50F6-4CC4-B6DA-0A4C45FFB361}" srcOrd="5" destOrd="0" presId="urn:microsoft.com/office/officeart/2005/8/layout/list1#1"/>
    <dgm:cxn modelId="{E3E8078B-B530-40B8-9908-372BDDFBAC7F}" type="presParOf" srcId="{9D58511D-D18C-46E6-ADFB-6CDE1389D37F}" destId="{51228DB3-E7D4-486B-A0C1-9A59D129891F}" srcOrd="6" destOrd="0" presId="urn:microsoft.com/office/officeart/2005/8/layout/list1#1"/>
    <dgm:cxn modelId="{CE7B7DFB-DB7E-4E84-B4F1-A1DBDFB8AF43}" type="presParOf" srcId="{9D58511D-D18C-46E6-ADFB-6CDE1389D37F}" destId="{ECC02425-44D1-4F4C-B5D6-13442CA71F2A}" srcOrd="7" destOrd="0" presId="urn:microsoft.com/office/officeart/2005/8/layout/list1#1"/>
    <dgm:cxn modelId="{DD9E5586-1A57-47CD-BF57-E1FAF2102C12}" type="presParOf" srcId="{9D58511D-D18C-46E6-ADFB-6CDE1389D37F}" destId="{578C7E57-4ECB-4CFF-A746-7A8591A9CE3F}" srcOrd="8" destOrd="0" presId="urn:microsoft.com/office/officeart/2005/8/layout/list1#1"/>
    <dgm:cxn modelId="{38A773D3-01FC-4A06-987D-2345D116318B}" type="presParOf" srcId="{578C7E57-4ECB-4CFF-A746-7A8591A9CE3F}" destId="{0BF20A33-A53B-4FF5-AC5A-78E1673970CB}" srcOrd="0" destOrd="0" presId="urn:microsoft.com/office/officeart/2005/8/layout/list1#1"/>
    <dgm:cxn modelId="{1C096151-0119-4356-B012-C916A0525C38}" type="presParOf" srcId="{578C7E57-4ECB-4CFF-A746-7A8591A9CE3F}" destId="{A84E59E9-6AB6-4FE7-9745-F4A2FB97A06B}" srcOrd="1" destOrd="0" presId="urn:microsoft.com/office/officeart/2005/8/layout/list1#1"/>
    <dgm:cxn modelId="{A3487CA5-2A43-422F-B8A8-B6F08FF56EF6}" type="presParOf" srcId="{9D58511D-D18C-46E6-ADFB-6CDE1389D37F}" destId="{6A1200BF-69F2-4DBD-9871-D7F7AF5D0ADA}" srcOrd="9" destOrd="0" presId="urn:microsoft.com/office/officeart/2005/8/layout/list1#1"/>
    <dgm:cxn modelId="{EBAA68A3-2187-44E1-B850-92626FBE9B1E}" type="presParOf" srcId="{9D58511D-D18C-46E6-ADFB-6CDE1389D37F}" destId="{FA812AE2-1534-4161-A85C-C8F8EBC840D3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radial6#1" loCatId="cycle" qsTypeId="urn:microsoft.com/office/officeart/2005/8/quickstyle/simple2#2" qsCatId="simple" csTypeId="urn:microsoft.com/office/officeart/2005/8/colors/accent1_2" csCatId="accent1" phldr="1"/>
      <dgm:spPr/>
      <dgm:t>
        <a:bodyPr/>
        <a:lstStyle>
          <a:extLst/>
        </a:lstStyle>
        <a:p>
          <a:endParaRPr lang="fr-FR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fr-FR" dirty="0" smtClean="0"/>
            <a:t>J2EE</a:t>
          </a:r>
          <a:endParaRPr lang="fr-FR" dirty="0"/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fr-FR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fr-FR"/>
        </a:p>
      </dgm:t>
    </dgm:pt>
    <dgm:pt modelId="{F158A836-9807-4BB5-96D7-55AAE48F5E54}">
      <dgm:prSet phldrT="[Text]" custT="1"/>
      <dgm:spPr>
        <a:solidFill>
          <a:srgbClr val="08B265"/>
        </a:solidFill>
      </dgm:spPr>
      <dgm:t>
        <a:bodyPr/>
        <a:lstStyle>
          <a:extLst/>
        </a:lstStyle>
        <a:p>
          <a:r>
            <a:rPr lang="fr-FR" sz="1000" b="1" dirty="0" smtClean="0"/>
            <a:t>TOMCAT v7</a:t>
          </a:r>
          <a:endParaRPr lang="fr-FR" sz="1000" b="1" dirty="0"/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fr-FR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fr-FR"/>
        </a:p>
      </dgm:t>
    </dgm:pt>
    <dgm:pt modelId="{1D5437B4-AE63-4725-B3BF-757CE9D3B51A}">
      <dgm:prSet phldrT="[Text]"/>
      <dgm:spPr>
        <a:solidFill>
          <a:srgbClr val="3366FF"/>
        </a:solidFill>
      </dgm:spPr>
      <dgm:t>
        <a:bodyPr/>
        <a:lstStyle>
          <a:extLst/>
        </a:lstStyle>
        <a:p>
          <a:r>
            <a:rPr lang="fr-FR" b="1" dirty="0" smtClean="0"/>
            <a:t>MYSQL</a:t>
          </a:r>
          <a:endParaRPr lang="fr-FR" b="1" dirty="0"/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fr-FR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fr-FR"/>
        </a:p>
      </dgm:t>
    </dgm:pt>
    <dgm:pt modelId="{F4DD7773-E0F0-4CA0-AE12-39FE24E2D38B}">
      <dgm:prSet phldrT="[Text]"/>
      <dgm:spPr>
        <a:solidFill>
          <a:srgbClr val="08B265"/>
        </a:solidFill>
      </dgm:spPr>
      <dgm:t>
        <a:bodyPr/>
        <a:lstStyle>
          <a:extLst/>
        </a:lstStyle>
        <a:p>
          <a:r>
            <a:rPr lang="fr-FR" b="1" dirty="0" smtClean="0"/>
            <a:t>CSS </a:t>
          </a:r>
        </a:p>
        <a:p>
          <a:r>
            <a:rPr lang="fr-FR" b="1" dirty="0" smtClean="0"/>
            <a:t>&amp;</a:t>
          </a:r>
        </a:p>
        <a:p>
          <a:r>
            <a:rPr lang="fr-FR" b="1" dirty="0" smtClean="0"/>
            <a:t>BOOTSTRAP</a:t>
          </a:r>
          <a:endParaRPr lang="fr-FR" b="1" dirty="0"/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fr-FR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fr-FR"/>
        </a:p>
      </dgm:t>
    </dgm:pt>
    <dgm:pt modelId="{E7099059-3858-4031-AA26-70F1AE740B29}">
      <dgm:prSet phldrT="[Text]"/>
      <dgm:spPr/>
      <dgm:t>
        <a:bodyPr/>
        <a:lstStyle>
          <a:extLst/>
        </a:lstStyle>
        <a:p>
          <a:r>
            <a:rPr lang="fr-FR" b="1" dirty="0" smtClean="0"/>
            <a:t>JQUERY</a:t>
          </a:r>
        </a:p>
        <a:p>
          <a:r>
            <a:rPr lang="fr-FR" b="1" dirty="0" smtClean="0"/>
            <a:t> &amp;</a:t>
          </a:r>
        </a:p>
        <a:p>
          <a:r>
            <a:rPr lang="fr-FR" b="1" dirty="0" smtClean="0"/>
            <a:t>JAVASCRIPT</a:t>
          </a:r>
          <a:endParaRPr lang="fr-FR" b="1" dirty="0"/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fr-FR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fr-FR"/>
        </a:p>
      </dgm:t>
    </dgm:pt>
    <dgm:pt modelId="{3D4D4D43-95D2-4C91-B240-78430E6218B9}" type="pres">
      <dgm:prSet presAssocID="{105D35E0-9A5D-4EB8-8A48-4ED52D2D6E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71A7CAA9-318E-4CBA-B98D-2203DED9FB9C}" type="pres">
      <dgm:prSet presAssocID="{F9A846BA-06FB-46AF-80ED-5EA0073A08FA}" presName="centerShape" presStyleLbl="node0" presStyleIdx="0" presStyleCnt="1"/>
      <dgm:spPr/>
      <dgm:t>
        <a:bodyPr/>
        <a:lstStyle>
          <a:extLst/>
        </a:lstStyle>
        <a:p>
          <a:endParaRPr lang="fr-FR"/>
        </a:p>
      </dgm:t>
    </dgm:pt>
    <dgm:pt modelId="{86A79D0C-7F5D-4218-89BF-C121023B74AE}" type="pres">
      <dgm:prSet presAssocID="{F158A836-9807-4BB5-96D7-55AAE48F5E54}" presName="node" presStyleLbl="node1" presStyleIdx="0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5C76BEFB-CE8E-4F7E-8C47-F622A6CFDEBF}" type="pres">
      <dgm:prSet presAssocID="{F158A836-9807-4BB5-96D7-55AAE48F5E54}" presName="dummy" presStyleCnt="0"/>
      <dgm:spPr/>
      <dgm:t>
        <a:bodyPr/>
        <a:lstStyle>
          <a:extLst/>
        </a:lstStyle>
        <a:p>
          <a:endParaRPr lang="fr-FR"/>
        </a:p>
      </dgm:t>
    </dgm:pt>
    <dgm:pt modelId="{7E8FCA14-6E35-4D86-8774-9DEBE17A0AD0}" type="pres">
      <dgm:prSet presAssocID="{641FD4FB-DEB5-4BAD-8DE6-FF7449A706FD}" presName="sibTrans" presStyleLbl="sibTrans2D1" presStyleIdx="0" presStyleCnt="4"/>
      <dgm:spPr/>
      <dgm:t>
        <a:bodyPr/>
        <a:lstStyle>
          <a:extLst/>
        </a:lstStyle>
        <a:p>
          <a:endParaRPr lang="fr-FR"/>
        </a:p>
      </dgm:t>
    </dgm:pt>
    <dgm:pt modelId="{D8152D92-BBFE-427B-BBE4-CDB00C1C8220}" type="pres">
      <dgm:prSet presAssocID="{1D5437B4-AE63-4725-B3BF-757CE9D3B51A}" presName="node" presStyleLbl="node1" presStyleIdx="1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AC9C7443-8962-4A19-AB09-8A666B45BAE2}" type="pres">
      <dgm:prSet presAssocID="{1D5437B4-AE63-4725-B3BF-757CE9D3B51A}" presName="dummy" presStyleCnt="0"/>
      <dgm:spPr/>
      <dgm:t>
        <a:bodyPr/>
        <a:lstStyle>
          <a:extLst/>
        </a:lstStyle>
        <a:p>
          <a:endParaRPr lang="fr-FR"/>
        </a:p>
      </dgm:t>
    </dgm:pt>
    <dgm:pt modelId="{C2A2C01E-986B-4BE3-994F-EB2FBE9759A5}" type="pres">
      <dgm:prSet presAssocID="{77151872-762C-4E0C-84E2-38FC583BA821}" presName="sibTrans" presStyleLbl="sibTrans2D1" presStyleIdx="1" presStyleCnt="4"/>
      <dgm:spPr/>
      <dgm:t>
        <a:bodyPr/>
        <a:lstStyle>
          <a:extLst/>
        </a:lstStyle>
        <a:p>
          <a:endParaRPr lang="fr-FR"/>
        </a:p>
      </dgm:t>
    </dgm:pt>
    <dgm:pt modelId="{6996B73F-0E51-4C9A-A0AE-6248F2123DF8}" type="pres">
      <dgm:prSet presAssocID="{F4DD7773-E0F0-4CA0-AE12-39FE24E2D38B}" presName="node" presStyleLbl="node1" presStyleIdx="2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67D23CC5-1A27-4FA3-BCC5-634AEC7B868B}" type="pres">
      <dgm:prSet presAssocID="{F4DD7773-E0F0-4CA0-AE12-39FE24E2D38B}" presName="dummy" presStyleCnt="0"/>
      <dgm:spPr/>
      <dgm:t>
        <a:bodyPr/>
        <a:lstStyle>
          <a:extLst/>
        </a:lstStyle>
        <a:p>
          <a:endParaRPr lang="fr-FR"/>
        </a:p>
      </dgm:t>
    </dgm:pt>
    <dgm:pt modelId="{FCA927B1-9AE4-4F40-8207-CA74D0D24071}" type="pres">
      <dgm:prSet presAssocID="{BDF0DF6A-C77C-48ED-8BA1-44B4EE5AE580}" presName="sibTrans" presStyleLbl="sibTrans2D1" presStyleIdx="2" presStyleCnt="4"/>
      <dgm:spPr/>
      <dgm:t>
        <a:bodyPr/>
        <a:lstStyle>
          <a:extLst/>
        </a:lstStyle>
        <a:p>
          <a:endParaRPr lang="fr-FR"/>
        </a:p>
      </dgm:t>
    </dgm:pt>
    <dgm:pt modelId="{FCCDFD5F-7039-438F-B4A9-7649B01ACAF8}" type="pres">
      <dgm:prSet presAssocID="{E7099059-3858-4031-AA26-70F1AE740B29}" presName="node" presStyleLbl="node1" presStyleIdx="3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96B04D3E-CA34-4F0B-809E-9EAE2E97399A}" type="pres">
      <dgm:prSet presAssocID="{E7099059-3858-4031-AA26-70F1AE740B29}" presName="dummy" presStyleCnt="0"/>
      <dgm:spPr/>
      <dgm:t>
        <a:bodyPr/>
        <a:lstStyle>
          <a:extLst/>
        </a:lstStyle>
        <a:p>
          <a:endParaRPr lang="fr-FR"/>
        </a:p>
      </dgm:t>
    </dgm:pt>
    <dgm:pt modelId="{772C5452-3B19-4BA4-99E2-C91FFF1629B3}" type="pres">
      <dgm:prSet presAssocID="{05C988DA-E2F2-414D-AFF5-AF61883FBE3F}" presName="sibTrans" presStyleLbl="sibTrans2D1" presStyleIdx="3" presStyleCnt="4"/>
      <dgm:spPr/>
      <dgm:t>
        <a:bodyPr/>
        <a:lstStyle>
          <a:extLst/>
        </a:lstStyle>
        <a:p>
          <a:endParaRPr lang="fr-FR"/>
        </a:p>
      </dgm:t>
    </dgm:pt>
  </dgm:ptLst>
  <dgm:cxnLst>
    <dgm:cxn modelId="{A8436A01-8DDC-4A58-8AE3-C3E5C99FF48B}" type="presOf" srcId="{BDF0DF6A-C77C-48ED-8BA1-44B4EE5AE580}" destId="{FCA927B1-9AE4-4F40-8207-CA74D0D24071}" srcOrd="0" destOrd="0" presId="urn:microsoft.com/office/officeart/2005/8/layout/radial6#1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63F8742A-0039-43EF-AB86-3D2178852261}" type="presOf" srcId="{77151872-762C-4E0C-84E2-38FC583BA821}" destId="{C2A2C01E-986B-4BE3-994F-EB2FBE9759A5}" srcOrd="0" destOrd="0" presId="urn:microsoft.com/office/officeart/2005/8/layout/radial6#1"/>
    <dgm:cxn modelId="{64690233-ECD6-42A7-9629-927DA38F32F3}" type="presOf" srcId="{E7099059-3858-4031-AA26-70F1AE740B29}" destId="{FCCDFD5F-7039-438F-B4A9-7649B01ACAF8}" srcOrd="0" destOrd="0" presId="urn:microsoft.com/office/officeart/2005/8/layout/radial6#1"/>
    <dgm:cxn modelId="{3D9ECCED-44B9-449F-A492-D06F559DC12B}" type="presOf" srcId="{641FD4FB-DEB5-4BAD-8DE6-FF7449A706FD}" destId="{7E8FCA14-6E35-4D86-8774-9DEBE17A0AD0}" srcOrd="0" destOrd="0" presId="urn:microsoft.com/office/officeart/2005/8/layout/radial6#1"/>
    <dgm:cxn modelId="{03E70040-8793-4481-AA99-5A593E5DE8B8}" type="presOf" srcId="{F4DD7773-E0F0-4CA0-AE12-39FE24E2D38B}" destId="{6996B73F-0E51-4C9A-A0AE-6248F2123DF8}" srcOrd="0" destOrd="0" presId="urn:microsoft.com/office/officeart/2005/8/layout/radial6#1"/>
    <dgm:cxn modelId="{43BD8369-C2C2-4FB2-8BEA-2FFDCFF5E0EF}" type="presOf" srcId="{F158A836-9807-4BB5-96D7-55AAE48F5E54}" destId="{86A79D0C-7F5D-4218-89BF-C121023B74AE}" srcOrd="0" destOrd="0" presId="urn:microsoft.com/office/officeart/2005/8/layout/radial6#1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BE88EE10-E4CE-4B96-94B3-ABA6A3D2711E}" type="presOf" srcId="{105D35E0-9A5D-4EB8-8A48-4ED52D2D6EAC}" destId="{3D4D4D43-95D2-4C91-B240-78430E6218B9}" srcOrd="0" destOrd="0" presId="urn:microsoft.com/office/officeart/2005/8/layout/radial6#1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DEB53878-78E4-4DE9-88C6-ADD0BB8DC18F}" type="presOf" srcId="{05C988DA-E2F2-414D-AFF5-AF61883FBE3F}" destId="{772C5452-3B19-4BA4-99E2-C91FFF1629B3}" srcOrd="0" destOrd="0" presId="urn:microsoft.com/office/officeart/2005/8/layout/radial6#1"/>
    <dgm:cxn modelId="{CA1BF306-CE1A-49EB-BBD7-7D89974D88AF}" type="presOf" srcId="{F9A846BA-06FB-46AF-80ED-5EA0073A08FA}" destId="{71A7CAA9-318E-4CBA-B98D-2203DED9FB9C}" srcOrd="0" destOrd="0" presId="urn:microsoft.com/office/officeart/2005/8/layout/radial6#1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1D279B7D-C519-48C8-A7DC-585827609D73}" type="presOf" srcId="{1D5437B4-AE63-4725-B3BF-757CE9D3B51A}" destId="{D8152D92-BBFE-427B-BBE4-CDB00C1C8220}" srcOrd="0" destOrd="0" presId="urn:microsoft.com/office/officeart/2005/8/layout/radial6#1"/>
    <dgm:cxn modelId="{9F5EDD15-5D80-4210-AAFD-47D7F85AC135}" type="presParOf" srcId="{3D4D4D43-95D2-4C91-B240-78430E6218B9}" destId="{71A7CAA9-318E-4CBA-B98D-2203DED9FB9C}" srcOrd="0" destOrd="0" presId="urn:microsoft.com/office/officeart/2005/8/layout/radial6#1"/>
    <dgm:cxn modelId="{290D8ED3-B15C-41F6-8B50-C5CB18D9E85B}" type="presParOf" srcId="{3D4D4D43-95D2-4C91-B240-78430E6218B9}" destId="{86A79D0C-7F5D-4218-89BF-C121023B74AE}" srcOrd="1" destOrd="0" presId="urn:microsoft.com/office/officeart/2005/8/layout/radial6#1"/>
    <dgm:cxn modelId="{B20E0B26-D84C-4A2B-B933-E5C9DE7E4E79}" type="presParOf" srcId="{3D4D4D43-95D2-4C91-B240-78430E6218B9}" destId="{5C76BEFB-CE8E-4F7E-8C47-F622A6CFDEBF}" srcOrd="2" destOrd="0" presId="urn:microsoft.com/office/officeart/2005/8/layout/radial6#1"/>
    <dgm:cxn modelId="{FB50C33C-AC8E-4A61-8B2D-CC5204870DA7}" type="presParOf" srcId="{3D4D4D43-95D2-4C91-B240-78430E6218B9}" destId="{7E8FCA14-6E35-4D86-8774-9DEBE17A0AD0}" srcOrd="3" destOrd="0" presId="urn:microsoft.com/office/officeart/2005/8/layout/radial6#1"/>
    <dgm:cxn modelId="{FDD24B1C-3DA7-44EC-937F-A1F0C7008279}" type="presParOf" srcId="{3D4D4D43-95D2-4C91-B240-78430E6218B9}" destId="{D8152D92-BBFE-427B-BBE4-CDB00C1C8220}" srcOrd="4" destOrd="0" presId="urn:microsoft.com/office/officeart/2005/8/layout/radial6#1"/>
    <dgm:cxn modelId="{ED29ACF5-94BC-4C63-AACB-706CB587D4EB}" type="presParOf" srcId="{3D4D4D43-95D2-4C91-B240-78430E6218B9}" destId="{AC9C7443-8962-4A19-AB09-8A666B45BAE2}" srcOrd="5" destOrd="0" presId="urn:microsoft.com/office/officeart/2005/8/layout/radial6#1"/>
    <dgm:cxn modelId="{AC48F25B-A648-4A69-8CEF-F29AFE2CFA2A}" type="presParOf" srcId="{3D4D4D43-95D2-4C91-B240-78430E6218B9}" destId="{C2A2C01E-986B-4BE3-994F-EB2FBE9759A5}" srcOrd="6" destOrd="0" presId="urn:microsoft.com/office/officeart/2005/8/layout/radial6#1"/>
    <dgm:cxn modelId="{384108EB-7221-47B8-81CE-6AA6CD1664D6}" type="presParOf" srcId="{3D4D4D43-95D2-4C91-B240-78430E6218B9}" destId="{6996B73F-0E51-4C9A-A0AE-6248F2123DF8}" srcOrd="7" destOrd="0" presId="urn:microsoft.com/office/officeart/2005/8/layout/radial6#1"/>
    <dgm:cxn modelId="{ABE93CDB-48DD-4070-96E4-7F924EFE4C84}" type="presParOf" srcId="{3D4D4D43-95D2-4C91-B240-78430E6218B9}" destId="{67D23CC5-1A27-4FA3-BCC5-634AEC7B868B}" srcOrd="8" destOrd="0" presId="urn:microsoft.com/office/officeart/2005/8/layout/radial6#1"/>
    <dgm:cxn modelId="{BB793B38-5C25-4A41-B39A-0C907D368A3B}" type="presParOf" srcId="{3D4D4D43-95D2-4C91-B240-78430E6218B9}" destId="{FCA927B1-9AE4-4F40-8207-CA74D0D24071}" srcOrd="9" destOrd="0" presId="urn:microsoft.com/office/officeart/2005/8/layout/radial6#1"/>
    <dgm:cxn modelId="{AA6ABCCD-8C50-4755-82FA-4741C1861C7A}" type="presParOf" srcId="{3D4D4D43-95D2-4C91-B240-78430E6218B9}" destId="{FCCDFD5F-7039-438F-B4A9-7649B01ACAF8}" srcOrd="10" destOrd="0" presId="urn:microsoft.com/office/officeart/2005/8/layout/radial6#1"/>
    <dgm:cxn modelId="{00FE5B19-B31A-4D24-915A-02BB96EC7FAC}" type="presParOf" srcId="{3D4D4D43-95D2-4C91-B240-78430E6218B9}" destId="{96B04D3E-CA34-4F0B-809E-9EAE2E97399A}" srcOrd="11" destOrd="0" presId="urn:microsoft.com/office/officeart/2005/8/layout/radial6#1"/>
    <dgm:cxn modelId="{13A9E2F9-63E4-46A2-8C1E-A0740C5BB527}" type="presParOf" srcId="{3D4D4D43-95D2-4C91-B240-78430E6218B9}" destId="{772C5452-3B19-4BA4-99E2-C91FFF1629B3}" srcOrd="12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170174"/>
          <a:ext cx="382676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8B26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09086" y="8909"/>
          <a:ext cx="3097504" cy="522818"/>
        </a:xfrm>
        <a:prstGeom prst="roundRect">
          <a:avLst/>
        </a:prstGeom>
        <a:solidFill>
          <a:srgbClr val="08B26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Introduction</a:t>
          </a:r>
          <a:endParaRPr lang="fr-FR" sz="1800" kern="1200" dirty="0"/>
        </a:p>
      </dsp:txBody>
      <dsp:txXfrm>
        <a:off x="234608" y="34431"/>
        <a:ext cx="3046460" cy="471774"/>
      </dsp:txXfrm>
    </dsp:sp>
    <dsp:sp modelId="{51228DB3-E7D4-486B-A0C1-9A59D129891F}">
      <dsp:nvSpPr>
        <dsp:cNvPr id="0" name=""/>
        <dsp:cNvSpPr/>
      </dsp:nvSpPr>
      <dsp:spPr>
        <a:xfrm>
          <a:off x="0" y="1127654"/>
          <a:ext cx="382676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673D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09086" y="974519"/>
          <a:ext cx="3132997" cy="529800"/>
        </a:xfrm>
        <a:prstGeom prst="roundRect">
          <a:avLst/>
        </a:prstGeom>
        <a:solidFill>
          <a:srgbClr val="3673D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Objectifs</a:t>
          </a:r>
          <a:endParaRPr lang="fr-FR" sz="1800" kern="1200" dirty="0"/>
        </a:p>
      </dsp:txBody>
      <dsp:txXfrm>
        <a:off x="234949" y="1000382"/>
        <a:ext cx="3081271" cy="478074"/>
      </dsp:txXfrm>
    </dsp:sp>
    <dsp:sp modelId="{2DB5D132-AB90-49A4-A479-F0988A86E33E}">
      <dsp:nvSpPr>
        <dsp:cNvPr id="0" name=""/>
        <dsp:cNvSpPr/>
      </dsp:nvSpPr>
      <dsp:spPr>
        <a:xfrm>
          <a:off x="0" y="2016422"/>
          <a:ext cx="382676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F730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191338" y="1916888"/>
          <a:ext cx="3133024" cy="526699"/>
        </a:xfrm>
        <a:prstGeom prst="roundRect">
          <a:avLst/>
        </a:prstGeom>
        <a:solidFill>
          <a:srgbClr val="DF7307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Architecture </a:t>
          </a:r>
          <a:endParaRPr lang="fr-FR" sz="1800" kern="1200" dirty="0"/>
        </a:p>
      </dsp:txBody>
      <dsp:txXfrm>
        <a:off x="217049" y="1942599"/>
        <a:ext cx="3081602" cy="475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292268"/>
          <a:ext cx="41680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8B26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27513" y="18072"/>
          <a:ext cx="3370478" cy="501840"/>
        </a:xfrm>
        <a:prstGeom prst="roundRect">
          <a:avLst/>
        </a:prstGeom>
        <a:solidFill>
          <a:srgbClr val="08B26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280" tIns="0" rIns="11028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Outils utilisés</a:t>
          </a:r>
          <a:endParaRPr lang="fr-FR" sz="1700" kern="1200" dirty="0"/>
        </a:p>
      </dsp:txBody>
      <dsp:txXfrm>
        <a:off x="252011" y="42570"/>
        <a:ext cx="3321482" cy="452844"/>
      </dsp:txXfrm>
    </dsp:sp>
    <dsp:sp modelId="{51228DB3-E7D4-486B-A0C1-9A59D129891F}">
      <dsp:nvSpPr>
        <dsp:cNvPr id="0" name=""/>
        <dsp:cNvSpPr/>
      </dsp:nvSpPr>
      <dsp:spPr>
        <a:xfrm>
          <a:off x="0" y="1063388"/>
          <a:ext cx="41680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673D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27513" y="798707"/>
          <a:ext cx="3409099" cy="501840"/>
        </a:xfrm>
        <a:prstGeom prst="roundRect">
          <a:avLst/>
        </a:prstGeom>
        <a:solidFill>
          <a:srgbClr val="3673D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280" tIns="0" rIns="11028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Objectifs</a:t>
          </a:r>
          <a:endParaRPr lang="fr-FR" sz="1700" kern="1200" dirty="0"/>
        </a:p>
      </dsp:txBody>
      <dsp:txXfrm>
        <a:off x="252011" y="823205"/>
        <a:ext cx="3360103" cy="452844"/>
      </dsp:txXfrm>
    </dsp:sp>
    <dsp:sp modelId="{FA812AE2-1534-4161-A85C-C8F8EBC840D3}">
      <dsp:nvSpPr>
        <dsp:cNvPr id="0" name=""/>
        <dsp:cNvSpPr/>
      </dsp:nvSpPr>
      <dsp:spPr>
        <a:xfrm>
          <a:off x="0" y="1834508"/>
          <a:ext cx="41680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E59E9-6AB6-4FE7-9745-F4A2FB97A06B}">
      <dsp:nvSpPr>
        <dsp:cNvPr id="0" name=""/>
        <dsp:cNvSpPr/>
      </dsp:nvSpPr>
      <dsp:spPr>
        <a:xfrm>
          <a:off x="208200" y="1583587"/>
          <a:ext cx="3431048" cy="501840"/>
        </a:xfrm>
        <a:prstGeom prst="roundRect">
          <a:avLst/>
        </a:prstGeom>
        <a:solidFill>
          <a:srgbClr val="DF7307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280" tIns="0" rIns="11028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Parties implémentées</a:t>
          </a:r>
          <a:endParaRPr lang="fr-FR" sz="1700" kern="1200" dirty="0"/>
        </a:p>
      </dsp:txBody>
      <dsp:txXfrm>
        <a:off x="232698" y="1608085"/>
        <a:ext cx="3382052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C5452-3B19-4BA4-99E2-C91FFF1629B3}">
      <dsp:nvSpPr>
        <dsp:cNvPr id="0" name=""/>
        <dsp:cNvSpPr/>
      </dsp:nvSpPr>
      <dsp:spPr>
        <a:xfrm>
          <a:off x="216640" y="-796710"/>
          <a:ext cx="15389890" cy="15389890"/>
        </a:xfrm>
        <a:prstGeom prst="blockArc">
          <a:avLst>
            <a:gd name="adj1" fmla="val 12895143"/>
            <a:gd name="adj2" fmla="val 14104857"/>
            <a:gd name="adj3" fmla="val 1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A927B1-9AE4-4F40-8207-CA74D0D24071}">
      <dsp:nvSpPr>
        <dsp:cNvPr id="0" name=""/>
        <dsp:cNvSpPr/>
      </dsp:nvSpPr>
      <dsp:spPr>
        <a:xfrm>
          <a:off x="216640" y="-9554713"/>
          <a:ext cx="15389890" cy="15389890"/>
        </a:xfrm>
        <a:prstGeom prst="blockArc">
          <a:avLst>
            <a:gd name="adj1" fmla="val 7495143"/>
            <a:gd name="adj2" fmla="val 8704857"/>
            <a:gd name="adj3" fmla="val 1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A2C01E-986B-4BE3-994F-EB2FBE9759A5}">
      <dsp:nvSpPr>
        <dsp:cNvPr id="0" name=""/>
        <dsp:cNvSpPr/>
      </dsp:nvSpPr>
      <dsp:spPr>
        <a:xfrm>
          <a:off x="-8541362" y="-9554713"/>
          <a:ext cx="15389890" cy="15389890"/>
        </a:xfrm>
        <a:prstGeom prst="blockArc">
          <a:avLst>
            <a:gd name="adj1" fmla="val 2095143"/>
            <a:gd name="adj2" fmla="val 3304857"/>
            <a:gd name="adj3" fmla="val 1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FCA14-6E35-4D86-8774-9DEBE17A0AD0}">
      <dsp:nvSpPr>
        <dsp:cNvPr id="0" name=""/>
        <dsp:cNvSpPr/>
      </dsp:nvSpPr>
      <dsp:spPr>
        <a:xfrm>
          <a:off x="-8541362" y="-796710"/>
          <a:ext cx="15389890" cy="15389890"/>
        </a:xfrm>
        <a:prstGeom prst="blockArc">
          <a:avLst>
            <a:gd name="adj1" fmla="val 18295143"/>
            <a:gd name="adj2" fmla="val 19504857"/>
            <a:gd name="adj3" fmla="val 1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A7CAA9-318E-4CBA-B98D-2203DED9FB9C}">
      <dsp:nvSpPr>
        <dsp:cNvPr id="0" name=""/>
        <dsp:cNvSpPr/>
      </dsp:nvSpPr>
      <dsp:spPr>
        <a:xfrm>
          <a:off x="2640813" y="1627463"/>
          <a:ext cx="1783540" cy="17835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900" kern="1200" dirty="0" smtClean="0"/>
            <a:t>J2EE</a:t>
          </a:r>
          <a:endParaRPr lang="fr-FR" sz="4900" kern="1200" dirty="0"/>
        </a:p>
      </dsp:txBody>
      <dsp:txXfrm>
        <a:off x="2902006" y="1888656"/>
        <a:ext cx="1261154" cy="1261154"/>
      </dsp:txXfrm>
    </dsp:sp>
    <dsp:sp modelId="{86A79D0C-7F5D-4218-89BF-C121023B74AE}">
      <dsp:nvSpPr>
        <dsp:cNvPr id="0" name=""/>
        <dsp:cNvSpPr/>
      </dsp:nvSpPr>
      <dsp:spPr>
        <a:xfrm>
          <a:off x="2908344" y="1288"/>
          <a:ext cx="1248478" cy="1248478"/>
        </a:xfrm>
        <a:prstGeom prst="ellipse">
          <a:avLst/>
        </a:prstGeom>
        <a:solidFill>
          <a:srgbClr val="08B26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TOMCAT v7</a:t>
          </a:r>
          <a:endParaRPr lang="fr-FR" sz="1000" b="1" kern="1200" dirty="0"/>
        </a:p>
      </dsp:txBody>
      <dsp:txXfrm>
        <a:off x="3091179" y="184123"/>
        <a:ext cx="882808" cy="882808"/>
      </dsp:txXfrm>
    </dsp:sp>
    <dsp:sp modelId="{D8152D92-BBFE-427B-BBE4-CDB00C1C8220}">
      <dsp:nvSpPr>
        <dsp:cNvPr id="0" name=""/>
        <dsp:cNvSpPr/>
      </dsp:nvSpPr>
      <dsp:spPr>
        <a:xfrm>
          <a:off x="4802049" y="1894994"/>
          <a:ext cx="1248478" cy="1248478"/>
        </a:xfrm>
        <a:prstGeom prst="ellipse">
          <a:avLst/>
        </a:prstGeom>
        <a:solidFill>
          <a:srgbClr val="3366FF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MYSQL</a:t>
          </a:r>
          <a:endParaRPr lang="fr-FR" sz="1000" b="1" kern="1200" dirty="0"/>
        </a:p>
      </dsp:txBody>
      <dsp:txXfrm>
        <a:off x="4984884" y="2077829"/>
        <a:ext cx="882808" cy="882808"/>
      </dsp:txXfrm>
    </dsp:sp>
    <dsp:sp modelId="{6996B73F-0E51-4C9A-A0AE-6248F2123DF8}">
      <dsp:nvSpPr>
        <dsp:cNvPr id="0" name=""/>
        <dsp:cNvSpPr/>
      </dsp:nvSpPr>
      <dsp:spPr>
        <a:xfrm>
          <a:off x="2908344" y="3788699"/>
          <a:ext cx="1248478" cy="1248478"/>
        </a:xfrm>
        <a:prstGeom prst="ellipse">
          <a:avLst/>
        </a:prstGeom>
        <a:solidFill>
          <a:srgbClr val="08B26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CSS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&amp;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BOOTSTRAP</a:t>
          </a:r>
          <a:endParaRPr lang="fr-FR" sz="1000" b="1" kern="1200" dirty="0"/>
        </a:p>
      </dsp:txBody>
      <dsp:txXfrm>
        <a:off x="3091179" y="3971534"/>
        <a:ext cx="882808" cy="882808"/>
      </dsp:txXfrm>
    </dsp:sp>
    <dsp:sp modelId="{FCCDFD5F-7039-438F-B4A9-7649B01ACAF8}">
      <dsp:nvSpPr>
        <dsp:cNvPr id="0" name=""/>
        <dsp:cNvSpPr/>
      </dsp:nvSpPr>
      <dsp:spPr>
        <a:xfrm>
          <a:off x="1014639" y="1894994"/>
          <a:ext cx="1248478" cy="12484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JQUERY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 &amp;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JAVASCRIPT</a:t>
          </a:r>
          <a:endParaRPr lang="fr-FR" sz="1000" b="1" kern="1200" dirty="0"/>
        </a:p>
      </dsp:txBody>
      <dsp:txXfrm>
        <a:off x="1197474" y="2077829"/>
        <a:ext cx="882808" cy="882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#1" minVer="12.0">
  <dgm:title val=""/>
  <dgm:desc val=""/>
  <dgm:catLst>
    <dgm:cat type="cycle" pri="9000"/>
    <dgm:cat type="relationship" pri="21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 fact="-1"/>
              <dgm:constr type="h" for="ch" forName="singleconn" refType="w" refFor="ch" refForName="oneComp" fact="0.24"/>
              <dgm:constr type="diam" for="ch" refType="diam" op="equ" fact="-1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constrLst>
          <dgm:constr type="w" val="1"/>
          <dgm:constr type="h" refType="w"/>
          <dgm:constr type="lMarg"/>
          <dgm:constr type="rMarg"/>
          <dgm:constr type="tMarg"/>
          <dgm:constr type="bMarg"/>
        </dgm:constrLst>
        <dgm:ruleLst>
          <dgm:rule type="primFontSz" val="2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/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</dgm:constrLst>
                <dgm:ruleLst>
                  <dgm:rule type="primFontSz" val="2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constrLst>
                    <dgm:constr type="begPad"/>
                    <dgm:constr type="endPad"/>
                  </dgm:constrLst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</dgm:constrLst>
                  <dgm:ruleLst>
                    <dgm:rule type="primFontSz" val="2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1" axis="followSib" ptType="sibTrans" hideLastTrans="0" cnt="1">
                <dgm:layoutNode name="singleconn" styleLbl="sibTrans2D1">
                  <dgm:choose name="Name25">
                    <dgm:if name="Name26" func="var" arg="dir" op="equ" val="norm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if>
                    <dgm:else name="Name27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else>
                  </dgm:choose>
                </dgm:layoutNode>
              </dgm:forEach>
            </dgm:if>
            <dgm:else name="Name28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C238408C-6839-46EE-8131-EDA75C487F2E}" type="datetimeFigureOut">
              <a:pPr/>
              <a:t>20/09/2017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87D77045-401A-4D5E-BFE3-54C21A8A6634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96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461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smtClean="0">
                <a:solidFill>
                  <a:prstClr val="black"/>
                </a:solidFill>
              </a:rPr>
              <a:pPr/>
              <a:t>10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0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12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1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237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smtClean="0">
                <a:solidFill>
                  <a:prstClr val="black"/>
                </a:solidFill>
              </a:rPr>
              <a:pPr/>
              <a:t>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65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7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smtClean="0">
                <a:solidFill>
                  <a:prstClr val="black"/>
                </a:solidFill>
              </a:rPr>
              <a:pPr/>
              <a:t>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0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981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smtClean="0">
                <a:solidFill>
                  <a:prstClr val="black"/>
                </a:solidFill>
              </a:rPr>
              <a:pPr/>
              <a:t>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90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fr-FR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fr-FR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fr-FR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fr-FR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fr-FR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fr-FR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fr-FR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pPr/>
              <a:t>20/09/2017</a:t>
            </a:fld>
            <a:endParaRPr lang="fr-FR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pPr/>
              <a:t>‹N°›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latinLnBrk="0">
              <a:defRPr lang="fr-FR" sz="3800"/>
            </a:lvl1pPr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latinLnBrk="0">
              <a:spcBef>
                <a:spcPts val="0"/>
              </a:spcBef>
              <a:buNone/>
              <a:defRPr lang="fr-FR"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pPr/>
              <a:t>20/09/2017</a:t>
            </a:fld>
            <a:endParaRPr lang="fr-F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latinLnBrk="0">
              <a:buNone/>
              <a:defRPr lang="fr-FR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latinLnBrk="0">
              <a:buNone/>
              <a:defRPr lang="fr-FR" sz="2000">
                <a:solidFill>
                  <a:schemeClr val="tx2"/>
                </a:solidFill>
              </a:defRPr>
            </a:lvl1pPr>
            <a:lvl2pPr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pPr/>
              <a:t>20/09/2017</a:t>
            </a:fld>
            <a:endParaRPr lang="fr-F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latinLnBrk="0">
              <a:buFontTx/>
              <a:buNone/>
              <a:defRPr lang="fr-FR" sz="20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pPr/>
              <a:t>20/09/2017</a:t>
            </a:fld>
            <a:endParaRPr lang="fr-F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latinLnBrk="0">
              <a:defRPr lang="fr-FR" sz="4000"/>
            </a:lvl1pPr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latinLnBrk="0">
              <a:buNone/>
              <a:defRPr lang="fr-FR" sz="2400" b="1">
                <a:solidFill>
                  <a:schemeClr val="accent2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latinLnBrk="0">
              <a:buNone/>
              <a:defRPr lang="fr-FR" sz="2400" b="1">
                <a:solidFill>
                  <a:schemeClr val="accent2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latinLnBrk="0"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latinLnBrk="0"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pPr/>
              <a:t>20/09/2017</a:t>
            </a:fld>
            <a:endParaRPr lang="fr-F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pPr/>
              <a:t>‹N°›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latinLnBrk="0">
              <a:defRPr lang="fr-FR" sz="4000" cap="none" baseline="0"/>
            </a:lvl1pPr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pPr/>
              <a:t>20/09/2017</a:t>
            </a:fld>
            <a:endParaRPr lang="fr-F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pPr/>
              <a:t>20/09/2017</a:t>
            </a:fld>
            <a:endParaRPr lang="fr-F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latinLnBrk="0">
              <a:buNone/>
              <a:defRPr lang="fr-FR" sz="3600" b="0"/>
            </a:lvl1pPr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latinLnBrk="0">
              <a:buNone/>
              <a:defRPr lang="fr-FR" sz="1800"/>
            </a:lvl1pPr>
            <a:lvl2pPr>
              <a:buNone/>
              <a:defRPr lang="fr-FR" sz="1200"/>
            </a:lvl2pPr>
            <a:lvl3pPr>
              <a:buNone/>
              <a:defRPr lang="fr-FR" sz="1000"/>
            </a:lvl3pPr>
            <a:lvl4pPr>
              <a:buNone/>
              <a:defRPr lang="fr-FR" sz="900"/>
            </a:lvl4pPr>
            <a:lvl5pPr>
              <a:buNone/>
              <a:defRPr lang="fr-FR" sz="900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latinLnBrk="0"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pPr/>
              <a:t>20/09/2017</a:t>
            </a:fld>
            <a:endParaRPr lang="fr-F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latinLnBrk="0">
              <a:buNone/>
              <a:defRPr lang="fr-FR" sz="2100" b="0"/>
            </a:lvl1pPr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latinLnBrk="0">
              <a:buNone/>
              <a:defRPr lang="fr-FR" sz="3200"/>
            </a:lvl1pPr>
            <a:extLst/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latinLnBrk="0">
              <a:spcBef>
                <a:spcPts val="0"/>
              </a:spcBef>
              <a:buNone/>
              <a:defRPr lang="fr-FR" sz="1400">
                <a:solidFill>
                  <a:srgbClr val="FFFFFF"/>
                </a:solidFill>
              </a:defRPr>
            </a:lvl1pPr>
            <a:lvl2pPr>
              <a:defRPr lang="fr-FR" sz="1200"/>
            </a:lvl2pPr>
            <a:lvl3pPr>
              <a:defRPr lang="fr-FR" sz="1000"/>
            </a:lvl3pPr>
            <a:lvl4pPr>
              <a:defRPr lang="fr-FR" sz="900"/>
            </a:lvl4pPr>
            <a:lvl5pPr>
              <a:defRPr lang="fr-FR" sz="900"/>
            </a:lvl5pPr>
            <a:extLst/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pPr/>
              <a:t>20/09/2017</a:t>
            </a:fld>
            <a:endParaRPr lang="fr-F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fr-FR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fr-FR">
                <a:solidFill>
                  <a:schemeClr val="tx2"/>
                </a:solidFill>
              </a:rPr>
              <a:pPr/>
              <a:t>20/09/2017</a:t>
            </a:fld>
            <a:endParaRPr lang="fr-FR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fr-FR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fr-FR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fr-FR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fr-FR" sz="1200">
                <a:solidFill>
                  <a:schemeClr val="tx2"/>
                </a:solidFill>
              </a:rPr>
              <a:pPr algn="l"/>
              <a:t>‹N°›</a:t>
            </a:fld>
            <a:endParaRPr lang="fr-F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fr-FR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lang="fr-FR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lang="fr-FR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INTRANET MOOC</a:t>
            </a:r>
            <a:r>
              <a:rPr lang="fr-FR" dirty="0"/>
              <a:t/>
            </a:r>
            <a:br>
              <a:rPr lang="fr-FR" dirty="0"/>
            </a:br>
            <a:r>
              <a:rPr lang="fr-FR" sz="2400" dirty="0"/>
              <a:t>Projet SMA</a:t>
            </a:r>
            <a:r>
              <a:rPr lang="fr-FR" sz="2400" dirty="0" smtClean="0"/>
              <a:t>  </a:t>
            </a:r>
            <a:r>
              <a:rPr lang="fr-FR" dirty="0" smtClean="0">
                <a:solidFill>
                  <a:schemeClr val="accent1"/>
                </a:solidFill>
              </a:rPr>
              <a:t>2017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77316" y="-3723056"/>
            <a:ext cx="8766684" cy="1058799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Titre 5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/>
          <a:lstStyle/>
          <a:p>
            <a:r>
              <a:rPr lang="fr-FR" dirty="0" smtClean="0"/>
              <a:t>OUTILS UTILISES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349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/>
              <a:t>Visualisez le résultat !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1"/>
            <a:ext cx="2811512" cy="1612776"/>
          </a:xfrm>
        </p:spPr>
        <p:txBody>
          <a:bodyPr>
            <a:normAutofit/>
          </a:bodyPr>
          <a:lstStyle>
            <a:extLst/>
          </a:lstStyle>
          <a:p>
            <a:r>
              <a:rPr lang="fr-FR" dirty="0" smtClean="0">
                <a:latin typeface="Bell MT" panose="02020503060305020303" pitchFamily="18" charset="0"/>
              </a:rPr>
              <a:t>Certains plugins tels que: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err="1" smtClean="0">
                <a:latin typeface="Bell MT" panose="02020503060305020303" pitchFamily="18" charset="0"/>
              </a:rPr>
              <a:t>Chartjs</a:t>
            </a:r>
            <a:endParaRPr lang="fr-FR" dirty="0" smtClean="0">
              <a:latin typeface="Bell MT" panose="0202050306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err="1" smtClean="0">
                <a:latin typeface="Bell MT" panose="02020503060305020303" pitchFamily="18" charset="0"/>
              </a:rPr>
              <a:t>JsPDF</a:t>
            </a:r>
            <a:endParaRPr lang="fr-FR" dirty="0">
              <a:latin typeface="Bell MT" panose="02020503060305020303" pitchFamily="18" charset="0"/>
            </a:endParaRPr>
          </a:p>
          <a:p>
            <a:endParaRPr lang="fr-F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0527795"/>
              </p:ext>
            </p:extLst>
          </p:nvPr>
        </p:nvGraphicFramePr>
        <p:xfrm>
          <a:off x="1835696" y="1342861"/>
          <a:ext cx="7065168" cy="5038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Parties Implémentées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b="1" dirty="0"/>
              <a:t>Création d’une l’épreuve</a:t>
            </a:r>
            <a:r>
              <a:rPr lang="fr-FR" dirty="0"/>
              <a:t>  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latin typeface="Bell MT" panose="02020503060305020303" pitchFamily="18" charset="0"/>
              </a:rPr>
              <a:t>il faut préalablement se placer dans un cours puis sélectionner évaluation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latin typeface="Bell MT" panose="02020503060305020303" pitchFamily="18" charset="0"/>
              </a:rPr>
              <a:t> remplir tout d’abord l’entête de l’épreuve (titre, durée , spécifications)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latin typeface="Bell MT" panose="02020503060305020303" pitchFamily="18" charset="0"/>
              </a:rPr>
              <a:t>Remplir le corps de l’épreuve avec les différents exercices et questions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latin typeface="Bell MT" panose="02020503060305020303" pitchFamily="18" charset="0"/>
              </a:rPr>
              <a:t>Choisir la bonne réponse pour chaque qcm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latin typeface="Bell MT" panose="02020503060305020303" pitchFamily="18" charset="0"/>
              </a:rPr>
              <a:t>Valider en cliquant sur </a:t>
            </a:r>
            <a:r>
              <a:rPr lang="fr-FR" dirty="0">
                <a:solidFill>
                  <a:schemeClr val="accent1"/>
                </a:solidFill>
                <a:latin typeface="Bell MT" panose="02020503060305020303" pitchFamily="18" charset="0"/>
              </a:rPr>
              <a:t>soumettre</a:t>
            </a:r>
          </a:p>
          <a:p>
            <a:pPr marL="0" indent="0">
              <a:buNone/>
            </a:pPr>
            <a:r>
              <a:rPr lang="fr-FR" sz="2000" dirty="0"/>
              <a:t>Il est directement possible de visualiser l’épreuve ainsi créer en cliquant sur </a:t>
            </a:r>
            <a:r>
              <a:rPr lang="fr-FR" sz="2000" dirty="0">
                <a:solidFill>
                  <a:schemeClr val="accent1"/>
                </a:solidFill>
              </a:rPr>
              <a:t>voir épreuve</a:t>
            </a:r>
          </a:p>
          <a:p>
            <a:pPr marL="68263" indent="0">
              <a:buNone/>
            </a:pPr>
            <a:r>
              <a:rPr lang="fr-FR" sz="2000" dirty="0" smtClean="0"/>
              <a:t>Il est possible de mettre des formules mathématiques sur les épreuves </a:t>
            </a:r>
          </a:p>
          <a:p>
            <a:pPr marL="68263" indent="0">
              <a:buNone/>
            </a:pPr>
            <a:r>
              <a:rPr lang="fr-FR" sz="2000" dirty="0" smtClean="0"/>
              <a:t>(implémenté en utilisant la bibliothèque </a:t>
            </a:r>
            <a:r>
              <a:rPr lang="fr-FR" sz="2000" b="1" dirty="0" err="1" smtClean="0">
                <a:solidFill>
                  <a:srgbClr val="DF7307"/>
                </a:solidFill>
              </a:rPr>
              <a:t>mathJax</a:t>
            </a:r>
            <a:r>
              <a:rPr lang="fr-FR" sz="2000" dirty="0" smtClean="0"/>
              <a:t>)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64973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Parties Implémentées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3140968"/>
            <a:ext cx="7772400" cy="2725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000" dirty="0">
                <a:latin typeface="Bell MT" panose="02020503060305020303" pitchFamily="18" charset="0"/>
              </a:rPr>
              <a:t> </a:t>
            </a:r>
            <a:r>
              <a:rPr lang="fr-FR" sz="2000" dirty="0">
                <a:latin typeface="+mj-lt"/>
              </a:rPr>
              <a:t>L’épreuve ne restera disponible que pour un temps choisi par l’enseignant à la création de celle-ci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000" dirty="0">
                <a:latin typeface="+mj-lt"/>
              </a:rPr>
              <a:t> Un étudiant n’a droit qu’ à un certain nombre d’essai définit par l’enseignant pour la soumission de son évaluation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000" dirty="0">
                <a:latin typeface="+mj-lt"/>
              </a:rPr>
              <a:t> lorsque le temps disponible pour se faire évaluer sur une épreuve est écoulé, l’épreuve devient indisponible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000" dirty="0">
                <a:latin typeface="+mj-lt"/>
              </a:rPr>
              <a:t> L’étudiant reçoit une note après chaque évaluation</a:t>
            </a:r>
          </a:p>
          <a:p>
            <a:endParaRPr lang="fr-FR" sz="2000" dirty="0"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16560" y="2132856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</a:rPr>
              <a:t>Apres sa création elle est mise à la disponibilité des étudiants inscrits à ce cours avec les contraintes suivantes :</a:t>
            </a:r>
          </a:p>
          <a:p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748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Parties Implémentées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500" dirty="0"/>
              <a:t>Evaluation d’un étudiant  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/>
              <a:t> </a:t>
            </a:r>
            <a:r>
              <a:rPr lang="fr-FR" dirty="0">
                <a:latin typeface="Bell MT" panose="02020503060305020303" pitchFamily="18" charset="0"/>
              </a:rPr>
              <a:t>être inscrit au cours contenant l’évaluation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>
                <a:latin typeface="Bell MT" panose="02020503060305020303" pitchFamily="18" charset="0"/>
              </a:rPr>
              <a:t>  s’évaluer  en cochant les cases  estimées représentants les bonnes réponses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>
                <a:latin typeface="Bell MT" panose="02020503060305020303" pitchFamily="18" charset="0"/>
              </a:rPr>
              <a:t> soumettre sa copie 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>
                <a:latin typeface="Bell MT" panose="02020503060305020303" pitchFamily="18" charset="0"/>
              </a:rPr>
              <a:t>  </a:t>
            </a:r>
            <a:r>
              <a:rPr lang="fr-FR" dirty="0" smtClean="0">
                <a:latin typeface="Bell MT" panose="02020503060305020303" pitchFamily="18" charset="0"/>
              </a:rPr>
              <a:t>par </a:t>
            </a:r>
            <a:r>
              <a:rPr lang="fr-FR" dirty="0">
                <a:latin typeface="Bell MT" panose="02020503060305020303" pitchFamily="18" charset="0"/>
              </a:rPr>
              <a:t>la suite visualiser sa note directement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500" dirty="0">
                <a:latin typeface="Bell MT" panose="02020503060305020303" pitchFamily="18" charset="0"/>
              </a:rPr>
              <a:t> Poster des devoirs :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fr-FR" dirty="0">
                <a:latin typeface="Bell MT" panose="02020503060305020303" pitchFamily="18" charset="0"/>
              </a:rPr>
              <a:t>  </a:t>
            </a:r>
            <a:r>
              <a:rPr lang="fr-FR" sz="2200" dirty="0">
                <a:latin typeface="Bell MT" panose="02020503060305020303" pitchFamily="18" charset="0"/>
              </a:rPr>
              <a:t>mettre le titre du devoir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fr-FR" sz="2200" dirty="0">
                <a:latin typeface="Bell MT" panose="02020503060305020303" pitchFamily="18" charset="0"/>
              </a:rPr>
              <a:t> choisir le devoir dans sa machine </a:t>
            </a:r>
            <a:r>
              <a:rPr lang="fr-FR" sz="2200" dirty="0" smtClean="0">
                <a:latin typeface="Bell MT" panose="02020503060305020303" pitchFamily="18" charset="0"/>
              </a:rPr>
              <a:t>(fichier .</a:t>
            </a:r>
            <a:r>
              <a:rPr lang="fr-FR" sz="2200" dirty="0" err="1" smtClean="0">
                <a:latin typeface="Bell MT" panose="02020503060305020303" pitchFamily="18" charset="0"/>
              </a:rPr>
              <a:t>txt</a:t>
            </a:r>
            <a:r>
              <a:rPr lang="fr-FR" sz="2200" dirty="0" smtClean="0">
                <a:latin typeface="Bell MT" panose="02020503060305020303" pitchFamily="18" charset="0"/>
              </a:rPr>
              <a:t> </a:t>
            </a:r>
            <a:r>
              <a:rPr lang="fr-FR" sz="2200" dirty="0">
                <a:latin typeface="Bell MT" panose="02020503060305020303" pitchFamily="18" charset="0"/>
              </a:rPr>
              <a:t>, PDF , vidéo, audio)      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35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Parties Implémentées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500" dirty="0">
                <a:latin typeface="Bell MT" panose="02020503060305020303" pitchFamily="18" charset="0"/>
              </a:rPr>
              <a:t>Permettre aux enseignant de voir les devoirs de leurs étudiants et pourvoir leurs noter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500" dirty="0">
                <a:latin typeface="Bell MT" panose="02020503060305020303" pitchFamily="18" charset="0"/>
              </a:rPr>
              <a:t> Statistiques suivant deux volets </a:t>
            </a:r>
            <a:r>
              <a:rPr lang="fr-FR" sz="2500" dirty="0"/>
              <a:t>: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fr-FR" dirty="0"/>
              <a:t>  </a:t>
            </a:r>
            <a:r>
              <a:rPr lang="fr-FR" sz="2200" dirty="0">
                <a:latin typeface="Bell MT" panose="02020503060305020303" pitchFamily="18" charset="0"/>
              </a:rPr>
              <a:t>concernant le nombre d’étudiants par cours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fr-FR" sz="2200" dirty="0">
                <a:latin typeface="Bell MT" panose="02020503060305020303" pitchFamily="18" charset="0"/>
              </a:rPr>
              <a:t> le nombre d’étudiants ayant  subis une évaluation concernant une épreuve d’un cours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500" dirty="0" smtClean="0"/>
              <a:t>Le forum </a:t>
            </a:r>
          </a:p>
          <a:p>
            <a:pPr marL="411163" indent="127000">
              <a:buFont typeface="Wingdings" panose="05000000000000000000" pitchFamily="2" charset="2"/>
              <a:buChar char="v"/>
            </a:pPr>
            <a:r>
              <a:rPr lang="fr-FR" sz="2000" dirty="0"/>
              <a:t> </a:t>
            </a:r>
            <a:r>
              <a:rPr lang="fr-FR" sz="2500" dirty="0" smtClean="0"/>
              <a:t> </a:t>
            </a:r>
            <a:r>
              <a:rPr lang="fr-FR" sz="2000" dirty="0" smtClean="0"/>
              <a:t>création des sujets de discussion    </a:t>
            </a:r>
          </a:p>
          <a:p>
            <a:pPr marL="411163" indent="127000">
              <a:buFont typeface="Wingdings" panose="05000000000000000000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 avec la participation des enseignants 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31182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colade ouvrante 5"/>
          <p:cNvSpPr/>
          <p:nvPr/>
        </p:nvSpPr>
        <p:spPr>
          <a:xfrm>
            <a:off x="1187624" y="1844824"/>
            <a:ext cx="720080" cy="40324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fermante 6"/>
          <p:cNvSpPr/>
          <p:nvPr/>
        </p:nvSpPr>
        <p:spPr>
          <a:xfrm>
            <a:off x="5868144" y="1700808"/>
            <a:ext cx="900000" cy="4176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619672" y="1787826"/>
            <a:ext cx="453650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smtClean="0"/>
              <a:t>                                       </a:t>
            </a:r>
            <a:r>
              <a:rPr lang="fr-FR" sz="3000" dirty="0" smtClean="0"/>
              <a:t>FIN</a:t>
            </a:r>
            <a:r>
              <a:rPr lang="fr-FR" sz="5000" dirty="0" smtClean="0">
                <a:latin typeface="Amontillado" pitchFamily="2" charset="0"/>
              </a:rPr>
              <a:t>                                     	  </a:t>
            </a:r>
            <a:r>
              <a:rPr lang="fr-FR" sz="8000" dirty="0" smtClean="0">
                <a:latin typeface="Amontillado" pitchFamily="2" charset="0"/>
              </a:rPr>
              <a:t>DEMO</a:t>
            </a:r>
            <a:r>
              <a:rPr lang="fr-FR" sz="9600" dirty="0" smtClean="0"/>
              <a:t>                                            		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11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70914"/>
            <a:ext cx="8229600" cy="1295400"/>
          </a:xfrm>
        </p:spPr>
        <p:txBody>
          <a:bodyPr/>
          <a:lstStyle>
            <a:extLst/>
          </a:lstStyle>
          <a:p>
            <a:r>
              <a:rPr lang="fr-FR" dirty="0" smtClean="0"/>
              <a:t>SOMMET</a:t>
            </a:r>
            <a:endParaRPr lang="fr-FR" dirty="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42687050"/>
              </p:ext>
            </p:extLst>
          </p:nvPr>
        </p:nvGraphicFramePr>
        <p:xfrm>
          <a:off x="457200" y="1988840"/>
          <a:ext cx="3826768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8925099"/>
              </p:ext>
            </p:extLst>
          </p:nvPr>
        </p:nvGraphicFramePr>
        <p:xfrm>
          <a:off x="4716016" y="3789040"/>
          <a:ext cx="4168080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77316" y="-3723056"/>
            <a:ext cx="8766684" cy="1058799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Titre 5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>
                <a:latin typeface="+mj-lt"/>
              </a:rPr>
              <a:t>Intranet Moocs </a:t>
            </a:r>
            <a:r>
              <a:rPr lang="fr-FR" dirty="0">
                <a:latin typeface="+mj-lt"/>
              </a:rPr>
              <a:t>est une plateforme développée </a:t>
            </a:r>
            <a:r>
              <a:rPr lang="fr-FR" dirty="0" smtClean="0">
                <a:latin typeface="+mj-lt"/>
              </a:rPr>
              <a:t>à l’École </a:t>
            </a:r>
            <a:r>
              <a:rPr lang="fr-FR" dirty="0">
                <a:latin typeface="+mj-lt"/>
              </a:rPr>
              <a:t>Nationale Supérieure Polytechnique de Yaoundé par des étudiants du département </a:t>
            </a:r>
            <a:r>
              <a:rPr lang="fr-FR" dirty="0" smtClean="0">
                <a:latin typeface="+mj-lt"/>
              </a:rPr>
              <a:t>génie informatique</a:t>
            </a:r>
            <a:r>
              <a:rPr lang="fr-FR" dirty="0">
                <a:latin typeface="+mj-lt"/>
              </a:rPr>
              <a:t>.</a:t>
            </a:r>
          </a:p>
          <a:p>
            <a:r>
              <a:rPr lang="fr-FR" dirty="0">
                <a:latin typeface="+mj-lt"/>
              </a:rPr>
              <a:t> Elle permet l’échange des ressources des moocs entre </a:t>
            </a:r>
            <a:r>
              <a:rPr lang="fr-FR" dirty="0" smtClean="0">
                <a:latin typeface="+mj-lt"/>
              </a:rPr>
              <a:t>les </a:t>
            </a:r>
            <a:r>
              <a:rPr lang="fr-FR" dirty="0">
                <a:latin typeface="+mj-lt"/>
              </a:rPr>
              <a:t>enseignants et étudiants du même établissement. </a:t>
            </a:r>
          </a:p>
          <a:p>
            <a:r>
              <a:rPr lang="fr-FR" dirty="0">
                <a:latin typeface="+mj-lt"/>
              </a:rPr>
              <a:t>Réalisé en </a:t>
            </a:r>
            <a:r>
              <a:rPr lang="fr-FR" b="1" dirty="0">
                <a:latin typeface="+mj-lt"/>
              </a:rPr>
              <a:t>JEE1</a:t>
            </a:r>
            <a:r>
              <a:rPr lang="fr-FR" dirty="0">
                <a:latin typeface="+mj-lt"/>
              </a:rPr>
              <a:t>, elle tourne autour de trois acteurs </a:t>
            </a:r>
            <a:r>
              <a:rPr lang="fr-FR" dirty="0" smtClean="0">
                <a:latin typeface="+mj-lt"/>
              </a:rPr>
              <a:t>principaux, chacun avec un certain nombre de fonctionnalités.</a:t>
            </a:r>
            <a:r>
              <a:rPr lang="fr-FR" dirty="0">
                <a:latin typeface="+mj-lt"/>
              </a:rPr>
              <a:t/>
            </a:r>
            <a:br>
              <a:rPr lang="fr-FR" dirty="0">
                <a:latin typeface="+mj-lt"/>
              </a:rPr>
            </a:br>
            <a:endParaRPr lang="fr-FR" dirty="0">
              <a:latin typeface="+mj-lt"/>
            </a:endParaRPr>
          </a:p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644008" y="1412776"/>
            <a:ext cx="43924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tx1"/>
                </a:solidFill>
              </a:rPr>
              <a:t>Enseignant :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>☞</a:t>
            </a:r>
            <a:r>
              <a:rPr lang="fr-FR" dirty="0">
                <a:solidFill>
                  <a:schemeClr val="tx1"/>
                </a:solidFill>
              </a:rPr>
              <a:t> créer un cours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>☞</a:t>
            </a:r>
            <a:r>
              <a:rPr lang="fr-FR" dirty="0">
                <a:solidFill>
                  <a:schemeClr val="tx1"/>
                </a:solidFill>
              </a:rPr>
              <a:t> ajouter des ressources liées à ces cours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>☞</a:t>
            </a:r>
            <a:r>
              <a:rPr lang="fr-FR" dirty="0">
                <a:solidFill>
                  <a:schemeClr val="tx1"/>
                </a:solidFill>
              </a:rPr>
              <a:t> consulter la liste des étudiants inscrits à ses cours.</a:t>
            </a:r>
            <a:br>
              <a:rPr lang="fr-FR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Administrateur :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>☞</a:t>
            </a:r>
            <a:r>
              <a:rPr lang="fr-FR" dirty="0">
                <a:solidFill>
                  <a:schemeClr val="tx1"/>
                </a:solidFill>
              </a:rPr>
              <a:t> consulter les statistiques sur les </a:t>
            </a:r>
            <a:r>
              <a:rPr lang="fr-FR" dirty="0" smtClean="0">
                <a:solidFill>
                  <a:schemeClr val="tx1"/>
                </a:solidFill>
              </a:rPr>
              <a:t>cours et épreuves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>☞</a:t>
            </a:r>
            <a:r>
              <a:rPr lang="fr-FR" dirty="0">
                <a:solidFill>
                  <a:schemeClr val="tx1"/>
                </a:solidFill>
              </a:rPr>
              <a:t> consulter les statistiques sur les étudiants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>☞</a:t>
            </a:r>
            <a:r>
              <a:rPr lang="fr-FR" dirty="0">
                <a:solidFill>
                  <a:schemeClr val="tx1"/>
                </a:solidFill>
              </a:rPr>
              <a:t> créer un enseignant.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Etudiant :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>☞ </a:t>
            </a:r>
            <a:r>
              <a:rPr lang="fr-FR" dirty="0">
                <a:solidFill>
                  <a:schemeClr val="tx1"/>
                </a:solidFill>
              </a:rPr>
              <a:t>s’inscrire à un cours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>☞</a:t>
            </a:r>
            <a:r>
              <a:rPr lang="fr-FR" dirty="0">
                <a:solidFill>
                  <a:schemeClr val="tx1"/>
                </a:solidFill>
              </a:rPr>
              <a:t> se désinscrire à un cours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>☞</a:t>
            </a:r>
            <a:r>
              <a:rPr lang="fr-FR" dirty="0">
                <a:solidFill>
                  <a:schemeClr val="tx1"/>
                </a:solidFill>
              </a:rPr>
              <a:t> consulter les ressources </a:t>
            </a:r>
            <a:r>
              <a:rPr lang="fr-FR" dirty="0" smtClean="0">
                <a:solidFill>
                  <a:schemeClr val="tx1"/>
                </a:solidFill>
              </a:rPr>
              <a:t>liées </a:t>
            </a:r>
            <a:r>
              <a:rPr lang="fr-FR" dirty="0">
                <a:solidFill>
                  <a:schemeClr val="tx1"/>
                </a:solidFill>
              </a:rPr>
              <a:t>à un cours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>☞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pouvoir d’évaluation </a:t>
            </a:r>
            <a:r>
              <a:rPr lang="fr-FR" dirty="0">
                <a:solidFill>
                  <a:schemeClr val="tx1"/>
                </a:solidFill>
              </a:rPr>
              <a:t>du cours.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77316" y="-3723056"/>
            <a:ext cx="8766684" cy="10587996"/>
          </a:xfrm>
          <a:prstGeom prst="rect">
            <a:avLst/>
          </a:prstGeom>
          <a:solidFill>
            <a:srgbClr val="3673D6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Titre 5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94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533400" y="1572566"/>
            <a:ext cx="4038600" cy="4320480"/>
          </a:xfrm>
        </p:spPr>
        <p:txBody>
          <a:bodyPr>
            <a:noAutofit/>
          </a:bodyPr>
          <a:lstStyle>
            <a:extLst/>
          </a:lstStyle>
          <a:p>
            <a:r>
              <a:rPr lang="fr-FR" sz="1900" dirty="0" smtClean="0">
                <a:latin typeface="+mj-lt"/>
              </a:rPr>
              <a:t>Pour les</a:t>
            </a:r>
            <a:r>
              <a:rPr lang="fr-FR" sz="1900" b="1" dirty="0" smtClean="0">
                <a:latin typeface="+mj-lt"/>
              </a:rPr>
              <a:t> enseignants </a:t>
            </a:r>
            <a:r>
              <a:rPr lang="fr-FR" sz="1900" dirty="0" smtClean="0">
                <a:latin typeface="+mj-lt"/>
              </a:rPr>
              <a:t>: </a:t>
            </a:r>
          </a:p>
          <a:p>
            <a:endParaRPr lang="fr-FR" sz="19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1900" dirty="0">
                <a:solidFill>
                  <a:srgbClr val="3673D6"/>
                </a:solidFill>
                <a:latin typeface="+mj-lt"/>
              </a:rPr>
              <a:t> </a:t>
            </a:r>
            <a:r>
              <a:rPr lang="fr-FR" sz="1900" dirty="0" smtClean="0">
                <a:latin typeface="+mj-lt"/>
              </a:rPr>
              <a:t>avoir la </a:t>
            </a:r>
            <a:r>
              <a:rPr lang="fr-FR" sz="1900" dirty="0" smtClean="0"/>
              <a:t>possibilité </a:t>
            </a:r>
            <a:r>
              <a:rPr lang="fr-FR" sz="1900" dirty="0"/>
              <a:t>de créer </a:t>
            </a:r>
            <a:r>
              <a:rPr lang="fr-FR" sz="1900" dirty="0" smtClean="0"/>
              <a:t>son  évaluation et </a:t>
            </a:r>
            <a:r>
              <a:rPr lang="fr-FR" sz="1900" dirty="0"/>
              <a:t>de </a:t>
            </a:r>
            <a:r>
              <a:rPr lang="fr-FR" sz="1900" dirty="0" smtClean="0"/>
              <a:t>la </a:t>
            </a:r>
            <a:r>
              <a:rPr lang="fr-FR" sz="1900" dirty="0"/>
              <a:t>rendre accessible</a:t>
            </a:r>
            <a:r>
              <a:rPr lang="fr-FR" sz="1900" dirty="0" smtClean="0"/>
              <a:t>.</a:t>
            </a:r>
          </a:p>
          <a:p>
            <a:pPr marL="268288" indent="-268288">
              <a:buFont typeface="Wingdings" panose="05000000000000000000" pitchFamily="2" charset="2"/>
              <a:buChar char="q"/>
            </a:pPr>
            <a:r>
              <a:rPr lang="fr-FR" sz="1900" dirty="0" smtClean="0">
                <a:solidFill>
                  <a:srgbClr val="3673D6"/>
                </a:solidFill>
              </a:rPr>
              <a:t> </a:t>
            </a:r>
            <a:r>
              <a:rPr lang="fr-FR" sz="1900" dirty="0" smtClean="0"/>
              <a:t>mettre ces cours à la disposition des étudiants.</a:t>
            </a:r>
          </a:p>
          <a:p>
            <a:pPr marL="268288" indent="-268288">
              <a:buFont typeface="Wingdings" panose="05000000000000000000" pitchFamily="2" charset="2"/>
              <a:buChar char="q"/>
            </a:pPr>
            <a:r>
              <a:rPr lang="fr-FR" sz="1900" dirty="0">
                <a:solidFill>
                  <a:srgbClr val="3673D6"/>
                </a:solidFill>
              </a:rPr>
              <a:t> </a:t>
            </a:r>
            <a:r>
              <a:rPr lang="fr-FR" sz="1900" dirty="0"/>
              <a:t>recevoir les devoirs de ces étudiants.</a:t>
            </a:r>
          </a:p>
          <a:p>
            <a:pPr marL="268288" indent="-268288">
              <a:buFont typeface="Wingdings" panose="05000000000000000000" pitchFamily="2" charset="2"/>
              <a:buChar char="q"/>
            </a:pPr>
            <a:r>
              <a:rPr lang="fr-FR" sz="1900" dirty="0" smtClean="0">
                <a:solidFill>
                  <a:srgbClr val="3673D6"/>
                </a:solidFill>
              </a:rPr>
              <a:t> </a:t>
            </a:r>
            <a:r>
              <a:rPr lang="fr-FR" sz="1900" dirty="0" smtClean="0"/>
              <a:t>voir les statistiques concernant son cours et ses évaluations.</a:t>
            </a:r>
            <a:endParaRPr lang="fr-FR" sz="1900" dirty="0" smtClean="0">
              <a:solidFill>
                <a:srgbClr val="3673D6"/>
              </a:solidFill>
            </a:endParaRPr>
          </a:p>
          <a:p>
            <a:pPr marL="268288" indent="-268288">
              <a:buFont typeface="Wingdings" panose="05000000000000000000" pitchFamily="2" charset="2"/>
              <a:buChar char="q"/>
            </a:pPr>
            <a:r>
              <a:rPr lang="fr-FR" sz="1900" dirty="0" smtClean="0">
                <a:solidFill>
                  <a:srgbClr val="3673D6"/>
                </a:solidFill>
              </a:rPr>
              <a:t> </a:t>
            </a:r>
            <a:r>
              <a:rPr lang="fr-FR" sz="1900" dirty="0" smtClean="0"/>
              <a:t>avoir les statistiques sous forme de PDF</a:t>
            </a:r>
            <a:endParaRPr lang="fr-FR" sz="1900" dirty="0" smtClean="0">
              <a:solidFill>
                <a:srgbClr val="3673D6"/>
              </a:solidFill>
            </a:endParaRPr>
          </a:p>
          <a:p>
            <a:pPr marL="268288" indent="-268288">
              <a:buFont typeface="Wingdings" panose="05000000000000000000" pitchFamily="2" charset="2"/>
              <a:buChar char="q"/>
            </a:pPr>
            <a:r>
              <a:rPr lang="fr-FR" sz="1900" dirty="0" smtClean="0">
                <a:solidFill>
                  <a:srgbClr val="3673D6"/>
                </a:solidFill>
              </a:rPr>
              <a:t> </a:t>
            </a:r>
            <a:r>
              <a:rPr lang="fr-FR" sz="1900" dirty="0" smtClean="0"/>
              <a:t>créer des sujets dans le forum.</a:t>
            </a:r>
          </a:p>
          <a:p>
            <a:r>
              <a:rPr lang="fr-FR" sz="1900" dirty="0" smtClean="0"/>
              <a:t> </a:t>
            </a:r>
          </a:p>
          <a:p>
            <a:endParaRPr lang="fr-FR" sz="1900" dirty="0">
              <a:solidFill>
                <a:srgbClr val="3673D6"/>
              </a:solidFill>
            </a:endParaRPr>
          </a:p>
          <a:p>
            <a:endParaRPr lang="fr-FR" sz="1900" dirty="0">
              <a:solidFill>
                <a:srgbClr val="3673D6"/>
              </a:solidFill>
            </a:endParaRPr>
          </a:p>
          <a:p>
            <a:pPr marL="268288" indent="-268288">
              <a:buFont typeface="Wingdings" panose="05000000000000000000" pitchFamily="2" charset="2"/>
              <a:buChar char="q"/>
            </a:pPr>
            <a:endParaRPr lang="fr-FR" sz="1900" dirty="0" smtClean="0">
              <a:solidFill>
                <a:srgbClr val="3673D6"/>
              </a:solidFill>
            </a:endParaRPr>
          </a:p>
          <a:p>
            <a:endParaRPr lang="fr-FR" sz="1900" dirty="0" smtClean="0">
              <a:latin typeface="Bell MT" panose="02020503060305020303" pitchFamily="18" charset="0"/>
            </a:endParaRPr>
          </a:p>
          <a:p>
            <a:endParaRPr lang="fr-FR" sz="1900" dirty="0">
              <a:solidFill>
                <a:srgbClr val="3673D6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716016" y="1588209"/>
            <a:ext cx="4317831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dirty="0" smtClean="0"/>
              <a:t>Pour les</a:t>
            </a:r>
            <a:r>
              <a:rPr lang="fr-FR" sz="1900" b="1" dirty="0" smtClean="0"/>
              <a:t> étudiants </a:t>
            </a:r>
            <a:r>
              <a:rPr lang="fr-FR" sz="1900" dirty="0" smtClean="0"/>
              <a:t>:</a:t>
            </a:r>
            <a:r>
              <a:rPr lang="fr-FR" sz="1900" dirty="0" smtClean="0">
                <a:solidFill>
                  <a:srgbClr val="3673D6"/>
                </a:solidFill>
              </a:rPr>
              <a:t> </a:t>
            </a:r>
          </a:p>
          <a:p>
            <a:endParaRPr lang="fr-FR" sz="1900" dirty="0" smtClean="0">
              <a:solidFill>
                <a:srgbClr val="3673D6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1900" dirty="0" smtClean="0">
                <a:solidFill>
                  <a:srgbClr val="3673D6"/>
                </a:solidFill>
              </a:rPr>
              <a:t> </a:t>
            </a:r>
            <a:r>
              <a:rPr lang="fr-FR" sz="1900" dirty="0" smtClean="0"/>
              <a:t>avoir un espace pour </a:t>
            </a:r>
            <a:r>
              <a:rPr lang="fr-FR" sz="1900" dirty="0"/>
              <a:t>déposer leurs devoirs qui seront accessibles par l’enseignant titulaire de la matière</a:t>
            </a:r>
            <a:r>
              <a:rPr lang="fr-FR" sz="1900" dirty="0" smtClean="0"/>
              <a:t>.</a:t>
            </a:r>
          </a:p>
          <a:p>
            <a:endParaRPr lang="fr-FR" sz="1900" dirty="0">
              <a:solidFill>
                <a:srgbClr val="3673D6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1900" dirty="0" smtClean="0">
                <a:solidFill>
                  <a:srgbClr val="3673D6"/>
                </a:solidFill>
              </a:rPr>
              <a:t> </a:t>
            </a:r>
            <a:r>
              <a:rPr lang="fr-FR" sz="1900" dirty="0" smtClean="0"/>
              <a:t>souscrire aux cours de la plateforme</a:t>
            </a:r>
          </a:p>
          <a:p>
            <a:endParaRPr lang="fr-FR" sz="1900" dirty="0">
              <a:solidFill>
                <a:srgbClr val="3673D6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1900" dirty="0" smtClean="0">
                <a:solidFill>
                  <a:srgbClr val="3673D6"/>
                </a:solidFill>
              </a:rPr>
              <a:t> </a:t>
            </a:r>
            <a:r>
              <a:rPr lang="fr-FR" sz="1900" dirty="0" smtClean="0"/>
              <a:t>effectuer des évaluations</a:t>
            </a:r>
          </a:p>
          <a:p>
            <a:endParaRPr lang="fr-FR" sz="1900" dirty="0">
              <a:solidFill>
                <a:srgbClr val="3673D6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1900" dirty="0" smtClean="0">
                <a:solidFill>
                  <a:srgbClr val="3673D6"/>
                </a:solidFill>
              </a:rPr>
              <a:t> </a:t>
            </a:r>
            <a:r>
              <a:rPr lang="fr-FR" sz="1900" dirty="0" smtClean="0"/>
              <a:t>voir </a:t>
            </a:r>
            <a:r>
              <a:rPr lang="fr-FR" sz="1900" dirty="0"/>
              <a:t>sa note pour l’évaluation qu’il a effectué et lui permettre d’avoir un récapitulatif</a:t>
            </a:r>
            <a:r>
              <a:rPr lang="fr-FR" sz="1900" dirty="0" smtClean="0"/>
              <a:t>.</a:t>
            </a:r>
          </a:p>
          <a:p>
            <a:endParaRPr lang="fr-FR" sz="1900" dirty="0">
              <a:solidFill>
                <a:srgbClr val="3673D6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1900" dirty="0" smtClean="0">
                <a:solidFill>
                  <a:srgbClr val="3673D6"/>
                </a:solidFill>
              </a:rPr>
              <a:t> </a:t>
            </a:r>
            <a:r>
              <a:rPr lang="fr-FR" sz="1900" dirty="0" smtClean="0"/>
              <a:t>créer </a:t>
            </a:r>
            <a:r>
              <a:rPr lang="fr-FR" sz="1900" dirty="0"/>
              <a:t>des sujets de discussion sur le forum</a:t>
            </a:r>
          </a:p>
          <a:p>
            <a:endParaRPr lang="fr-FR" sz="19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77316" y="-3723056"/>
            <a:ext cx="8766684" cy="10587996"/>
          </a:xfrm>
          <a:prstGeom prst="rect">
            <a:avLst/>
          </a:prstGeom>
          <a:solidFill>
            <a:srgbClr val="DF7307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Titre 5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86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8" name="Espace réservé du contenu 5" descr="Capture d’écran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6912768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600201"/>
            <a:ext cx="4038600" cy="2404864"/>
          </a:xfrm>
        </p:spPr>
        <p:txBody>
          <a:bodyPr/>
          <a:lstStyle/>
          <a:p>
            <a:r>
              <a:rPr lang="fr-FR" dirty="0">
                <a:latin typeface="+mj-lt"/>
              </a:rPr>
              <a:t>Le système étant trop interactif l’architecture MVC à été </a:t>
            </a:r>
            <a:r>
              <a:rPr lang="fr-FR" dirty="0" smtClean="0">
                <a:latin typeface="+mj-lt"/>
              </a:rPr>
              <a:t>privilégiée </a:t>
            </a:r>
            <a:r>
              <a:rPr lang="fr-FR" dirty="0">
                <a:latin typeface="+mj-lt"/>
              </a:rPr>
              <a:t>définit comme suite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rgbClr val="DF7307"/>
                </a:solidFill>
                <a:latin typeface="+mj-lt"/>
              </a:rPr>
              <a:t> </a:t>
            </a:r>
            <a:r>
              <a:rPr lang="fr-FR" dirty="0" smtClean="0">
                <a:latin typeface="+mj-lt"/>
              </a:rPr>
              <a:t>Contrôleur </a:t>
            </a:r>
            <a:r>
              <a:rPr lang="fr-FR" dirty="0">
                <a:latin typeface="+mj-lt"/>
              </a:rPr>
              <a:t>: servlets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DF7307"/>
                </a:solidFill>
                <a:latin typeface="+mj-lt"/>
              </a:rPr>
              <a:t> </a:t>
            </a:r>
            <a:r>
              <a:rPr lang="fr-FR" dirty="0" smtClean="0">
                <a:latin typeface="+mj-lt"/>
              </a:rPr>
              <a:t>Vue </a:t>
            </a:r>
            <a:r>
              <a:rPr lang="fr-FR" dirty="0">
                <a:latin typeface="+mj-lt"/>
              </a:rPr>
              <a:t>: page .</a:t>
            </a:r>
            <a:r>
              <a:rPr lang="fr-FR" dirty="0" err="1" smtClean="0">
                <a:latin typeface="+mj-lt"/>
              </a:rPr>
              <a:t>jsp</a:t>
            </a:r>
            <a:endParaRPr lang="fr-FR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DF7307"/>
                </a:solidFill>
                <a:latin typeface="+mj-lt"/>
              </a:rPr>
              <a:t> </a:t>
            </a:r>
            <a:r>
              <a:rPr lang="fr-FR" dirty="0" smtClean="0">
                <a:latin typeface="+mj-lt"/>
              </a:rPr>
              <a:t>Modèle </a:t>
            </a:r>
            <a:r>
              <a:rPr lang="fr-FR" dirty="0">
                <a:latin typeface="+mj-lt"/>
              </a:rPr>
              <a:t>: classes java</a:t>
            </a:r>
          </a:p>
          <a:p>
            <a:endParaRPr lang="fr-FR" dirty="0"/>
          </a:p>
        </p:txBody>
      </p:sp>
      <p:pic>
        <p:nvPicPr>
          <p:cNvPr id="12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27163"/>
            <a:ext cx="1323975" cy="1790700"/>
          </a:xfr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217" y="1504149"/>
            <a:ext cx="1573702" cy="18002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43" y="3587402"/>
            <a:ext cx="2009775" cy="1514475"/>
          </a:xfrm>
          <a:prstGeom prst="rect">
            <a:avLst/>
          </a:prstGeom>
        </p:spPr>
      </p:pic>
      <p:cxnSp>
        <p:nvCxnSpPr>
          <p:cNvPr id="15" name="Connecteur droit 14"/>
          <p:cNvCxnSpPr>
            <a:stCxn id="12" idx="2"/>
          </p:cNvCxnSpPr>
          <p:nvPr/>
        </p:nvCxnSpPr>
        <p:spPr>
          <a:xfrm>
            <a:off x="653200" y="3217863"/>
            <a:ext cx="2558419" cy="1126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4" idx="3"/>
          </p:cNvCxnSpPr>
          <p:nvPr/>
        </p:nvCxnSpPr>
        <p:spPr>
          <a:xfrm flipV="1">
            <a:off x="5249118" y="3321612"/>
            <a:ext cx="2958777" cy="102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411990" y="2322497"/>
            <a:ext cx="5523227" cy="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60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rporate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F4E525-A0F9-41EE-81CD-D20ABC61CE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Microsoft® Office PowerPoint® 2007</Template>
  <TotalTime>0</TotalTime>
  <Words>560</Words>
  <Application>Microsoft Office PowerPoint</Application>
  <PresentationFormat>Affichage à l'écran (4:3)</PresentationFormat>
  <Paragraphs>109</Paragraphs>
  <Slides>16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Amontillado</vt:lpstr>
      <vt:lpstr>Bell MT</vt:lpstr>
      <vt:lpstr>Calibri</vt:lpstr>
      <vt:lpstr>Corbel</vt:lpstr>
      <vt:lpstr>Wingdings</vt:lpstr>
      <vt:lpstr>Wingdings 2</vt:lpstr>
      <vt:lpstr>Wingdings 3</vt:lpstr>
      <vt:lpstr>CorporatePresentation</vt:lpstr>
      <vt:lpstr>INTRANET MOOC Projet SMA  2017</vt:lpstr>
      <vt:lpstr>SOMMET</vt:lpstr>
      <vt:lpstr>INTRODUCTION</vt:lpstr>
      <vt:lpstr>Introduction</vt:lpstr>
      <vt:lpstr>Objectifs</vt:lpstr>
      <vt:lpstr>Objectifs</vt:lpstr>
      <vt:lpstr>ARCHITECTURE</vt:lpstr>
      <vt:lpstr>Architecture</vt:lpstr>
      <vt:lpstr>Architecture</vt:lpstr>
      <vt:lpstr>OUTILS UTILISES</vt:lpstr>
      <vt:lpstr>Visualisez le résultat !</vt:lpstr>
      <vt:lpstr>Parties Implémentées</vt:lpstr>
      <vt:lpstr>Parties Implémentées</vt:lpstr>
      <vt:lpstr>Parties Implémentées</vt:lpstr>
      <vt:lpstr>Parties Implémentées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2017-09-19T15:37:23Z</dcterms:created>
  <dcterms:modified xsi:type="dcterms:W3CDTF">2017-09-20T13:38:35Z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TC101769269990</vt:lpwstr>
  </property>
</Properties>
</file>