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25"/>
  </p:notesMasterIdLst>
  <p:sldIdLst>
    <p:sldId id="313" r:id="rId2"/>
    <p:sldId id="312" r:id="rId3"/>
    <p:sldId id="258" r:id="rId4"/>
    <p:sldId id="261" r:id="rId5"/>
    <p:sldId id="263" r:id="rId6"/>
    <p:sldId id="315" r:id="rId7"/>
    <p:sldId id="316" r:id="rId8"/>
    <p:sldId id="277" r:id="rId9"/>
    <p:sldId id="317" r:id="rId10"/>
    <p:sldId id="318" r:id="rId11"/>
    <p:sldId id="319" r:id="rId12"/>
    <p:sldId id="320" r:id="rId13"/>
    <p:sldId id="321" r:id="rId14"/>
    <p:sldId id="322" r:id="rId15"/>
    <p:sldId id="323" r:id="rId16"/>
    <p:sldId id="324" r:id="rId17"/>
    <p:sldId id="282" r:id="rId18"/>
    <p:sldId id="262" r:id="rId19"/>
    <p:sldId id="327" r:id="rId20"/>
    <p:sldId id="325" r:id="rId21"/>
    <p:sldId id="326" r:id="rId22"/>
    <p:sldId id="328" r:id="rId23"/>
    <p:sldId id="329" r:id="rId24"/>
  </p:sldIdLst>
  <p:sldSz cx="9144000" cy="5143500" type="screen16x9"/>
  <p:notesSz cx="6858000" cy="9144000"/>
  <p:embeddedFontLst>
    <p:embeddedFont>
      <p:font typeface="Anaheim" panose="02000503000000000000" pitchFamily="2" charset="0"/>
      <p:regular r:id="rId26"/>
    </p:embeddedFont>
    <p:embeddedFont>
      <p:font typeface="Baloo Da 2 Medium" panose="020B0604020202020204" charset="0"/>
      <p:regular r:id="rId27"/>
      <p:bold r:id="rId28"/>
    </p:embeddedFont>
    <p:embeddedFont>
      <p:font typeface="Bebas Neue" panose="020B0606020202050201" pitchFamily="34" charset="0"/>
      <p:regular r:id="rId29"/>
    </p:embeddedFont>
    <p:embeddedFont>
      <p:font typeface="Bookman Old Style" panose="02050604050505020204" pitchFamily="18" charset="0"/>
      <p:regular r:id="rId30"/>
      <p:bold r:id="rId31"/>
      <p:italic r:id="rId32"/>
      <p:boldItalic r:id="rId33"/>
    </p:embeddedFont>
    <p:embeddedFont>
      <p:font typeface="Luckiest Guy" panose="020B0604020202020204" charset="0"/>
      <p:regular r:id="rId34"/>
    </p:embeddedFont>
    <p:embeddedFont>
      <p:font typeface="Nunito Light" pitchFamily="2" charset="0"/>
      <p:regular r:id="rId35"/>
      <p:italic r:id="rId36"/>
    </p:embeddedFont>
    <p:embeddedFont>
      <p:font typeface="Open Sans" panose="020B0606030504020204" pitchFamily="34" charset="0"/>
      <p:regular r:id="rId37"/>
      <p:bold r:id="rId38"/>
      <p:italic r:id="rId39"/>
      <p:boldItalic r:id="rId40"/>
    </p:embeddedFont>
    <p:embeddedFont>
      <p:font typeface="Playfair Display" panose="00000500000000000000" pitchFamily="2" charset="0"/>
      <p:regular r:id="rId41"/>
      <p:bold r:id="rId42"/>
      <p:italic r:id="rId43"/>
      <p:boldItalic r:id="rId44"/>
    </p:embeddedFont>
    <p:embeddedFont>
      <p:font typeface="PT Sans" panose="020B0503020203020204" pitchFamily="34" charset="0"/>
      <p:regular r:id="rId45"/>
      <p:bold r:id="rId46"/>
      <p:italic r:id="rId47"/>
      <p:boldItalic r:id="rId48"/>
    </p:embeddedFont>
    <p:embeddedFont>
      <p:font typeface="Verdana" panose="020B0604030504040204"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5439"/>
    <a:srgbClr val="F6C03B"/>
    <a:srgbClr val="4729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888BCA-4E71-4273-A1B9-92F7D9B666F6}">
  <a:tblStyle styleId="{B7888BCA-4E71-4273-A1B9-92F7D9B666F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2" autoAdjust="0"/>
  </p:normalViewPr>
  <p:slideViewPr>
    <p:cSldViewPr snapToGrid="0">
      <p:cViewPr varScale="1">
        <p:scale>
          <a:sx n="141" d="100"/>
          <a:sy n="141" d="100"/>
        </p:scale>
        <p:origin x="744" y="120"/>
      </p:cViewPr>
      <p:guideLst/>
    </p:cSldViewPr>
  </p:slideViewPr>
  <p:outlineViewPr>
    <p:cViewPr>
      <p:scale>
        <a:sx n="33" d="100"/>
        <a:sy n="33" d="100"/>
      </p:scale>
      <p:origin x="0" y="-336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font" Target="fonts/font25.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font" Target="fonts/font2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16.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142aee20a7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142aee20a7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155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9"/>
        <p:cNvGrpSpPr/>
        <p:nvPr/>
      </p:nvGrpSpPr>
      <p:grpSpPr>
        <a:xfrm>
          <a:off x="0" y="0"/>
          <a:ext cx="0" cy="0"/>
          <a:chOff x="0" y="0"/>
          <a:chExt cx="0" cy="0"/>
        </a:xfrm>
      </p:grpSpPr>
      <p:sp>
        <p:nvSpPr>
          <p:cNvPr id="1590" name="Google Shape;1590;g142b72edbd8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1" name="Google Shape;1591;g142b72edbd8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3770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486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1836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142aee20a7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142aee20a7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2936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3710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175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9"/>
        <p:cNvGrpSpPr/>
        <p:nvPr/>
      </p:nvGrpSpPr>
      <p:grpSpPr>
        <a:xfrm>
          <a:off x="0" y="0"/>
          <a:ext cx="0" cy="0"/>
          <a:chOff x="0" y="0"/>
          <a:chExt cx="0" cy="0"/>
        </a:xfrm>
      </p:grpSpPr>
      <p:sp>
        <p:nvSpPr>
          <p:cNvPr id="1400" name="Google Shape;1400;g142b72edbd8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1" name="Google Shape;1401;g142b72edbd8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9"/>
        <p:cNvGrpSpPr/>
        <p:nvPr/>
      </p:nvGrpSpPr>
      <p:grpSpPr>
        <a:xfrm>
          <a:off x="0" y="0"/>
          <a:ext cx="0" cy="0"/>
          <a:chOff x="0" y="0"/>
          <a:chExt cx="0" cy="0"/>
        </a:xfrm>
      </p:grpSpPr>
      <p:sp>
        <p:nvSpPr>
          <p:cNvPr id="1590" name="Google Shape;1590;g142b72edbd8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1" name="Google Shape;1591;g142b72edbd8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406" y="3736591"/>
            <a:ext cx="2952343" cy="1419357"/>
          </a:xfrm>
          <a:custGeom>
            <a:avLst/>
            <a:gdLst/>
            <a:ahLst/>
            <a:cxnLst/>
            <a:rect l="l" t="t" r="r" b="b"/>
            <a:pathLst>
              <a:path w="204633" h="120668" extrusionOk="0">
                <a:moveTo>
                  <a:pt x="192701" y="0"/>
                </a:moveTo>
                <a:cubicBezTo>
                  <a:pt x="191396" y="0"/>
                  <a:pt x="190081" y="101"/>
                  <a:pt x="188794" y="285"/>
                </a:cubicBezTo>
                <a:cubicBezTo>
                  <a:pt x="181484" y="1504"/>
                  <a:pt x="175393" y="7594"/>
                  <a:pt x="172955" y="13685"/>
                </a:cubicBezTo>
                <a:cubicBezTo>
                  <a:pt x="170519" y="20995"/>
                  <a:pt x="170519" y="31959"/>
                  <a:pt x="163209" y="31959"/>
                </a:cubicBezTo>
                <a:cubicBezTo>
                  <a:pt x="162495" y="32024"/>
                  <a:pt x="161781" y="32055"/>
                  <a:pt x="161067" y="32055"/>
                </a:cubicBezTo>
                <a:cubicBezTo>
                  <a:pt x="150841" y="32055"/>
                  <a:pt x="140615" y="25830"/>
                  <a:pt x="130389" y="25830"/>
                </a:cubicBezTo>
                <a:cubicBezTo>
                  <a:pt x="127928" y="25830"/>
                  <a:pt x="125467" y="26191"/>
                  <a:pt x="123005" y="27085"/>
                </a:cubicBezTo>
                <a:cubicBezTo>
                  <a:pt x="110535" y="30487"/>
                  <a:pt x="109670" y="51824"/>
                  <a:pt x="96845" y="51824"/>
                </a:cubicBezTo>
                <a:cubicBezTo>
                  <a:pt x="95889" y="51824"/>
                  <a:pt x="94866" y="51705"/>
                  <a:pt x="93766" y="51452"/>
                </a:cubicBezTo>
                <a:cubicBezTo>
                  <a:pt x="87602" y="49910"/>
                  <a:pt x="81925" y="48369"/>
                  <a:pt x="76119" y="48369"/>
                </a:cubicBezTo>
                <a:cubicBezTo>
                  <a:pt x="72745" y="48369"/>
                  <a:pt x="69328" y="48889"/>
                  <a:pt x="65746" y="50232"/>
                </a:cubicBezTo>
                <a:cubicBezTo>
                  <a:pt x="53562" y="55107"/>
                  <a:pt x="54782" y="72162"/>
                  <a:pt x="43817" y="75817"/>
                </a:cubicBezTo>
                <a:cubicBezTo>
                  <a:pt x="22202" y="84578"/>
                  <a:pt x="8726" y="101191"/>
                  <a:pt x="0" y="120667"/>
                </a:cubicBezTo>
                <a:lnTo>
                  <a:pt x="204630" y="120667"/>
                </a:lnTo>
                <a:lnTo>
                  <a:pt x="204630" y="4658"/>
                </a:lnTo>
                <a:lnTo>
                  <a:pt x="204633" y="4658"/>
                </a:lnTo>
                <a:cubicBezTo>
                  <a:pt x="201950" y="1296"/>
                  <a:pt x="197391" y="0"/>
                  <a:pt x="192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37" y="3801571"/>
            <a:ext cx="9144068" cy="1362550"/>
          </a:xfrm>
          <a:custGeom>
            <a:avLst/>
            <a:gdLst/>
            <a:ahLst/>
            <a:cxnLst/>
            <a:rect l="l" t="t" r="r" b="b"/>
            <a:pathLst>
              <a:path w="257380" h="53909" extrusionOk="0">
                <a:moveTo>
                  <a:pt x="237312" y="1"/>
                </a:moveTo>
                <a:cubicBezTo>
                  <a:pt x="206316" y="1"/>
                  <a:pt x="175806" y="12266"/>
                  <a:pt x="145298" y="21239"/>
                </a:cubicBezTo>
                <a:cubicBezTo>
                  <a:pt x="110711" y="31230"/>
                  <a:pt x="75153" y="42190"/>
                  <a:pt x="40156" y="42190"/>
                </a:cubicBezTo>
                <a:cubicBezTo>
                  <a:pt x="26659" y="42190"/>
                  <a:pt x="13244" y="40560"/>
                  <a:pt x="1" y="36615"/>
                </a:cubicBezTo>
                <a:lnTo>
                  <a:pt x="1" y="53909"/>
                </a:lnTo>
                <a:lnTo>
                  <a:pt x="257380" y="53909"/>
                </a:lnTo>
                <a:lnTo>
                  <a:pt x="257380" y="1857"/>
                </a:lnTo>
                <a:cubicBezTo>
                  <a:pt x="250665" y="568"/>
                  <a:pt x="243977" y="1"/>
                  <a:pt x="237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433425" y="125600"/>
            <a:ext cx="714300" cy="714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52018">
            <a:off x="-591939" y="2609494"/>
            <a:ext cx="960347" cy="1842044"/>
          </a:xfrm>
          <a:custGeom>
            <a:avLst/>
            <a:gdLst/>
            <a:ahLst/>
            <a:cxnLst/>
            <a:rect l="l" t="t" r="r" b="b"/>
            <a:pathLst>
              <a:path w="17180" h="32953" extrusionOk="0">
                <a:moveTo>
                  <a:pt x="15690" y="0"/>
                </a:moveTo>
                <a:cubicBezTo>
                  <a:pt x="15604" y="0"/>
                  <a:pt x="15548" y="65"/>
                  <a:pt x="15499" y="131"/>
                </a:cubicBezTo>
                <a:cubicBezTo>
                  <a:pt x="15454" y="189"/>
                  <a:pt x="15419" y="256"/>
                  <a:pt x="15390" y="323"/>
                </a:cubicBezTo>
                <a:cubicBezTo>
                  <a:pt x="14956" y="1339"/>
                  <a:pt x="14562" y="2367"/>
                  <a:pt x="14387" y="3467"/>
                </a:cubicBezTo>
                <a:cubicBezTo>
                  <a:pt x="14374" y="3551"/>
                  <a:pt x="14393" y="3659"/>
                  <a:pt x="14233" y="3733"/>
                </a:cubicBezTo>
                <a:cubicBezTo>
                  <a:pt x="14153" y="3321"/>
                  <a:pt x="14061" y="2929"/>
                  <a:pt x="14003" y="2530"/>
                </a:cubicBezTo>
                <a:cubicBezTo>
                  <a:pt x="13906" y="1876"/>
                  <a:pt x="13809" y="1222"/>
                  <a:pt x="13612" y="586"/>
                </a:cubicBezTo>
                <a:cubicBezTo>
                  <a:pt x="13582" y="489"/>
                  <a:pt x="13589" y="321"/>
                  <a:pt x="13459" y="321"/>
                </a:cubicBezTo>
                <a:cubicBezTo>
                  <a:pt x="13455" y="321"/>
                  <a:pt x="13450" y="321"/>
                  <a:pt x="13446" y="321"/>
                </a:cubicBezTo>
                <a:cubicBezTo>
                  <a:pt x="13288" y="334"/>
                  <a:pt x="13292" y="503"/>
                  <a:pt x="13298" y="627"/>
                </a:cubicBezTo>
                <a:cubicBezTo>
                  <a:pt x="13336" y="1658"/>
                  <a:pt x="13413" y="2682"/>
                  <a:pt x="13738" y="3671"/>
                </a:cubicBezTo>
                <a:cubicBezTo>
                  <a:pt x="13816" y="3910"/>
                  <a:pt x="13971" y="4172"/>
                  <a:pt x="13926" y="4388"/>
                </a:cubicBezTo>
                <a:cubicBezTo>
                  <a:pt x="13806" y="4946"/>
                  <a:pt x="13591" y="5482"/>
                  <a:pt x="13415" y="6026"/>
                </a:cubicBezTo>
                <a:cubicBezTo>
                  <a:pt x="13158" y="4943"/>
                  <a:pt x="12670" y="3979"/>
                  <a:pt x="12289" y="2939"/>
                </a:cubicBezTo>
                <a:cubicBezTo>
                  <a:pt x="12222" y="3005"/>
                  <a:pt x="12201" y="3017"/>
                  <a:pt x="12194" y="3035"/>
                </a:cubicBezTo>
                <a:cubicBezTo>
                  <a:pt x="12180" y="3073"/>
                  <a:pt x="12163" y="3114"/>
                  <a:pt x="12163" y="3155"/>
                </a:cubicBezTo>
                <a:cubicBezTo>
                  <a:pt x="12180" y="4426"/>
                  <a:pt x="12342" y="5668"/>
                  <a:pt x="12934" y="6818"/>
                </a:cubicBezTo>
                <a:cubicBezTo>
                  <a:pt x="13004" y="6954"/>
                  <a:pt x="13062" y="7064"/>
                  <a:pt x="13003" y="7226"/>
                </a:cubicBezTo>
                <a:cubicBezTo>
                  <a:pt x="12699" y="8053"/>
                  <a:pt x="12409" y="8885"/>
                  <a:pt x="12112" y="9717"/>
                </a:cubicBezTo>
                <a:cubicBezTo>
                  <a:pt x="12077" y="9814"/>
                  <a:pt x="12038" y="9909"/>
                  <a:pt x="12001" y="10005"/>
                </a:cubicBezTo>
                <a:cubicBezTo>
                  <a:pt x="11908" y="8346"/>
                  <a:pt x="11633" y="6755"/>
                  <a:pt x="11000" y="5209"/>
                </a:cubicBezTo>
                <a:cubicBezTo>
                  <a:pt x="10906" y="5335"/>
                  <a:pt x="10923" y="5455"/>
                  <a:pt x="10927" y="5564"/>
                </a:cubicBezTo>
                <a:cubicBezTo>
                  <a:pt x="10938" y="5963"/>
                  <a:pt x="10930" y="6365"/>
                  <a:pt x="10988" y="6759"/>
                </a:cubicBezTo>
                <a:cubicBezTo>
                  <a:pt x="11181" y="8066"/>
                  <a:pt x="11212" y="9401"/>
                  <a:pt x="11692" y="10655"/>
                </a:cubicBezTo>
                <a:cubicBezTo>
                  <a:pt x="11731" y="10754"/>
                  <a:pt x="11699" y="10841"/>
                  <a:pt x="11664" y="10930"/>
                </a:cubicBezTo>
                <a:cubicBezTo>
                  <a:pt x="11192" y="12133"/>
                  <a:pt x="10776" y="13357"/>
                  <a:pt x="10264" y="14544"/>
                </a:cubicBezTo>
                <a:cubicBezTo>
                  <a:pt x="10219" y="14647"/>
                  <a:pt x="10203" y="14778"/>
                  <a:pt x="10055" y="14856"/>
                </a:cubicBezTo>
                <a:cubicBezTo>
                  <a:pt x="9757" y="12580"/>
                  <a:pt x="9596" y="10305"/>
                  <a:pt x="8826" y="8121"/>
                </a:cubicBezTo>
                <a:cubicBezTo>
                  <a:pt x="8669" y="8228"/>
                  <a:pt x="8709" y="8341"/>
                  <a:pt x="8706" y="8438"/>
                </a:cubicBezTo>
                <a:cubicBezTo>
                  <a:pt x="8641" y="10788"/>
                  <a:pt x="9090" y="13054"/>
                  <a:pt x="9795" y="15279"/>
                </a:cubicBezTo>
                <a:cubicBezTo>
                  <a:pt x="9833" y="15398"/>
                  <a:pt x="9840" y="15497"/>
                  <a:pt x="9788" y="15611"/>
                </a:cubicBezTo>
                <a:cubicBezTo>
                  <a:pt x="9248" y="16816"/>
                  <a:pt x="8711" y="18024"/>
                  <a:pt x="8170" y="19229"/>
                </a:cubicBezTo>
                <a:cubicBezTo>
                  <a:pt x="8134" y="19305"/>
                  <a:pt x="8129" y="19420"/>
                  <a:pt x="7980" y="19441"/>
                </a:cubicBezTo>
                <a:cubicBezTo>
                  <a:pt x="7710" y="18003"/>
                  <a:pt x="7293" y="16604"/>
                  <a:pt x="6885" y="15205"/>
                </a:cubicBezTo>
                <a:cubicBezTo>
                  <a:pt x="6478" y="13805"/>
                  <a:pt x="6194" y="12368"/>
                  <a:pt x="5614" y="11018"/>
                </a:cubicBezTo>
                <a:cubicBezTo>
                  <a:pt x="5498" y="11373"/>
                  <a:pt x="5474" y="11726"/>
                  <a:pt x="5501" y="12080"/>
                </a:cubicBezTo>
                <a:cubicBezTo>
                  <a:pt x="5569" y="13017"/>
                  <a:pt x="5772" y="13930"/>
                  <a:pt x="6019" y="14832"/>
                </a:cubicBezTo>
                <a:cubicBezTo>
                  <a:pt x="6449" y="16398"/>
                  <a:pt x="6799" y="17999"/>
                  <a:pt x="7676" y="19406"/>
                </a:cubicBezTo>
                <a:cubicBezTo>
                  <a:pt x="7794" y="19596"/>
                  <a:pt x="7900" y="19819"/>
                  <a:pt x="7783" y="20059"/>
                </a:cubicBezTo>
                <a:cubicBezTo>
                  <a:pt x="7089" y="21488"/>
                  <a:pt x="6626" y="23011"/>
                  <a:pt x="5999" y="24469"/>
                </a:cubicBezTo>
                <a:cubicBezTo>
                  <a:pt x="5946" y="24597"/>
                  <a:pt x="5886" y="24724"/>
                  <a:pt x="5830" y="24851"/>
                </a:cubicBezTo>
                <a:cubicBezTo>
                  <a:pt x="5802" y="24846"/>
                  <a:pt x="5773" y="24843"/>
                  <a:pt x="5745" y="24837"/>
                </a:cubicBezTo>
                <a:cubicBezTo>
                  <a:pt x="5769" y="23999"/>
                  <a:pt x="5536" y="23197"/>
                  <a:pt x="5419" y="22380"/>
                </a:cubicBezTo>
                <a:cubicBezTo>
                  <a:pt x="5172" y="20652"/>
                  <a:pt x="4835" y="18946"/>
                  <a:pt x="4365" y="17261"/>
                </a:cubicBezTo>
                <a:cubicBezTo>
                  <a:pt x="4104" y="16329"/>
                  <a:pt x="3674" y="15456"/>
                  <a:pt x="3456" y="14513"/>
                </a:cubicBezTo>
                <a:cubicBezTo>
                  <a:pt x="3435" y="14423"/>
                  <a:pt x="3405" y="14302"/>
                  <a:pt x="3286" y="14302"/>
                </a:cubicBezTo>
                <a:cubicBezTo>
                  <a:pt x="3279" y="14302"/>
                  <a:pt x="3272" y="14302"/>
                  <a:pt x="3264" y="14303"/>
                </a:cubicBezTo>
                <a:cubicBezTo>
                  <a:pt x="3123" y="14317"/>
                  <a:pt x="3142" y="14452"/>
                  <a:pt x="3126" y="14551"/>
                </a:cubicBezTo>
                <a:cubicBezTo>
                  <a:pt x="3116" y="14613"/>
                  <a:pt x="3120" y="14677"/>
                  <a:pt x="3123" y="14740"/>
                </a:cubicBezTo>
                <a:cubicBezTo>
                  <a:pt x="3211" y="16970"/>
                  <a:pt x="3421" y="19181"/>
                  <a:pt x="3963" y="21354"/>
                </a:cubicBezTo>
                <a:cubicBezTo>
                  <a:pt x="4317" y="22777"/>
                  <a:pt x="4750" y="24167"/>
                  <a:pt x="5414" y="25478"/>
                </a:cubicBezTo>
                <a:cubicBezTo>
                  <a:pt x="5487" y="25619"/>
                  <a:pt x="5467" y="25733"/>
                  <a:pt x="5421" y="25866"/>
                </a:cubicBezTo>
                <a:cubicBezTo>
                  <a:pt x="5229" y="26432"/>
                  <a:pt x="5040" y="26999"/>
                  <a:pt x="4855" y="27569"/>
                </a:cubicBezTo>
                <a:cubicBezTo>
                  <a:pt x="4700" y="28046"/>
                  <a:pt x="4557" y="28522"/>
                  <a:pt x="4409" y="28994"/>
                </a:cubicBezTo>
                <a:cubicBezTo>
                  <a:pt x="4327" y="28979"/>
                  <a:pt x="4320" y="28937"/>
                  <a:pt x="4313" y="28896"/>
                </a:cubicBezTo>
                <a:cubicBezTo>
                  <a:pt x="4091" y="27538"/>
                  <a:pt x="3582" y="26265"/>
                  <a:pt x="3120" y="24981"/>
                </a:cubicBezTo>
                <a:cubicBezTo>
                  <a:pt x="2295" y="22678"/>
                  <a:pt x="1276" y="20447"/>
                  <a:pt x="585" y="18093"/>
                </a:cubicBezTo>
                <a:cubicBezTo>
                  <a:pt x="527" y="17893"/>
                  <a:pt x="451" y="17697"/>
                  <a:pt x="374" y="17501"/>
                </a:cubicBezTo>
                <a:cubicBezTo>
                  <a:pt x="346" y="17428"/>
                  <a:pt x="294" y="17364"/>
                  <a:pt x="211" y="17364"/>
                </a:cubicBezTo>
                <a:cubicBezTo>
                  <a:pt x="202" y="17364"/>
                  <a:pt x="193" y="17365"/>
                  <a:pt x="184" y="17367"/>
                </a:cubicBezTo>
                <a:cubicBezTo>
                  <a:pt x="85" y="17382"/>
                  <a:pt x="54" y="17467"/>
                  <a:pt x="47" y="17554"/>
                </a:cubicBezTo>
                <a:cubicBezTo>
                  <a:pt x="29" y="17774"/>
                  <a:pt x="0" y="17992"/>
                  <a:pt x="12" y="18213"/>
                </a:cubicBezTo>
                <a:cubicBezTo>
                  <a:pt x="91" y="20012"/>
                  <a:pt x="696" y="21690"/>
                  <a:pt x="1215" y="23385"/>
                </a:cubicBezTo>
                <a:cubicBezTo>
                  <a:pt x="1896" y="25598"/>
                  <a:pt x="3127" y="27562"/>
                  <a:pt x="4070" y="29658"/>
                </a:cubicBezTo>
                <a:cubicBezTo>
                  <a:pt x="4136" y="29804"/>
                  <a:pt x="4158" y="29924"/>
                  <a:pt x="4120" y="30074"/>
                </a:cubicBezTo>
                <a:cubicBezTo>
                  <a:pt x="3929" y="30816"/>
                  <a:pt x="3751" y="31563"/>
                  <a:pt x="3648" y="32325"/>
                </a:cubicBezTo>
                <a:cubicBezTo>
                  <a:pt x="3624" y="32510"/>
                  <a:pt x="3603" y="32696"/>
                  <a:pt x="3641" y="32953"/>
                </a:cubicBezTo>
                <a:cubicBezTo>
                  <a:pt x="3825" y="32665"/>
                  <a:pt x="3911" y="32411"/>
                  <a:pt x="3978" y="32154"/>
                </a:cubicBezTo>
                <a:cubicBezTo>
                  <a:pt x="4189" y="31351"/>
                  <a:pt x="4330" y="30531"/>
                  <a:pt x="4553" y="29732"/>
                </a:cubicBezTo>
                <a:cubicBezTo>
                  <a:pt x="4609" y="29528"/>
                  <a:pt x="4700" y="29409"/>
                  <a:pt x="4896" y="29333"/>
                </a:cubicBezTo>
                <a:cubicBezTo>
                  <a:pt x="5809" y="28980"/>
                  <a:pt x="6662" y="28501"/>
                  <a:pt x="7530" y="28055"/>
                </a:cubicBezTo>
                <a:cubicBezTo>
                  <a:pt x="9664" y="26957"/>
                  <a:pt x="11686" y="25675"/>
                  <a:pt x="13714" y="24395"/>
                </a:cubicBezTo>
                <a:cubicBezTo>
                  <a:pt x="14633" y="23815"/>
                  <a:pt x="15489" y="23161"/>
                  <a:pt x="16299" y="22444"/>
                </a:cubicBezTo>
                <a:cubicBezTo>
                  <a:pt x="16423" y="22334"/>
                  <a:pt x="16589" y="22205"/>
                  <a:pt x="16467" y="22020"/>
                </a:cubicBezTo>
                <a:cubicBezTo>
                  <a:pt x="16416" y="21943"/>
                  <a:pt x="16359" y="21915"/>
                  <a:pt x="16298" y="21915"/>
                </a:cubicBezTo>
                <a:cubicBezTo>
                  <a:pt x="16209" y="21915"/>
                  <a:pt x="16113" y="21977"/>
                  <a:pt x="16024" y="22028"/>
                </a:cubicBezTo>
                <a:cubicBezTo>
                  <a:pt x="14149" y="23110"/>
                  <a:pt x="12204" y="24053"/>
                  <a:pt x="10247" y="24978"/>
                </a:cubicBezTo>
                <a:cubicBezTo>
                  <a:pt x="8332" y="25884"/>
                  <a:pt x="6542" y="26999"/>
                  <a:pt x="5011" y="28491"/>
                </a:cubicBezTo>
                <a:cubicBezTo>
                  <a:pt x="4996" y="28506"/>
                  <a:pt x="4962" y="28502"/>
                  <a:pt x="4913" y="28513"/>
                </a:cubicBezTo>
                <a:cubicBezTo>
                  <a:pt x="5363" y="27055"/>
                  <a:pt x="5821" y="25627"/>
                  <a:pt x="6356" y="24223"/>
                </a:cubicBezTo>
                <a:cubicBezTo>
                  <a:pt x="6397" y="24116"/>
                  <a:pt x="6441" y="24019"/>
                  <a:pt x="6578" y="23983"/>
                </a:cubicBezTo>
                <a:cubicBezTo>
                  <a:pt x="7039" y="23863"/>
                  <a:pt x="7464" y="23650"/>
                  <a:pt x="7879" y="23425"/>
                </a:cubicBezTo>
                <a:cubicBezTo>
                  <a:pt x="10515" y="21994"/>
                  <a:pt x="12931" y="20230"/>
                  <a:pt x="15320" y="18431"/>
                </a:cubicBezTo>
                <a:cubicBezTo>
                  <a:pt x="15430" y="18349"/>
                  <a:pt x="15543" y="18234"/>
                  <a:pt x="15454" y="18085"/>
                </a:cubicBezTo>
                <a:cubicBezTo>
                  <a:pt x="15410" y="18009"/>
                  <a:pt x="15351" y="17983"/>
                  <a:pt x="15287" y="17983"/>
                </a:cubicBezTo>
                <a:cubicBezTo>
                  <a:pt x="15223" y="17983"/>
                  <a:pt x="15154" y="18009"/>
                  <a:pt x="15090" y="18038"/>
                </a:cubicBezTo>
                <a:cubicBezTo>
                  <a:pt x="14936" y="18107"/>
                  <a:pt x="14788" y="18185"/>
                  <a:pt x="14638" y="18263"/>
                </a:cubicBezTo>
                <a:cubicBezTo>
                  <a:pt x="12481" y="19376"/>
                  <a:pt x="10334" y="20504"/>
                  <a:pt x="8398" y="21987"/>
                </a:cubicBezTo>
                <a:cubicBezTo>
                  <a:pt x="7860" y="22397"/>
                  <a:pt x="7336" y="22829"/>
                  <a:pt x="6806" y="23251"/>
                </a:cubicBezTo>
                <a:lnTo>
                  <a:pt x="6806" y="23251"/>
                </a:lnTo>
                <a:cubicBezTo>
                  <a:pt x="6806" y="23215"/>
                  <a:pt x="6798" y="23173"/>
                  <a:pt x="6811" y="23144"/>
                </a:cubicBezTo>
                <a:cubicBezTo>
                  <a:pt x="7437" y="21686"/>
                  <a:pt x="7911" y="20169"/>
                  <a:pt x="8610" y="18742"/>
                </a:cubicBezTo>
                <a:cubicBezTo>
                  <a:pt x="8694" y="18567"/>
                  <a:pt x="8799" y="18470"/>
                  <a:pt x="8994" y="18418"/>
                </a:cubicBezTo>
                <a:cubicBezTo>
                  <a:pt x="9327" y="18326"/>
                  <a:pt x="9654" y="18212"/>
                  <a:pt x="9960" y="18042"/>
                </a:cubicBezTo>
                <a:cubicBezTo>
                  <a:pt x="11799" y="17026"/>
                  <a:pt x="13562" y="15888"/>
                  <a:pt x="15268" y="14663"/>
                </a:cubicBezTo>
                <a:cubicBezTo>
                  <a:pt x="15701" y="14352"/>
                  <a:pt x="16113" y="14008"/>
                  <a:pt x="16529" y="13672"/>
                </a:cubicBezTo>
                <a:cubicBezTo>
                  <a:pt x="16651" y="13573"/>
                  <a:pt x="16807" y="13431"/>
                  <a:pt x="16720" y="13281"/>
                </a:cubicBezTo>
                <a:cubicBezTo>
                  <a:pt x="16692" y="13235"/>
                  <a:pt x="16659" y="13217"/>
                  <a:pt x="16624" y="13217"/>
                </a:cubicBezTo>
                <a:cubicBezTo>
                  <a:pt x="16541" y="13217"/>
                  <a:pt x="16445" y="13309"/>
                  <a:pt x="16370" y="13343"/>
                </a:cubicBezTo>
                <a:cubicBezTo>
                  <a:pt x="14726" y="14095"/>
                  <a:pt x="13196" y="15051"/>
                  <a:pt x="11697" y="16053"/>
                </a:cubicBezTo>
                <a:cubicBezTo>
                  <a:pt x="10810" y="16644"/>
                  <a:pt x="9945" y="17273"/>
                  <a:pt x="9071" y="17886"/>
                </a:cubicBezTo>
                <a:lnTo>
                  <a:pt x="9071" y="17886"/>
                </a:lnTo>
                <a:cubicBezTo>
                  <a:pt x="9040" y="17772"/>
                  <a:pt x="9122" y="17690"/>
                  <a:pt x="9164" y="17605"/>
                </a:cubicBezTo>
                <a:cubicBezTo>
                  <a:pt x="9819" y="16276"/>
                  <a:pt x="10398" y="14913"/>
                  <a:pt x="10976" y="13551"/>
                </a:cubicBezTo>
                <a:cubicBezTo>
                  <a:pt x="11096" y="13269"/>
                  <a:pt x="11183" y="12984"/>
                  <a:pt x="11514" y="12984"/>
                </a:cubicBezTo>
                <a:cubicBezTo>
                  <a:pt x="11559" y="12984"/>
                  <a:pt x="11608" y="12989"/>
                  <a:pt x="11662" y="13000"/>
                </a:cubicBezTo>
                <a:cubicBezTo>
                  <a:pt x="11666" y="13001"/>
                  <a:pt x="11671" y="13002"/>
                  <a:pt x="11675" y="13002"/>
                </a:cubicBezTo>
                <a:cubicBezTo>
                  <a:pt x="11709" y="13002"/>
                  <a:pt x="11747" y="12979"/>
                  <a:pt x="11782" y="12967"/>
                </a:cubicBezTo>
                <a:cubicBezTo>
                  <a:pt x="13380" y="12358"/>
                  <a:pt x="14995" y="11787"/>
                  <a:pt x="16363" y="10709"/>
                </a:cubicBezTo>
                <a:cubicBezTo>
                  <a:pt x="16447" y="10642"/>
                  <a:pt x="16604" y="10601"/>
                  <a:pt x="16525" y="10453"/>
                </a:cubicBezTo>
                <a:cubicBezTo>
                  <a:pt x="16492" y="10392"/>
                  <a:pt x="16446" y="10373"/>
                  <a:pt x="16396" y="10373"/>
                </a:cubicBezTo>
                <a:cubicBezTo>
                  <a:pt x="16336" y="10373"/>
                  <a:pt x="16271" y="10399"/>
                  <a:pt x="16213" y="10417"/>
                </a:cubicBezTo>
                <a:cubicBezTo>
                  <a:pt x="14657" y="10884"/>
                  <a:pt x="13145" y="11447"/>
                  <a:pt x="11788" y="12365"/>
                </a:cubicBezTo>
                <a:cubicBezTo>
                  <a:pt x="11689" y="12431"/>
                  <a:pt x="11592" y="12527"/>
                  <a:pt x="11455" y="12527"/>
                </a:cubicBezTo>
                <a:cubicBezTo>
                  <a:pt x="11448" y="12527"/>
                  <a:pt x="11442" y="12527"/>
                  <a:pt x="11435" y="12526"/>
                </a:cubicBezTo>
                <a:cubicBezTo>
                  <a:pt x="11432" y="12485"/>
                  <a:pt x="11425" y="12463"/>
                  <a:pt x="11432" y="12444"/>
                </a:cubicBezTo>
                <a:cubicBezTo>
                  <a:pt x="11840" y="11375"/>
                  <a:pt x="12249" y="10305"/>
                  <a:pt x="12658" y="9237"/>
                </a:cubicBezTo>
                <a:cubicBezTo>
                  <a:pt x="12688" y="9155"/>
                  <a:pt x="12728" y="9092"/>
                  <a:pt x="12814" y="9051"/>
                </a:cubicBezTo>
                <a:cubicBezTo>
                  <a:pt x="13436" y="8761"/>
                  <a:pt x="13975" y="8337"/>
                  <a:pt x="14523" y="7934"/>
                </a:cubicBezTo>
                <a:cubicBezTo>
                  <a:pt x="15227" y="7421"/>
                  <a:pt x="15939" y="6903"/>
                  <a:pt x="16284" y="6049"/>
                </a:cubicBezTo>
                <a:cubicBezTo>
                  <a:pt x="16325" y="5949"/>
                  <a:pt x="16442" y="5843"/>
                  <a:pt x="16333" y="5737"/>
                </a:cubicBezTo>
                <a:cubicBezTo>
                  <a:pt x="16300" y="5705"/>
                  <a:pt x="16264" y="5693"/>
                  <a:pt x="16226" y="5693"/>
                </a:cubicBezTo>
                <a:cubicBezTo>
                  <a:pt x="16153" y="5693"/>
                  <a:pt x="16076" y="5739"/>
                  <a:pt x="16010" y="5768"/>
                </a:cubicBezTo>
                <a:cubicBezTo>
                  <a:pt x="15732" y="5892"/>
                  <a:pt x="15475" y="6058"/>
                  <a:pt x="15241" y="6255"/>
                </a:cubicBezTo>
                <a:cubicBezTo>
                  <a:pt x="14492" y="6884"/>
                  <a:pt x="13824" y="7600"/>
                  <a:pt x="13182" y="8335"/>
                </a:cubicBezTo>
                <a:cubicBezTo>
                  <a:pt x="13123" y="8402"/>
                  <a:pt x="13081" y="8499"/>
                  <a:pt x="12976" y="8499"/>
                </a:cubicBezTo>
                <a:cubicBezTo>
                  <a:pt x="12965" y="8499"/>
                  <a:pt x="12953" y="8498"/>
                  <a:pt x="12941" y="8496"/>
                </a:cubicBezTo>
                <a:cubicBezTo>
                  <a:pt x="12893" y="8427"/>
                  <a:pt x="12935" y="8372"/>
                  <a:pt x="12956" y="8315"/>
                </a:cubicBezTo>
                <a:cubicBezTo>
                  <a:pt x="13244" y="7548"/>
                  <a:pt x="13540" y="6784"/>
                  <a:pt x="13813" y="6012"/>
                </a:cubicBezTo>
                <a:cubicBezTo>
                  <a:pt x="13900" y="5763"/>
                  <a:pt x="14053" y="5668"/>
                  <a:pt x="14288" y="5578"/>
                </a:cubicBezTo>
                <a:cubicBezTo>
                  <a:pt x="15386" y="5163"/>
                  <a:pt x="16354" y="4562"/>
                  <a:pt x="17034" y="3572"/>
                </a:cubicBezTo>
                <a:cubicBezTo>
                  <a:pt x="17088" y="3496"/>
                  <a:pt x="17180" y="3416"/>
                  <a:pt x="17104" y="3321"/>
                </a:cubicBezTo>
                <a:cubicBezTo>
                  <a:pt x="17077" y="3287"/>
                  <a:pt x="17049" y="3275"/>
                  <a:pt x="17022" y="3275"/>
                </a:cubicBezTo>
                <a:cubicBezTo>
                  <a:pt x="16964" y="3275"/>
                  <a:pt x="16907" y="3332"/>
                  <a:pt x="16855" y="3359"/>
                </a:cubicBezTo>
                <a:cubicBezTo>
                  <a:pt x="15931" y="3839"/>
                  <a:pt x="15021" y="4340"/>
                  <a:pt x="14267" y="5078"/>
                </a:cubicBezTo>
                <a:cubicBezTo>
                  <a:pt x="14235" y="5109"/>
                  <a:pt x="14205" y="5158"/>
                  <a:pt x="14161" y="5158"/>
                </a:cubicBezTo>
                <a:cubicBezTo>
                  <a:pt x="14146" y="5158"/>
                  <a:pt x="14131" y="5154"/>
                  <a:pt x="14113" y="5142"/>
                </a:cubicBezTo>
                <a:cubicBezTo>
                  <a:pt x="14067" y="5111"/>
                  <a:pt x="14071" y="5042"/>
                  <a:pt x="14096" y="4998"/>
                </a:cubicBezTo>
                <a:cubicBezTo>
                  <a:pt x="14352" y="4542"/>
                  <a:pt x="14462" y="4013"/>
                  <a:pt x="14782" y="3592"/>
                </a:cubicBezTo>
                <a:cubicBezTo>
                  <a:pt x="15238" y="2994"/>
                  <a:pt x="15622" y="2355"/>
                  <a:pt x="15866" y="1645"/>
                </a:cubicBezTo>
                <a:cubicBezTo>
                  <a:pt x="16025" y="1175"/>
                  <a:pt x="15962" y="688"/>
                  <a:pt x="15906" y="208"/>
                </a:cubicBezTo>
                <a:cubicBezTo>
                  <a:pt x="15896" y="111"/>
                  <a:pt x="15839" y="31"/>
                  <a:pt x="15733" y="5"/>
                </a:cubicBezTo>
                <a:cubicBezTo>
                  <a:pt x="15718" y="2"/>
                  <a:pt x="15704" y="0"/>
                  <a:pt x="156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271125" y="3851680"/>
            <a:ext cx="1128502" cy="1717598"/>
            <a:chOff x="-175875" y="3851680"/>
            <a:chExt cx="1128502" cy="1717598"/>
          </a:xfrm>
        </p:grpSpPr>
        <p:sp>
          <p:nvSpPr>
            <p:cNvPr id="14" name="Google Shape;14;p2"/>
            <p:cNvSpPr/>
            <p:nvPr/>
          </p:nvSpPr>
          <p:spPr>
            <a:xfrm>
              <a:off x="-175875" y="3851680"/>
              <a:ext cx="1128502" cy="1378132"/>
            </a:xfrm>
            <a:custGeom>
              <a:avLst/>
              <a:gdLst/>
              <a:ahLst/>
              <a:cxnLst/>
              <a:rect l="l" t="t" r="r" b="b"/>
              <a:pathLst>
                <a:path w="17260" h="21078" extrusionOk="0">
                  <a:moveTo>
                    <a:pt x="14836" y="1581"/>
                  </a:moveTo>
                  <a:cubicBezTo>
                    <a:pt x="15083" y="1581"/>
                    <a:pt x="15314" y="1760"/>
                    <a:pt x="15354" y="2001"/>
                  </a:cubicBezTo>
                  <a:cubicBezTo>
                    <a:pt x="15406" y="2297"/>
                    <a:pt x="15135" y="2674"/>
                    <a:pt x="14832" y="2730"/>
                  </a:cubicBezTo>
                  <a:cubicBezTo>
                    <a:pt x="14799" y="2736"/>
                    <a:pt x="14766" y="2739"/>
                    <a:pt x="14735" y="2739"/>
                  </a:cubicBezTo>
                  <a:cubicBezTo>
                    <a:pt x="14494" y="2739"/>
                    <a:pt x="14295" y="2570"/>
                    <a:pt x="14245" y="2307"/>
                  </a:cubicBezTo>
                  <a:cubicBezTo>
                    <a:pt x="14183" y="1985"/>
                    <a:pt x="14420" y="1648"/>
                    <a:pt x="14747" y="1589"/>
                  </a:cubicBezTo>
                  <a:cubicBezTo>
                    <a:pt x="14777" y="1583"/>
                    <a:pt x="14806" y="1581"/>
                    <a:pt x="14836" y="1581"/>
                  </a:cubicBezTo>
                  <a:close/>
                  <a:moveTo>
                    <a:pt x="10638" y="2630"/>
                  </a:moveTo>
                  <a:cubicBezTo>
                    <a:pt x="10971" y="2630"/>
                    <a:pt x="11221" y="2926"/>
                    <a:pt x="11121" y="3255"/>
                  </a:cubicBezTo>
                  <a:cubicBezTo>
                    <a:pt x="10986" y="3700"/>
                    <a:pt x="10686" y="4051"/>
                    <a:pt x="10333" y="4336"/>
                  </a:cubicBezTo>
                  <a:cubicBezTo>
                    <a:pt x="10265" y="4391"/>
                    <a:pt x="10188" y="4415"/>
                    <a:pt x="10112" y="4415"/>
                  </a:cubicBezTo>
                  <a:cubicBezTo>
                    <a:pt x="9914" y="4415"/>
                    <a:pt x="9718" y="4249"/>
                    <a:pt x="9687" y="4017"/>
                  </a:cubicBezTo>
                  <a:cubicBezTo>
                    <a:pt x="9642" y="3686"/>
                    <a:pt x="10114" y="2835"/>
                    <a:pt x="10428" y="2688"/>
                  </a:cubicBezTo>
                  <a:cubicBezTo>
                    <a:pt x="10477" y="2664"/>
                    <a:pt x="10528" y="2648"/>
                    <a:pt x="10560" y="2636"/>
                  </a:cubicBezTo>
                  <a:cubicBezTo>
                    <a:pt x="10587" y="2632"/>
                    <a:pt x="10613" y="2630"/>
                    <a:pt x="10638" y="2630"/>
                  </a:cubicBezTo>
                  <a:close/>
                  <a:moveTo>
                    <a:pt x="8375" y="2901"/>
                  </a:moveTo>
                  <a:cubicBezTo>
                    <a:pt x="8687" y="2901"/>
                    <a:pt x="8913" y="3089"/>
                    <a:pt x="8918" y="3391"/>
                  </a:cubicBezTo>
                  <a:cubicBezTo>
                    <a:pt x="8923" y="4209"/>
                    <a:pt x="8692" y="4964"/>
                    <a:pt x="8153" y="5598"/>
                  </a:cubicBezTo>
                  <a:cubicBezTo>
                    <a:pt x="8006" y="5768"/>
                    <a:pt x="7804" y="5817"/>
                    <a:pt x="7598" y="5817"/>
                  </a:cubicBezTo>
                  <a:cubicBezTo>
                    <a:pt x="7548" y="5817"/>
                    <a:pt x="7498" y="5814"/>
                    <a:pt x="7449" y="5809"/>
                  </a:cubicBezTo>
                  <a:cubicBezTo>
                    <a:pt x="7203" y="5784"/>
                    <a:pt x="7034" y="5608"/>
                    <a:pt x="7066" y="5363"/>
                  </a:cubicBezTo>
                  <a:cubicBezTo>
                    <a:pt x="7165" y="4608"/>
                    <a:pt x="7309" y="3861"/>
                    <a:pt x="7787" y="3231"/>
                  </a:cubicBezTo>
                  <a:cubicBezTo>
                    <a:pt x="7907" y="3070"/>
                    <a:pt x="8063" y="2942"/>
                    <a:pt x="8206" y="2918"/>
                  </a:cubicBezTo>
                  <a:cubicBezTo>
                    <a:pt x="8265" y="2906"/>
                    <a:pt x="8321" y="2901"/>
                    <a:pt x="8375" y="2901"/>
                  </a:cubicBezTo>
                  <a:close/>
                  <a:moveTo>
                    <a:pt x="13074" y="6262"/>
                  </a:moveTo>
                  <a:cubicBezTo>
                    <a:pt x="13216" y="6262"/>
                    <a:pt x="13369" y="6314"/>
                    <a:pt x="13457" y="6487"/>
                  </a:cubicBezTo>
                  <a:cubicBezTo>
                    <a:pt x="13575" y="6707"/>
                    <a:pt x="13520" y="6909"/>
                    <a:pt x="13319" y="7057"/>
                  </a:cubicBezTo>
                  <a:cubicBezTo>
                    <a:pt x="13102" y="7218"/>
                    <a:pt x="12869" y="7359"/>
                    <a:pt x="12606" y="7431"/>
                  </a:cubicBezTo>
                  <a:cubicBezTo>
                    <a:pt x="12534" y="7451"/>
                    <a:pt x="12470" y="7461"/>
                    <a:pt x="12415" y="7461"/>
                  </a:cubicBezTo>
                  <a:cubicBezTo>
                    <a:pt x="12197" y="7461"/>
                    <a:pt x="12116" y="7306"/>
                    <a:pt x="12176" y="7006"/>
                  </a:cubicBezTo>
                  <a:cubicBezTo>
                    <a:pt x="12248" y="6632"/>
                    <a:pt x="12559" y="6338"/>
                    <a:pt x="12997" y="6267"/>
                  </a:cubicBezTo>
                  <a:cubicBezTo>
                    <a:pt x="13022" y="6263"/>
                    <a:pt x="13048" y="6262"/>
                    <a:pt x="13074" y="6262"/>
                  </a:cubicBezTo>
                  <a:close/>
                  <a:moveTo>
                    <a:pt x="3059" y="7277"/>
                  </a:moveTo>
                  <a:cubicBezTo>
                    <a:pt x="3069" y="7277"/>
                    <a:pt x="3079" y="7277"/>
                    <a:pt x="3090" y="7278"/>
                  </a:cubicBezTo>
                  <a:cubicBezTo>
                    <a:pt x="3273" y="7295"/>
                    <a:pt x="3385" y="7408"/>
                    <a:pt x="3435" y="7580"/>
                  </a:cubicBezTo>
                  <a:cubicBezTo>
                    <a:pt x="3540" y="7926"/>
                    <a:pt x="3479" y="8265"/>
                    <a:pt x="3387" y="8601"/>
                  </a:cubicBezTo>
                  <a:cubicBezTo>
                    <a:pt x="3352" y="8730"/>
                    <a:pt x="3246" y="8815"/>
                    <a:pt x="3108" y="8822"/>
                  </a:cubicBezTo>
                  <a:cubicBezTo>
                    <a:pt x="3102" y="8822"/>
                    <a:pt x="3096" y="8823"/>
                    <a:pt x="3090" y="8823"/>
                  </a:cubicBezTo>
                  <a:cubicBezTo>
                    <a:pt x="2958" y="8823"/>
                    <a:pt x="2852" y="8750"/>
                    <a:pt x="2802" y="8632"/>
                  </a:cubicBezTo>
                  <a:cubicBezTo>
                    <a:pt x="2741" y="8482"/>
                    <a:pt x="2710" y="8320"/>
                    <a:pt x="2666" y="8163"/>
                  </a:cubicBezTo>
                  <a:cubicBezTo>
                    <a:pt x="2601" y="7926"/>
                    <a:pt x="2569" y="7697"/>
                    <a:pt x="2730" y="7486"/>
                  </a:cubicBezTo>
                  <a:cubicBezTo>
                    <a:pt x="2816" y="7371"/>
                    <a:pt x="2914" y="7277"/>
                    <a:pt x="3059" y="7277"/>
                  </a:cubicBezTo>
                  <a:close/>
                  <a:moveTo>
                    <a:pt x="6194" y="5620"/>
                  </a:moveTo>
                  <a:cubicBezTo>
                    <a:pt x="6198" y="5620"/>
                    <a:pt x="6202" y="5620"/>
                    <a:pt x="6207" y="5620"/>
                  </a:cubicBezTo>
                  <a:cubicBezTo>
                    <a:pt x="6505" y="5626"/>
                    <a:pt x="6675" y="5878"/>
                    <a:pt x="6807" y="6636"/>
                  </a:cubicBezTo>
                  <a:cubicBezTo>
                    <a:pt x="6849" y="6907"/>
                    <a:pt x="6778" y="7415"/>
                    <a:pt x="6622" y="7901"/>
                  </a:cubicBezTo>
                  <a:cubicBezTo>
                    <a:pt x="6476" y="8351"/>
                    <a:pt x="6270" y="8780"/>
                    <a:pt x="6088" y="9217"/>
                  </a:cubicBezTo>
                  <a:cubicBezTo>
                    <a:pt x="6038" y="9336"/>
                    <a:pt x="5963" y="9443"/>
                    <a:pt x="5854" y="9514"/>
                  </a:cubicBezTo>
                  <a:cubicBezTo>
                    <a:pt x="5700" y="9614"/>
                    <a:pt x="5542" y="9732"/>
                    <a:pt x="5364" y="9732"/>
                  </a:cubicBezTo>
                  <a:cubicBezTo>
                    <a:pt x="5297" y="9732"/>
                    <a:pt x="5227" y="9715"/>
                    <a:pt x="5154" y="9674"/>
                  </a:cubicBezTo>
                  <a:cubicBezTo>
                    <a:pt x="4910" y="9542"/>
                    <a:pt x="4896" y="9302"/>
                    <a:pt x="4921" y="9052"/>
                  </a:cubicBezTo>
                  <a:cubicBezTo>
                    <a:pt x="5017" y="8088"/>
                    <a:pt x="5147" y="7134"/>
                    <a:pt x="5531" y="6234"/>
                  </a:cubicBezTo>
                  <a:cubicBezTo>
                    <a:pt x="5661" y="5934"/>
                    <a:pt x="5797" y="5620"/>
                    <a:pt x="6194" y="5620"/>
                  </a:cubicBezTo>
                  <a:close/>
                  <a:moveTo>
                    <a:pt x="12535" y="8460"/>
                  </a:moveTo>
                  <a:cubicBezTo>
                    <a:pt x="12575" y="8460"/>
                    <a:pt x="12616" y="8461"/>
                    <a:pt x="12657" y="8464"/>
                  </a:cubicBezTo>
                  <a:cubicBezTo>
                    <a:pt x="12908" y="8482"/>
                    <a:pt x="13117" y="8598"/>
                    <a:pt x="13194" y="8853"/>
                  </a:cubicBezTo>
                  <a:cubicBezTo>
                    <a:pt x="13263" y="9085"/>
                    <a:pt x="13167" y="9285"/>
                    <a:pt x="12995" y="9437"/>
                  </a:cubicBezTo>
                  <a:cubicBezTo>
                    <a:pt x="12571" y="9811"/>
                    <a:pt x="12098" y="10113"/>
                    <a:pt x="11572" y="10325"/>
                  </a:cubicBezTo>
                  <a:cubicBezTo>
                    <a:pt x="11169" y="10489"/>
                    <a:pt x="10768" y="10657"/>
                    <a:pt x="10363" y="10810"/>
                  </a:cubicBezTo>
                  <a:cubicBezTo>
                    <a:pt x="10210" y="10867"/>
                    <a:pt x="10047" y="10911"/>
                    <a:pt x="9889" y="10913"/>
                  </a:cubicBezTo>
                  <a:cubicBezTo>
                    <a:pt x="9882" y="10914"/>
                    <a:pt x="9875" y="10914"/>
                    <a:pt x="9869" y="10914"/>
                  </a:cubicBezTo>
                  <a:cubicBezTo>
                    <a:pt x="9397" y="10914"/>
                    <a:pt x="9169" y="10514"/>
                    <a:pt x="9405" y="10099"/>
                  </a:cubicBezTo>
                  <a:cubicBezTo>
                    <a:pt x="9458" y="10006"/>
                    <a:pt x="9523" y="9910"/>
                    <a:pt x="9606" y="9845"/>
                  </a:cubicBezTo>
                  <a:cubicBezTo>
                    <a:pt x="10351" y="9265"/>
                    <a:pt x="11118" y="8721"/>
                    <a:pt x="12179" y="8478"/>
                  </a:cubicBezTo>
                  <a:cubicBezTo>
                    <a:pt x="12244" y="8477"/>
                    <a:pt x="12382" y="8460"/>
                    <a:pt x="12535" y="8460"/>
                  </a:cubicBezTo>
                  <a:close/>
                  <a:moveTo>
                    <a:pt x="9415" y="12204"/>
                  </a:moveTo>
                  <a:cubicBezTo>
                    <a:pt x="9778" y="12204"/>
                    <a:pt x="10019" y="12327"/>
                    <a:pt x="10136" y="12553"/>
                  </a:cubicBezTo>
                  <a:cubicBezTo>
                    <a:pt x="10287" y="12851"/>
                    <a:pt x="10136" y="13197"/>
                    <a:pt x="9680" y="13559"/>
                  </a:cubicBezTo>
                  <a:cubicBezTo>
                    <a:pt x="9247" y="13908"/>
                    <a:pt x="8748" y="14120"/>
                    <a:pt x="8212" y="14249"/>
                  </a:cubicBezTo>
                  <a:cubicBezTo>
                    <a:pt x="8089" y="14279"/>
                    <a:pt x="7964" y="14304"/>
                    <a:pt x="7838" y="14320"/>
                  </a:cubicBezTo>
                  <a:cubicBezTo>
                    <a:pt x="7723" y="14336"/>
                    <a:pt x="7653" y="14500"/>
                    <a:pt x="7545" y="14500"/>
                  </a:cubicBezTo>
                  <a:cubicBezTo>
                    <a:pt x="7520" y="14500"/>
                    <a:pt x="7494" y="14491"/>
                    <a:pt x="7464" y="14471"/>
                  </a:cubicBezTo>
                  <a:cubicBezTo>
                    <a:pt x="7288" y="14347"/>
                    <a:pt x="7130" y="14189"/>
                    <a:pt x="6993" y="14021"/>
                  </a:cubicBezTo>
                  <a:cubicBezTo>
                    <a:pt x="6802" y="13788"/>
                    <a:pt x="6845" y="13541"/>
                    <a:pt x="7102" y="13238"/>
                  </a:cubicBezTo>
                  <a:cubicBezTo>
                    <a:pt x="7182" y="13142"/>
                    <a:pt x="7279" y="13054"/>
                    <a:pt x="7384" y="12985"/>
                  </a:cubicBezTo>
                  <a:cubicBezTo>
                    <a:pt x="7903" y="12645"/>
                    <a:pt x="8468" y="12399"/>
                    <a:pt x="8978" y="12253"/>
                  </a:cubicBezTo>
                  <a:cubicBezTo>
                    <a:pt x="9139" y="12220"/>
                    <a:pt x="9285" y="12204"/>
                    <a:pt x="9415" y="12204"/>
                  </a:cubicBezTo>
                  <a:close/>
                  <a:moveTo>
                    <a:pt x="2662" y="10266"/>
                  </a:moveTo>
                  <a:cubicBezTo>
                    <a:pt x="2673" y="10266"/>
                    <a:pt x="2684" y="10266"/>
                    <a:pt x="2694" y="10267"/>
                  </a:cubicBezTo>
                  <a:cubicBezTo>
                    <a:pt x="2940" y="10284"/>
                    <a:pt x="3081" y="10439"/>
                    <a:pt x="3166" y="10662"/>
                  </a:cubicBezTo>
                  <a:cubicBezTo>
                    <a:pt x="3272" y="10940"/>
                    <a:pt x="3263" y="11235"/>
                    <a:pt x="3267" y="11523"/>
                  </a:cubicBezTo>
                  <a:cubicBezTo>
                    <a:pt x="3287" y="12487"/>
                    <a:pt x="3081" y="13437"/>
                    <a:pt x="3035" y="14398"/>
                  </a:cubicBezTo>
                  <a:cubicBezTo>
                    <a:pt x="3025" y="14621"/>
                    <a:pt x="2925" y="14835"/>
                    <a:pt x="2656" y="14862"/>
                  </a:cubicBezTo>
                  <a:cubicBezTo>
                    <a:pt x="2641" y="14863"/>
                    <a:pt x="2626" y="14864"/>
                    <a:pt x="2611" y="14864"/>
                  </a:cubicBezTo>
                  <a:cubicBezTo>
                    <a:pt x="2407" y="14864"/>
                    <a:pt x="2292" y="14722"/>
                    <a:pt x="2206" y="14537"/>
                  </a:cubicBezTo>
                  <a:cubicBezTo>
                    <a:pt x="2129" y="14369"/>
                    <a:pt x="2072" y="14199"/>
                    <a:pt x="2044" y="14019"/>
                  </a:cubicBezTo>
                  <a:cubicBezTo>
                    <a:pt x="1982" y="13153"/>
                    <a:pt x="1798" y="12288"/>
                    <a:pt x="1979" y="11419"/>
                  </a:cubicBezTo>
                  <a:cubicBezTo>
                    <a:pt x="2037" y="11132"/>
                    <a:pt x="2092" y="10847"/>
                    <a:pt x="2230" y="10587"/>
                  </a:cubicBezTo>
                  <a:cubicBezTo>
                    <a:pt x="2324" y="10413"/>
                    <a:pt x="2451" y="10266"/>
                    <a:pt x="2662" y="10266"/>
                  </a:cubicBezTo>
                  <a:close/>
                  <a:moveTo>
                    <a:pt x="10846" y="15102"/>
                  </a:moveTo>
                  <a:cubicBezTo>
                    <a:pt x="10904" y="15102"/>
                    <a:pt x="10962" y="15103"/>
                    <a:pt x="11020" y="15106"/>
                  </a:cubicBezTo>
                  <a:cubicBezTo>
                    <a:pt x="11396" y="15123"/>
                    <a:pt x="11768" y="15198"/>
                    <a:pt x="11908" y="15610"/>
                  </a:cubicBezTo>
                  <a:cubicBezTo>
                    <a:pt x="12038" y="15999"/>
                    <a:pt x="11883" y="16337"/>
                    <a:pt x="11585" y="16585"/>
                  </a:cubicBezTo>
                  <a:cubicBezTo>
                    <a:pt x="10883" y="17175"/>
                    <a:pt x="10116" y="17667"/>
                    <a:pt x="9241" y="17949"/>
                  </a:cubicBezTo>
                  <a:cubicBezTo>
                    <a:pt x="8827" y="18084"/>
                    <a:pt x="8418" y="18250"/>
                    <a:pt x="7958" y="18281"/>
                  </a:cubicBezTo>
                  <a:cubicBezTo>
                    <a:pt x="7775" y="18344"/>
                    <a:pt x="7592" y="18375"/>
                    <a:pt x="7411" y="18375"/>
                  </a:cubicBezTo>
                  <a:cubicBezTo>
                    <a:pt x="7123" y="18375"/>
                    <a:pt x="6837" y="18299"/>
                    <a:pt x="6551" y="18157"/>
                  </a:cubicBezTo>
                  <a:cubicBezTo>
                    <a:pt x="5937" y="17852"/>
                    <a:pt x="5839" y="17329"/>
                    <a:pt x="6342" y="16852"/>
                  </a:cubicBezTo>
                  <a:cubicBezTo>
                    <a:pt x="6661" y="16550"/>
                    <a:pt x="7032" y="16315"/>
                    <a:pt x="7429" y="16126"/>
                  </a:cubicBezTo>
                  <a:cubicBezTo>
                    <a:pt x="8168" y="15772"/>
                    <a:pt x="8937" y="15494"/>
                    <a:pt x="9723" y="15264"/>
                  </a:cubicBezTo>
                  <a:cubicBezTo>
                    <a:pt x="10091" y="15158"/>
                    <a:pt x="10466" y="15102"/>
                    <a:pt x="10846" y="15102"/>
                  </a:cubicBezTo>
                  <a:close/>
                  <a:moveTo>
                    <a:pt x="14645" y="1"/>
                  </a:moveTo>
                  <a:cubicBezTo>
                    <a:pt x="13083" y="1"/>
                    <a:pt x="11538" y="218"/>
                    <a:pt x="9997" y="498"/>
                  </a:cubicBezTo>
                  <a:cubicBezTo>
                    <a:pt x="9172" y="667"/>
                    <a:pt x="8394" y="982"/>
                    <a:pt x="7597" y="1244"/>
                  </a:cubicBezTo>
                  <a:cubicBezTo>
                    <a:pt x="6143" y="1718"/>
                    <a:pt x="4820" y="2421"/>
                    <a:pt x="3606" y="3341"/>
                  </a:cubicBezTo>
                  <a:cubicBezTo>
                    <a:pt x="1996" y="4565"/>
                    <a:pt x="904" y="6148"/>
                    <a:pt x="439" y="8114"/>
                  </a:cubicBezTo>
                  <a:cubicBezTo>
                    <a:pt x="1" y="9971"/>
                    <a:pt x="133" y="11839"/>
                    <a:pt x="616" y="13676"/>
                  </a:cubicBezTo>
                  <a:cubicBezTo>
                    <a:pt x="960" y="14980"/>
                    <a:pt x="1475" y="16228"/>
                    <a:pt x="2013" y="17458"/>
                  </a:cubicBezTo>
                  <a:cubicBezTo>
                    <a:pt x="2661" y="18939"/>
                    <a:pt x="3709" y="20042"/>
                    <a:pt x="5281" y="20557"/>
                  </a:cubicBezTo>
                  <a:cubicBezTo>
                    <a:pt x="6298" y="20891"/>
                    <a:pt x="7307" y="21077"/>
                    <a:pt x="8306" y="21077"/>
                  </a:cubicBezTo>
                  <a:cubicBezTo>
                    <a:pt x="9557" y="21077"/>
                    <a:pt x="10789" y="20785"/>
                    <a:pt x="11994" y="20124"/>
                  </a:cubicBezTo>
                  <a:cubicBezTo>
                    <a:pt x="13821" y="19121"/>
                    <a:pt x="15241" y="17741"/>
                    <a:pt x="15965" y="15734"/>
                  </a:cubicBezTo>
                  <a:cubicBezTo>
                    <a:pt x="16419" y="14472"/>
                    <a:pt x="16709" y="13181"/>
                    <a:pt x="16613" y="11832"/>
                  </a:cubicBezTo>
                  <a:cubicBezTo>
                    <a:pt x="16503" y="10308"/>
                    <a:pt x="16213" y="8805"/>
                    <a:pt x="16074" y="7284"/>
                  </a:cubicBezTo>
                  <a:cubicBezTo>
                    <a:pt x="15959" y="6039"/>
                    <a:pt x="15975" y="4816"/>
                    <a:pt x="16363" y="3616"/>
                  </a:cubicBezTo>
                  <a:cubicBezTo>
                    <a:pt x="16616" y="2839"/>
                    <a:pt x="16734" y="2025"/>
                    <a:pt x="17047" y="1260"/>
                  </a:cubicBezTo>
                  <a:cubicBezTo>
                    <a:pt x="17259" y="749"/>
                    <a:pt x="17052" y="383"/>
                    <a:pt x="16539" y="172"/>
                  </a:cubicBezTo>
                  <a:cubicBezTo>
                    <a:pt x="16387" y="108"/>
                    <a:pt x="16229" y="80"/>
                    <a:pt x="16064" y="65"/>
                  </a:cubicBezTo>
                  <a:cubicBezTo>
                    <a:pt x="15589" y="21"/>
                    <a:pt x="15116" y="1"/>
                    <a:pt x="14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2633" y="3916016"/>
              <a:ext cx="702993" cy="1653262"/>
            </a:xfrm>
            <a:custGeom>
              <a:avLst/>
              <a:gdLst/>
              <a:ahLst/>
              <a:cxnLst/>
              <a:rect l="l" t="t" r="r" b="b"/>
              <a:pathLst>
                <a:path w="10752" h="25286" fill="none" extrusionOk="0">
                  <a:moveTo>
                    <a:pt x="10752" y="1"/>
                  </a:moveTo>
                  <a:cubicBezTo>
                    <a:pt x="3879" y="6406"/>
                    <a:pt x="0" y="15900"/>
                    <a:pt x="422" y="25286"/>
                  </a:cubicBezTo>
                </a:path>
              </a:pathLst>
            </a:custGeom>
            <a:noFill/>
            <a:ln w="17500" cap="rnd" cmpd="sng">
              <a:solidFill>
                <a:srgbClr val="2F78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713400" y="1163375"/>
            <a:ext cx="7717200" cy="16314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9600"/>
            </a:lvl1pPr>
            <a:lvl2pPr lvl="1" algn="ctr">
              <a:spcBef>
                <a:spcPts val="20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7" name="Google Shape;17;p2"/>
          <p:cNvSpPr txBox="1">
            <a:spLocks noGrp="1"/>
          </p:cNvSpPr>
          <p:nvPr>
            <p:ph type="subTitle" idx="1"/>
          </p:nvPr>
        </p:nvSpPr>
        <p:spPr>
          <a:xfrm>
            <a:off x="2307600" y="2794782"/>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8" name="Google Shape;18;p2"/>
          <p:cNvSpPr txBox="1">
            <a:spLocks noGrp="1"/>
          </p:cNvSpPr>
          <p:nvPr>
            <p:ph type="subTitle" idx="2"/>
          </p:nvPr>
        </p:nvSpPr>
        <p:spPr>
          <a:xfrm>
            <a:off x="6379625" y="591420"/>
            <a:ext cx="2057400" cy="39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2400"/>
              <a:buFont typeface="Bebas Neue"/>
              <a:buNone/>
              <a:defRPr sz="2800">
                <a:solidFill>
                  <a:schemeClr val="lt2"/>
                </a:solidFill>
                <a:latin typeface="Luckiest Guy"/>
                <a:ea typeface="Luckiest Guy"/>
                <a:cs typeface="Luckiest Guy"/>
                <a:sym typeface="Luckiest Gu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745"/>
        <p:cNvGrpSpPr/>
        <p:nvPr/>
      </p:nvGrpSpPr>
      <p:grpSpPr>
        <a:xfrm>
          <a:off x="0" y="0"/>
          <a:ext cx="0" cy="0"/>
          <a:chOff x="0" y="0"/>
          <a:chExt cx="0" cy="0"/>
        </a:xfrm>
      </p:grpSpPr>
      <p:sp>
        <p:nvSpPr>
          <p:cNvPr id="746" name="Google Shape;746;p33"/>
          <p:cNvSpPr txBox="1">
            <a:spLocks noGrp="1"/>
          </p:cNvSpPr>
          <p:nvPr>
            <p:ph type="title" hasCustomPrompt="1"/>
          </p:nvPr>
        </p:nvSpPr>
        <p:spPr>
          <a:xfrm>
            <a:off x="1554480" y="1956558"/>
            <a:ext cx="9144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47" name="Google Shape;747;p33"/>
          <p:cNvSpPr txBox="1">
            <a:spLocks noGrp="1"/>
          </p:cNvSpPr>
          <p:nvPr>
            <p:ph type="subTitle" idx="1"/>
          </p:nvPr>
        </p:nvSpPr>
        <p:spPr>
          <a:xfrm>
            <a:off x="925080" y="3623583"/>
            <a:ext cx="2173200" cy="60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748" name="Google Shape;748;p33"/>
          <p:cNvSpPr txBox="1">
            <a:spLocks noGrp="1"/>
          </p:cNvSpPr>
          <p:nvPr>
            <p:ph type="subTitle" idx="2"/>
          </p:nvPr>
        </p:nvSpPr>
        <p:spPr>
          <a:xfrm>
            <a:off x="925075" y="3050873"/>
            <a:ext cx="2173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000">
                <a:solidFill>
                  <a:schemeClr val="lt1"/>
                </a:solidFill>
                <a:latin typeface="Luckiest Guy"/>
                <a:ea typeface="Luckiest Guy"/>
                <a:cs typeface="Luckiest Guy"/>
                <a:sym typeface="Luckiest Guy"/>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49" name="Google Shape;749;p33"/>
          <p:cNvSpPr txBox="1">
            <a:spLocks noGrp="1"/>
          </p:cNvSpPr>
          <p:nvPr>
            <p:ph type="title" idx="3" hasCustomPrompt="1"/>
          </p:nvPr>
        </p:nvSpPr>
        <p:spPr>
          <a:xfrm>
            <a:off x="4114800" y="1956558"/>
            <a:ext cx="9144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50" name="Google Shape;750;p33"/>
          <p:cNvSpPr txBox="1">
            <a:spLocks noGrp="1"/>
          </p:cNvSpPr>
          <p:nvPr>
            <p:ph type="subTitle" idx="4"/>
          </p:nvPr>
        </p:nvSpPr>
        <p:spPr>
          <a:xfrm>
            <a:off x="3485400" y="3623583"/>
            <a:ext cx="2173200" cy="60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751" name="Google Shape;751;p33"/>
          <p:cNvSpPr txBox="1">
            <a:spLocks noGrp="1"/>
          </p:cNvSpPr>
          <p:nvPr>
            <p:ph type="subTitle" idx="5"/>
          </p:nvPr>
        </p:nvSpPr>
        <p:spPr>
          <a:xfrm>
            <a:off x="3485399" y="3050873"/>
            <a:ext cx="2173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000">
                <a:solidFill>
                  <a:schemeClr val="lt1"/>
                </a:solidFill>
                <a:latin typeface="Luckiest Guy"/>
                <a:ea typeface="Luckiest Guy"/>
                <a:cs typeface="Luckiest Guy"/>
                <a:sym typeface="Luckiest Guy"/>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52" name="Google Shape;752;p33"/>
          <p:cNvSpPr txBox="1">
            <a:spLocks noGrp="1"/>
          </p:cNvSpPr>
          <p:nvPr>
            <p:ph type="title" idx="6" hasCustomPrompt="1"/>
          </p:nvPr>
        </p:nvSpPr>
        <p:spPr>
          <a:xfrm>
            <a:off x="6674220" y="1956550"/>
            <a:ext cx="9162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53" name="Google Shape;753;p33"/>
          <p:cNvSpPr txBox="1">
            <a:spLocks noGrp="1"/>
          </p:cNvSpPr>
          <p:nvPr>
            <p:ph type="subTitle" idx="7"/>
          </p:nvPr>
        </p:nvSpPr>
        <p:spPr>
          <a:xfrm>
            <a:off x="6045720" y="3623583"/>
            <a:ext cx="2173200" cy="60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754" name="Google Shape;754;p33"/>
          <p:cNvSpPr txBox="1">
            <a:spLocks noGrp="1"/>
          </p:cNvSpPr>
          <p:nvPr>
            <p:ph type="subTitle" idx="8"/>
          </p:nvPr>
        </p:nvSpPr>
        <p:spPr>
          <a:xfrm>
            <a:off x="6045722" y="3050873"/>
            <a:ext cx="2173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000">
                <a:solidFill>
                  <a:schemeClr val="lt1"/>
                </a:solidFill>
                <a:latin typeface="Luckiest Guy"/>
                <a:ea typeface="Luckiest Guy"/>
                <a:cs typeface="Luckiest Guy"/>
                <a:sym typeface="Luckiest Guy"/>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55" name="Google Shape;755;p33"/>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756" name="Google Shape;756;p33"/>
          <p:cNvSpPr/>
          <p:nvPr/>
        </p:nvSpPr>
        <p:spPr>
          <a:xfrm>
            <a:off x="16" y="4627225"/>
            <a:ext cx="9143968" cy="530369"/>
          </a:xfrm>
          <a:custGeom>
            <a:avLst/>
            <a:gdLst/>
            <a:ahLst/>
            <a:cxnLst/>
            <a:rect l="l" t="t" r="r" b="b"/>
            <a:pathLst>
              <a:path w="266588" h="20651" extrusionOk="0">
                <a:moveTo>
                  <a:pt x="244236" y="0"/>
                </a:moveTo>
                <a:cubicBezTo>
                  <a:pt x="209208" y="0"/>
                  <a:pt x="153882" y="8290"/>
                  <a:pt x="92318" y="8290"/>
                </a:cubicBezTo>
                <a:cubicBezTo>
                  <a:pt x="62477" y="8290"/>
                  <a:pt x="31171" y="6342"/>
                  <a:pt x="0" y="559"/>
                </a:cubicBezTo>
                <a:lnTo>
                  <a:pt x="0" y="20651"/>
                </a:lnTo>
                <a:lnTo>
                  <a:pt x="266587" y="20651"/>
                </a:lnTo>
                <a:lnTo>
                  <a:pt x="266587" y="1837"/>
                </a:lnTo>
                <a:cubicBezTo>
                  <a:pt x="260570" y="525"/>
                  <a:pt x="253045" y="0"/>
                  <a:pt x="244236" y="0"/>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7" name="Google Shape;757;p33"/>
          <p:cNvGrpSpPr/>
          <p:nvPr/>
        </p:nvGrpSpPr>
        <p:grpSpPr>
          <a:xfrm rot="1431339">
            <a:off x="184690" y="4222178"/>
            <a:ext cx="1104115" cy="1295896"/>
            <a:chOff x="6820850" y="1569000"/>
            <a:chExt cx="477125" cy="560000"/>
          </a:xfrm>
        </p:grpSpPr>
        <p:sp>
          <p:nvSpPr>
            <p:cNvPr id="758" name="Google Shape;758;p33"/>
            <p:cNvSpPr/>
            <p:nvPr/>
          </p:nvSpPr>
          <p:spPr>
            <a:xfrm>
              <a:off x="6820850" y="1569000"/>
              <a:ext cx="477125" cy="560000"/>
            </a:xfrm>
            <a:custGeom>
              <a:avLst/>
              <a:gdLst/>
              <a:ahLst/>
              <a:cxnLst/>
              <a:rect l="l" t="t" r="r" b="b"/>
              <a:pathLst>
                <a:path w="19085" h="22400" extrusionOk="0">
                  <a:moveTo>
                    <a:pt x="8483" y="10467"/>
                  </a:moveTo>
                  <a:cubicBezTo>
                    <a:pt x="8484" y="10468"/>
                    <a:pt x="8484" y="10469"/>
                    <a:pt x="8482" y="10469"/>
                  </a:cubicBezTo>
                  <a:cubicBezTo>
                    <a:pt x="8482" y="10468"/>
                    <a:pt x="8483" y="10467"/>
                    <a:pt x="8483" y="10467"/>
                  </a:cubicBezTo>
                  <a:close/>
                  <a:moveTo>
                    <a:pt x="18146" y="1"/>
                  </a:moveTo>
                  <a:cubicBezTo>
                    <a:pt x="18092" y="1"/>
                    <a:pt x="18028" y="30"/>
                    <a:pt x="17956" y="89"/>
                  </a:cubicBezTo>
                  <a:cubicBezTo>
                    <a:pt x="17589" y="397"/>
                    <a:pt x="17158" y="581"/>
                    <a:pt x="16737" y="792"/>
                  </a:cubicBezTo>
                  <a:cubicBezTo>
                    <a:pt x="16198" y="1061"/>
                    <a:pt x="15672" y="1358"/>
                    <a:pt x="15212" y="1755"/>
                  </a:cubicBezTo>
                  <a:cubicBezTo>
                    <a:pt x="14812" y="2103"/>
                    <a:pt x="14495" y="2502"/>
                    <a:pt x="14361" y="3024"/>
                  </a:cubicBezTo>
                  <a:cubicBezTo>
                    <a:pt x="14266" y="3392"/>
                    <a:pt x="14253" y="3761"/>
                    <a:pt x="14452" y="4097"/>
                  </a:cubicBezTo>
                  <a:cubicBezTo>
                    <a:pt x="14533" y="4231"/>
                    <a:pt x="14520" y="4308"/>
                    <a:pt x="14420" y="4418"/>
                  </a:cubicBezTo>
                  <a:cubicBezTo>
                    <a:pt x="13984" y="4891"/>
                    <a:pt x="13558" y="5371"/>
                    <a:pt x="13127" y="5848"/>
                  </a:cubicBezTo>
                  <a:cubicBezTo>
                    <a:pt x="12869" y="6134"/>
                    <a:pt x="12645" y="6460"/>
                    <a:pt x="12351" y="6699"/>
                  </a:cubicBezTo>
                  <a:cubicBezTo>
                    <a:pt x="11276" y="7572"/>
                    <a:pt x="10329" y="8576"/>
                    <a:pt x="9364" y="9561"/>
                  </a:cubicBezTo>
                  <a:cubicBezTo>
                    <a:pt x="9071" y="9860"/>
                    <a:pt x="8814" y="10196"/>
                    <a:pt x="8485" y="10463"/>
                  </a:cubicBezTo>
                  <a:lnTo>
                    <a:pt x="8485" y="10463"/>
                  </a:lnTo>
                  <a:cubicBezTo>
                    <a:pt x="8870" y="9600"/>
                    <a:pt x="9121" y="8683"/>
                    <a:pt x="9487" y="7812"/>
                  </a:cubicBezTo>
                  <a:cubicBezTo>
                    <a:pt x="9563" y="7630"/>
                    <a:pt x="9584" y="7392"/>
                    <a:pt x="9828" y="7392"/>
                  </a:cubicBezTo>
                  <a:cubicBezTo>
                    <a:pt x="9858" y="7392"/>
                    <a:pt x="9891" y="7395"/>
                    <a:pt x="9928" y="7403"/>
                  </a:cubicBezTo>
                  <a:cubicBezTo>
                    <a:pt x="9930" y="7403"/>
                    <a:pt x="9931" y="7403"/>
                    <a:pt x="9933" y="7403"/>
                  </a:cubicBezTo>
                  <a:cubicBezTo>
                    <a:pt x="9946" y="7403"/>
                    <a:pt x="9961" y="7394"/>
                    <a:pt x="9973" y="7387"/>
                  </a:cubicBezTo>
                  <a:cubicBezTo>
                    <a:pt x="10428" y="7180"/>
                    <a:pt x="10841" y="6910"/>
                    <a:pt x="11177" y="6542"/>
                  </a:cubicBezTo>
                  <a:cubicBezTo>
                    <a:pt x="11929" y="5722"/>
                    <a:pt x="12377" y="4725"/>
                    <a:pt x="12715" y="3687"/>
                  </a:cubicBezTo>
                  <a:cubicBezTo>
                    <a:pt x="12982" y="2872"/>
                    <a:pt x="13158" y="2021"/>
                    <a:pt x="13036" y="1146"/>
                  </a:cubicBezTo>
                  <a:cubicBezTo>
                    <a:pt x="13008" y="959"/>
                    <a:pt x="12963" y="872"/>
                    <a:pt x="12872" y="872"/>
                  </a:cubicBezTo>
                  <a:cubicBezTo>
                    <a:pt x="12814" y="872"/>
                    <a:pt x="12737" y="908"/>
                    <a:pt x="12635" y="976"/>
                  </a:cubicBezTo>
                  <a:cubicBezTo>
                    <a:pt x="12581" y="1012"/>
                    <a:pt x="12528" y="1044"/>
                    <a:pt x="12482" y="1088"/>
                  </a:cubicBezTo>
                  <a:cubicBezTo>
                    <a:pt x="12066" y="1506"/>
                    <a:pt x="11592" y="1856"/>
                    <a:pt x="11133" y="2224"/>
                  </a:cubicBezTo>
                  <a:cubicBezTo>
                    <a:pt x="10648" y="2613"/>
                    <a:pt x="10187" y="3024"/>
                    <a:pt x="9801" y="3515"/>
                  </a:cubicBezTo>
                  <a:cubicBezTo>
                    <a:pt x="9151" y="4346"/>
                    <a:pt x="8821" y="5275"/>
                    <a:pt x="8973" y="6343"/>
                  </a:cubicBezTo>
                  <a:cubicBezTo>
                    <a:pt x="9014" y="6630"/>
                    <a:pt x="9059" y="6946"/>
                    <a:pt x="9268" y="7145"/>
                  </a:cubicBezTo>
                  <a:cubicBezTo>
                    <a:pt x="9432" y="7304"/>
                    <a:pt x="9385" y="7410"/>
                    <a:pt x="9329" y="7560"/>
                  </a:cubicBezTo>
                  <a:cubicBezTo>
                    <a:pt x="8950" y="8563"/>
                    <a:pt x="8572" y="9569"/>
                    <a:pt x="8188" y="10571"/>
                  </a:cubicBezTo>
                  <a:cubicBezTo>
                    <a:pt x="8119" y="10749"/>
                    <a:pt x="8112" y="10941"/>
                    <a:pt x="7965" y="11102"/>
                  </a:cubicBezTo>
                  <a:cubicBezTo>
                    <a:pt x="6079" y="13162"/>
                    <a:pt x="4367" y="15365"/>
                    <a:pt x="2736" y="17632"/>
                  </a:cubicBezTo>
                  <a:cubicBezTo>
                    <a:pt x="2707" y="17671"/>
                    <a:pt x="2695" y="17736"/>
                    <a:pt x="2608" y="17736"/>
                  </a:cubicBezTo>
                  <a:cubicBezTo>
                    <a:pt x="2595" y="17736"/>
                    <a:pt x="2579" y="17735"/>
                    <a:pt x="2562" y="17731"/>
                  </a:cubicBezTo>
                  <a:cubicBezTo>
                    <a:pt x="2784" y="17057"/>
                    <a:pt x="2513" y="16296"/>
                    <a:pt x="2988" y="15664"/>
                  </a:cubicBezTo>
                  <a:cubicBezTo>
                    <a:pt x="3197" y="15382"/>
                    <a:pt x="3309" y="15039"/>
                    <a:pt x="3510" y="14747"/>
                  </a:cubicBezTo>
                  <a:cubicBezTo>
                    <a:pt x="4072" y="13922"/>
                    <a:pt x="4463" y="13029"/>
                    <a:pt x="4649" y="12037"/>
                  </a:cubicBezTo>
                  <a:cubicBezTo>
                    <a:pt x="4766" y="11415"/>
                    <a:pt x="4830" y="10795"/>
                    <a:pt x="4862" y="10170"/>
                  </a:cubicBezTo>
                  <a:cubicBezTo>
                    <a:pt x="4910" y="9254"/>
                    <a:pt x="4914" y="8337"/>
                    <a:pt x="4926" y="7421"/>
                  </a:cubicBezTo>
                  <a:cubicBezTo>
                    <a:pt x="4930" y="7226"/>
                    <a:pt x="4897" y="7030"/>
                    <a:pt x="4861" y="6838"/>
                  </a:cubicBezTo>
                  <a:cubicBezTo>
                    <a:pt x="4833" y="6693"/>
                    <a:pt x="4876" y="6480"/>
                    <a:pt x="4690" y="6433"/>
                  </a:cubicBezTo>
                  <a:cubicBezTo>
                    <a:pt x="4669" y="6428"/>
                    <a:pt x="4650" y="6426"/>
                    <a:pt x="4630" y="6426"/>
                  </a:cubicBezTo>
                  <a:cubicBezTo>
                    <a:pt x="4474" y="6426"/>
                    <a:pt x="4369" y="6584"/>
                    <a:pt x="4279" y="6697"/>
                  </a:cubicBezTo>
                  <a:cubicBezTo>
                    <a:pt x="3687" y="7447"/>
                    <a:pt x="3090" y="8196"/>
                    <a:pt x="2583" y="9009"/>
                  </a:cubicBezTo>
                  <a:cubicBezTo>
                    <a:pt x="1147" y="11322"/>
                    <a:pt x="1161" y="13684"/>
                    <a:pt x="2342" y="16083"/>
                  </a:cubicBezTo>
                  <a:cubicBezTo>
                    <a:pt x="2390" y="16182"/>
                    <a:pt x="2404" y="16272"/>
                    <a:pt x="2398" y="16375"/>
                  </a:cubicBezTo>
                  <a:cubicBezTo>
                    <a:pt x="2367" y="17027"/>
                    <a:pt x="2283" y="17672"/>
                    <a:pt x="2180" y="18314"/>
                  </a:cubicBezTo>
                  <a:cubicBezTo>
                    <a:pt x="2160" y="18432"/>
                    <a:pt x="2123" y="18540"/>
                    <a:pt x="2060" y="18643"/>
                  </a:cubicBezTo>
                  <a:cubicBezTo>
                    <a:pt x="1446" y="19645"/>
                    <a:pt x="833" y="20648"/>
                    <a:pt x="218" y="21650"/>
                  </a:cubicBezTo>
                  <a:cubicBezTo>
                    <a:pt x="142" y="21773"/>
                    <a:pt x="95" y="21904"/>
                    <a:pt x="60" y="22039"/>
                  </a:cubicBezTo>
                  <a:cubicBezTo>
                    <a:pt x="1" y="22262"/>
                    <a:pt x="153" y="22337"/>
                    <a:pt x="318" y="22385"/>
                  </a:cubicBezTo>
                  <a:cubicBezTo>
                    <a:pt x="351" y="22395"/>
                    <a:pt x="382" y="22399"/>
                    <a:pt x="410" y="22399"/>
                  </a:cubicBezTo>
                  <a:cubicBezTo>
                    <a:pt x="525" y="22399"/>
                    <a:pt x="600" y="22323"/>
                    <a:pt x="626" y="22186"/>
                  </a:cubicBezTo>
                  <a:cubicBezTo>
                    <a:pt x="646" y="22090"/>
                    <a:pt x="689" y="22010"/>
                    <a:pt x="737" y="21928"/>
                  </a:cubicBezTo>
                  <a:cubicBezTo>
                    <a:pt x="1094" y="21331"/>
                    <a:pt x="1457" y="20733"/>
                    <a:pt x="1814" y="20134"/>
                  </a:cubicBezTo>
                  <a:cubicBezTo>
                    <a:pt x="1856" y="20064"/>
                    <a:pt x="1906" y="20012"/>
                    <a:pt x="1989" y="19990"/>
                  </a:cubicBezTo>
                  <a:cubicBezTo>
                    <a:pt x="2538" y="19848"/>
                    <a:pt x="3059" y="19619"/>
                    <a:pt x="3561" y="19371"/>
                  </a:cubicBezTo>
                  <a:cubicBezTo>
                    <a:pt x="3703" y="19300"/>
                    <a:pt x="3833" y="19270"/>
                    <a:pt x="3957" y="19270"/>
                  </a:cubicBezTo>
                  <a:cubicBezTo>
                    <a:pt x="4123" y="19270"/>
                    <a:pt x="4280" y="19324"/>
                    <a:pt x="4444" y="19406"/>
                  </a:cubicBezTo>
                  <a:cubicBezTo>
                    <a:pt x="4508" y="19439"/>
                    <a:pt x="4564" y="19484"/>
                    <a:pt x="4628" y="19512"/>
                  </a:cubicBezTo>
                  <a:cubicBezTo>
                    <a:pt x="4924" y="19646"/>
                    <a:pt x="5211" y="19791"/>
                    <a:pt x="5551" y="19817"/>
                  </a:cubicBezTo>
                  <a:cubicBezTo>
                    <a:pt x="5649" y="19824"/>
                    <a:pt x="5745" y="19828"/>
                    <a:pt x="5839" y="19828"/>
                  </a:cubicBezTo>
                  <a:cubicBezTo>
                    <a:pt x="6898" y="19828"/>
                    <a:pt x="7750" y="19355"/>
                    <a:pt x="8456" y="18559"/>
                  </a:cubicBezTo>
                  <a:cubicBezTo>
                    <a:pt x="8733" y="18249"/>
                    <a:pt x="9024" y="17957"/>
                    <a:pt x="9324" y="17669"/>
                  </a:cubicBezTo>
                  <a:cubicBezTo>
                    <a:pt x="9766" y="17244"/>
                    <a:pt x="10168" y="16784"/>
                    <a:pt x="10449" y="16231"/>
                  </a:cubicBezTo>
                  <a:cubicBezTo>
                    <a:pt x="10517" y="16098"/>
                    <a:pt x="10604" y="15963"/>
                    <a:pt x="10500" y="15815"/>
                  </a:cubicBezTo>
                  <a:cubicBezTo>
                    <a:pt x="10442" y="15733"/>
                    <a:pt x="10363" y="15711"/>
                    <a:pt x="10281" y="15711"/>
                  </a:cubicBezTo>
                  <a:cubicBezTo>
                    <a:pt x="10224" y="15711"/>
                    <a:pt x="10165" y="15722"/>
                    <a:pt x="10109" y="15729"/>
                  </a:cubicBezTo>
                  <a:cubicBezTo>
                    <a:pt x="9892" y="15753"/>
                    <a:pt x="9677" y="15802"/>
                    <a:pt x="9460" y="15832"/>
                  </a:cubicBezTo>
                  <a:cubicBezTo>
                    <a:pt x="8813" y="15925"/>
                    <a:pt x="8156" y="15884"/>
                    <a:pt x="7515" y="16007"/>
                  </a:cubicBezTo>
                  <a:cubicBezTo>
                    <a:pt x="5912" y="16317"/>
                    <a:pt x="4653" y="17089"/>
                    <a:pt x="4014" y="18670"/>
                  </a:cubicBezTo>
                  <a:cubicBezTo>
                    <a:pt x="3992" y="18722"/>
                    <a:pt x="3969" y="18770"/>
                    <a:pt x="3914" y="18792"/>
                  </a:cubicBezTo>
                  <a:cubicBezTo>
                    <a:pt x="3365" y="19028"/>
                    <a:pt x="2815" y="19265"/>
                    <a:pt x="2264" y="19502"/>
                  </a:cubicBezTo>
                  <a:cubicBezTo>
                    <a:pt x="2534" y="18990"/>
                    <a:pt x="2834" y="18516"/>
                    <a:pt x="3131" y="18037"/>
                  </a:cubicBezTo>
                  <a:cubicBezTo>
                    <a:pt x="3794" y="16965"/>
                    <a:pt x="4443" y="15883"/>
                    <a:pt x="5163" y="14844"/>
                  </a:cubicBezTo>
                  <a:cubicBezTo>
                    <a:pt x="5291" y="14659"/>
                    <a:pt x="5462" y="14570"/>
                    <a:pt x="5671" y="14494"/>
                  </a:cubicBezTo>
                  <a:cubicBezTo>
                    <a:pt x="6357" y="14243"/>
                    <a:pt x="7078" y="14119"/>
                    <a:pt x="7766" y="13874"/>
                  </a:cubicBezTo>
                  <a:cubicBezTo>
                    <a:pt x="7952" y="13808"/>
                    <a:pt x="8136" y="13740"/>
                    <a:pt x="8308" y="13740"/>
                  </a:cubicBezTo>
                  <a:cubicBezTo>
                    <a:pt x="8485" y="13740"/>
                    <a:pt x="8651" y="13812"/>
                    <a:pt x="8795" y="14032"/>
                  </a:cubicBezTo>
                  <a:cubicBezTo>
                    <a:pt x="8798" y="14041"/>
                    <a:pt x="8806" y="14044"/>
                    <a:pt x="8813" y="14048"/>
                  </a:cubicBezTo>
                  <a:cubicBezTo>
                    <a:pt x="9175" y="14246"/>
                    <a:pt x="9548" y="14388"/>
                    <a:pt x="9945" y="14388"/>
                  </a:cubicBezTo>
                  <a:cubicBezTo>
                    <a:pt x="10083" y="14388"/>
                    <a:pt x="10224" y="14371"/>
                    <a:pt x="10369" y="14333"/>
                  </a:cubicBezTo>
                  <a:cubicBezTo>
                    <a:pt x="10905" y="14192"/>
                    <a:pt x="11410" y="13980"/>
                    <a:pt x="11829" y="13606"/>
                  </a:cubicBezTo>
                  <a:cubicBezTo>
                    <a:pt x="12906" y="12640"/>
                    <a:pt x="13411" y="11360"/>
                    <a:pt x="13765" y="10001"/>
                  </a:cubicBezTo>
                  <a:cubicBezTo>
                    <a:pt x="13792" y="9902"/>
                    <a:pt x="13791" y="9795"/>
                    <a:pt x="13693" y="9721"/>
                  </a:cubicBezTo>
                  <a:cubicBezTo>
                    <a:pt x="13652" y="9691"/>
                    <a:pt x="13612" y="9680"/>
                    <a:pt x="13573" y="9680"/>
                  </a:cubicBezTo>
                  <a:cubicBezTo>
                    <a:pt x="13506" y="9680"/>
                    <a:pt x="13443" y="9715"/>
                    <a:pt x="13386" y="9752"/>
                  </a:cubicBezTo>
                  <a:cubicBezTo>
                    <a:pt x="13122" y="9923"/>
                    <a:pt x="12859" y="10093"/>
                    <a:pt x="12573" y="10225"/>
                  </a:cubicBezTo>
                  <a:cubicBezTo>
                    <a:pt x="11925" y="10526"/>
                    <a:pt x="11275" y="10818"/>
                    <a:pt x="10630" y="11118"/>
                  </a:cubicBezTo>
                  <a:cubicBezTo>
                    <a:pt x="9611" y="11594"/>
                    <a:pt x="8812" y="12309"/>
                    <a:pt x="8283" y="13309"/>
                  </a:cubicBezTo>
                  <a:cubicBezTo>
                    <a:pt x="8233" y="13403"/>
                    <a:pt x="8163" y="13444"/>
                    <a:pt x="8071" y="13474"/>
                  </a:cubicBezTo>
                  <a:cubicBezTo>
                    <a:pt x="7433" y="13687"/>
                    <a:pt x="6794" y="13904"/>
                    <a:pt x="6153" y="14116"/>
                  </a:cubicBezTo>
                  <a:cubicBezTo>
                    <a:pt x="6047" y="14151"/>
                    <a:pt x="5939" y="14187"/>
                    <a:pt x="5827" y="14187"/>
                  </a:cubicBezTo>
                  <a:cubicBezTo>
                    <a:pt x="5793" y="14187"/>
                    <a:pt x="5758" y="14184"/>
                    <a:pt x="5723" y="14176"/>
                  </a:cubicBezTo>
                  <a:cubicBezTo>
                    <a:pt x="5709" y="14114"/>
                    <a:pt x="5751" y="14082"/>
                    <a:pt x="5778" y="14047"/>
                  </a:cubicBezTo>
                  <a:cubicBezTo>
                    <a:pt x="7349" y="11912"/>
                    <a:pt x="9127" y="9961"/>
                    <a:pt x="11061" y="8154"/>
                  </a:cubicBezTo>
                  <a:cubicBezTo>
                    <a:pt x="11138" y="8083"/>
                    <a:pt x="11219" y="8031"/>
                    <a:pt x="11322" y="8003"/>
                  </a:cubicBezTo>
                  <a:cubicBezTo>
                    <a:pt x="12045" y="7798"/>
                    <a:pt x="12758" y="7557"/>
                    <a:pt x="13494" y="7390"/>
                  </a:cubicBezTo>
                  <a:cubicBezTo>
                    <a:pt x="13606" y="7365"/>
                    <a:pt x="13713" y="7352"/>
                    <a:pt x="13815" y="7352"/>
                  </a:cubicBezTo>
                  <a:cubicBezTo>
                    <a:pt x="14002" y="7352"/>
                    <a:pt x="14174" y="7394"/>
                    <a:pt x="14338" y="7473"/>
                  </a:cubicBezTo>
                  <a:cubicBezTo>
                    <a:pt x="14635" y="7615"/>
                    <a:pt x="14937" y="7669"/>
                    <a:pt x="15240" y="7669"/>
                  </a:cubicBezTo>
                  <a:cubicBezTo>
                    <a:pt x="15477" y="7669"/>
                    <a:pt x="15714" y="7636"/>
                    <a:pt x="15950" y="7586"/>
                  </a:cubicBezTo>
                  <a:cubicBezTo>
                    <a:pt x="17189" y="7325"/>
                    <a:pt x="18075" y="6562"/>
                    <a:pt x="18737" y="5512"/>
                  </a:cubicBezTo>
                  <a:cubicBezTo>
                    <a:pt x="18836" y="5352"/>
                    <a:pt x="18927" y="5187"/>
                    <a:pt x="19002" y="5017"/>
                  </a:cubicBezTo>
                  <a:cubicBezTo>
                    <a:pt x="19085" y="4832"/>
                    <a:pt x="19013" y="4722"/>
                    <a:pt x="18825" y="4722"/>
                  </a:cubicBezTo>
                  <a:cubicBezTo>
                    <a:pt x="18815" y="4722"/>
                    <a:pt x="18804" y="4722"/>
                    <a:pt x="18793" y="4723"/>
                  </a:cubicBezTo>
                  <a:cubicBezTo>
                    <a:pt x="18716" y="4729"/>
                    <a:pt x="18638" y="4743"/>
                    <a:pt x="18562" y="4763"/>
                  </a:cubicBezTo>
                  <a:cubicBezTo>
                    <a:pt x="18144" y="4873"/>
                    <a:pt x="17718" y="4943"/>
                    <a:pt x="17290" y="4993"/>
                  </a:cubicBezTo>
                  <a:cubicBezTo>
                    <a:pt x="16792" y="5049"/>
                    <a:pt x="16287" y="5083"/>
                    <a:pt x="15804" y="5225"/>
                  </a:cubicBezTo>
                  <a:cubicBezTo>
                    <a:pt x="14881" y="5498"/>
                    <a:pt x="14139" y="5988"/>
                    <a:pt x="13793" y="6939"/>
                  </a:cubicBezTo>
                  <a:cubicBezTo>
                    <a:pt x="13776" y="6987"/>
                    <a:pt x="13753" y="7020"/>
                    <a:pt x="13706" y="7039"/>
                  </a:cubicBezTo>
                  <a:cubicBezTo>
                    <a:pt x="13141" y="7262"/>
                    <a:pt x="12571" y="7462"/>
                    <a:pt x="11950" y="7497"/>
                  </a:cubicBezTo>
                  <a:cubicBezTo>
                    <a:pt x="12519" y="6841"/>
                    <a:pt x="13230" y="6333"/>
                    <a:pt x="13738" y="5625"/>
                  </a:cubicBezTo>
                  <a:cubicBezTo>
                    <a:pt x="14033" y="5211"/>
                    <a:pt x="14430" y="4878"/>
                    <a:pt x="14780" y="4509"/>
                  </a:cubicBezTo>
                  <a:cubicBezTo>
                    <a:pt x="14842" y="4441"/>
                    <a:pt x="14906" y="4411"/>
                    <a:pt x="14992" y="4411"/>
                  </a:cubicBezTo>
                  <a:cubicBezTo>
                    <a:pt x="15004" y="4411"/>
                    <a:pt x="15015" y="4412"/>
                    <a:pt x="15027" y="4413"/>
                  </a:cubicBezTo>
                  <a:cubicBezTo>
                    <a:pt x="15117" y="4421"/>
                    <a:pt x="15207" y="4426"/>
                    <a:pt x="15297" y="4426"/>
                  </a:cubicBezTo>
                  <a:cubicBezTo>
                    <a:pt x="15464" y="4426"/>
                    <a:pt x="15630" y="4408"/>
                    <a:pt x="15796" y="4356"/>
                  </a:cubicBezTo>
                  <a:cubicBezTo>
                    <a:pt x="16475" y="4143"/>
                    <a:pt x="17024" y="3745"/>
                    <a:pt x="17469" y="3193"/>
                  </a:cubicBezTo>
                  <a:cubicBezTo>
                    <a:pt x="18162" y="2335"/>
                    <a:pt x="18498" y="1373"/>
                    <a:pt x="18336" y="264"/>
                  </a:cubicBezTo>
                  <a:cubicBezTo>
                    <a:pt x="18311" y="92"/>
                    <a:pt x="18244" y="1"/>
                    <a:pt x="18146" y="1"/>
                  </a:cubicBezTo>
                  <a:close/>
                </a:path>
              </a:pathLst>
            </a:custGeom>
            <a:solidFill>
              <a:srgbClr val="93B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3"/>
            <p:cNvSpPr/>
            <p:nvPr/>
          </p:nvSpPr>
          <p:spPr>
            <a:xfrm>
              <a:off x="6868800" y="1765825"/>
              <a:ext cx="61450" cy="204275"/>
            </a:xfrm>
            <a:custGeom>
              <a:avLst/>
              <a:gdLst/>
              <a:ahLst/>
              <a:cxnLst/>
              <a:rect l="l" t="t" r="r" b="b"/>
              <a:pathLst>
                <a:path w="2458" h="8171" extrusionOk="0">
                  <a:moveTo>
                    <a:pt x="2452" y="2946"/>
                  </a:moveTo>
                  <a:cubicBezTo>
                    <a:pt x="2451" y="2948"/>
                    <a:pt x="2451" y="2950"/>
                    <a:pt x="2451" y="2952"/>
                  </a:cubicBezTo>
                  <a:lnTo>
                    <a:pt x="2451" y="2952"/>
                  </a:lnTo>
                  <a:cubicBezTo>
                    <a:pt x="2453" y="2951"/>
                    <a:pt x="2455" y="2950"/>
                    <a:pt x="2457" y="2949"/>
                  </a:cubicBezTo>
                  <a:lnTo>
                    <a:pt x="2452" y="2946"/>
                  </a:lnTo>
                  <a:close/>
                  <a:moveTo>
                    <a:pt x="2282" y="0"/>
                  </a:moveTo>
                  <a:cubicBezTo>
                    <a:pt x="2205" y="0"/>
                    <a:pt x="2167" y="144"/>
                    <a:pt x="2138" y="228"/>
                  </a:cubicBezTo>
                  <a:cubicBezTo>
                    <a:pt x="1956" y="753"/>
                    <a:pt x="1784" y="1283"/>
                    <a:pt x="1602" y="1809"/>
                  </a:cubicBezTo>
                  <a:cubicBezTo>
                    <a:pt x="1577" y="1881"/>
                    <a:pt x="1594" y="1987"/>
                    <a:pt x="1478" y="2015"/>
                  </a:cubicBezTo>
                  <a:cubicBezTo>
                    <a:pt x="1382" y="1778"/>
                    <a:pt x="1431" y="1507"/>
                    <a:pt x="1264" y="1235"/>
                  </a:cubicBezTo>
                  <a:lnTo>
                    <a:pt x="1264" y="1235"/>
                  </a:lnTo>
                  <a:cubicBezTo>
                    <a:pt x="1203" y="1562"/>
                    <a:pt x="1290" y="1812"/>
                    <a:pt x="1371" y="2060"/>
                  </a:cubicBezTo>
                  <a:cubicBezTo>
                    <a:pt x="1424" y="2225"/>
                    <a:pt x="1431" y="2376"/>
                    <a:pt x="1378" y="2543"/>
                  </a:cubicBezTo>
                  <a:cubicBezTo>
                    <a:pt x="1103" y="3385"/>
                    <a:pt x="963" y="4260"/>
                    <a:pt x="803" y="5129"/>
                  </a:cubicBezTo>
                  <a:cubicBezTo>
                    <a:pt x="771" y="5303"/>
                    <a:pt x="801" y="5499"/>
                    <a:pt x="671" y="5675"/>
                  </a:cubicBezTo>
                  <a:cubicBezTo>
                    <a:pt x="427" y="5007"/>
                    <a:pt x="291" y="4329"/>
                    <a:pt x="46" y="3686"/>
                  </a:cubicBezTo>
                  <a:cubicBezTo>
                    <a:pt x="1" y="3806"/>
                    <a:pt x="2" y="3919"/>
                    <a:pt x="22" y="4034"/>
                  </a:cubicBezTo>
                  <a:cubicBezTo>
                    <a:pt x="126" y="4669"/>
                    <a:pt x="359" y="5275"/>
                    <a:pt x="461" y="5910"/>
                  </a:cubicBezTo>
                  <a:cubicBezTo>
                    <a:pt x="493" y="6109"/>
                    <a:pt x="623" y="6292"/>
                    <a:pt x="575" y="6500"/>
                  </a:cubicBezTo>
                  <a:cubicBezTo>
                    <a:pt x="472" y="6945"/>
                    <a:pt x="486" y="7403"/>
                    <a:pt x="420" y="7851"/>
                  </a:cubicBezTo>
                  <a:cubicBezTo>
                    <a:pt x="403" y="7964"/>
                    <a:pt x="418" y="8080"/>
                    <a:pt x="514" y="8170"/>
                  </a:cubicBezTo>
                  <a:cubicBezTo>
                    <a:pt x="599" y="8090"/>
                    <a:pt x="621" y="8000"/>
                    <a:pt x="628" y="7906"/>
                  </a:cubicBezTo>
                  <a:cubicBezTo>
                    <a:pt x="706" y="6818"/>
                    <a:pt x="905" y="5749"/>
                    <a:pt x="1090" y="4676"/>
                  </a:cubicBezTo>
                  <a:cubicBezTo>
                    <a:pt x="1122" y="4493"/>
                    <a:pt x="1152" y="4317"/>
                    <a:pt x="1313" y="4175"/>
                  </a:cubicBezTo>
                  <a:cubicBezTo>
                    <a:pt x="1618" y="3906"/>
                    <a:pt x="1907" y="3618"/>
                    <a:pt x="2195" y="3329"/>
                  </a:cubicBezTo>
                  <a:cubicBezTo>
                    <a:pt x="2301" y="3221"/>
                    <a:pt x="2421" y="3115"/>
                    <a:pt x="2451" y="2952"/>
                  </a:cubicBezTo>
                  <a:lnTo>
                    <a:pt x="2451" y="2952"/>
                  </a:lnTo>
                  <a:cubicBezTo>
                    <a:pt x="2266" y="3033"/>
                    <a:pt x="2151" y="3193"/>
                    <a:pt x="2007" y="3322"/>
                  </a:cubicBezTo>
                  <a:cubicBezTo>
                    <a:pt x="1759" y="3546"/>
                    <a:pt x="1509" y="3766"/>
                    <a:pt x="1252" y="3992"/>
                  </a:cubicBezTo>
                  <a:cubicBezTo>
                    <a:pt x="1232" y="3927"/>
                    <a:pt x="1252" y="3852"/>
                    <a:pt x="1265" y="3779"/>
                  </a:cubicBezTo>
                  <a:cubicBezTo>
                    <a:pt x="1350" y="3292"/>
                    <a:pt x="1502" y="2822"/>
                    <a:pt x="1646" y="2352"/>
                  </a:cubicBezTo>
                  <a:cubicBezTo>
                    <a:pt x="1759" y="1980"/>
                    <a:pt x="1839" y="1592"/>
                    <a:pt x="2034" y="1248"/>
                  </a:cubicBezTo>
                  <a:lnTo>
                    <a:pt x="2034" y="1248"/>
                  </a:lnTo>
                  <a:cubicBezTo>
                    <a:pt x="2033" y="1250"/>
                    <a:pt x="2033" y="1253"/>
                    <a:pt x="2033" y="1256"/>
                  </a:cubicBezTo>
                  <a:lnTo>
                    <a:pt x="2034" y="1247"/>
                  </a:lnTo>
                  <a:lnTo>
                    <a:pt x="2034" y="1247"/>
                  </a:lnTo>
                  <a:cubicBezTo>
                    <a:pt x="2034" y="1247"/>
                    <a:pt x="2034" y="1247"/>
                    <a:pt x="2034" y="1248"/>
                  </a:cubicBezTo>
                  <a:lnTo>
                    <a:pt x="2034" y="1248"/>
                  </a:lnTo>
                  <a:cubicBezTo>
                    <a:pt x="2086" y="916"/>
                    <a:pt x="2246" y="617"/>
                    <a:pt x="2329" y="293"/>
                  </a:cubicBezTo>
                  <a:cubicBezTo>
                    <a:pt x="2353" y="197"/>
                    <a:pt x="2429" y="45"/>
                    <a:pt x="2304" y="4"/>
                  </a:cubicBezTo>
                  <a:cubicBezTo>
                    <a:pt x="2296" y="2"/>
                    <a:pt x="2289" y="0"/>
                    <a:pt x="2282" y="0"/>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3"/>
            <p:cNvSpPr/>
            <p:nvPr/>
          </p:nvSpPr>
          <p:spPr>
            <a:xfrm>
              <a:off x="7024600" y="1852125"/>
              <a:ext cx="107375" cy="61975"/>
            </a:xfrm>
            <a:custGeom>
              <a:avLst/>
              <a:gdLst/>
              <a:ahLst/>
              <a:cxnLst/>
              <a:rect l="l" t="t" r="r" b="b"/>
              <a:pathLst>
                <a:path w="4295" h="2479" extrusionOk="0">
                  <a:moveTo>
                    <a:pt x="1883" y="826"/>
                  </a:moveTo>
                  <a:lnTo>
                    <a:pt x="1874" y="832"/>
                  </a:lnTo>
                  <a:cubicBezTo>
                    <a:pt x="1874" y="836"/>
                    <a:pt x="1873" y="840"/>
                    <a:pt x="1872" y="844"/>
                  </a:cubicBezTo>
                  <a:lnTo>
                    <a:pt x="1872" y="844"/>
                  </a:lnTo>
                  <a:cubicBezTo>
                    <a:pt x="1876" y="838"/>
                    <a:pt x="1879" y="832"/>
                    <a:pt x="1883" y="826"/>
                  </a:cubicBezTo>
                  <a:close/>
                  <a:moveTo>
                    <a:pt x="4294" y="1"/>
                  </a:moveTo>
                  <a:lnTo>
                    <a:pt x="4294" y="1"/>
                  </a:lnTo>
                  <a:cubicBezTo>
                    <a:pt x="3681" y="261"/>
                    <a:pt x="3342" y="811"/>
                    <a:pt x="2779" y="1095"/>
                  </a:cubicBezTo>
                  <a:cubicBezTo>
                    <a:pt x="2807" y="825"/>
                    <a:pt x="2974" y="615"/>
                    <a:pt x="2948" y="325"/>
                  </a:cubicBezTo>
                  <a:lnTo>
                    <a:pt x="2948" y="325"/>
                  </a:lnTo>
                  <a:cubicBezTo>
                    <a:pt x="2743" y="540"/>
                    <a:pt x="2636" y="771"/>
                    <a:pt x="2597" y="1016"/>
                  </a:cubicBezTo>
                  <a:cubicBezTo>
                    <a:pt x="2557" y="1267"/>
                    <a:pt x="2410" y="1392"/>
                    <a:pt x="2207" y="1495"/>
                  </a:cubicBezTo>
                  <a:cubicBezTo>
                    <a:pt x="1990" y="1604"/>
                    <a:pt x="1788" y="1744"/>
                    <a:pt x="1521" y="1820"/>
                  </a:cubicBezTo>
                  <a:cubicBezTo>
                    <a:pt x="1590" y="1443"/>
                    <a:pt x="1821" y="1174"/>
                    <a:pt x="1872" y="844"/>
                  </a:cubicBezTo>
                  <a:lnTo>
                    <a:pt x="1872" y="844"/>
                  </a:lnTo>
                  <a:cubicBezTo>
                    <a:pt x="1768" y="1021"/>
                    <a:pt x="1628" y="1186"/>
                    <a:pt x="1571" y="1377"/>
                  </a:cubicBezTo>
                  <a:cubicBezTo>
                    <a:pt x="1390" y="1968"/>
                    <a:pt x="910" y="2144"/>
                    <a:pt x="400" y="2293"/>
                  </a:cubicBezTo>
                  <a:cubicBezTo>
                    <a:pt x="316" y="2315"/>
                    <a:pt x="230" y="2328"/>
                    <a:pt x="148" y="2356"/>
                  </a:cubicBezTo>
                  <a:cubicBezTo>
                    <a:pt x="89" y="2377"/>
                    <a:pt x="6" y="2380"/>
                    <a:pt x="0" y="2479"/>
                  </a:cubicBezTo>
                  <a:cubicBezTo>
                    <a:pt x="614" y="2445"/>
                    <a:pt x="1190" y="2283"/>
                    <a:pt x="1722" y="1992"/>
                  </a:cubicBezTo>
                  <a:cubicBezTo>
                    <a:pt x="1931" y="1877"/>
                    <a:pt x="2131" y="1800"/>
                    <a:pt x="2341" y="1800"/>
                  </a:cubicBezTo>
                  <a:cubicBezTo>
                    <a:pt x="2480" y="1800"/>
                    <a:pt x="2622" y="1833"/>
                    <a:pt x="2775" y="1912"/>
                  </a:cubicBezTo>
                  <a:cubicBezTo>
                    <a:pt x="2884" y="1968"/>
                    <a:pt x="3004" y="1997"/>
                    <a:pt x="3126" y="1997"/>
                  </a:cubicBezTo>
                  <a:cubicBezTo>
                    <a:pt x="3267" y="1997"/>
                    <a:pt x="3411" y="1958"/>
                    <a:pt x="3546" y="1878"/>
                  </a:cubicBezTo>
                  <a:cubicBezTo>
                    <a:pt x="3461" y="1856"/>
                    <a:pt x="3377" y="1847"/>
                    <a:pt x="3293" y="1847"/>
                  </a:cubicBezTo>
                  <a:cubicBezTo>
                    <a:pt x="3277" y="1847"/>
                    <a:pt x="3261" y="1847"/>
                    <a:pt x="3244" y="1848"/>
                  </a:cubicBezTo>
                  <a:cubicBezTo>
                    <a:pt x="3229" y="1848"/>
                    <a:pt x="3214" y="1849"/>
                    <a:pt x="3199" y="1849"/>
                  </a:cubicBezTo>
                  <a:cubicBezTo>
                    <a:pt x="3017" y="1849"/>
                    <a:pt x="2838" y="1825"/>
                    <a:pt x="2660" y="1787"/>
                  </a:cubicBezTo>
                  <a:cubicBezTo>
                    <a:pt x="2588" y="1772"/>
                    <a:pt x="2478" y="1778"/>
                    <a:pt x="2460" y="1693"/>
                  </a:cubicBezTo>
                  <a:cubicBezTo>
                    <a:pt x="2439" y="1601"/>
                    <a:pt x="2549" y="1583"/>
                    <a:pt x="2609" y="1540"/>
                  </a:cubicBezTo>
                  <a:cubicBezTo>
                    <a:pt x="2821" y="1392"/>
                    <a:pt x="3038" y="1251"/>
                    <a:pt x="3244" y="1096"/>
                  </a:cubicBezTo>
                  <a:cubicBezTo>
                    <a:pt x="3314" y="1043"/>
                    <a:pt x="3378" y="1012"/>
                    <a:pt x="3455" y="1012"/>
                  </a:cubicBezTo>
                  <a:cubicBezTo>
                    <a:pt x="3488" y="1012"/>
                    <a:pt x="3523" y="1017"/>
                    <a:pt x="3563" y="1030"/>
                  </a:cubicBezTo>
                  <a:cubicBezTo>
                    <a:pt x="3633" y="1051"/>
                    <a:pt x="3707" y="1069"/>
                    <a:pt x="3781" y="1069"/>
                  </a:cubicBezTo>
                  <a:cubicBezTo>
                    <a:pt x="3857" y="1069"/>
                    <a:pt x="3933" y="1050"/>
                    <a:pt x="4008" y="996"/>
                  </a:cubicBezTo>
                  <a:cubicBezTo>
                    <a:pt x="3915" y="905"/>
                    <a:pt x="3810" y="910"/>
                    <a:pt x="3712" y="900"/>
                  </a:cubicBezTo>
                  <a:cubicBezTo>
                    <a:pt x="3586" y="889"/>
                    <a:pt x="3577" y="839"/>
                    <a:pt x="3662" y="757"/>
                  </a:cubicBezTo>
                  <a:cubicBezTo>
                    <a:pt x="3760" y="666"/>
                    <a:pt x="3863" y="579"/>
                    <a:pt x="3957" y="488"/>
                  </a:cubicBezTo>
                  <a:cubicBezTo>
                    <a:pt x="4090" y="362"/>
                    <a:pt x="4211" y="227"/>
                    <a:pt x="4294"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3"/>
            <p:cNvSpPr/>
            <p:nvPr/>
          </p:nvSpPr>
          <p:spPr>
            <a:xfrm>
              <a:off x="6924725" y="1978700"/>
              <a:ext cx="132850" cy="68700"/>
            </a:xfrm>
            <a:custGeom>
              <a:avLst/>
              <a:gdLst/>
              <a:ahLst/>
              <a:cxnLst/>
              <a:rect l="l" t="t" r="r" b="b"/>
              <a:pathLst>
                <a:path w="5314" h="2748" extrusionOk="0">
                  <a:moveTo>
                    <a:pt x="5246" y="1"/>
                  </a:moveTo>
                  <a:cubicBezTo>
                    <a:pt x="5127" y="1"/>
                    <a:pt x="5038" y="62"/>
                    <a:pt x="4951" y="115"/>
                  </a:cubicBezTo>
                  <a:cubicBezTo>
                    <a:pt x="4609" y="323"/>
                    <a:pt x="4273" y="539"/>
                    <a:pt x="3930" y="745"/>
                  </a:cubicBezTo>
                  <a:cubicBezTo>
                    <a:pt x="3860" y="787"/>
                    <a:pt x="3780" y="872"/>
                    <a:pt x="3706" y="872"/>
                  </a:cubicBezTo>
                  <a:cubicBezTo>
                    <a:pt x="3691" y="872"/>
                    <a:pt x="3676" y="868"/>
                    <a:pt x="3662" y="861"/>
                  </a:cubicBezTo>
                  <a:cubicBezTo>
                    <a:pt x="3556" y="804"/>
                    <a:pt x="3661" y="680"/>
                    <a:pt x="3654" y="584"/>
                  </a:cubicBezTo>
                  <a:cubicBezTo>
                    <a:pt x="3649" y="539"/>
                    <a:pt x="3655" y="492"/>
                    <a:pt x="3659" y="374"/>
                  </a:cubicBezTo>
                  <a:lnTo>
                    <a:pt x="3659" y="374"/>
                  </a:lnTo>
                  <a:cubicBezTo>
                    <a:pt x="3513" y="543"/>
                    <a:pt x="3465" y="684"/>
                    <a:pt x="3442" y="829"/>
                  </a:cubicBezTo>
                  <a:cubicBezTo>
                    <a:pt x="3419" y="997"/>
                    <a:pt x="3332" y="1089"/>
                    <a:pt x="3189" y="1168"/>
                  </a:cubicBezTo>
                  <a:cubicBezTo>
                    <a:pt x="2779" y="1395"/>
                    <a:pt x="2362" y="1613"/>
                    <a:pt x="1933" y="1809"/>
                  </a:cubicBezTo>
                  <a:cubicBezTo>
                    <a:pt x="1825" y="1858"/>
                    <a:pt x="1722" y="1933"/>
                    <a:pt x="1554" y="1939"/>
                  </a:cubicBezTo>
                  <a:cubicBezTo>
                    <a:pt x="1828" y="1445"/>
                    <a:pt x="2173" y="1033"/>
                    <a:pt x="2372" y="536"/>
                  </a:cubicBezTo>
                  <a:lnTo>
                    <a:pt x="2372" y="536"/>
                  </a:lnTo>
                  <a:cubicBezTo>
                    <a:pt x="2220" y="618"/>
                    <a:pt x="2116" y="745"/>
                    <a:pt x="2025" y="880"/>
                  </a:cubicBezTo>
                  <a:cubicBezTo>
                    <a:pt x="1792" y="1233"/>
                    <a:pt x="1560" y="1586"/>
                    <a:pt x="1335" y="1946"/>
                  </a:cubicBezTo>
                  <a:cubicBezTo>
                    <a:pt x="1248" y="2085"/>
                    <a:pt x="1143" y="2184"/>
                    <a:pt x="988" y="2243"/>
                  </a:cubicBezTo>
                  <a:cubicBezTo>
                    <a:pt x="704" y="2353"/>
                    <a:pt x="422" y="2469"/>
                    <a:pt x="140" y="2588"/>
                  </a:cubicBezTo>
                  <a:cubicBezTo>
                    <a:pt x="85" y="2610"/>
                    <a:pt x="0" y="2631"/>
                    <a:pt x="33" y="2712"/>
                  </a:cubicBezTo>
                  <a:cubicBezTo>
                    <a:pt x="43" y="2739"/>
                    <a:pt x="64" y="2748"/>
                    <a:pt x="87" y="2748"/>
                  </a:cubicBezTo>
                  <a:cubicBezTo>
                    <a:pt x="116" y="2748"/>
                    <a:pt x="150" y="2734"/>
                    <a:pt x="178" y="2723"/>
                  </a:cubicBezTo>
                  <a:cubicBezTo>
                    <a:pt x="414" y="2636"/>
                    <a:pt x="665" y="2606"/>
                    <a:pt x="895" y="2496"/>
                  </a:cubicBezTo>
                  <a:cubicBezTo>
                    <a:pt x="1530" y="2193"/>
                    <a:pt x="2171" y="1902"/>
                    <a:pt x="2801" y="1590"/>
                  </a:cubicBezTo>
                  <a:cubicBezTo>
                    <a:pt x="3576" y="1206"/>
                    <a:pt x="4330" y="787"/>
                    <a:pt x="5039" y="296"/>
                  </a:cubicBezTo>
                  <a:cubicBezTo>
                    <a:pt x="5144" y="224"/>
                    <a:pt x="5268" y="165"/>
                    <a:pt x="5313" y="7"/>
                  </a:cubicBezTo>
                  <a:cubicBezTo>
                    <a:pt x="5290" y="2"/>
                    <a:pt x="5268" y="1"/>
                    <a:pt x="5246"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3"/>
            <p:cNvSpPr/>
            <p:nvPr/>
          </p:nvSpPr>
          <p:spPr>
            <a:xfrm>
              <a:off x="7055775" y="1620875"/>
              <a:ext cx="74675" cy="133675"/>
            </a:xfrm>
            <a:custGeom>
              <a:avLst/>
              <a:gdLst/>
              <a:ahLst/>
              <a:cxnLst/>
              <a:rect l="l" t="t" r="r" b="b"/>
              <a:pathLst>
                <a:path w="2987" h="5347" extrusionOk="0">
                  <a:moveTo>
                    <a:pt x="2899" y="1"/>
                  </a:moveTo>
                  <a:cubicBezTo>
                    <a:pt x="2703" y="128"/>
                    <a:pt x="2577" y="275"/>
                    <a:pt x="2465" y="434"/>
                  </a:cubicBezTo>
                  <a:cubicBezTo>
                    <a:pt x="1714" y="1499"/>
                    <a:pt x="1051" y="2614"/>
                    <a:pt x="545" y="3819"/>
                  </a:cubicBezTo>
                  <a:cubicBezTo>
                    <a:pt x="513" y="3901"/>
                    <a:pt x="500" y="4003"/>
                    <a:pt x="375" y="4061"/>
                  </a:cubicBezTo>
                  <a:cubicBezTo>
                    <a:pt x="280" y="3565"/>
                    <a:pt x="186" y="3083"/>
                    <a:pt x="91" y="2586"/>
                  </a:cubicBezTo>
                  <a:cubicBezTo>
                    <a:pt x="1" y="2640"/>
                    <a:pt x="19" y="2702"/>
                    <a:pt x="20" y="2750"/>
                  </a:cubicBezTo>
                  <a:cubicBezTo>
                    <a:pt x="20" y="3124"/>
                    <a:pt x="112" y="3479"/>
                    <a:pt x="242" y="3825"/>
                  </a:cubicBezTo>
                  <a:cubicBezTo>
                    <a:pt x="338" y="4075"/>
                    <a:pt x="368" y="4313"/>
                    <a:pt x="248" y="4573"/>
                  </a:cubicBezTo>
                  <a:cubicBezTo>
                    <a:pt x="136" y="4814"/>
                    <a:pt x="42" y="5070"/>
                    <a:pt x="33" y="5346"/>
                  </a:cubicBezTo>
                  <a:cubicBezTo>
                    <a:pt x="241" y="4929"/>
                    <a:pt x="454" y="4512"/>
                    <a:pt x="615" y="4078"/>
                  </a:cubicBezTo>
                  <a:cubicBezTo>
                    <a:pt x="987" y="3066"/>
                    <a:pt x="1571" y="2180"/>
                    <a:pt x="2154" y="1288"/>
                  </a:cubicBezTo>
                  <a:cubicBezTo>
                    <a:pt x="2220" y="1189"/>
                    <a:pt x="2295" y="1140"/>
                    <a:pt x="2418" y="1121"/>
                  </a:cubicBezTo>
                  <a:cubicBezTo>
                    <a:pt x="2577" y="1094"/>
                    <a:pt x="2738" y="1048"/>
                    <a:pt x="2878" y="955"/>
                  </a:cubicBezTo>
                  <a:cubicBezTo>
                    <a:pt x="2922" y="927"/>
                    <a:pt x="2987" y="897"/>
                    <a:pt x="2971" y="835"/>
                  </a:cubicBezTo>
                  <a:cubicBezTo>
                    <a:pt x="2962" y="796"/>
                    <a:pt x="2936" y="789"/>
                    <a:pt x="2906" y="789"/>
                  </a:cubicBezTo>
                  <a:cubicBezTo>
                    <a:pt x="2886" y="789"/>
                    <a:pt x="2865" y="792"/>
                    <a:pt x="2847" y="792"/>
                  </a:cubicBezTo>
                  <a:cubicBezTo>
                    <a:pt x="2841" y="792"/>
                    <a:pt x="2835" y="792"/>
                    <a:pt x="2830" y="791"/>
                  </a:cubicBezTo>
                  <a:cubicBezTo>
                    <a:pt x="2822" y="790"/>
                    <a:pt x="2814" y="789"/>
                    <a:pt x="2805" y="789"/>
                  </a:cubicBezTo>
                  <a:cubicBezTo>
                    <a:pt x="2726" y="789"/>
                    <a:pt x="2650" y="835"/>
                    <a:pt x="2558" y="835"/>
                  </a:cubicBezTo>
                  <a:cubicBezTo>
                    <a:pt x="2536" y="835"/>
                    <a:pt x="2513" y="833"/>
                    <a:pt x="2489" y="826"/>
                  </a:cubicBezTo>
                  <a:cubicBezTo>
                    <a:pt x="2617" y="554"/>
                    <a:pt x="2853" y="341"/>
                    <a:pt x="2899"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3"/>
            <p:cNvSpPr/>
            <p:nvPr/>
          </p:nvSpPr>
          <p:spPr>
            <a:xfrm>
              <a:off x="7183675" y="1588400"/>
              <a:ext cx="82175" cy="95150"/>
            </a:xfrm>
            <a:custGeom>
              <a:avLst/>
              <a:gdLst/>
              <a:ahLst/>
              <a:cxnLst/>
              <a:rect l="l" t="t" r="r" b="b"/>
              <a:pathLst>
                <a:path w="3287" h="3806" extrusionOk="0">
                  <a:moveTo>
                    <a:pt x="3287" y="0"/>
                  </a:moveTo>
                  <a:lnTo>
                    <a:pt x="3287" y="0"/>
                  </a:lnTo>
                  <a:cubicBezTo>
                    <a:pt x="2766" y="442"/>
                    <a:pt x="2386" y="1020"/>
                    <a:pt x="1815" y="1506"/>
                  </a:cubicBezTo>
                  <a:cubicBezTo>
                    <a:pt x="1878" y="1153"/>
                    <a:pt x="1991" y="871"/>
                    <a:pt x="1932" y="505"/>
                  </a:cubicBezTo>
                  <a:lnTo>
                    <a:pt x="1932" y="505"/>
                  </a:lnTo>
                  <a:cubicBezTo>
                    <a:pt x="1808" y="731"/>
                    <a:pt x="1740" y="909"/>
                    <a:pt x="1768" y="1084"/>
                  </a:cubicBezTo>
                  <a:cubicBezTo>
                    <a:pt x="1833" y="1497"/>
                    <a:pt x="1657" y="1788"/>
                    <a:pt x="1376" y="2053"/>
                  </a:cubicBezTo>
                  <a:cubicBezTo>
                    <a:pt x="1246" y="2176"/>
                    <a:pt x="1138" y="2324"/>
                    <a:pt x="1015" y="2456"/>
                  </a:cubicBezTo>
                  <a:cubicBezTo>
                    <a:pt x="931" y="2543"/>
                    <a:pt x="862" y="2650"/>
                    <a:pt x="728" y="2710"/>
                  </a:cubicBezTo>
                  <a:cubicBezTo>
                    <a:pt x="672" y="2480"/>
                    <a:pt x="782" y="2279"/>
                    <a:pt x="728" y="2063"/>
                  </a:cubicBezTo>
                  <a:lnTo>
                    <a:pt x="728" y="2063"/>
                  </a:lnTo>
                  <a:cubicBezTo>
                    <a:pt x="649" y="2712"/>
                    <a:pt x="383" y="3282"/>
                    <a:pt x="0" y="3806"/>
                  </a:cubicBezTo>
                  <a:cubicBezTo>
                    <a:pt x="100" y="3740"/>
                    <a:pt x="169" y="3655"/>
                    <a:pt x="234" y="3568"/>
                  </a:cubicBezTo>
                  <a:cubicBezTo>
                    <a:pt x="528" y="3191"/>
                    <a:pt x="826" y="2818"/>
                    <a:pt x="1171" y="2485"/>
                  </a:cubicBezTo>
                  <a:cubicBezTo>
                    <a:pt x="1269" y="2393"/>
                    <a:pt x="1362" y="2353"/>
                    <a:pt x="1502" y="2351"/>
                  </a:cubicBezTo>
                  <a:cubicBezTo>
                    <a:pt x="1861" y="2347"/>
                    <a:pt x="2220" y="2305"/>
                    <a:pt x="2566" y="2192"/>
                  </a:cubicBezTo>
                  <a:cubicBezTo>
                    <a:pt x="2631" y="2170"/>
                    <a:pt x="2731" y="2139"/>
                    <a:pt x="2715" y="2067"/>
                  </a:cubicBezTo>
                  <a:cubicBezTo>
                    <a:pt x="2703" y="2016"/>
                    <a:pt x="2673" y="2002"/>
                    <a:pt x="2637" y="2002"/>
                  </a:cubicBezTo>
                  <a:cubicBezTo>
                    <a:pt x="2598" y="2002"/>
                    <a:pt x="2553" y="2019"/>
                    <a:pt x="2516" y="2025"/>
                  </a:cubicBezTo>
                  <a:cubicBezTo>
                    <a:pt x="2193" y="2083"/>
                    <a:pt x="1877" y="2169"/>
                    <a:pt x="1476" y="2183"/>
                  </a:cubicBezTo>
                  <a:cubicBezTo>
                    <a:pt x="1568" y="2076"/>
                    <a:pt x="1623" y="2012"/>
                    <a:pt x="1679" y="1943"/>
                  </a:cubicBezTo>
                  <a:cubicBezTo>
                    <a:pt x="2107" y="1432"/>
                    <a:pt x="2639" y="1019"/>
                    <a:pt x="3052" y="494"/>
                  </a:cubicBezTo>
                  <a:cubicBezTo>
                    <a:pt x="3165" y="349"/>
                    <a:pt x="3285" y="208"/>
                    <a:pt x="3287" y="0"/>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3"/>
            <p:cNvSpPr/>
            <p:nvPr/>
          </p:nvSpPr>
          <p:spPr>
            <a:xfrm>
              <a:off x="7169450" y="1701625"/>
              <a:ext cx="110200" cy="49975"/>
            </a:xfrm>
            <a:custGeom>
              <a:avLst/>
              <a:gdLst/>
              <a:ahLst/>
              <a:cxnLst/>
              <a:rect l="l" t="t" r="r" b="b"/>
              <a:pathLst>
                <a:path w="4408" h="1999" extrusionOk="0">
                  <a:moveTo>
                    <a:pt x="1303" y="984"/>
                  </a:moveTo>
                  <a:cubicBezTo>
                    <a:pt x="1302" y="986"/>
                    <a:pt x="1301" y="988"/>
                    <a:pt x="1300" y="989"/>
                  </a:cubicBezTo>
                  <a:lnTo>
                    <a:pt x="1300" y="989"/>
                  </a:lnTo>
                  <a:cubicBezTo>
                    <a:pt x="1303" y="988"/>
                    <a:pt x="1307" y="987"/>
                    <a:pt x="1310" y="986"/>
                  </a:cubicBezTo>
                  <a:lnTo>
                    <a:pt x="1303" y="984"/>
                  </a:lnTo>
                  <a:close/>
                  <a:moveTo>
                    <a:pt x="3103" y="1"/>
                  </a:moveTo>
                  <a:cubicBezTo>
                    <a:pt x="2960" y="1"/>
                    <a:pt x="2916" y="82"/>
                    <a:pt x="2871" y="158"/>
                  </a:cubicBezTo>
                  <a:cubicBezTo>
                    <a:pt x="2723" y="414"/>
                    <a:pt x="2579" y="675"/>
                    <a:pt x="2432" y="934"/>
                  </a:cubicBezTo>
                  <a:cubicBezTo>
                    <a:pt x="2390" y="1007"/>
                    <a:pt x="2367" y="1107"/>
                    <a:pt x="2285" y="1141"/>
                  </a:cubicBezTo>
                  <a:cubicBezTo>
                    <a:pt x="1869" y="1316"/>
                    <a:pt x="1443" y="1456"/>
                    <a:pt x="971" y="1566"/>
                  </a:cubicBezTo>
                  <a:cubicBezTo>
                    <a:pt x="1096" y="1350"/>
                    <a:pt x="1197" y="1170"/>
                    <a:pt x="1300" y="989"/>
                  </a:cubicBezTo>
                  <a:lnTo>
                    <a:pt x="1300" y="989"/>
                  </a:lnTo>
                  <a:cubicBezTo>
                    <a:pt x="1124" y="1051"/>
                    <a:pt x="1021" y="1204"/>
                    <a:pt x="960" y="1349"/>
                  </a:cubicBezTo>
                  <a:cubicBezTo>
                    <a:pt x="854" y="1600"/>
                    <a:pt x="657" y="1675"/>
                    <a:pt x="428" y="1741"/>
                  </a:cubicBezTo>
                  <a:cubicBezTo>
                    <a:pt x="273" y="1786"/>
                    <a:pt x="106" y="1826"/>
                    <a:pt x="0" y="1986"/>
                  </a:cubicBezTo>
                  <a:cubicBezTo>
                    <a:pt x="28" y="1995"/>
                    <a:pt x="54" y="1998"/>
                    <a:pt x="78" y="1998"/>
                  </a:cubicBezTo>
                  <a:cubicBezTo>
                    <a:pt x="150" y="1998"/>
                    <a:pt x="209" y="1968"/>
                    <a:pt x="269" y="1950"/>
                  </a:cubicBezTo>
                  <a:cubicBezTo>
                    <a:pt x="569" y="1858"/>
                    <a:pt x="868" y="1766"/>
                    <a:pt x="1163" y="1662"/>
                  </a:cubicBezTo>
                  <a:cubicBezTo>
                    <a:pt x="1240" y="1635"/>
                    <a:pt x="1312" y="1621"/>
                    <a:pt x="1383" y="1621"/>
                  </a:cubicBezTo>
                  <a:cubicBezTo>
                    <a:pt x="1479" y="1621"/>
                    <a:pt x="1573" y="1647"/>
                    <a:pt x="1673" y="1703"/>
                  </a:cubicBezTo>
                  <a:cubicBezTo>
                    <a:pt x="1870" y="1811"/>
                    <a:pt x="2072" y="1934"/>
                    <a:pt x="2315" y="1943"/>
                  </a:cubicBezTo>
                  <a:cubicBezTo>
                    <a:pt x="2159" y="1727"/>
                    <a:pt x="1867" y="1724"/>
                    <a:pt x="1673" y="1519"/>
                  </a:cubicBezTo>
                  <a:cubicBezTo>
                    <a:pt x="2009" y="1381"/>
                    <a:pt x="2322" y="1253"/>
                    <a:pt x="2638" y="1124"/>
                  </a:cubicBezTo>
                  <a:cubicBezTo>
                    <a:pt x="2899" y="1018"/>
                    <a:pt x="3153" y="874"/>
                    <a:pt x="3432" y="874"/>
                  </a:cubicBezTo>
                  <a:cubicBezTo>
                    <a:pt x="3529" y="874"/>
                    <a:pt x="3629" y="892"/>
                    <a:pt x="3733" y="934"/>
                  </a:cubicBezTo>
                  <a:cubicBezTo>
                    <a:pt x="3743" y="937"/>
                    <a:pt x="3754" y="940"/>
                    <a:pt x="3766" y="940"/>
                  </a:cubicBezTo>
                  <a:cubicBezTo>
                    <a:pt x="3791" y="940"/>
                    <a:pt x="3816" y="928"/>
                    <a:pt x="3823" y="891"/>
                  </a:cubicBezTo>
                  <a:cubicBezTo>
                    <a:pt x="3588" y="736"/>
                    <a:pt x="3588" y="738"/>
                    <a:pt x="3832" y="574"/>
                  </a:cubicBezTo>
                  <a:cubicBezTo>
                    <a:pt x="4046" y="431"/>
                    <a:pt x="4255" y="285"/>
                    <a:pt x="4407" y="66"/>
                  </a:cubicBezTo>
                  <a:lnTo>
                    <a:pt x="4407" y="66"/>
                  </a:lnTo>
                  <a:cubicBezTo>
                    <a:pt x="3767" y="290"/>
                    <a:pt x="3283" y="815"/>
                    <a:pt x="2559" y="1024"/>
                  </a:cubicBezTo>
                  <a:cubicBezTo>
                    <a:pt x="2768" y="643"/>
                    <a:pt x="2944" y="321"/>
                    <a:pt x="3118" y="1"/>
                  </a:cubicBezTo>
                  <a:cubicBezTo>
                    <a:pt x="3113" y="1"/>
                    <a:pt x="3108" y="1"/>
                    <a:pt x="3103"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3"/>
            <p:cNvSpPr/>
            <p:nvPr/>
          </p:nvSpPr>
          <p:spPr>
            <a:xfrm>
              <a:off x="7087850" y="1687975"/>
              <a:ext cx="30900" cy="7200"/>
            </a:xfrm>
            <a:custGeom>
              <a:avLst/>
              <a:gdLst/>
              <a:ahLst/>
              <a:cxnLst/>
              <a:rect l="l" t="t" r="r" b="b"/>
              <a:pathLst>
                <a:path w="1236" h="288" extrusionOk="0">
                  <a:moveTo>
                    <a:pt x="1108" y="1"/>
                  </a:moveTo>
                  <a:cubicBezTo>
                    <a:pt x="722" y="1"/>
                    <a:pt x="368" y="158"/>
                    <a:pt x="0" y="268"/>
                  </a:cubicBezTo>
                  <a:cubicBezTo>
                    <a:pt x="82" y="281"/>
                    <a:pt x="161" y="288"/>
                    <a:pt x="240" y="288"/>
                  </a:cubicBezTo>
                  <a:cubicBezTo>
                    <a:pt x="590" y="288"/>
                    <a:pt x="915" y="162"/>
                    <a:pt x="1235" y="6"/>
                  </a:cubicBezTo>
                  <a:cubicBezTo>
                    <a:pt x="1192" y="2"/>
                    <a:pt x="1150" y="1"/>
                    <a:pt x="1108"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3"/>
            <p:cNvSpPr/>
            <p:nvPr/>
          </p:nvSpPr>
          <p:spPr>
            <a:xfrm>
              <a:off x="6990300" y="2024625"/>
              <a:ext cx="29875" cy="5525"/>
            </a:xfrm>
            <a:custGeom>
              <a:avLst/>
              <a:gdLst/>
              <a:ahLst/>
              <a:cxnLst/>
              <a:rect l="l" t="t" r="r" b="b"/>
              <a:pathLst>
                <a:path w="1195" h="221" extrusionOk="0">
                  <a:moveTo>
                    <a:pt x="185" y="1"/>
                  </a:moveTo>
                  <a:cubicBezTo>
                    <a:pt x="124" y="1"/>
                    <a:pt x="63" y="4"/>
                    <a:pt x="1" y="10"/>
                  </a:cubicBezTo>
                  <a:cubicBezTo>
                    <a:pt x="322" y="97"/>
                    <a:pt x="638" y="221"/>
                    <a:pt x="973" y="221"/>
                  </a:cubicBezTo>
                  <a:cubicBezTo>
                    <a:pt x="1046" y="221"/>
                    <a:pt x="1120" y="215"/>
                    <a:pt x="1194" y="202"/>
                  </a:cubicBezTo>
                  <a:cubicBezTo>
                    <a:pt x="865" y="94"/>
                    <a:pt x="533" y="1"/>
                    <a:pt x="185"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3"/>
            <p:cNvSpPr/>
            <p:nvPr/>
          </p:nvSpPr>
          <p:spPr>
            <a:xfrm>
              <a:off x="7086825" y="1641125"/>
              <a:ext cx="4300" cy="22075"/>
            </a:xfrm>
            <a:custGeom>
              <a:avLst/>
              <a:gdLst/>
              <a:ahLst/>
              <a:cxnLst/>
              <a:rect l="l" t="t" r="r" b="b"/>
              <a:pathLst>
                <a:path w="172" h="883" extrusionOk="0">
                  <a:moveTo>
                    <a:pt x="125" y="1"/>
                  </a:moveTo>
                  <a:cubicBezTo>
                    <a:pt x="22" y="293"/>
                    <a:pt x="0" y="586"/>
                    <a:pt x="113" y="883"/>
                  </a:cubicBezTo>
                  <a:cubicBezTo>
                    <a:pt x="156" y="588"/>
                    <a:pt x="171" y="294"/>
                    <a:pt x="125"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3"/>
            <p:cNvSpPr/>
            <p:nvPr/>
          </p:nvSpPr>
          <p:spPr>
            <a:xfrm>
              <a:off x="6919575" y="1781800"/>
              <a:ext cx="15950" cy="16800"/>
            </a:xfrm>
            <a:custGeom>
              <a:avLst/>
              <a:gdLst/>
              <a:ahLst/>
              <a:cxnLst/>
              <a:rect l="l" t="t" r="r" b="b"/>
              <a:pathLst>
                <a:path w="638" h="672" extrusionOk="0">
                  <a:moveTo>
                    <a:pt x="601" y="0"/>
                  </a:moveTo>
                  <a:cubicBezTo>
                    <a:pt x="404" y="204"/>
                    <a:pt x="205" y="407"/>
                    <a:pt x="6" y="609"/>
                  </a:cubicBezTo>
                  <a:lnTo>
                    <a:pt x="6" y="609"/>
                  </a:lnTo>
                  <a:cubicBezTo>
                    <a:pt x="6" y="609"/>
                    <a:pt x="6" y="609"/>
                    <a:pt x="6" y="608"/>
                  </a:cubicBezTo>
                  <a:cubicBezTo>
                    <a:pt x="3" y="608"/>
                    <a:pt x="0" y="615"/>
                    <a:pt x="0" y="615"/>
                  </a:cubicBezTo>
                  <a:cubicBezTo>
                    <a:pt x="2" y="613"/>
                    <a:pt x="4" y="611"/>
                    <a:pt x="6" y="609"/>
                  </a:cubicBezTo>
                  <a:lnTo>
                    <a:pt x="6" y="609"/>
                  </a:lnTo>
                  <a:cubicBezTo>
                    <a:pt x="17" y="644"/>
                    <a:pt x="37" y="671"/>
                    <a:pt x="62" y="671"/>
                  </a:cubicBezTo>
                  <a:cubicBezTo>
                    <a:pt x="75" y="671"/>
                    <a:pt x="89" y="664"/>
                    <a:pt x="105" y="648"/>
                  </a:cubicBezTo>
                  <a:cubicBezTo>
                    <a:pt x="285" y="445"/>
                    <a:pt x="460" y="239"/>
                    <a:pt x="638" y="33"/>
                  </a:cubicBezTo>
                  <a:lnTo>
                    <a:pt x="601" y="0"/>
                  </a:ln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3"/>
            <p:cNvSpPr/>
            <p:nvPr/>
          </p:nvSpPr>
          <p:spPr>
            <a:xfrm>
              <a:off x="7202000" y="1724325"/>
              <a:ext cx="1300" cy="2075"/>
            </a:xfrm>
            <a:custGeom>
              <a:avLst/>
              <a:gdLst/>
              <a:ahLst/>
              <a:cxnLst/>
              <a:rect l="l" t="t" r="r" b="b"/>
              <a:pathLst>
                <a:path w="52" h="83" extrusionOk="0">
                  <a:moveTo>
                    <a:pt x="34" y="0"/>
                  </a:moveTo>
                  <a:cubicBezTo>
                    <a:pt x="34" y="0"/>
                    <a:pt x="33" y="0"/>
                    <a:pt x="33" y="0"/>
                  </a:cubicBezTo>
                  <a:cubicBezTo>
                    <a:pt x="25" y="20"/>
                    <a:pt x="18" y="40"/>
                    <a:pt x="12" y="60"/>
                  </a:cubicBezTo>
                  <a:lnTo>
                    <a:pt x="12" y="60"/>
                  </a:lnTo>
                  <a:cubicBezTo>
                    <a:pt x="25" y="41"/>
                    <a:pt x="39" y="22"/>
                    <a:pt x="52" y="3"/>
                  </a:cubicBezTo>
                  <a:cubicBezTo>
                    <a:pt x="46" y="3"/>
                    <a:pt x="37" y="0"/>
                    <a:pt x="34" y="0"/>
                  </a:cubicBezTo>
                  <a:close/>
                  <a:moveTo>
                    <a:pt x="12" y="60"/>
                  </a:moveTo>
                  <a:cubicBezTo>
                    <a:pt x="8" y="65"/>
                    <a:pt x="4" y="71"/>
                    <a:pt x="1" y="76"/>
                  </a:cubicBezTo>
                  <a:lnTo>
                    <a:pt x="5" y="82"/>
                  </a:lnTo>
                  <a:cubicBezTo>
                    <a:pt x="7" y="75"/>
                    <a:pt x="10" y="67"/>
                    <a:pt x="12" y="60"/>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3"/>
            <p:cNvSpPr/>
            <p:nvPr/>
          </p:nvSpPr>
          <p:spPr>
            <a:xfrm>
              <a:off x="6933000" y="1837025"/>
              <a:ext cx="250" cy="325"/>
            </a:xfrm>
            <a:custGeom>
              <a:avLst/>
              <a:gdLst/>
              <a:ahLst/>
              <a:cxnLst/>
              <a:rect l="l" t="t" r="r" b="b"/>
              <a:pathLst>
                <a:path w="10" h="13" extrusionOk="0">
                  <a:moveTo>
                    <a:pt x="9" y="1"/>
                  </a:moveTo>
                  <a:cubicBezTo>
                    <a:pt x="9" y="1"/>
                    <a:pt x="2" y="8"/>
                    <a:pt x="1" y="8"/>
                  </a:cubicBezTo>
                  <a:lnTo>
                    <a:pt x="6" y="12"/>
                  </a:lnTo>
                  <a:lnTo>
                    <a:pt x="9" y="1"/>
                  </a:ln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3"/>
            <p:cNvSpPr/>
            <p:nvPr/>
          </p:nvSpPr>
          <p:spPr>
            <a:xfrm>
              <a:off x="6931550" y="1837275"/>
              <a:ext cx="1625" cy="1025"/>
            </a:xfrm>
            <a:custGeom>
              <a:avLst/>
              <a:gdLst/>
              <a:ahLst/>
              <a:cxnLst/>
              <a:rect l="l" t="t" r="r" b="b"/>
              <a:pathLst>
                <a:path w="65" h="41" extrusionOk="0">
                  <a:moveTo>
                    <a:pt x="59" y="1"/>
                  </a:moveTo>
                  <a:cubicBezTo>
                    <a:pt x="39" y="12"/>
                    <a:pt x="21" y="25"/>
                    <a:pt x="1" y="36"/>
                  </a:cubicBezTo>
                  <a:lnTo>
                    <a:pt x="7" y="40"/>
                  </a:lnTo>
                  <a:lnTo>
                    <a:pt x="64" y="4"/>
                  </a:lnTo>
                  <a:lnTo>
                    <a:pt x="59" y="1"/>
                  </a:ln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6930125" y="1838175"/>
              <a:ext cx="1575" cy="1400"/>
            </a:xfrm>
            <a:custGeom>
              <a:avLst/>
              <a:gdLst/>
              <a:ahLst/>
              <a:cxnLst/>
              <a:rect l="l" t="t" r="r" b="b"/>
              <a:pathLst>
                <a:path w="63" h="56" extrusionOk="0">
                  <a:moveTo>
                    <a:pt x="58" y="0"/>
                  </a:moveTo>
                  <a:lnTo>
                    <a:pt x="0" y="52"/>
                  </a:lnTo>
                  <a:lnTo>
                    <a:pt x="4" y="55"/>
                  </a:lnTo>
                  <a:cubicBezTo>
                    <a:pt x="24" y="38"/>
                    <a:pt x="44" y="20"/>
                    <a:pt x="62" y="4"/>
                  </a:cubicBezTo>
                  <a:lnTo>
                    <a:pt x="58" y="0"/>
                  </a:ln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3"/>
            <p:cNvSpPr/>
            <p:nvPr/>
          </p:nvSpPr>
          <p:spPr>
            <a:xfrm>
              <a:off x="7071450" y="1872775"/>
              <a:ext cx="375" cy="175"/>
            </a:xfrm>
            <a:custGeom>
              <a:avLst/>
              <a:gdLst/>
              <a:ahLst/>
              <a:cxnLst/>
              <a:rect l="l" t="t" r="r" b="b"/>
              <a:pathLst>
                <a:path w="15" h="7" extrusionOk="0">
                  <a:moveTo>
                    <a:pt x="14" y="0"/>
                  </a:moveTo>
                  <a:lnTo>
                    <a:pt x="6" y="3"/>
                  </a:lnTo>
                  <a:lnTo>
                    <a:pt x="0" y="6"/>
                  </a:lnTo>
                  <a:lnTo>
                    <a:pt x="14" y="0"/>
                  </a:ln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33"/>
          <p:cNvGrpSpPr/>
          <p:nvPr/>
        </p:nvGrpSpPr>
        <p:grpSpPr>
          <a:xfrm rot="-2078588">
            <a:off x="-376886" y="3800852"/>
            <a:ext cx="1378847" cy="1378791"/>
            <a:chOff x="1441538" y="3350388"/>
            <a:chExt cx="616650" cy="616625"/>
          </a:xfrm>
        </p:grpSpPr>
        <p:sp>
          <p:nvSpPr>
            <p:cNvPr id="775" name="Google Shape;775;p33"/>
            <p:cNvSpPr/>
            <p:nvPr/>
          </p:nvSpPr>
          <p:spPr>
            <a:xfrm>
              <a:off x="1471413" y="3350388"/>
              <a:ext cx="586775" cy="570275"/>
            </a:xfrm>
            <a:custGeom>
              <a:avLst/>
              <a:gdLst/>
              <a:ahLst/>
              <a:cxnLst/>
              <a:rect l="l" t="t" r="r" b="b"/>
              <a:pathLst>
                <a:path w="23471" h="22811" extrusionOk="0">
                  <a:moveTo>
                    <a:pt x="20736" y="935"/>
                  </a:moveTo>
                  <a:cubicBezTo>
                    <a:pt x="20763" y="935"/>
                    <a:pt x="20791" y="938"/>
                    <a:pt x="20821" y="943"/>
                  </a:cubicBezTo>
                  <a:cubicBezTo>
                    <a:pt x="21020" y="980"/>
                    <a:pt x="21038" y="1139"/>
                    <a:pt x="20997" y="1323"/>
                  </a:cubicBezTo>
                  <a:cubicBezTo>
                    <a:pt x="20930" y="1488"/>
                    <a:pt x="20833" y="1639"/>
                    <a:pt x="20645" y="1639"/>
                  </a:cubicBezTo>
                  <a:cubicBezTo>
                    <a:pt x="20615" y="1639"/>
                    <a:pt x="20583" y="1636"/>
                    <a:pt x="20548" y="1628"/>
                  </a:cubicBezTo>
                  <a:cubicBezTo>
                    <a:pt x="20368" y="1585"/>
                    <a:pt x="20311" y="1429"/>
                    <a:pt x="20363" y="1258"/>
                  </a:cubicBezTo>
                  <a:cubicBezTo>
                    <a:pt x="20422" y="1067"/>
                    <a:pt x="20545" y="935"/>
                    <a:pt x="20736" y="935"/>
                  </a:cubicBezTo>
                  <a:close/>
                  <a:moveTo>
                    <a:pt x="15518" y="2806"/>
                  </a:moveTo>
                  <a:cubicBezTo>
                    <a:pt x="15536" y="2806"/>
                    <a:pt x="15554" y="2808"/>
                    <a:pt x="15572" y="2811"/>
                  </a:cubicBezTo>
                  <a:cubicBezTo>
                    <a:pt x="15698" y="2834"/>
                    <a:pt x="15756" y="2926"/>
                    <a:pt x="15728" y="3051"/>
                  </a:cubicBezTo>
                  <a:cubicBezTo>
                    <a:pt x="15700" y="3172"/>
                    <a:pt x="15611" y="3214"/>
                    <a:pt x="15509" y="3214"/>
                  </a:cubicBezTo>
                  <a:cubicBezTo>
                    <a:pt x="15506" y="3214"/>
                    <a:pt x="15502" y="3214"/>
                    <a:pt x="15499" y="3214"/>
                  </a:cubicBezTo>
                  <a:cubicBezTo>
                    <a:pt x="15362" y="3171"/>
                    <a:pt x="15297" y="3092"/>
                    <a:pt x="15325" y="2967"/>
                  </a:cubicBezTo>
                  <a:cubicBezTo>
                    <a:pt x="15351" y="2861"/>
                    <a:pt x="15424" y="2806"/>
                    <a:pt x="15518" y="2806"/>
                  </a:cubicBezTo>
                  <a:close/>
                  <a:moveTo>
                    <a:pt x="15216" y="4214"/>
                  </a:moveTo>
                  <a:cubicBezTo>
                    <a:pt x="15236" y="4214"/>
                    <a:pt x="15257" y="4218"/>
                    <a:pt x="15278" y="4225"/>
                  </a:cubicBezTo>
                  <a:cubicBezTo>
                    <a:pt x="15421" y="4279"/>
                    <a:pt x="15605" y="4448"/>
                    <a:pt x="15522" y="4680"/>
                  </a:cubicBezTo>
                  <a:cubicBezTo>
                    <a:pt x="15465" y="4837"/>
                    <a:pt x="15346" y="4910"/>
                    <a:pt x="15206" y="4910"/>
                  </a:cubicBezTo>
                  <a:cubicBezTo>
                    <a:pt x="15166" y="4910"/>
                    <a:pt x="15126" y="4904"/>
                    <a:pt x="15084" y="4893"/>
                  </a:cubicBezTo>
                  <a:cubicBezTo>
                    <a:pt x="14895" y="4842"/>
                    <a:pt x="14887" y="4676"/>
                    <a:pt x="14916" y="4539"/>
                  </a:cubicBezTo>
                  <a:cubicBezTo>
                    <a:pt x="14966" y="4354"/>
                    <a:pt x="15090" y="4214"/>
                    <a:pt x="15216" y="4214"/>
                  </a:cubicBezTo>
                  <a:close/>
                  <a:moveTo>
                    <a:pt x="21879" y="5473"/>
                  </a:moveTo>
                  <a:cubicBezTo>
                    <a:pt x="21905" y="5473"/>
                    <a:pt x="21931" y="5476"/>
                    <a:pt x="21959" y="5481"/>
                  </a:cubicBezTo>
                  <a:cubicBezTo>
                    <a:pt x="22103" y="5543"/>
                    <a:pt x="22171" y="5647"/>
                    <a:pt x="22124" y="5795"/>
                  </a:cubicBezTo>
                  <a:cubicBezTo>
                    <a:pt x="22086" y="5910"/>
                    <a:pt x="22002" y="5968"/>
                    <a:pt x="21901" y="5968"/>
                  </a:cubicBezTo>
                  <a:cubicBezTo>
                    <a:pt x="21871" y="5968"/>
                    <a:pt x="21840" y="5963"/>
                    <a:pt x="21808" y="5953"/>
                  </a:cubicBezTo>
                  <a:cubicBezTo>
                    <a:pt x="21683" y="5915"/>
                    <a:pt x="21556" y="5833"/>
                    <a:pt x="21618" y="5665"/>
                  </a:cubicBezTo>
                  <a:cubicBezTo>
                    <a:pt x="21663" y="5536"/>
                    <a:pt x="21756" y="5473"/>
                    <a:pt x="21879" y="5473"/>
                  </a:cubicBezTo>
                  <a:close/>
                  <a:moveTo>
                    <a:pt x="20814" y="5707"/>
                  </a:moveTo>
                  <a:cubicBezTo>
                    <a:pt x="20844" y="5707"/>
                    <a:pt x="20875" y="5711"/>
                    <a:pt x="20908" y="5720"/>
                  </a:cubicBezTo>
                  <a:cubicBezTo>
                    <a:pt x="21049" y="5757"/>
                    <a:pt x="21067" y="5875"/>
                    <a:pt x="21059" y="5991"/>
                  </a:cubicBezTo>
                  <a:cubicBezTo>
                    <a:pt x="20984" y="6122"/>
                    <a:pt x="20886" y="6193"/>
                    <a:pt x="20764" y="6193"/>
                  </a:cubicBezTo>
                  <a:cubicBezTo>
                    <a:pt x="20733" y="6193"/>
                    <a:pt x="20700" y="6188"/>
                    <a:pt x="20665" y="6179"/>
                  </a:cubicBezTo>
                  <a:cubicBezTo>
                    <a:pt x="20533" y="6139"/>
                    <a:pt x="20464" y="6029"/>
                    <a:pt x="20526" y="5903"/>
                  </a:cubicBezTo>
                  <a:cubicBezTo>
                    <a:pt x="20584" y="5783"/>
                    <a:pt x="20686" y="5707"/>
                    <a:pt x="20814" y="5707"/>
                  </a:cubicBezTo>
                  <a:close/>
                  <a:moveTo>
                    <a:pt x="10130" y="6101"/>
                  </a:moveTo>
                  <a:cubicBezTo>
                    <a:pt x="10155" y="6101"/>
                    <a:pt x="10180" y="6103"/>
                    <a:pt x="10207" y="6108"/>
                  </a:cubicBezTo>
                  <a:cubicBezTo>
                    <a:pt x="10433" y="6152"/>
                    <a:pt x="10495" y="6344"/>
                    <a:pt x="10525" y="6540"/>
                  </a:cubicBezTo>
                  <a:cubicBezTo>
                    <a:pt x="10561" y="6792"/>
                    <a:pt x="10519" y="7044"/>
                    <a:pt x="10468" y="7271"/>
                  </a:cubicBezTo>
                  <a:cubicBezTo>
                    <a:pt x="10412" y="7450"/>
                    <a:pt x="10350" y="7605"/>
                    <a:pt x="10213" y="7719"/>
                  </a:cubicBezTo>
                  <a:cubicBezTo>
                    <a:pt x="10126" y="7794"/>
                    <a:pt x="10028" y="7848"/>
                    <a:pt x="9920" y="7848"/>
                  </a:cubicBezTo>
                  <a:cubicBezTo>
                    <a:pt x="9886" y="7848"/>
                    <a:pt x="9852" y="7842"/>
                    <a:pt x="9816" y="7831"/>
                  </a:cubicBezTo>
                  <a:cubicBezTo>
                    <a:pt x="9660" y="7780"/>
                    <a:pt x="9640" y="7640"/>
                    <a:pt x="9595" y="7497"/>
                  </a:cubicBezTo>
                  <a:cubicBezTo>
                    <a:pt x="9466" y="7090"/>
                    <a:pt x="9507" y="6723"/>
                    <a:pt x="9737" y="6373"/>
                  </a:cubicBezTo>
                  <a:cubicBezTo>
                    <a:pt x="9835" y="6222"/>
                    <a:pt x="9955" y="6101"/>
                    <a:pt x="10130" y="6101"/>
                  </a:cubicBezTo>
                  <a:close/>
                  <a:moveTo>
                    <a:pt x="9515" y="8920"/>
                  </a:moveTo>
                  <a:cubicBezTo>
                    <a:pt x="9534" y="8920"/>
                    <a:pt x="9554" y="8923"/>
                    <a:pt x="9575" y="8929"/>
                  </a:cubicBezTo>
                  <a:cubicBezTo>
                    <a:pt x="9716" y="8967"/>
                    <a:pt x="9710" y="9112"/>
                    <a:pt x="9678" y="9228"/>
                  </a:cubicBezTo>
                  <a:cubicBezTo>
                    <a:pt x="9646" y="9337"/>
                    <a:pt x="9574" y="9395"/>
                    <a:pt x="9472" y="9395"/>
                  </a:cubicBezTo>
                  <a:cubicBezTo>
                    <a:pt x="9451" y="9395"/>
                    <a:pt x="9428" y="9393"/>
                    <a:pt x="9404" y="9387"/>
                  </a:cubicBezTo>
                  <a:cubicBezTo>
                    <a:pt x="9293" y="9332"/>
                    <a:pt x="9236" y="9245"/>
                    <a:pt x="9281" y="9126"/>
                  </a:cubicBezTo>
                  <a:cubicBezTo>
                    <a:pt x="9324" y="9016"/>
                    <a:pt x="9403" y="8920"/>
                    <a:pt x="9515" y="8920"/>
                  </a:cubicBezTo>
                  <a:close/>
                  <a:moveTo>
                    <a:pt x="19226" y="9769"/>
                  </a:moveTo>
                  <a:cubicBezTo>
                    <a:pt x="19251" y="9769"/>
                    <a:pt x="19276" y="9771"/>
                    <a:pt x="19302" y="9774"/>
                  </a:cubicBezTo>
                  <a:cubicBezTo>
                    <a:pt x="19436" y="9826"/>
                    <a:pt x="19495" y="9927"/>
                    <a:pt x="19450" y="10056"/>
                  </a:cubicBezTo>
                  <a:cubicBezTo>
                    <a:pt x="19409" y="10165"/>
                    <a:pt x="19325" y="10221"/>
                    <a:pt x="19221" y="10221"/>
                  </a:cubicBezTo>
                  <a:cubicBezTo>
                    <a:pt x="19193" y="10221"/>
                    <a:pt x="19163" y="10217"/>
                    <a:pt x="19133" y="10209"/>
                  </a:cubicBezTo>
                  <a:cubicBezTo>
                    <a:pt x="19002" y="10175"/>
                    <a:pt x="18915" y="10086"/>
                    <a:pt x="18959" y="9948"/>
                  </a:cubicBezTo>
                  <a:cubicBezTo>
                    <a:pt x="19002" y="9816"/>
                    <a:pt x="19104" y="9769"/>
                    <a:pt x="19226" y="9769"/>
                  </a:cubicBezTo>
                  <a:close/>
                  <a:moveTo>
                    <a:pt x="17145" y="10174"/>
                  </a:moveTo>
                  <a:cubicBezTo>
                    <a:pt x="17165" y="10174"/>
                    <a:pt x="17185" y="10176"/>
                    <a:pt x="17207" y="10179"/>
                  </a:cubicBezTo>
                  <a:cubicBezTo>
                    <a:pt x="17365" y="10206"/>
                    <a:pt x="17534" y="10209"/>
                    <a:pt x="17569" y="10401"/>
                  </a:cubicBezTo>
                  <a:cubicBezTo>
                    <a:pt x="17603" y="10581"/>
                    <a:pt x="17486" y="10696"/>
                    <a:pt x="17331" y="10758"/>
                  </a:cubicBezTo>
                  <a:cubicBezTo>
                    <a:pt x="17102" y="10848"/>
                    <a:pt x="16866" y="10903"/>
                    <a:pt x="16636" y="10903"/>
                  </a:cubicBezTo>
                  <a:cubicBezTo>
                    <a:pt x="16607" y="10903"/>
                    <a:pt x="16579" y="10902"/>
                    <a:pt x="16550" y="10900"/>
                  </a:cubicBezTo>
                  <a:cubicBezTo>
                    <a:pt x="16389" y="10856"/>
                    <a:pt x="16279" y="10786"/>
                    <a:pt x="16275" y="10629"/>
                  </a:cubicBezTo>
                  <a:cubicBezTo>
                    <a:pt x="16271" y="10483"/>
                    <a:pt x="16377" y="10416"/>
                    <a:pt x="16508" y="10411"/>
                  </a:cubicBezTo>
                  <a:cubicBezTo>
                    <a:pt x="16744" y="10401"/>
                    <a:pt x="16903" y="10174"/>
                    <a:pt x="17145" y="10174"/>
                  </a:cubicBezTo>
                  <a:close/>
                  <a:moveTo>
                    <a:pt x="12600" y="15459"/>
                  </a:moveTo>
                  <a:cubicBezTo>
                    <a:pt x="12626" y="15459"/>
                    <a:pt x="12653" y="15463"/>
                    <a:pt x="12681" y="15470"/>
                  </a:cubicBezTo>
                  <a:cubicBezTo>
                    <a:pt x="12815" y="15501"/>
                    <a:pt x="12870" y="15599"/>
                    <a:pt x="12842" y="15733"/>
                  </a:cubicBezTo>
                  <a:cubicBezTo>
                    <a:pt x="12784" y="15847"/>
                    <a:pt x="12700" y="15909"/>
                    <a:pt x="12593" y="15909"/>
                  </a:cubicBezTo>
                  <a:cubicBezTo>
                    <a:pt x="12569" y="15909"/>
                    <a:pt x="12545" y="15906"/>
                    <a:pt x="12519" y="15900"/>
                  </a:cubicBezTo>
                  <a:cubicBezTo>
                    <a:pt x="12383" y="15866"/>
                    <a:pt x="12321" y="15759"/>
                    <a:pt x="12365" y="15628"/>
                  </a:cubicBezTo>
                  <a:cubicBezTo>
                    <a:pt x="12403" y="15517"/>
                    <a:pt x="12493" y="15459"/>
                    <a:pt x="12600" y="15459"/>
                  </a:cubicBezTo>
                  <a:close/>
                  <a:moveTo>
                    <a:pt x="11083" y="15498"/>
                  </a:moveTo>
                  <a:cubicBezTo>
                    <a:pt x="11176" y="15498"/>
                    <a:pt x="11264" y="15534"/>
                    <a:pt x="11301" y="15649"/>
                  </a:cubicBezTo>
                  <a:cubicBezTo>
                    <a:pt x="11340" y="15781"/>
                    <a:pt x="11237" y="15838"/>
                    <a:pt x="11157" y="15910"/>
                  </a:cubicBezTo>
                  <a:cubicBezTo>
                    <a:pt x="10873" y="16167"/>
                    <a:pt x="10518" y="16042"/>
                    <a:pt x="10252" y="16117"/>
                  </a:cubicBezTo>
                  <a:cubicBezTo>
                    <a:pt x="10083" y="16075"/>
                    <a:pt x="9991" y="16021"/>
                    <a:pt x="9991" y="15891"/>
                  </a:cubicBezTo>
                  <a:cubicBezTo>
                    <a:pt x="9990" y="15776"/>
                    <a:pt x="10066" y="15724"/>
                    <a:pt x="10169" y="15698"/>
                  </a:cubicBezTo>
                  <a:cubicBezTo>
                    <a:pt x="10449" y="15633"/>
                    <a:pt x="10725" y="15557"/>
                    <a:pt x="11007" y="15505"/>
                  </a:cubicBezTo>
                  <a:cubicBezTo>
                    <a:pt x="11032" y="15500"/>
                    <a:pt x="11058" y="15498"/>
                    <a:pt x="11083" y="15498"/>
                  </a:cubicBezTo>
                  <a:close/>
                  <a:moveTo>
                    <a:pt x="2581" y="14646"/>
                  </a:moveTo>
                  <a:cubicBezTo>
                    <a:pt x="2603" y="14646"/>
                    <a:pt x="2626" y="14649"/>
                    <a:pt x="2650" y="14655"/>
                  </a:cubicBezTo>
                  <a:cubicBezTo>
                    <a:pt x="2800" y="14695"/>
                    <a:pt x="2844" y="14829"/>
                    <a:pt x="2859" y="14964"/>
                  </a:cubicBezTo>
                  <a:cubicBezTo>
                    <a:pt x="2885" y="15175"/>
                    <a:pt x="2794" y="15367"/>
                    <a:pt x="2734" y="15640"/>
                  </a:cubicBezTo>
                  <a:cubicBezTo>
                    <a:pt x="2686" y="15760"/>
                    <a:pt x="2617" y="15955"/>
                    <a:pt x="2521" y="16136"/>
                  </a:cubicBezTo>
                  <a:cubicBezTo>
                    <a:pt x="2468" y="16235"/>
                    <a:pt x="2383" y="16300"/>
                    <a:pt x="2282" y="16300"/>
                  </a:cubicBezTo>
                  <a:cubicBezTo>
                    <a:pt x="2241" y="16300"/>
                    <a:pt x="2198" y="16289"/>
                    <a:pt x="2154" y="16267"/>
                  </a:cubicBezTo>
                  <a:cubicBezTo>
                    <a:pt x="1987" y="16179"/>
                    <a:pt x="1945" y="16027"/>
                    <a:pt x="2048" y="15872"/>
                  </a:cubicBezTo>
                  <a:cubicBezTo>
                    <a:pt x="2125" y="15756"/>
                    <a:pt x="2124" y="15663"/>
                    <a:pt x="2102" y="15536"/>
                  </a:cubicBezTo>
                  <a:cubicBezTo>
                    <a:pt x="2054" y="15268"/>
                    <a:pt x="2200" y="15048"/>
                    <a:pt x="2323" y="14827"/>
                  </a:cubicBezTo>
                  <a:cubicBezTo>
                    <a:pt x="2380" y="14724"/>
                    <a:pt x="2466" y="14646"/>
                    <a:pt x="2581" y="14646"/>
                  </a:cubicBezTo>
                  <a:close/>
                  <a:moveTo>
                    <a:pt x="2449" y="16825"/>
                  </a:moveTo>
                  <a:cubicBezTo>
                    <a:pt x="2470" y="16825"/>
                    <a:pt x="2492" y="16827"/>
                    <a:pt x="2516" y="16831"/>
                  </a:cubicBezTo>
                  <a:cubicBezTo>
                    <a:pt x="2667" y="16882"/>
                    <a:pt x="2749" y="16992"/>
                    <a:pt x="2717" y="17154"/>
                  </a:cubicBezTo>
                  <a:cubicBezTo>
                    <a:pt x="2688" y="17288"/>
                    <a:pt x="2605" y="17362"/>
                    <a:pt x="2487" y="17362"/>
                  </a:cubicBezTo>
                  <a:cubicBezTo>
                    <a:pt x="2459" y="17362"/>
                    <a:pt x="2429" y="17358"/>
                    <a:pt x="2398" y="17349"/>
                  </a:cubicBezTo>
                  <a:cubicBezTo>
                    <a:pt x="2230" y="17305"/>
                    <a:pt x="2175" y="17178"/>
                    <a:pt x="2217" y="17018"/>
                  </a:cubicBezTo>
                  <a:cubicBezTo>
                    <a:pt x="2250" y="16894"/>
                    <a:pt x="2326" y="16825"/>
                    <a:pt x="2449" y="16825"/>
                  </a:cubicBezTo>
                  <a:close/>
                  <a:moveTo>
                    <a:pt x="7644" y="20357"/>
                  </a:moveTo>
                  <a:cubicBezTo>
                    <a:pt x="7680" y="20357"/>
                    <a:pt x="7720" y="20361"/>
                    <a:pt x="7762" y="20369"/>
                  </a:cubicBezTo>
                  <a:cubicBezTo>
                    <a:pt x="7849" y="20396"/>
                    <a:pt x="7952" y="20471"/>
                    <a:pt x="7890" y="20592"/>
                  </a:cubicBezTo>
                  <a:cubicBezTo>
                    <a:pt x="7829" y="20716"/>
                    <a:pt x="7735" y="20746"/>
                    <a:pt x="7632" y="20746"/>
                  </a:cubicBezTo>
                  <a:cubicBezTo>
                    <a:pt x="7548" y="20746"/>
                    <a:pt x="7458" y="20726"/>
                    <a:pt x="7375" y="20722"/>
                  </a:cubicBezTo>
                  <a:cubicBezTo>
                    <a:pt x="7296" y="20719"/>
                    <a:pt x="7232" y="20694"/>
                    <a:pt x="7289" y="20588"/>
                  </a:cubicBezTo>
                  <a:cubicBezTo>
                    <a:pt x="7369" y="20440"/>
                    <a:pt x="7478" y="20357"/>
                    <a:pt x="7644" y="20357"/>
                  </a:cubicBezTo>
                  <a:close/>
                  <a:moveTo>
                    <a:pt x="21380" y="0"/>
                  </a:moveTo>
                  <a:cubicBezTo>
                    <a:pt x="21253" y="0"/>
                    <a:pt x="21123" y="10"/>
                    <a:pt x="20991" y="27"/>
                  </a:cubicBezTo>
                  <a:cubicBezTo>
                    <a:pt x="19879" y="178"/>
                    <a:pt x="18769" y="362"/>
                    <a:pt x="17645" y="366"/>
                  </a:cubicBezTo>
                  <a:cubicBezTo>
                    <a:pt x="16279" y="373"/>
                    <a:pt x="15197" y="866"/>
                    <a:pt x="14400" y="2001"/>
                  </a:cubicBezTo>
                  <a:cubicBezTo>
                    <a:pt x="13525" y="3248"/>
                    <a:pt x="12325" y="4032"/>
                    <a:pt x="10839" y="4378"/>
                  </a:cubicBezTo>
                  <a:cubicBezTo>
                    <a:pt x="10583" y="4437"/>
                    <a:pt x="10331" y="4533"/>
                    <a:pt x="10077" y="4609"/>
                  </a:cubicBezTo>
                  <a:cubicBezTo>
                    <a:pt x="9483" y="4787"/>
                    <a:pt x="8991" y="5122"/>
                    <a:pt x="8558" y="5556"/>
                  </a:cubicBezTo>
                  <a:cubicBezTo>
                    <a:pt x="7622" y="6489"/>
                    <a:pt x="7124" y="7636"/>
                    <a:pt x="6945" y="8923"/>
                  </a:cubicBezTo>
                  <a:cubicBezTo>
                    <a:pt x="6767" y="10206"/>
                    <a:pt x="6123" y="11109"/>
                    <a:pt x="4913" y="11604"/>
                  </a:cubicBezTo>
                  <a:cubicBezTo>
                    <a:pt x="4467" y="11788"/>
                    <a:pt x="4036" y="12005"/>
                    <a:pt x="3635" y="12282"/>
                  </a:cubicBezTo>
                  <a:cubicBezTo>
                    <a:pt x="2387" y="13143"/>
                    <a:pt x="1538" y="14329"/>
                    <a:pt x="874" y="15663"/>
                  </a:cubicBezTo>
                  <a:cubicBezTo>
                    <a:pt x="315" y="16783"/>
                    <a:pt x="0" y="17904"/>
                    <a:pt x="520" y="19168"/>
                  </a:cubicBezTo>
                  <a:cubicBezTo>
                    <a:pt x="799" y="19851"/>
                    <a:pt x="1172" y="20393"/>
                    <a:pt x="1756" y="20809"/>
                  </a:cubicBezTo>
                  <a:cubicBezTo>
                    <a:pt x="2089" y="21046"/>
                    <a:pt x="2468" y="21233"/>
                    <a:pt x="2761" y="21511"/>
                  </a:cubicBezTo>
                  <a:cubicBezTo>
                    <a:pt x="3373" y="22091"/>
                    <a:pt x="4079" y="22432"/>
                    <a:pt x="4853" y="22506"/>
                  </a:cubicBezTo>
                  <a:cubicBezTo>
                    <a:pt x="5445" y="22670"/>
                    <a:pt x="6006" y="22810"/>
                    <a:pt x="6575" y="22810"/>
                  </a:cubicBezTo>
                  <a:cubicBezTo>
                    <a:pt x="6827" y="22810"/>
                    <a:pt x="7080" y="22783"/>
                    <a:pt x="7338" y="22717"/>
                  </a:cubicBezTo>
                  <a:cubicBezTo>
                    <a:pt x="8582" y="22404"/>
                    <a:pt x="9593" y="21735"/>
                    <a:pt x="10357" y="20720"/>
                  </a:cubicBezTo>
                  <a:cubicBezTo>
                    <a:pt x="11054" y="19795"/>
                    <a:pt x="11599" y="18766"/>
                    <a:pt x="12180" y="17768"/>
                  </a:cubicBezTo>
                  <a:cubicBezTo>
                    <a:pt x="12385" y="17417"/>
                    <a:pt x="12646" y="17232"/>
                    <a:pt x="13031" y="17185"/>
                  </a:cubicBezTo>
                  <a:cubicBezTo>
                    <a:pt x="13186" y="17169"/>
                    <a:pt x="13343" y="17145"/>
                    <a:pt x="13498" y="17145"/>
                  </a:cubicBezTo>
                  <a:cubicBezTo>
                    <a:pt x="15222" y="17136"/>
                    <a:pt x="16329" y="16220"/>
                    <a:pt x="17050" y="14736"/>
                  </a:cubicBezTo>
                  <a:cubicBezTo>
                    <a:pt x="17315" y="14192"/>
                    <a:pt x="17551" y="13636"/>
                    <a:pt x="17753" y="13069"/>
                  </a:cubicBezTo>
                  <a:cubicBezTo>
                    <a:pt x="17984" y="12413"/>
                    <a:pt x="18405" y="11922"/>
                    <a:pt x="19011" y="11589"/>
                  </a:cubicBezTo>
                  <a:cubicBezTo>
                    <a:pt x="19277" y="11444"/>
                    <a:pt x="19541" y="11295"/>
                    <a:pt x="19813" y="11167"/>
                  </a:cubicBezTo>
                  <a:cubicBezTo>
                    <a:pt x="20437" y="10869"/>
                    <a:pt x="21018" y="10505"/>
                    <a:pt x="21552" y="10066"/>
                  </a:cubicBezTo>
                  <a:cubicBezTo>
                    <a:pt x="22910" y="8951"/>
                    <a:pt x="23471" y="7539"/>
                    <a:pt x="23142" y="5796"/>
                  </a:cubicBezTo>
                  <a:cubicBezTo>
                    <a:pt x="22909" y="4561"/>
                    <a:pt x="22844" y="3339"/>
                    <a:pt x="23229" y="2112"/>
                  </a:cubicBezTo>
                  <a:cubicBezTo>
                    <a:pt x="23427" y="1481"/>
                    <a:pt x="23224" y="929"/>
                    <a:pt x="22716" y="486"/>
                  </a:cubicBezTo>
                  <a:cubicBezTo>
                    <a:pt x="22315" y="138"/>
                    <a:pt x="21866" y="0"/>
                    <a:pt x="21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1441538" y="3378963"/>
              <a:ext cx="587125" cy="588050"/>
            </a:xfrm>
            <a:custGeom>
              <a:avLst/>
              <a:gdLst/>
              <a:ahLst/>
              <a:cxnLst/>
              <a:rect l="l" t="t" r="r" b="b"/>
              <a:pathLst>
                <a:path w="23485" h="23522" extrusionOk="0">
                  <a:moveTo>
                    <a:pt x="16505" y="7325"/>
                  </a:moveTo>
                  <a:lnTo>
                    <a:pt x="16509" y="7344"/>
                  </a:lnTo>
                  <a:cubicBezTo>
                    <a:pt x="16509" y="7344"/>
                    <a:pt x="16504" y="7329"/>
                    <a:pt x="16504" y="7327"/>
                  </a:cubicBezTo>
                  <a:cubicBezTo>
                    <a:pt x="16504" y="7327"/>
                    <a:pt x="16505" y="7326"/>
                    <a:pt x="16505" y="7325"/>
                  </a:cubicBezTo>
                  <a:close/>
                  <a:moveTo>
                    <a:pt x="10642" y="17403"/>
                  </a:moveTo>
                  <a:cubicBezTo>
                    <a:pt x="10640" y="17404"/>
                    <a:pt x="10638" y="17406"/>
                    <a:pt x="10636" y="17407"/>
                  </a:cubicBezTo>
                  <a:lnTo>
                    <a:pt x="10636" y="17407"/>
                  </a:lnTo>
                  <a:cubicBezTo>
                    <a:pt x="10637" y="17407"/>
                    <a:pt x="10638" y="17407"/>
                    <a:pt x="10639" y="17407"/>
                  </a:cubicBezTo>
                  <a:cubicBezTo>
                    <a:pt x="10640" y="17408"/>
                    <a:pt x="10642" y="17408"/>
                    <a:pt x="10642" y="17408"/>
                  </a:cubicBezTo>
                  <a:cubicBezTo>
                    <a:pt x="10646" y="17408"/>
                    <a:pt x="10642" y="17403"/>
                    <a:pt x="10642" y="17403"/>
                  </a:cubicBezTo>
                  <a:close/>
                  <a:moveTo>
                    <a:pt x="18691" y="1"/>
                  </a:moveTo>
                  <a:lnTo>
                    <a:pt x="18691" y="1"/>
                  </a:lnTo>
                  <a:cubicBezTo>
                    <a:pt x="18499" y="125"/>
                    <a:pt x="18502" y="126"/>
                    <a:pt x="18448" y="293"/>
                  </a:cubicBezTo>
                  <a:cubicBezTo>
                    <a:pt x="18108" y="1354"/>
                    <a:pt x="17942" y="2449"/>
                    <a:pt x="17785" y="3548"/>
                  </a:cubicBezTo>
                  <a:cubicBezTo>
                    <a:pt x="17695" y="4180"/>
                    <a:pt x="17517" y="4804"/>
                    <a:pt x="17483" y="5438"/>
                  </a:cubicBezTo>
                  <a:cubicBezTo>
                    <a:pt x="17462" y="5840"/>
                    <a:pt x="17285" y="6068"/>
                    <a:pt x="17030" y="6318"/>
                  </a:cubicBezTo>
                  <a:cubicBezTo>
                    <a:pt x="15774" y="7536"/>
                    <a:pt x="14529" y="8764"/>
                    <a:pt x="13278" y="9987"/>
                  </a:cubicBezTo>
                  <a:cubicBezTo>
                    <a:pt x="13179" y="10082"/>
                    <a:pt x="13100" y="10209"/>
                    <a:pt x="12950" y="10245"/>
                  </a:cubicBezTo>
                  <a:cubicBezTo>
                    <a:pt x="12892" y="10110"/>
                    <a:pt x="12956" y="10013"/>
                    <a:pt x="12984" y="9912"/>
                  </a:cubicBezTo>
                  <a:cubicBezTo>
                    <a:pt x="13621" y="7660"/>
                    <a:pt x="14258" y="5409"/>
                    <a:pt x="14898" y="3157"/>
                  </a:cubicBezTo>
                  <a:cubicBezTo>
                    <a:pt x="14933" y="3027"/>
                    <a:pt x="14970" y="2900"/>
                    <a:pt x="14995" y="2771"/>
                  </a:cubicBezTo>
                  <a:cubicBezTo>
                    <a:pt x="15012" y="2677"/>
                    <a:pt x="15030" y="2552"/>
                    <a:pt x="14924" y="2515"/>
                  </a:cubicBezTo>
                  <a:cubicBezTo>
                    <a:pt x="14907" y="2509"/>
                    <a:pt x="14892" y="2506"/>
                    <a:pt x="14878" y="2506"/>
                  </a:cubicBezTo>
                  <a:cubicBezTo>
                    <a:pt x="14791" y="2506"/>
                    <a:pt x="14761" y="2616"/>
                    <a:pt x="14738" y="2687"/>
                  </a:cubicBezTo>
                  <a:cubicBezTo>
                    <a:pt x="14646" y="2974"/>
                    <a:pt x="14567" y="3265"/>
                    <a:pt x="14484" y="3554"/>
                  </a:cubicBezTo>
                  <a:cubicBezTo>
                    <a:pt x="13937" y="5467"/>
                    <a:pt x="13474" y="7402"/>
                    <a:pt x="13000" y="9335"/>
                  </a:cubicBezTo>
                  <a:cubicBezTo>
                    <a:pt x="12843" y="9976"/>
                    <a:pt x="12674" y="10598"/>
                    <a:pt x="12181" y="11113"/>
                  </a:cubicBezTo>
                  <a:cubicBezTo>
                    <a:pt x="10427" y="12948"/>
                    <a:pt x="8491" y="14585"/>
                    <a:pt x="6645" y="16319"/>
                  </a:cubicBezTo>
                  <a:cubicBezTo>
                    <a:pt x="6607" y="16356"/>
                    <a:pt x="6569" y="16398"/>
                    <a:pt x="6500" y="16398"/>
                  </a:cubicBezTo>
                  <a:cubicBezTo>
                    <a:pt x="6477" y="16398"/>
                    <a:pt x="6450" y="16393"/>
                    <a:pt x="6419" y="16383"/>
                  </a:cubicBezTo>
                  <a:cubicBezTo>
                    <a:pt x="6778" y="13919"/>
                    <a:pt x="7208" y="11465"/>
                    <a:pt x="8010" y="9087"/>
                  </a:cubicBezTo>
                  <a:lnTo>
                    <a:pt x="8010" y="9087"/>
                  </a:lnTo>
                  <a:cubicBezTo>
                    <a:pt x="7821" y="9320"/>
                    <a:pt x="7712" y="9582"/>
                    <a:pt x="7622" y="9856"/>
                  </a:cubicBezTo>
                  <a:cubicBezTo>
                    <a:pt x="7253" y="10993"/>
                    <a:pt x="6947" y="12148"/>
                    <a:pt x="6733" y="13325"/>
                  </a:cubicBezTo>
                  <a:cubicBezTo>
                    <a:pt x="6555" y="14307"/>
                    <a:pt x="6294" y="15279"/>
                    <a:pt x="6226" y="16280"/>
                  </a:cubicBezTo>
                  <a:cubicBezTo>
                    <a:pt x="6205" y="16591"/>
                    <a:pt x="6105" y="16810"/>
                    <a:pt x="5880" y="17029"/>
                  </a:cubicBezTo>
                  <a:cubicBezTo>
                    <a:pt x="3934" y="18918"/>
                    <a:pt x="1942" y="20766"/>
                    <a:pt x="357" y="22991"/>
                  </a:cubicBezTo>
                  <a:cubicBezTo>
                    <a:pt x="234" y="23166"/>
                    <a:pt x="120" y="23345"/>
                    <a:pt x="0" y="23522"/>
                  </a:cubicBezTo>
                  <a:cubicBezTo>
                    <a:pt x="480" y="23149"/>
                    <a:pt x="919" y="22741"/>
                    <a:pt x="1294" y="22277"/>
                  </a:cubicBezTo>
                  <a:cubicBezTo>
                    <a:pt x="2245" y="21100"/>
                    <a:pt x="3319" y="20045"/>
                    <a:pt x="4407" y="19000"/>
                  </a:cubicBezTo>
                  <a:cubicBezTo>
                    <a:pt x="4504" y="18909"/>
                    <a:pt x="4606" y="18831"/>
                    <a:pt x="4740" y="18794"/>
                  </a:cubicBezTo>
                  <a:cubicBezTo>
                    <a:pt x="6487" y="18322"/>
                    <a:pt x="8230" y="17840"/>
                    <a:pt x="10021" y="17557"/>
                  </a:cubicBezTo>
                  <a:cubicBezTo>
                    <a:pt x="10226" y="17525"/>
                    <a:pt x="10455" y="17550"/>
                    <a:pt x="10636" y="17407"/>
                  </a:cubicBezTo>
                  <a:lnTo>
                    <a:pt x="10636" y="17407"/>
                  </a:lnTo>
                  <a:cubicBezTo>
                    <a:pt x="8742" y="17664"/>
                    <a:pt x="6798" y="17660"/>
                    <a:pt x="5000" y="18494"/>
                  </a:cubicBezTo>
                  <a:cubicBezTo>
                    <a:pt x="5063" y="18344"/>
                    <a:pt x="5145" y="18245"/>
                    <a:pt x="5238" y="18161"/>
                  </a:cubicBezTo>
                  <a:cubicBezTo>
                    <a:pt x="7114" y="16446"/>
                    <a:pt x="8988" y="14736"/>
                    <a:pt x="10860" y="13017"/>
                  </a:cubicBezTo>
                  <a:cubicBezTo>
                    <a:pt x="11031" y="12860"/>
                    <a:pt x="11212" y="12728"/>
                    <a:pt x="11435" y="12664"/>
                  </a:cubicBezTo>
                  <a:cubicBezTo>
                    <a:pt x="11435" y="12664"/>
                    <a:pt x="11439" y="12667"/>
                    <a:pt x="11440" y="12667"/>
                  </a:cubicBezTo>
                  <a:cubicBezTo>
                    <a:pt x="11440" y="12667"/>
                    <a:pt x="11441" y="12666"/>
                    <a:pt x="11440" y="12666"/>
                  </a:cubicBezTo>
                  <a:cubicBezTo>
                    <a:pt x="11265" y="12529"/>
                    <a:pt x="11443" y="12464"/>
                    <a:pt x="11508" y="12400"/>
                  </a:cubicBezTo>
                  <a:cubicBezTo>
                    <a:pt x="13028" y="10852"/>
                    <a:pt x="14495" y="9253"/>
                    <a:pt x="16059" y="7746"/>
                  </a:cubicBezTo>
                  <a:cubicBezTo>
                    <a:pt x="16147" y="7662"/>
                    <a:pt x="16224" y="7560"/>
                    <a:pt x="16353" y="7549"/>
                  </a:cubicBezTo>
                  <a:cubicBezTo>
                    <a:pt x="17325" y="7470"/>
                    <a:pt x="18205" y="7024"/>
                    <a:pt x="19152" y="6842"/>
                  </a:cubicBezTo>
                  <a:cubicBezTo>
                    <a:pt x="20301" y="6623"/>
                    <a:pt x="21444" y="6376"/>
                    <a:pt x="22587" y="6131"/>
                  </a:cubicBezTo>
                  <a:cubicBezTo>
                    <a:pt x="22809" y="6083"/>
                    <a:pt x="23054" y="6057"/>
                    <a:pt x="23215" y="5834"/>
                  </a:cubicBezTo>
                  <a:cubicBezTo>
                    <a:pt x="23136" y="5785"/>
                    <a:pt x="23059" y="5769"/>
                    <a:pt x="22984" y="5769"/>
                  </a:cubicBezTo>
                  <a:cubicBezTo>
                    <a:pt x="22911" y="5769"/>
                    <a:pt x="22841" y="5784"/>
                    <a:pt x="22773" y="5798"/>
                  </a:cubicBezTo>
                  <a:cubicBezTo>
                    <a:pt x="20731" y="6201"/>
                    <a:pt x="18656" y="6481"/>
                    <a:pt x="16712" y="7295"/>
                  </a:cubicBezTo>
                  <a:cubicBezTo>
                    <a:pt x="16667" y="7314"/>
                    <a:pt x="16622" y="7329"/>
                    <a:pt x="16575" y="7329"/>
                  </a:cubicBezTo>
                  <a:cubicBezTo>
                    <a:pt x="16554" y="7329"/>
                    <a:pt x="16533" y="7326"/>
                    <a:pt x="16512" y="7319"/>
                  </a:cubicBezTo>
                  <a:lnTo>
                    <a:pt x="16512" y="7319"/>
                  </a:lnTo>
                  <a:cubicBezTo>
                    <a:pt x="17604" y="6166"/>
                    <a:pt x="18787" y="5102"/>
                    <a:pt x="19840" y="3909"/>
                  </a:cubicBezTo>
                  <a:cubicBezTo>
                    <a:pt x="19962" y="3773"/>
                    <a:pt x="20127" y="3743"/>
                    <a:pt x="20294" y="3708"/>
                  </a:cubicBezTo>
                  <a:cubicBezTo>
                    <a:pt x="21214" y="3511"/>
                    <a:pt x="22133" y="3315"/>
                    <a:pt x="23053" y="3111"/>
                  </a:cubicBezTo>
                  <a:cubicBezTo>
                    <a:pt x="23194" y="3080"/>
                    <a:pt x="23365" y="3077"/>
                    <a:pt x="23485" y="2828"/>
                  </a:cubicBezTo>
                  <a:lnTo>
                    <a:pt x="23485" y="2828"/>
                  </a:lnTo>
                  <a:cubicBezTo>
                    <a:pt x="22347" y="2954"/>
                    <a:pt x="21328" y="3349"/>
                    <a:pt x="20191" y="3581"/>
                  </a:cubicBezTo>
                  <a:cubicBezTo>
                    <a:pt x="20782" y="2717"/>
                    <a:pt x="21564" y="2123"/>
                    <a:pt x="22055" y="1309"/>
                  </a:cubicBezTo>
                  <a:lnTo>
                    <a:pt x="21976" y="1245"/>
                  </a:lnTo>
                  <a:cubicBezTo>
                    <a:pt x="21510" y="1708"/>
                    <a:pt x="21043" y="2172"/>
                    <a:pt x="20576" y="2637"/>
                  </a:cubicBezTo>
                  <a:cubicBezTo>
                    <a:pt x="20552" y="2615"/>
                    <a:pt x="20528" y="2596"/>
                    <a:pt x="20506" y="2574"/>
                  </a:cubicBezTo>
                  <a:cubicBezTo>
                    <a:pt x="20726" y="1955"/>
                    <a:pt x="20944" y="1334"/>
                    <a:pt x="21165" y="716"/>
                  </a:cubicBezTo>
                  <a:lnTo>
                    <a:pt x="21165" y="716"/>
                  </a:lnTo>
                  <a:cubicBezTo>
                    <a:pt x="20937" y="1049"/>
                    <a:pt x="20809" y="1423"/>
                    <a:pt x="20657" y="1788"/>
                  </a:cubicBezTo>
                  <a:cubicBezTo>
                    <a:pt x="20436" y="2319"/>
                    <a:pt x="20353" y="2913"/>
                    <a:pt x="19935" y="3352"/>
                  </a:cubicBezTo>
                  <a:cubicBezTo>
                    <a:pt x="19295" y="4025"/>
                    <a:pt x="18658" y="4700"/>
                    <a:pt x="18015" y="5369"/>
                  </a:cubicBezTo>
                  <a:cubicBezTo>
                    <a:pt x="17933" y="5456"/>
                    <a:pt x="17867" y="5581"/>
                    <a:pt x="17669" y="5581"/>
                  </a:cubicBezTo>
                  <a:cubicBezTo>
                    <a:pt x="17663" y="5581"/>
                    <a:pt x="17656" y="5580"/>
                    <a:pt x="17649" y="5580"/>
                  </a:cubicBezTo>
                  <a:cubicBezTo>
                    <a:pt x="18035" y="3717"/>
                    <a:pt x="18156" y="1825"/>
                    <a:pt x="18691"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3"/>
            <p:cNvSpPr/>
            <p:nvPr/>
          </p:nvSpPr>
          <p:spPr>
            <a:xfrm>
              <a:off x="1733313" y="3682313"/>
              <a:ext cx="181150" cy="14250"/>
            </a:xfrm>
            <a:custGeom>
              <a:avLst/>
              <a:gdLst/>
              <a:ahLst/>
              <a:cxnLst/>
              <a:rect l="l" t="t" r="r" b="b"/>
              <a:pathLst>
                <a:path w="7246" h="570" extrusionOk="0">
                  <a:moveTo>
                    <a:pt x="7001" y="1"/>
                  </a:moveTo>
                  <a:cubicBezTo>
                    <a:pt x="6985" y="1"/>
                    <a:pt x="6969" y="1"/>
                    <a:pt x="6952" y="2"/>
                  </a:cubicBezTo>
                  <a:cubicBezTo>
                    <a:pt x="4969" y="146"/>
                    <a:pt x="2978" y="127"/>
                    <a:pt x="998" y="304"/>
                  </a:cubicBezTo>
                  <a:cubicBezTo>
                    <a:pt x="657" y="334"/>
                    <a:pt x="297" y="340"/>
                    <a:pt x="4" y="569"/>
                  </a:cubicBezTo>
                  <a:lnTo>
                    <a:pt x="4" y="569"/>
                  </a:lnTo>
                  <a:cubicBezTo>
                    <a:pt x="121" y="557"/>
                    <a:pt x="240" y="540"/>
                    <a:pt x="356" y="534"/>
                  </a:cubicBezTo>
                  <a:cubicBezTo>
                    <a:pt x="2486" y="436"/>
                    <a:pt x="4615" y="340"/>
                    <a:pt x="6745" y="238"/>
                  </a:cubicBezTo>
                  <a:cubicBezTo>
                    <a:pt x="6914" y="231"/>
                    <a:pt x="7102" y="252"/>
                    <a:pt x="7246" y="84"/>
                  </a:cubicBezTo>
                  <a:cubicBezTo>
                    <a:pt x="7160" y="16"/>
                    <a:pt x="7081" y="1"/>
                    <a:pt x="7001" y="1"/>
                  </a:cubicBezTo>
                  <a:close/>
                  <a:moveTo>
                    <a:pt x="4" y="569"/>
                  </a:moveTo>
                  <a:cubicBezTo>
                    <a:pt x="3" y="569"/>
                    <a:pt x="2" y="570"/>
                    <a:pt x="1" y="570"/>
                  </a:cubicBezTo>
                  <a:lnTo>
                    <a:pt x="4" y="570"/>
                  </a:lnTo>
                  <a:cubicBezTo>
                    <a:pt x="4" y="570"/>
                    <a:pt x="4" y="569"/>
                    <a:pt x="4" y="569"/>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3"/>
            <p:cNvSpPr/>
            <p:nvPr/>
          </p:nvSpPr>
          <p:spPr>
            <a:xfrm>
              <a:off x="1727563" y="3695663"/>
              <a:ext cx="5825" cy="950"/>
            </a:xfrm>
            <a:custGeom>
              <a:avLst/>
              <a:gdLst/>
              <a:ahLst/>
              <a:cxnLst/>
              <a:rect l="l" t="t" r="r" b="b"/>
              <a:pathLst>
                <a:path w="233" h="38" extrusionOk="0">
                  <a:moveTo>
                    <a:pt x="2" y="0"/>
                  </a:moveTo>
                  <a:cubicBezTo>
                    <a:pt x="1" y="0"/>
                    <a:pt x="9" y="2"/>
                    <a:pt x="8" y="2"/>
                  </a:cubicBezTo>
                  <a:cubicBezTo>
                    <a:pt x="21" y="4"/>
                    <a:pt x="34" y="6"/>
                    <a:pt x="47" y="8"/>
                  </a:cubicBezTo>
                  <a:lnTo>
                    <a:pt x="47" y="8"/>
                  </a:lnTo>
                  <a:cubicBezTo>
                    <a:pt x="32" y="5"/>
                    <a:pt x="17" y="3"/>
                    <a:pt x="2" y="0"/>
                  </a:cubicBezTo>
                  <a:close/>
                  <a:moveTo>
                    <a:pt x="47" y="8"/>
                  </a:moveTo>
                  <a:lnTo>
                    <a:pt x="47" y="8"/>
                  </a:lnTo>
                  <a:cubicBezTo>
                    <a:pt x="108" y="18"/>
                    <a:pt x="168" y="27"/>
                    <a:pt x="229" y="37"/>
                  </a:cubicBezTo>
                  <a:cubicBezTo>
                    <a:pt x="229" y="37"/>
                    <a:pt x="230" y="37"/>
                    <a:pt x="230" y="37"/>
                  </a:cubicBezTo>
                  <a:lnTo>
                    <a:pt x="230" y="37"/>
                  </a:lnTo>
                  <a:cubicBezTo>
                    <a:pt x="231" y="37"/>
                    <a:pt x="232" y="37"/>
                    <a:pt x="232" y="37"/>
                  </a:cubicBezTo>
                  <a:cubicBezTo>
                    <a:pt x="233" y="37"/>
                    <a:pt x="232" y="36"/>
                    <a:pt x="232" y="36"/>
                  </a:cubicBezTo>
                  <a:cubicBezTo>
                    <a:pt x="232" y="36"/>
                    <a:pt x="231" y="37"/>
                    <a:pt x="230" y="37"/>
                  </a:cubicBezTo>
                  <a:lnTo>
                    <a:pt x="230" y="37"/>
                  </a:lnTo>
                  <a:cubicBezTo>
                    <a:pt x="168" y="26"/>
                    <a:pt x="108" y="17"/>
                    <a:pt x="47" y="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9" name="Google Shape;779;p33"/>
          <p:cNvSpPr/>
          <p:nvPr/>
        </p:nvSpPr>
        <p:spPr>
          <a:xfrm rot="10108814">
            <a:off x="8400570" y="152137"/>
            <a:ext cx="905755" cy="1106112"/>
          </a:xfrm>
          <a:custGeom>
            <a:avLst/>
            <a:gdLst/>
            <a:ahLst/>
            <a:cxnLst/>
            <a:rect l="l" t="t" r="r" b="b"/>
            <a:pathLst>
              <a:path w="17260" h="21078" extrusionOk="0">
                <a:moveTo>
                  <a:pt x="14836" y="1581"/>
                </a:moveTo>
                <a:cubicBezTo>
                  <a:pt x="15083" y="1581"/>
                  <a:pt x="15314" y="1760"/>
                  <a:pt x="15354" y="2001"/>
                </a:cubicBezTo>
                <a:cubicBezTo>
                  <a:pt x="15406" y="2297"/>
                  <a:pt x="15135" y="2674"/>
                  <a:pt x="14832" y="2730"/>
                </a:cubicBezTo>
                <a:cubicBezTo>
                  <a:pt x="14799" y="2736"/>
                  <a:pt x="14766" y="2739"/>
                  <a:pt x="14735" y="2739"/>
                </a:cubicBezTo>
                <a:cubicBezTo>
                  <a:pt x="14494" y="2739"/>
                  <a:pt x="14295" y="2570"/>
                  <a:pt x="14245" y="2307"/>
                </a:cubicBezTo>
                <a:cubicBezTo>
                  <a:pt x="14183" y="1985"/>
                  <a:pt x="14420" y="1648"/>
                  <a:pt x="14747" y="1589"/>
                </a:cubicBezTo>
                <a:cubicBezTo>
                  <a:pt x="14777" y="1583"/>
                  <a:pt x="14806" y="1581"/>
                  <a:pt x="14836" y="1581"/>
                </a:cubicBezTo>
                <a:close/>
                <a:moveTo>
                  <a:pt x="10638" y="2630"/>
                </a:moveTo>
                <a:cubicBezTo>
                  <a:pt x="10971" y="2630"/>
                  <a:pt x="11221" y="2926"/>
                  <a:pt x="11121" y="3255"/>
                </a:cubicBezTo>
                <a:cubicBezTo>
                  <a:pt x="10986" y="3700"/>
                  <a:pt x="10686" y="4051"/>
                  <a:pt x="10333" y="4336"/>
                </a:cubicBezTo>
                <a:cubicBezTo>
                  <a:pt x="10265" y="4391"/>
                  <a:pt x="10188" y="4415"/>
                  <a:pt x="10112" y="4415"/>
                </a:cubicBezTo>
                <a:cubicBezTo>
                  <a:pt x="9914" y="4415"/>
                  <a:pt x="9718" y="4249"/>
                  <a:pt x="9687" y="4017"/>
                </a:cubicBezTo>
                <a:cubicBezTo>
                  <a:pt x="9642" y="3686"/>
                  <a:pt x="10114" y="2835"/>
                  <a:pt x="10428" y="2688"/>
                </a:cubicBezTo>
                <a:cubicBezTo>
                  <a:pt x="10477" y="2664"/>
                  <a:pt x="10528" y="2648"/>
                  <a:pt x="10560" y="2636"/>
                </a:cubicBezTo>
                <a:cubicBezTo>
                  <a:pt x="10587" y="2632"/>
                  <a:pt x="10613" y="2630"/>
                  <a:pt x="10638" y="2630"/>
                </a:cubicBezTo>
                <a:close/>
                <a:moveTo>
                  <a:pt x="8375" y="2901"/>
                </a:moveTo>
                <a:cubicBezTo>
                  <a:pt x="8687" y="2901"/>
                  <a:pt x="8913" y="3089"/>
                  <a:pt x="8918" y="3391"/>
                </a:cubicBezTo>
                <a:cubicBezTo>
                  <a:pt x="8923" y="4209"/>
                  <a:pt x="8692" y="4964"/>
                  <a:pt x="8153" y="5598"/>
                </a:cubicBezTo>
                <a:cubicBezTo>
                  <a:pt x="8006" y="5768"/>
                  <a:pt x="7804" y="5817"/>
                  <a:pt x="7598" y="5817"/>
                </a:cubicBezTo>
                <a:cubicBezTo>
                  <a:pt x="7548" y="5817"/>
                  <a:pt x="7498" y="5814"/>
                  <a:pt x="7449" y="5809"/>
                </a:cubicBezTo>
                <a:cubicBezTo>
                  <a:pt x="7203" y="5784"/>
                  <a:pt x="7034" y="5608"/>
                  <a:pt x="7066" y="5363"/>
                </a:cubicBezTo>
                <a:cubicBezTo>
                  <a:pt x="7165" y="4608"/>
                  <a:pt x="7309" y="3861"/>
                  <a:pt x="7787" y="3231"/>
                </a:cubicBezTo>
                <a:cubicBezTo>
                  <a:pt x="7907" y="3070"/>
                  <a:pt x="8063" y="2942"/>
                  <a:pt x="8206" y="2918"/>
                </a:cubicBezTo>
                <a:cubicBezTo>
                  <a:pt x="8265" y="2906"/>
                  <a:pt x="8321" y="2901"/>
                  <a:pt x="8375" y="2901"/>
                </a:cubicBezTo>
                <a:close/>
                <a:moveTo>
                  <a:pt x="13074" y="6262"/>
                </a:moveTo>
                <a:cubicBezTo>
                  <a:pt x="13216" y="6262"/>
                  <a:pt x="13369" y="6314"/>
                  <a:pt x="13457" y="6487"/>
                </a:cubicBezTo>
                <a:cubicBezTo>
                  <a:pt x="13575" y="6707"/>
                  <a:pt x="13520" y="6909"/>
                  <a:pt x="13319" y="7057"/>
                </a:cubicBezTo>
                <a:cubicBezTo>
                  <a:pt x="13102" y="7218"/>
                  <a:pt x="12869" y="7359"/>
                  <a:pt x="12606" y="7431"/>
                </a:cubicBezTo>
                <a:cubicBezTo>
                  <a:pt x="12534" y="7451"/>
                  <a:pt x="12470" y="7461"/>
                  <a:pt x="12415" y="7461"/>
                </a:cubicBezTo>
                <a:cubicBezTo>
                  <a:pt x="12197" y="7461"/>
                  <a:pt x="12116" y="7306"/>
                  <a:pt x="12176" y="7006"/>
                </a:cubicBezTo>
                <a:cubicBezTo>
                  <a:pt x="12248" y="6632"/>
                  <a:pt x="12559" y="6338"/>
                  <a:pt x="12997" y="6267"/>
                </a:cubicBezTo>
                <a:cubicBezTo>
                  <a:pt x="13022" y="6263"/>
                  <a:pt x="13048" y="6262"/>
                  <a:pt x="13074" y="6262"/>
                </a:cubicBezTo>
                <a:close/>
                <a:moveTo>
                  <a:pt x="3059" y="7277"/>
                </a:moveTo>
                <a:cubicBezTo>
                  <a:pt x="3069" y="7277"/>
                  <a:pt x="3079" y="7277"/>
                  <a:pt x="3090" y="7278"/>
                </a:cubicBezTo>
                <a:cubicBezTo>
                  <a:pt x="3273" y="7295"/>
                  <a:pt x="3385" y="7408"/>
                  <a:pt x="3435" y="7580"/>
                </a:cubicBezTo>
                <a:cubicBezTo>
                  <a:pt x="3540" y="7926"/>
                  <a:pt x="3479" y="8265"/>
                  <a:pt x="3387" y="8601"/>
                </a:cubicBezTo>
                <a:cubicBezTo>
                  <a:pt x="3352" y="8730"/>
                  <a:pt x="3246" y="8815"/>
                  <a:pt x="3108" y="8822"/>
                </a:cubicBezTo>
                <a:cubicBezTo>
                  <a:pt x="3102" y="8822"/>
                  <a:pt x="3096" y="8823"/>
                  <a:pt x="3090" y="8823"/>
                </a:cubicBezTo>
                <a:cubicBezTo>
                  <a:pt x="2958" y="8823"/>
                  <a:pt x="2852" y="8750"/>
                  <a:pt x="2802" y="8632"/>
                </a:cubicBezTo>
                <a:cubicBezTo>
                  <a:pt x="2741" y="8482"/>
                  <a:pt x="2710" y="8320"/>
                  <a:pt x="2666" y="8163"/>
                </a:cubicBezTo>
                <a:cubicBezTo>
                  <a:pt x="2601" y="7926"/>
                  <a:pt x="2569" y="7697"/>
                  <a:pt x="2730" y="7486"/>
                </a:cubicBezTo>
                <a:cubicBezTo>
                  <a:pt x="2816" y="7371"/>
                  <a:pt x="2914" y="7277"/>
                  <a:pt x="3059" y="7277"/>
                </a:cubicBezTo>
                <a:close/>
                <a:moveTo>
                  <a:pt x="6194" y="5620"/>
                </a:moveTo>
                <a:cubicBezTo>
                  <a:pt x="6198" y="5620"/>
                  <a:pt x="6202" y="5620"/>
                  <a:pt x="6207" y="5620"/>
                </a:cubicBezTo>
                <a:cubicBezTo>
                  <a:pt x="6505" y="5626"/>
                  <a:pt x="6675" y="5878"/>
                  <a:pt x="6807" y="6636"/>
                </a:cubicBezTo>
                <a:cubicBezTo>
                  <a:pt x="6849" y="6907"/>
                  <a:pt x="6778" y="7415"/>
                  <a:pt x="6622" y="7901"/>
                </a:cubicBezTo>
                <a:cubicBezTo>
                  <a:pt x="6476" y="8351"/>
                  <a:pt x="6270" y="8780"/>
                  <a:pt x="6088" y="9217"/>
                </a:cubicBezTo>
                <a:cubicBezTo>
                  <a:pt x="6038" y="9336"/>
                  <a:pt x="5963" y="9443"/>
                  <a:pt x="5854" y="9514"/>
                </a:cubicBezTo>
                <a:cubicBezTo>
                  <a:pt x="5700" y="9614"/>
                  <a:pt x="5542" y="9732"/>
                  <a:pt x="5364" y="9732"/>
                </a:cubicBezTo>
                <a:cubicBezTo>
                  <a:pt x="5297" y="9732"/>
                  <a:pt x="5227" y="9715"/>
                  <a:pt x="5154" y="9674"/>
                </a:cubicBezTo>
                <a:cubicBezTo>
                  <a:pt x="4910" y="9542"/>
                  <a:pt x="4896" y="9302"/>
                  <a:pt x="4921" y="9052"/>
                </a:cubicBezTo>
                <a:cubicBezTo>
                  <a:pt x="5017" y="8088"/>
                  <a:pt x="5147" y="7134"/>
                  <a:pt x="5531" y="6234"/>
                </a:cubicBezTo>
                <a:cubicBezTo>
                  <a:pt x="5661" y="5934"/>
                  <a:pt x="5797" y="5620"/>
                  <a:pt x="6194" y="5620"/>
                </a:cubicBezTo>
                <a:close/>
                <a:moveTo>
                  <a:pt x="12535" y="8460"/>
                </a:moveTo>
                <a:cubicBezTo>
                  <a:pt x="12575" y="8460"/>
                  <a:pt x="12616" y="8461"/>
                  <a:pt x="12657" y="8464"/>
                </a:cubicBezTo>
                <a:cubicBezTo>
                  <a:pt x="12908" y="8482"/>
                  <a:pt x="13117" y="8598"/>
                  <a:pt x="13194" y="8853"/>
                </a:cubicBezTo>
                <a:cubicBezTo>
                  <a:pt x="13263" y="9085"/>
                  <a:pt x="13167" y="9285"/>
                  <a:pt x="12995" y="9437"/>
                </a:cubicBezTo>
                <a:cubicBezTo>
                  <a:pt x="12571" y="9811"/>
                  <a:pt x="12098" y="10113"/>
                  <a:pt x="11572" y="10325"/>
                </a:cubicBezTo>
                <a:cubicBezTo>
                  <a:pt x="11169" y="10489"/>
                  <a:pt x="10768" y="10657"/>
                  <a:pt x="10363" y="10810"/>
                </a:cubicBezTo>
                <a:cubicBezTo>
                  <a:pt x="10210" y="10867"/>
                  <a:pt x="10047" y="10911"/>
                  <a:pt x="9889" y="10913"/>
                </a:cubicBezTo>
                <a:cubicBezTo>
                  <a:pt x="9882" y="10914"/>
                  <a:pt x="9875" y="10914"/>
                  <a:pt x="9869" y="10914"/>
                </a:cubicBezTo>
                <a:cubicBezTo>
                  <a:pt x="9397" y="10914"/>
                  <a:pt x="9169" y="10514"/>
                  <a:pt x="9405" y="10099"/>
                </a:cubicBezTo>
                <a:cubicBezTo>
                  <a:pt x="9458" y="10006"/>
                  <a:pt x="9523" y="9910"/>
                  <a:pt x="9606" y="9845"/>
                </a:cubicBezTo>
                <a:cubicBezTo>
                  <a:pt x="10351" y="9265"/>
                  <a:pt x="11118" y="8721"/>
                  <a:pt x="12179" y="8478"/>
                </a:cubicBezTo>
                <a:cubicBezTo>
                  <a:pt x="12244" y="8477"/>
                  <a:pt x="12382" y="8460"/>
                  <a:pt x="12535" y="8460"/>
                </a:cubicBezTo>
                <a:close/>
                <a:moveTo>
                  <a:pt x="9415" y="12204"/>
                </a:moveTo>
                <a:cubicBezTo>
                  <a:pt x="9778" y="12204"/>
                  <a:pt x="10019" y="12327"/>
                  <a:pt x="10136" y="12553"/>
                </a:cubicBezTo>
                <a:cubicBezTo>
                  <a:pt x="10287" y="12851"/>
                  <a:pt x="10136" y="13197"/>
                  <a:pt x="9680" y="13559"/>
                </a:cubicBezTo>
                <a:cubicBezTo>
                  <a:pt x="9247" y="13908"/>
                  <a:pt x="8748" y="14120"/>
                  <a:pt x="8212" y="14249"/>
                </a:cubicBezTo>
                <a:cubicBezTo>
                  <a:pt x="8089" y="14279"/>
                  <a:pt x="7964" y="14304"/>
                  <a:pt x="7838" y="14320"/>
                </a:cubicBezTo>
                <a:cubicBezTo>
                  <a:pt x="7723" y="14336"/>
                  <a:pt x="7653" y="14500"/>
                  <a:pt x="7545" y="14500"/>
                </a:cubicBezTo>
                <a:cubicBezTo>
                  <a:pt x="7520" y="14500"/>
                  <a:pt x="7494" y="14491"/>
                  <a:pt x="7464" y="14471"/>
                </a:cubicBezTo>
                <a:cubicBezTo>
                  <a:pt x="7288" y="14347"/>
                  <a:pt x="7130" y="14189"/>
                  <a:pt x="6993" y="14021"/>
                </a:cubicBezTo>
                <a:cubicBezTo>
                  <a:pt x="6802" y="13788"/>
                  <a:pt x="6845" y="13541"/>
                  <a:pt x="7102" y="13238"/>
                </a:cubicBezTo>
                <a:cubicBezTo>
                  <a:pt x="7182" y="13142"/>
                  <a:pt x="7279" y="13054"/>
                  <a:pt x="7384" y="12985"/>
                </a:cubicBezTo>
                <a:cubicBezTo>
                  <a:pt x="7903" y="12645"/>
                  <a:pt x="8468" y="12399"/>
                  <a:pt x="8978" y="12253"/>
                </a:cubicBezTo>
                <a:cubicBezTo>
                  <a:pt x="9139" y="12220"/>
                  <a:pt x="9285" y="12204"/>
                  <a:pt x="9415" y="12204"/>
                </a:cubicBezTo>
                <a:close/>
                <a:moveTo>
                  <a:pt x="2662" y="10266"/>
                </a:moveTo>
                <a:cubicBezTo>
                  <a:pt x="2673" y="10266"/>
                  <a:pt x="2684" y="10266"/>
                  <a:pt x="2694" y="10267"/>
                </a:cubicBezTo>
                <a:cubicBezTo>
                  <a:pt x="2940" y="10284"/>
                  <a:pt x="3081" y="10439"/>
                  <a:pt x="3166" y="10662"/>
                </a:cubicBezTo>
                <a:cubicBezTo>
                  <a:pt x="3272" y="10940"/>
                  <a:pt x="3263" y="11235"/>
                  <a:pt x="3267" y="11523"/>
                </a:cubicBezTo>
                <a:cubicBezTo>
                  <a:pt x="3287" y="12487"/>
                  <a:pt x="3081" y="13437"/>
                  <a:pt x="3035" y="14398"/>
                </a:cubicBezTo>
                <a:cubicBezTo>
                  <a:pt x="3025" y="14621"/>
                  <a:pt x="2925" y="14835"/>
                  <a:pt x="2656" y="14862"/>
                </a:cubicBezTo>
                <a:cubicBezTo>
                  <a:pt x="2641" y="14863"/>
                  <a:pt x="2626" y="14864"/>
                  <a:pt x="2611" y="14864"/>
                </a:cubicBezTo>
                <a:cubicBezTo>
                  <a:pt x="2407" y="14864"/>
                  <a:pt x="2292" y="14722"/>
                  <a:pt x="2206" y="14537"/>
                </a:cubicBezTo>
                <a:cubicBezTo>
                  <a:pt x="2129" y="14369"/>
                  <a:pt x="2072" y="14199"/>
                  <a:pt x="2044" y="14019"/>
                </a:cubicBezTo>
                <a:cubicBezTo>
                  <a:pt x="1982" y="13153"/>
                  <a:pt x="1798" y="12288"/>
                  <a:pt x="1979" y="11419"/>
                </a:cubicBezTo>
                <a:cubicBezTo>
                  <a:pt x="2037" y="11132"/>
                  <a:pt x="2092" y="10847"/>
                  <a:pt x="2230" y="10587"/>
                </a:cubicBezTo>
                <a:cubicBezTo>
                  <a:pt x="2324" y="10413"/>
                  <a:pt x="2451" y="10266"/>
                  <a:pt x="2662" y="10266"/>
                </a:cubicBezTo>
                <a:close/>
                <a:moveTo>
                  <a:pt x="10846" y="15102"/>
                </a:moveTo>
                <a:cubicBezTo>
                  <a:pt x="10904" y="15102"/>
                  <a:pt x="10962" y="15103"/>
                  <a:pt x="11020" y="15106"/>
                </a:cubicBezTo>
                <a:cubicBezTo>
                  <a:pt x="11396" y="15123"/>
                  <a:pt x="11768" y="15198"/>
                  <a:pt x="11908" y="15610"/>
                </a:cubicBezTo>
                <a:cubicBezTo>
                  <a:pt x="12038" y="15999"/>
                  <a:pt x="11883" y="16337"/>
                  <a:pt x="11585" y="16585"/>
                </a:cubicBezTo>
                <a:cubicBezTo>
                  <a:pt x="10883" y="17175"/>
                  <a:pt x="10116" y="17667"/>
                  <a:pt x="9241" y="17949"/>
                </a:cubicBezTo>
                <a:cubicBezTo>
                  <a:pt x="8827" y="18084"/>
                  <a:pt x="8418" y="18250"/>
                  <a:pt x="7958" y="18281"/>
                </a:cubicBezTo>
                <a:cubicBezTo>
                  <a:pt x="7775" y="18344"/>
                  <a:pt x="7592" y="18375"/>
                  <a:pt x="7411" y="18375"/>
                </a:cubicBezTo>
                <a:cubicBezTo>
                  <a:pt x="7123" y="18375"/>
                  <a:pt x="6837" y="18299"/>
                  <a:pt x="6551" y="18157"/>
                </a:cubicBezTo>
                <a:cubicBezTo>
                  <a:pt x="5937" y="17852"/>
                  <a:pt x="5839" y="17329"/>
                  <a:pt x="6342" y="16852"/>
                </a:cubicBezTo>
                <a:cubicBezTo>
                  <a:pt x="6661" y="16550"/>
                  <a:pt x="7032" y="16315"/>
                  <a:pt x="7429" y="16126"/>
                </a:cubicBezTo>
                <a:cubicBezTo>
                  <a:pt x="8168" y="15772"/>
                  <a:pt x="8937" y="15494"/>
                  <a:pt x="9723" y="15264"/>
                </a:cubicBezTo>
                <a:cubicBezTo>
                  <a:pt x="10091" y="15158"/>
                  <a:pt x="10466" y="15102"/>
                  <a:pt x="10846" y="15102"/>
                </a:cubicBezTo>
                <a:close/>
                <a:moveTo>
                  <a:pt x="14645" y="1"/>
                </a:moveTo>
                <a:cubicBezTo>
                  <a:pt x="13083" y="1"/>
                  <a:pt x="11538" y="218"/>
                  <a:pt x="9997" y="498"/>
                </a:cubicBezTo>
                <a:cubicBezTo>
                  <a:pt x="9172" y="667"/>
                  <a:pt x="8394" y="982"/>
                  <a:pt x="7597" y="1244"/>
                </a:cubicBezTo>
                <a:cubicBezTo>
                  <a:pt x="6143" y="1718"/>
                  <a:pt x="4820" y="2421"/>
                  <a:pt x="3606" y="3341"/>
                </a:cubicBezTo>
                <a:cubicBezTo>
                  <a:pt x="1996" y="4565"/>
                  <a:pt x="904" y="6148"/>
                  <a:pt x="439" y="8114"/>
                </a:cubicBezTo>
                <a:cubicBezTo>
                  <a:pt x="1" y="9971"/>
                  <a:pt x="133" y="11839"/>
                  <a:pt x="616" y="13676"/>
                </a:cubicBezTo>
                <a:cubicBezTo>
                  <a:pt x="960" y="14980"/>
                  <a:pt x="1475" y="16228"/>
                  <a:pt x="2013" y="17458"/>
                </a:cubicBezTo>
                <a:cubicBezTo>
                  <a:pt x="2661" y="18939"/>
                  <a:pt x="3709" y="20042"/>
                  <a:pt x="5281" y="20557"/>
                </a:cubicBezTo>
                <a:cubicBezTo>
                  <a:pt x="6298" y="20891"/>
                  <a:pt x="7307" y="21077"/>
                  <a:pt x="8306" y="21077"/>
                </a:cubicBezTo>
                <a:cubicBezTo>
                  <a:pt x="9557" y="21077"/>
                  <a:pt x="10789" y="20785"/>
                  <a:pt x="11994" y="20124"/>
                </a:cubicBezTo>
                <a:cubicBezTo>
                  <a:pt x="13821" y="19121"/>
                  <a:pt x="15241" y="17741"/>
                  <a:pt x="15965" y="15734"/>
                </a:cubicBezTo>
                <a:cubicBezTo>
                  <a:pt x="16419" y="14472"/>
                  <a:pt x="16709" y="13181"/>
                  <a:pt x="16613" y="11832"/>
                </a:cubicBezTo>
                <a:cubicBezTo>
                  <a:pt x="16503" y="10308"/>
                  <a:pt x="16213" y="8805"/>
                  <a:pt x="16074" y="7284"/>
                </a:cubicBezTo>
                <a:cubicBezTo>
                  <a:pt x="15959" y="6039"/>
                  <a:pt x="15975" y="4816"/>
                  <a:pt x="16363" y="3616"/>
                </a:cubicBezTo>
                <a:cubicBezTo>
                  <a:pt x="16616" y="2839"/>
                  <a:pt x="16734" y="2025"/>
                  <a:pt x="17047" y="1260"/>
                </a:cubicBezTo>
                <a:cubicBezTo>
                  <a:pt x="17259" y="749"/>
                  <a:pt x="17052" y="383"/>
                  <a:pt x="16539" y="172"/>
                </a:cubicBezTo>
                <a:cubicBezTo>
                  <a:pt x="16387" y="108"/>
                  <a:pt x="16229" y="80"/>
                  <a:pt x="16064" y="65"/>
                </a:cubicBezTo>
                <a:cubicBezTo>
                  <a:pt x="15589" y="21"/>
                  <a:pt x="15116" y="1"/>
                  <a:pt x="14645"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 name="Google Shape;780;p33"/>
          <p:cNvGrpSpPr/>
          <p:nvPr/>
        </p:nvGrpSpPr>
        <p:grpSpPr>
          <a:xfrm rot="-10277870" flipH="1">
            <a:off x="8299189" y="-198321"/>
            <a:ext cx="881961" cy="1128239"/>
            <a:chOff x="1099800" y="1282875"/>
            <a:chExt cx="881950" cy="1128225"/>
          </a:xfrm>
        </p:grpSpPr>
        <p:sp>
          <p:nvSpPr>
            <p:cNvPr id="781" name="Google Shape;781;p33"/>
            <p:cNvSpPr/>
            <p:nvPr/>
          </p:nvSpPr>
          <p:spPr>
            <a:xfrm>
              <a:off x="1099800" y="1282875"/>
              <a:ext cx="881950" cy="1128225"/>
            </a:xfrm>
            <a:custGeom>
              <a:avLst/>
              <a:gdLst/>
              <a:ahLst/>
              <a:cxnLst/>
              <a:rect l="l" t="t" r="r" b="b"/>
              <a:pathLst>
                <a:path w="35278" h="45129" extrusionOk="0">
                  <a:moveTo>
                    <a:pt x="3462" y="0"/>
                  </a:moveTo>
                  <a:cubicBezTo>
                    <a:pt x="2611" y="0"/>
                    <a:pt x="1897" y="727"/>
                    <a:pt x="1970" y="1611"/>
                  </a:cubicBezTo>
                  <a:lnTo>
                    <a:pt x="1970" y="1630"/>
                  </a:lnTo>
                  <a:cubicBezTo>
                    <a:pt x="2141" y="3583"/>
                    <a:pt x="1652" y="5438"/>
                    <a:pt x="1016" y="7243"/>
                  </a:cubicBezTo>
                  <a:cubicBezTo>
                    <a:pt x="71" y="9910"/>
                    <a:pt x="4" y="12530"/>
                    <a:pt x="1248" y="15111"/>
                  </a:cubicBezTo>
                  <a:cubicBezTo>
                    <a:pt x="1549" y="15730"/>
                    <a:pt x="1786" y="16438"/>
                    <a:pt x="1532" y="17022"/>
                  </a:cubicBezTo>
                  <a:cubicBezTo>
                    <a:pt x="606" y="19147"/>
                    <a:pt x="1" y="24423"/>
                    <a:pt x="6" y="24875"/>
                  </a:cubicBezTo>
                  <a:cubicBezTo>
                    <a:pt x="46" y="28599"/>
                    <a:pt x="1647" y="31545"/>
                    <a:pt x="4492" y="33866"/>
                  </a:cubicBezTo>
                  <a:cubicBezTo>
                    <a:pt x="5120" y="34382"/>
                    <a:pt x="5592" y="34974"/>
                    <a:pt x="5773" y="35788"/>
                  </a:cubicBezTo>
                  <a:cubicBezTo>
                    <a:pt x="6136" y="37445"/>
                    <a:pt x="7606" y="42149"/>
                    <a:pt x="9832" y="43589"/>
                  </a:cubicBezTo>
                  <a:cubicBezTo>
                    <a:pt x="11626" y="44612"/>
                    <a:pt x="13466" y="45129"/>
                    <a:pt x="15351" y="45129"/>
                  </a:cubicBezTo>
                  <a:cubicBezTo>
                    <a:pt x="16518" y="45129"/>
                    <a:pt x="17703" y="44931"/>
                    <a:pt x="18905" y="44532"/>
                  </a:cubicBezTo>
                  <a:cubicBezTo>
                    <a:pt x="19275" y="44409"/>
                    <a:pt x="19753" y="44372"/>
                    <a:pt x="20306" y="44372"/>
                  </a:cubicBezTo>
                  <a:cubicBezTo>
                    <a:pt x="21143" y="44372"/>
                    <a:pt x="22153" y="44456"/>
                    <a:pt x="23227" y="44456"/>
                  </a:cubicBezTo>
                  <a:cubicBezTo>
                    <a:pt x="25071" y="44456"/>
                    <a:pt x="27103" y="44207"/>
                    <a:pt x="28766" y="42849"/>
                  </a:cubicBezTo>
                  <a:cubicBezTo>
                    <a:pt x="30083" y="41789"/>
                    <a:pt x="31659" y="41198"/>
                    <a:pt x="33018" y="40241"/>
                  </a:cubicBezTo>
                  <a:cubicBezTo>
                    <a:pt x="33040" y="40224"/>
                    <a:pt x="33060" y="40207"/>
                    <a:pt x="33077" y="40191"/>
                  </a:cubicBezTo>
                  <a:cubicBezTo>
                    <a:pt x="33194" y="40073"/>
                    <a:pt x="33305" y="39959"/>
                    <a:pt x="33417" y="39845"/>
                  </a:cubicBezTo>
                  <a:cubicBezTo>
                    <a:pt x="33423" y="39836"/>
                    <a:pt x="33431" y="39828"/>
                    <a:pt x="33437" y="39820"/>
                  </a:cubicBezTo>
                  <a:cubicBezTo>
                    <a:pt x="34742" y="38257"/>
                    <a:pt x="34926" y="36539"/>
                    <a:pt x="34137" y="34678"/>
                  </a:cubicBezTo>
                  <a:cubicBezTo>
                    <a:pt x="33598" y="33403"/>
                    <a:pt x="33668" y="32103"/>
                    <a:pt x="34176" y="30839"/>
                  </a:cubicBezTo>
                  <a:cubicBezTo>
                    <a:pt x="34943" y="28942"/>
                    <a:pt x="35278" y="27054"/>
                    <a:pt x="34340" y="25120"/>
                  </a:cubicBezTo>
                  <a:cubicBezTo>
                    <a:pt x="32842" y="21867"/>
                    <a:pt x="30831" y="20785"/>
                    <a:pt x="29528" y="19147"/>
                  </a:cubicBezTo>
                  <a:cubicBezTo>
                    <a:pt x="28306" y="17613"/>
                    <a:pt x="27132" y="9679"/>
                    <a:pt x="18383" y="7026"/>
                  </a:cubicBezTo>
                  <a:cubicBezTo>
                    <a:pt x="18260" y="6998"/>
                    <a:pt x="18143" y="6973"/>
                    <a:pt x="18023" y="6945"/>
                  </a:cubicBezTo>
                  <a:cubicBezTo>
                    <a:pt x="18006" y="6942"/>
                    <a:pt x="17992" y="6939"/>
                    <a:pt x="17973" y="6931"/>
                  </a:cubicBezTo>
                  <a:cubicBezTo>
                    <a:pt x="16938" y="6565"/>
                    <a:pt x="15894" y="6225"/>
                    <a:pt x="14876" y="5821"/>
                  </a:cubicBezTo>
                  <a:cubicBezTo>
                    <a:pt x="14354" y="5611"/>
                    <a:pt x="12789" y="4696"/>
                    <a:pt x="12095" y="3843"/>
                  </a:cubicBezTo>
                  <a:cubicBezTo>
                    <a:pt x="12089" y="3834"/>
                    <a:pt x="12081" y="3823"/>
                    <a:pt x="12075" y="3815"/>
                  </a:cubicBezTo>
                  <a:cubicBezTo>
                    <a:pt x="11166" y="2473"/>
                    <a:pt x="8786" y="1273"/>
                    <a:pt x="6719" y="682"/>
                  </a:cubicBezTo>
                  <a:cubicBezTo>
                    <a:pt x="6049" y="495"/>
                    <a:pt x="4718" y="219"/>
                    <a:pt x="3742" y="26"/>
                  </a:cubicBezTo>
                  <a:cubicBezTo>
                    <a:pt x="3648" y="9"/>
                    <a:pt x="3554" y="0"/>
                    <a:pt x="3462" y="0"/>
                  </a:cubicBezTo>
                  <a:close/>
                </a:path>
              </a:pathLst>
            </a:custGeom>
            <a:solidFill>
              <a:srgbClr val="93B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1176600" y="1403275"/>
              <a:ext cx="733175" cy="881600"/>
            </a:xfrm>
            <a:custGeom>
              <a:avLst/>
              <a:gdLst/>
              <a:ahLst/>
              <a:cxnLst/>
              <a:rect l="l" t="t" r="r" b="b"/>
              <a:pathLst>
                <a:path w="29327" h="35264" extrusionOk="0">
                  <a:moveTo>
                    <a:pt x="7209" y="0"/>
                  </a:moveTo>
                  <a:cubicBezTo>
                    <a:pt x="6445" y="1666"/>
                    <a:pt x="6732" y="3393"/>
                    <a:pt x="5555" y="4690"/>
                  </a:cubicBezTo>
                  <a:cubicBezTo>
                    <a:pt x="4350" y="3284"/>
                    <a:pt x="3970" y="1465"/>
                    <a:pt x="2667" y="229"/>
                  </a:cubicBezTo>
                  <a:lnTo>
                    <a:pt x="2667" y="229"/>
                  </a:lnTo>
                  <a:cubicBezTo>
                    <a:pt x="3502" y="3744"/>
                    <a:pt x="5337" y="6844"/>
                    <a:pt x="7070" y="10289"/>
                  </a:cubicBezTo>
                  <a:cubicBezTo>
                    <a:pt x="4185" y="9904"/>
                    <a:pt x="2135" y="8526"/>
                    <a:pt x="0" y="7290"/>
                  </a:cubicBezTo>
                  <a:lnTo>
                    <a:pt x="0" y="7290"/>
                  </a:lnTo>
                  <a:cubicBezTo>
                    <a:pt x="179" y="8208"/>
                    <a:pt x="854" y="8596"/>
                    <a:pt x="1504" y="8997"/>
                  </a:cubicBezTo>
                  <a:cubicBezTo>
                    <a:pt x="2972" y="9904"/>
                    <a:pt x="4542" y="10601"/>
                    <a:pt x="6224" y="10981"/>
                  </a:cubicBezTo>
                  <a:cubicBezTo>
                    <a:pt x="7282" y="11221"/>
                    <a:pt x="7932" y="11795"/>
                    <a:pt x="8384" y="12783"/>
                  </a:cubicBezTo>
                  <a:cubicBezTo>
                    <a:pt x="9709" y="15679"/>
                    <a:pt x="11444" y="18329"/>
                    <a:pt x="13369" y="20859"/>
                  </a:cubicBezTo>
                  <a:cubicBezTo>
                    <a:pt x="13623" y="21194"/>
                    <a:pt x="14069" y="21482"/>
                    <a:pt x="13804" y="22293"/>
                  </a:cubicBezTo>
                  <a:cubicBezTo>
                    <a:pt x="9938" y="21975"/>
                    <a:pt x="6088" y="21384"/>
                    <a:pt x="1973" y="20053"/>
                  </a:cubicBezTo>
                  <a:lnTo>
                    <a:pt x="1973" y="20053"/>
                  </a:lnTo>
                  <a:cubicBezTo>
                    <a:pt x="2461" y="21217"/>
                    <a:pt x="3136" y="21476"/>
                    <a:pt x="3831" y="21668"/>
                  </a:cubicBezTo>
                  <a:cubicBezTo>
                    <a:pt x="7025" y="22550"/>
                    <a:pt x="10309" y="22893"/>
                    <a:pt x="13606" y="22949"/>
                  </a:cubicBezTo>
                  <a:cubicBezTo>
                    <a:pt x="14574" y="22966"/>
                    <a:pt x="15205" y="23105"/>
                    <a:pt x="15782" y="23867"/>
                  </a:cubicBezTo>
                  <a:cubicBezTo>
                    <a:pt x="17099" y="25602"/>
                    <a:pt x="18505" y="27270"/>
                    <a:pt x="20084" y="28780"/>
                  </a:cubicBezTo>
                  <a:cubicBezTo>
                    <a:pt x="20310" y="28994"/>
                    <a:pt x="20600" y="29223"/>
                    <a:pt x="20338" y="29795"/>
                  </a:cubicBezTo>
                  <a:cubicBezTo>
                    <a:pt x="18516" y="30512"/>
                    <a:pt x="16544" y="31212"/>
                    <a:pt x="14530" y="31820"/>
                  </a:cubicBezTo>
                  <a:cubicBezTo>
                    <a:pt x="12490" y="32437"/>
                    <a:pt x="10303" y="32404"/>
                    <a:pt x="8308" y="33263"/>
                  </a:cubicBezTo>
                  <a:cubicBezTo>
                    <a:pt x="8732" y="33461"/>
                    <a:pt x="9157" y="33527"/>
                    <a:pt x="9579" y="33527"/>
                  </a:cubicBezTo>
                  <a:cubicBezTo>
                    <a:pt x="10048" y="33527"/>
                    <a:pt x="10514" y="33446"/>
                    <a:pt x="10973" y="33374"/>
                  </a:cubicBezTo>
                  <a:cubicBezTo>
                    <a:pt x="14047" y="32897"/>
                    <a:pt x="17080" y="32166"/>
                    <a:pt x="19869" y="30780"/>
                  </a:cubicBezTo>
                  <a:cubicBezTo>
                    <a:pt x="20353" y="30540"/>
                    <a:pt x="20759" y="30431"/>
                    <a:pt x="21123" y="30431"/>
                  </a:cubicBezTo>
                  <a:cubicBezTo>
                    <a:pt x="21782" y="30431"/>
                    <a:pt x="22306" y="30787"/>
                    <a:pt x="22913" y="31380"/>
                  </a:cubicBezTo>
                  <a:cubicBezTo>
                    <a:pt x="24300" y="32738"/>
                    <a:pt x="25814" y="33957"/>
                    <a:pt x="27304" y="35263"/>
                  </a:cubicBezTo>
                  <a:cubicBezTo>
                    <a:pt x="27578" y="34778"/>
                    <a:pt x="27346" y="34568"/>
                    <a:pt x="27195" y="34401"/>
                  </a:cubicBezTo>
                  <a:cubicBezTo>
                    <a:pt x="26668" y="33812"/>
                    <a:pt x="26124" y="33232"/>
                    <a:pt x="25549" y="32696"/>
                  </a:cubicBezTo>
                  <a:cubicBezTo>
                    <a:pt x="24277" y="31514"/>
                    <a:pt x="24252" y="31514"/>
                    <a:pt x="25290" y="30041"/>
                  </a:cubicBezTo>
                  <a:cubicBezTo>
                    <a:pt x="26593" y="28197"/>
                    <a:pt x="27653" y="26224"/>
                    <a:pt x="28526" y="24151"/>
                  </a:cubicBezTo>
                  <a:cubicBezTo>
                    <a:pt x="28894" y="23284"/>
                    <a:pt x="29327" y="22408"/>
                    <a:pt x="29154" y="21362"/>
                  </a:cubicBezTo>
                  <a:lnTo>
                    <a:pt x="29154" y="21362"/>
                  </a:lnTo>
                  <a:cubicBezTo>
                    <a:pt x="28551" y="22221"/>
                    <a:pt x="28046" y="23128"/>
                    <a:pt x="27605" y="24062"/>
                  </a:cubicBezTo>
                  <a:cubicBezTo>
                    <a:pt x="26732" y="25912"/>
                    <a:pt x="25770" y="27717"/>
                    <a:pt x="24587" y="29396"/>
                  </a:cubicBezTo>
                  <a:cubicBezTo>
                    <a:pt x="24038" y="30176"/>
                    <a:pt x="23785" y="30545"/>
                    <a:pt x="23481" y="30545"/>
                  </a:cubicBezTo>
                  <a:cubicBezTo>
                    <a:pt x="23213" y="30545"/>
                    <a:pt x="22904" y="30258"/>
                    <a:pt x="22319" y="29714"/>
                  </a:cubicBezTo>
                  <a:cubicBezTo>
                    <a:pt x="21789" y="29218"/>
                    <a:pt x="21259" y="28724"/>
                    <a:pt x="20743" y="28210"/>
                  </a:cubicBezTo>
                  <a:cubicBezTo>
                    <a:pt x="18547" y="26032"/>
                    <a:pt x="18985" y="26453"/>
                    <a:pt x="20084" y="24257"/>
                  </a:cubicBezTo>
                  <a:cubicBezTo>
                    <a:pt x="20614" y="23192"/>
                    <a:pt x="21183" y="22146"/>
                    <a:pt x="21677" y="21069"/>
                  </a:cubicBezTo>
                  <a:cubicBezTo>
                    <a:pt x="22274" y="19771"/>
                    <a:pt x="22854" y="18457"/>
                    <a:pt x="22891" y="16954"/>
                  </a:cubicBezTo>
                  <a:lnTo>
                    <a:pt x="22891" y="16954"/>
                  </a:lnTo>
                  <a:cubicBezTo>
                    <a:pt x="21356" y="19730"/>
                    <a:pt x="20363" y="22787"/>
                    <a:pt x="18371" y="25563"/>
                  </a:cubicBezTo>
                  <a:cubicBezTo>
                    <a:pt x="17490" y="24458"/>
                    <a:pt x="16767" y="23443"/>
                    <a:pt x="15930" y="22536"/>
                  </a:cubicBezTo>
                  <a:cubicBezTo>
                    <a:pt x="15141" y="21677"/>
                    <a:pt x="15129" y="20954"/>
                    <a:pt x="15685" y="19905"/>
                  </a:cubicBezTo>
                  <a:cubicBezTo>
                    <a:pt x="17141" y="17160"/>
                    <a:pt x="18327" y="14289"/>
                    <a:pt x="18963" y="11224"/>
                  </a:cubicBezTo>
                  <a:cubicBezTo>
                    <a:pt x="19097" y="10568"/>
                    <a:pt x="19303" y="9912"/>
                    <a:pt x="18815" y="9226"/>
                  </a:cubicBezTo>
                  <a:cubicBezTo>
                    <a:pt x="17716" y="13076"/>
                    <a:pt x="16452" y="16814"/>
                    <a:pt x="14577" y="20578"/>
                  </a:cubicBezTo>
                  <a:cubicBezTo>
                    <a:pt x="13232" y="19085"/>
                    <a:pt x="12499" y="17598"/>
                    <a:pt x="11522" y="16293"/>
                  </a:cubicBezTo>
                  <a:cubicBezTo>
                    <a:pt x="10750" y="15255"/>
                    <a:pt x="10719" y="14423"/>
                    <a:pt x="11461" y="13280"/>
                  </a:cubicBezTo>
                  <a:cubicBezTo>
                    <a:pt x="13079" y="10783"/>
                    <a:pt x="14351" y="8091"/>
                    <a:pt x="15057" y="5167"/>
                  </a:cubicBezTo>
                  <a:cubicBezTo>
                    <a:pt x="15157" y="4760"/>
                    <a:pt x="15255" y="4366"/>
                    <a:pt x="14781" y="3521"/>
                  </a:cubicBezTo>
                  <a:cubicBezTo>
                    <a:pt x="13782" y="7457"/>
                    <a:pt x="12354" y="10719"/>
                    <a:pt x="10275" y="14027"/>
                  </a:cubicBezTo>
                  <a:cubicBezTo>
                    <a:pt x="9369" y="12289"/>
                    <a:pt x="8702" y="10777"/>
                    <a:pt x="7834" y="9393"/>
                  </a:cubicBezTo>
                  <a:cubicBezTo>
                    <a:pt x="6587" y="7413"/>
                    <a:pt x="5803" y="5524"/>
                    <a:pt x="7067" y="3186"/>
                  </a:cubicBezTo>
                  <a:cubicBezTo>
                    <a:pt x="7480" y="2416"/>
                    <a:pt x="7801" y="1286"/>
                    <a:pt x="7209" y="0"/>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25"/>
        <p:cNvGrpSpPr/>
        <p:nvPr/>
      </p:nvGrpSpPr>
      <p:grpSpPr>
        <a:xfrm>
          <a:off x="0" y="0"/>
          <a:ext cx="0" cy="0"/>
          <a:chOff x="0" y="0"/>
          <a:chExt cx="0" cy="0"/>
        </a:xfrm>
      </p:grpSpPr>
      <p:sp>
        <p:nvSpPr>
          <p:cNvPr id="826" name="Google Shape;826;p36"/>
          <p:cNvSpPr/>
          <p:nvPr/>
        </p:nvSpPr>
        <p:spPr>
          <a:xfrm flipH="1">
            <a:off x="-5" y="4067174"/>
            <a:ext cx="9144068" cy="1098343"/>
          </a:xfrm>
          <a:custGeom>
            <a:avLst/>
            <a:gdLst/>
            <a:ahLst/>
            <a:cxnLst/>
            <a:rect l="l" t="t" r="r" b="b"/>
            <a:pathLst>
              <a:path w="257380" h="61506" extrusionOk="0">
                <a:moveTo>
                  <a:pt x="16205" y="1"/>
                </a:moveTo>
                <a:cubicBezTo>
                  <a:pt x="10605" y="1"/>
                  <a:pt x="5058" y="733"/>
                  <a:pt x="1" y="2427"/>
                </a:cubicBezTo>
                <a:lnTo>
                  <a:pt x="1" y="61505"/>
                </a:lnTo>
                <a:lnTo>
                  <a:pt x="257380" y="61505"/>
                </a:lnTo>
                <a:lnTo>
                  <a:pt x="257380" y="32527"/>
                </a:lnTo>
                <a:cubicBezTo>
                  <a:pt x="238342" y="36434"/>
                  <a:pt x="219267" y="38205"/>
                  <a:pt x="200200" y="38205"/>
                </a:cubicBezTo>
                <a:cubicBezTo>
                  <a:pt x="147836" y="38205"/>
                  <a:pt x="95525" y="24848"/>
                  <a:pt x="44179" y="5688"/>
                </a:cubicBezTo>
                <a:cubicBezTo>
                  <a:pt x="36342" y="2330"/>
                  <a:pt x="26190" y="1"/>
                  <a:pt x="162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rot="5258485" flipH="1">
            <a:off x="455742" y="-220236"/>
            <a:ext cx="944404" cy="1180106"/>
          </a:xfrm>
          <a:custGeom>
            <a:avLst/>
            <a:gdLst/>
            <a:ahLst/>
            <a:cxnLst/>
            <a:rect l="l" t="t" r="r" b="b"/>
            <a:pathLst>
              <a:path w="18753" h="23431" extrusionOk="0">
                <a:moveTo>
                  <a:pt x="14224" y="0"/>
                </a:moveTo>
                <a:cubicBezTo>
                  <a:pt x="14173" y="0"/>
                  <a:pt x="14120" y="3"/>
                  <a:pt x="14066" y="9"/>
                </a:cubicBezTo>
                <a:cubicBezTo>
                  <a:pt x="13242" y="101"/>
                  <a:pt x="12945" y="773"/>
                  <a:pt x="12770" y="1483"/>
                </a:cubicBezTo>
                <a:cubicBezTo>
                  <a:pt x="12367" y="3127"/>
                  <a:pt x="12446" y="4795"/>
                  <a:pt x="12649" y="6446"/>
                </a:cubicBezTo>
                <a:cubicBezTo>
                  <a:pt x="12862" y="8197"/>
                  <a:pt x="13202" y="9935"/>
                  <a:pt x="13487" y="11678"/>
                </a:cubicBezTo>
                <a:cubicBezTo>
                  <a:pt x="13075" y="11124"/>
                  <a:pt x="12777" y="10535"/>
                  <a:pt x="12499" y="9937"/>
                </a:cubicBezTo>
                <a:cubicBezTo>
                  <a:pt x="11314" y="7401"/>
                  <a:pt x="10082" y="4886"/>
                  <a:pt x="8696" y="2452"/>
                </a:cubicBezTo>
                <a:cubicBezTo>
                  <a:pt x="8298" y="1755"/>
                  <a:pt x="7881" y="1063"/>
                  <a:pt x="7272" y="531"/>
                </a:cubicBezTo>
                <a:cubicBezTo>
                  <a:pt x="6922" y="226"/>
                  <a:pt x="6569" y="80"/>
                  <a:pt x="6249" y="80"/>
                </a:cubicBezTo>
                <a:cubicBezTo>
                  <a:pt x="5719" y="80"/>
                  <a:pt x="5277" y="479"/>
                  <a:pt x="5078" y="1219"/>
                </a:cubicBezTo>
                <a:cubicBezTo>
                  <a:pt x="4944" y="1713"/>
                  <a:pt x="4975" y="2206"/>
                  <a:pt x="5070" y="2705"/>
                </a:cubicBezTo>
                <a:cubicBezTo>
                  <a:pt x="5307" y="3987"/>
                  <a:pt x="5734" y="5211"/>
                  <a:pt x="6230" y="6416"/>
                </a:cubicBezTo>
                <a:cubicBezTo>
                  <a:pt x="7013" y="8322"/>
                  <a:pt x="7992" y="10133"/>
                  <a:pt x="8952" y="11953"/>
                </a:cubicBezTo>
                <a:cubicBezTo>
                  <a:pt x="7082" y="10099"/>
                  <a:pt x="5099" y="8413"/>
                  <a:pt x="3159" y="6688"/>
                </a:cubicBezTo>
                <a:cubicBezTo>
                  <a:pt x="2809" y="6375"/>
                  <a:pt x="2473" y="6039"/>
                  <a:pt x="2003" y="5921"/>
                </a:cubicBezTo>
                <a:cubicBezTo>
                  <a:pt x="1745" y="5856"/>
                  <a:pt x="1481" y="5793"/>
                  <a:pt x="1227" y="5793"/>
                </a:cubicBezTo>
                <a:cubicBezTo>
                  <a:pt x="931" y="5793"/>
                  <a:pt x="650" y="5878"/>
                  <a:pt x="409" y="6145"/>
                </a:cubicBezTo>
                <a:cubicBezTo>
                  <a:pt x="1" y="6597"/>
                  <a:pt x="104" y="7143"/>
                  <a:pt x="289" y="7658"/>
                </a:cubicBezTo>
                <a:cubicBezTo>
                  <a:pt x="620" y="8576"/>
                  <a:pt x="1182" y="9371"/>
                  <a:pt x="1770" y="10137"/>
                </a:cubicBezTo>
                <a:cubicBezTo>
                  <a:pt x="4388" y="13552"/>
                  <a:pt x="7620" y="16339"/>
                  <a:pt x="10951" y="19023"/>
                </a:cubicBezTo>
                <a:cubicBezTo>
                  <a:pt x="12770" y="20487"/>
                  <a:pt x="14514" y="22052"/>
                  <a:pt x="16617" y="23127"/>
                </a:cubicBezTo>
                <a:cubicBezTo>
                  <a:pt x="16879" y="23262"/>
                  <a:pt x="17142" y="23430"/>
                  <a:pt x="17397" y="23430"/>
                </a:cubicBezTo>
                <a:cubicBezTo>
                  <a:pt x="17579" y="23430"/>
                  <a:pt x="17758" y="23343"/>
                  <a:pt x="17928" y="23094"/>
                </a:cubicBezTo>
                <a:cubicBezTo>
                  <a:pt x="18381" y="22433"/>
                  <a:pt x="18752" y="21764"/>
                  <a:pt x="18701" y="20889"/>
                </a:cubicBezTo>
                <a:cubicBezTo>
                  <a:pt x="18653" y="20077"/>
                  <a:pt x="18370" y="19324"/>
                  <a:pt x="18301" y="18531"/>
                </a:cubicBezTo>
                <a:cubicBezTo>
                  <a:pt x="17951" y="14452"/>
                  <a:pt x="17506" y="10387"/>
                  <a:pt x="16847" y="6347"/>
                </a:cubicBezTo>
                <a:cubicBezTo>
                  <a:pt x="16564" y="4610"/>
                  <a:pt x="16396" y="2839"/>
                  <a:pt x="15593" y="1229"/>
                </a:cubicBezTo>
                <a:cubicBezTo>
                  <a:pt x="15297" y="635"/>
                  <a:pt x="14966" y="0"/>
                  <a:pt x="14224" y="0"/>
                </a:cubicBezTo>
                <a:close/>
              </a:path>
            </a:pathLst>
          </a:custGeom>
          <a:solidFill>
            <a:srgbClr val="215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rot="8353261" flipH="1">
            <a:off x="-361577" y="269994"/>
            <a:ext cx="944479" cy="1180083"/>
          </a:xfrm>
          <a:custGeom>
            <a:avLst/>
            <a:gdLst/>
            <a:ahLst/>
            <a:cxnLst/>
            <a:rect l="l" t="t" r="r" b="b"/>
            <a:pathLst>
              <a:path w="18753" h="23431" extrusionOk="0">
                <a:moveTo>
                  <a:pt x="14224" y="0"/>
                </a:moveTo>
                <a:cubicBezTo>
                  <a:pt x="14173" y="0"/>
                  <a:pt x="14120" y="3"/>
                  <a:pt x="14066" y="9"/>
                </a:cubicBezTo>
                <a:cubicBezTo>
                  <a:pt x="13242" y="101"/>
                  <a:pt x="12945" y="773"/>
                  <a:pt x="12770" y="1483"/>
                </a:cubicBezTo>
                <a:cubicBezTo>
                  <a:pt x="12367" y="3127"/>
                  <a:pt x="12446" y="4795"/>
                  <a:pt x="12649" y="6446"/>
                </a:cubicBezTo>
                <a:cubicBezTo>
                  <a:pt x="12862" y="8197"/>
                  <a:pt x="13202" y="9935"/>
                  <a:pt x="13487" y="11678"/>
                </a:cubicBezTo>
                <a:cubicBezTo>
                  <a:pt x="13075" y="11124"/>
                  <a:pt x="12777" y="10535"/>
                  <a:pt x="12499" y="9937"/>
                </a:cubicBezTo>
                <a:cubicBezTo>
                  <a:pt x="11314" y="7401"/>
                  <a:pt x="10082" y="4886"/>
                  <a:pt x="8696" y="2452"/>
                </a:cubicBezTo>
                <a:cubicBezTo>
                  <a:pt x="8298" y="1755"/>
                  <a:pt x="7881" y="1063"/>
                  <a:pt x="7272" y="531"/>
                </a:cubicBezTo>
                <a:cubicBezTo>
                  <a:pt x="6922" y="226"/>
                  <a:pt x="6569" y="80"/>
                  <a:pt x="6249" y="80"/>
                </a:cubicBezTo>
                <a:cubicBezTo>
                  <a:pt x="5719" y="80"/>
                  <a:pt x="5277" y="479"/>
                  <a:pt x="5078" y="1219"/>
                </a:cubicBezTo>
                <a:cubicBezTo>
                  <a:pt x="4944" y="1713"/>
                  <a:pt x="4975" y="2206"/>
                  <a:pt x="5070" y="2705"/>
                </a:cubicBezTo>
                <a:cubicBezTo>
                  <a:pt x="5307" y="3987"/>
                  <a:pt x="5734" y="5211"/>
                  <a:pt x="6230" y="6416"/>
                </a:cubicBezTo>
                <a:cubicBezTo>
                  <a:pt x="7013" y="8322"/>
                  <a:pt x="7992" y="10133"/>
                  <a:pt x="8952" y="11953"/>
                </a:cubicBezTo>
                <a:cubicBezTo>
                  <a:pt x="7082" y="10099"/>
                  <a:pt x="5099" y="8413"/>
                  <a:pt x="3159" y="6688"/>
                </a:cubicBezTo>
                <a:cubicBezTo>
                  <a:pt x="2809" y="6375"/>
                  <a:pt x="2473" y="6039"/>
                  <a:pt x="2003" y="5921"/>
                </a:cubicBezTo>
                <a:cubicBezTo>
                  <a:pt x="1745" y="5856"/>
                  <a:pt x="1481" y="5793"/>
                  <a:pt x="1227" y="5793"/>
                </a:cubicBezTo>
                <a:cubicBezTo>
                  <a:pt x="931" y="5793"/>
                  <a:pt x="650" y="5878"/>
                  <a:pt x="409" y="6145"/>
                </a:cubicBezTo>
                <a:cubicBezTo>
                  <a:pt x="1" y="6597"/>
                  <a:pt x="104" y="7143"/>
                  <a:pt x="289" y="7658"/>
                </a:cubicBezTo>
                <a:cubicBezTo>
                  <a:pt x="620" y="8576"/>
                  <a:pt x="1182" y="9371"/>
                  <a:pt x="1770" y="10137"/>
                </a:cubicBezTo>
                <a:cubicBezTo>
                  <a:pt x="4388" y="13552"/>
                  <a:pt x="7620" y="16339"/>
                  <a:pt x="10951" y="19023"/>
                </a:cubicBezTo>
                <a:cubicBezTo>
                  <a:pt x="12770" y="20487"/>
                  <a:pt x="14514" y="22052"/>
                  <a:pt x="16617" y="23127"/>
                </a:cubicBezTo>
                <a:cubicBezTo>
                  <a:pt x="16879" y="23262"/>
                  <a:pt x="17142" y="23430"/>
                  <a:pt x="17397" y="23430"/>
                </a:cubicBezTo>
                <a:cubicBezTo>
                  <a:pt x="17579" y="23430"/>
                  <a:pt x="17758" y="23343"/>
                  <a:pt x="17928" y="23094"/>
                </a:cubicBezTo>
                <a:cubicBezTo>
                  <a:pt x="18381" y="22433"/>
                  <a:pt x="18752" y="21764"/>
                  <a:pt x="18701" y="20889"/>
                </a:cubicBezTo>
                <a:cubicBezTo>
                  <a:pt x="18653" y="20077"/>
                  <a:pt x="18370" y="19324"/>
                  <a:pt x="18301" y="18531"/>
                </a:cubicBezTo>
                <a:cubicBezTo>
                  <a:pt x="17951" y="14452"/>
                  <a:pt x="17506" y="10387"/>
                  <a:pt x="16847" y="6347"/>
                </a:cubicBezTo>
                <a:cubicBezTo>
                  <a:pt x="16564" y="4610"/>
                  <a:pt x="16396" y="2839"/>
                  <a:pt x="15593" y="1229"/>
                </a:cubicBezTo>
                <a:cubicBezTo>
                  <a:pt x="15297" y="635"/>
                  <a:pt x="14966" y="0"/>
                  <a:pt x="14224" y="0"/>
                </a:cubicBezTo>
                <a:close/>
              </a:path>
            </a:pathLst>
          </a:custGeom>
          <a:solidFill>
            <a:srgbClr val="215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36"/>
          <p:cNvGrpSpPr/>
          <p:nvPr/>
        </p:nvGrpSpPr>
        <p:grpSpPr>
          <a:xfrm rot="-9829854" flipH="1">
            <a:off x="-321032" y="-193498"/>
            <a:ext cx="1659691" cy="1659683"/>
            <a:chOff x="1441538" y="3350388"/>
            <a:chExt cx="616650" cy="616625"/>
          </a:xfrm>
        </p:grpSpPr>
        <p:sp>
          <p:nvSpPr>
            <p:cNvPr id="830" name="Google Shape;830;p36"/>
            <p:cNvSpPr/>
            <p:nvPr/>
          </p:nvSpPr>
          <p:spPr>
            <a:xfrm>
              <a:off x="1471413" y="3350388"/>
              <a:ext cx="586775" cy="570275"/>
            </a:xfrm>
            <a:custGeom>
              <a:avLst/>
              <a:gdLst/>
              <a:ahLst/>
              <a:cxnLst/>
              <a:rect l="l" t="t" r="r" b="b"/>
              <a:pathLst>
                <a:path w="23471" h="22811" extrusionOk="0">
                  <a:moveTo>
                    <a:pt x="20736" y="935"/>
                  </a:moveTo>
                  <a:cubicBezTo>
                    <a:pt x="20763" y="935"/>
                    <a:pt x="20791" y="938"/>
                    <a:pt x="20821" y="943"/>
                  </a:cubicBezTo>
                  <a:cubicBezTo>
                    <a:pt x="21020" y="980"/>
                    <a:pt x="21038" y="1139"/>
                    <a:pt x="20997" y="1323"/>
                  </a:cubicBezTo>
                  <a:cubicBezTo>
                    <a:pt x="20930" y="1488"/>
                    <a:pt x="20833" y="1639"/>
                    <a:pt x="20645" y="1639"/>
                  </a:cubicBezTo>
                  <a:cubicBezTo>
                    <a:pt x="20615" y="1639"/>
                    <a:pt x="20583" y="1636"/>
                    <a:pt x="20548" y="1628"/>
                  </a:cubicBezTo>
                  <a:cubicBezTo>
                    <a:pt x="20368" y="1585"/>
                    <a:pt x="20311" y="1429"/>
                    <a:pt x="20363" y="1258"/>
                  </a:cubicBezTo>
                  <a:cubicBezTo>
                    <a:pt x="20422" y="1067"/>
                    <a:pt x="20545" y="935"/>
                    <a:pt x="20736" y="935"/>
                  </a:cubicBezTo>
                  <a:close/>
                  <a:moveTo>
                    <a:pt x="15518" y="2806"/>
                  </a:moveTo>
                  <a:cubicBezTo>
                    <a:pt x="15536" y="2806"/>
                    <a:pt x="15554" y="2808"/>
                    <a:pt x="15572" y="2811"/>
                  </a:cubicBezTo>
                  <a:cubicBezTo>
                    <a:pt x="15698" y="2834"/>
                    <a:pt x="15756" y="2926"/>
                    <a:pt x="15728" y="3051"/>
                  </a:cubicBezTo>
                  <a:cubicBezTo>
                    <a:pt x="15700" y="3172"/>
                    <a:pt x="15611" y="3214"/>
                    <a:pt x="15509" y="3214"/>
                  </a:cubicBezTo>
                  <a:cubicBezTo>
                    <a:pt x="15506" y="3214"/>
                    <a:pt x="15502" y="3214"/>
                    <a:pt x="15499" y="3214"/>
                  </a:cubicBezTo>
                  <a:cubicBezTo>
                    <a:pt x="15362" y="3171"/>
                    <a:pt x="15297" y="3092"/>
                    <a:pt x="15325" y="2967"/>
                  </a:cubicBezTo>
                  <a:cubicBezTo>
                    <a:pt x="15351" y="2861"/>
                    <a:pt x="15424" y="2806"/>
                    <a:pt x="15518" y="2806"/>
                  </a:cubicBezTo>
                  <a:close/>
                  <a:moveTo>
                    <a:pt x="15216" y="4214"/>
                  </a:moveTo>
                  <a:cubicBezTo>
                    <a:pt x="15236" y="4214"/>
                    <a:pt x="15257" y="4218"/>
                    <a:pt x="15278" y="4225"/>
                  </a:cubicBezTo>
                  <a:cubicBezTo>
                    <a:pt x="15421" y="4279"/>
                    <a:pt x="15605" y="4448"/>
                    <a:pt x="15522" y="4680"/>
                  </a:cubicBezTo>
                  <a:cubicBezTo>
                    <a:pt x="15465" y="4837"/>
                    <a:pt x="15346" y="4910"/>
                    <a:pt x="15206" y="4910"/>
                  </a:cubicBezTo>
                  <a:cubicBezTo>
                    <a:pt x="15166" y="4910"/>
                    <a:pt x="15126" y="4904"/>
                    <a:pt x="15084" y="4893"/>
                  </a:cubicBezTo>
                  <a:cubicBezTo>
                    <a:pt x="14895" y="4842"/>
                    <a:pt x="14887" y="4676"/>
                    <a:pt x="14916" y="4539"/>
                  </a:cubicBezTo>
                  <a:cubicBezTo>
                    <a:pt x="14966" y="4354"/>
                    <a:pt x="15090" y="4214"/>
                    <a:pt x="15216" y="4214"/>
                  </a:cubicBezTo>
                  <a:close/>
                  <a:moveTo>
                    <a:pt x="21879" y="5473"/>
                  </a:moveTo>
                  <a:cubicBezTo>
                    <a:pt x="21905" y="5473"/>
                    <a:pt x="21931" y="5476"/>
                    <a:pt x="21959" y="5481"/>
                  </a:cubicBezTo>
                  <a:cubicBezTo>
                    <a:pt x="22103" y="5543"/>
                    <a:pt x="22171" y="5647"/>
                    <a:pt x="22124" y="5795"/>
                  </a:cubicBezTo>
                  <a:cubicBezTo>
                    <a:pt x="22086" y="5910"/>
                    <a:pt x="22002" y="5968"/>
                    <a:pt x="21901" y="5968"/>
                  </a:cubicBezTo>
                  <a:cubicBezTo>
                    <a:pt x="21871" y="5968"/>
                    <a:pt x="21840" y="5963"/>
                    <a:pt x="21808" y="5953"/>
                  </a:cubicBezTo>
                  <a:cubicBezTo>
                    <a:pt x="21683" y="5915"/>
                    <a:pt x="21556" y="5833"/>
                    <a:pt x="21618" y="5665"/>
                  </a:cubicBezTo>
                  <a:cubicBezTo>
                    <a:pt x="21663" y="5536"/>
                    <a:pt x="21756" y="5473"/>
                    <a:pt x="21879" y="5473"/>
                  </a:cubicBezTo>
                  <a:close/>
                  <a:moveTo>
                    <a:pt x="20814" y="5707"/>
                  </a:moveTo>
                  <a:cubicBezTo>
                    <a:pt x="20844" y="5707"/>
                    <a:pt x="20875" y="5711"/>
                    <a:pt x="20908" y="5720"/>
                  </a:cubicBezTo>
                  <a:cubicBezTo>
                    <a:pt x="21049" y="5757"/>
                    <a:pt x="21067" y="5875"/>
                    <a:pt x="21059" y="5991"/>
                  </a:cubicBezTo>
                  <a:cubicBezTo>
                    <a:pt x="20984" y="6122"/>
                    <a:pt x="20886" y="6193"/>
                    <a:pt x="20764" y="6193"/>
                  </a:cubicBezTo>
                  <a:cubicBezTo>
                    <a:pt x="20733" y="6193"/>
                    <a:pt x="20700" y="6188"/>
                    <a:pt x="20665" y="6179"/>
                  </a:cubicBezTo>
                  <a:cubicBezTo>
                    <a:pt x="20533" y="6139"/>
                    <a:pt x="20464" y="6029"/>
                    <a:pt x="20526" y="5903"/>
                  </a:cubicBezTo>
                  <a:cubicBezTo>
                    <a:pt x="20584" y="5783"/>
                    <a:pt x="20686" y="5707"/>
                    <a:pt x="20814" y="5707"/>
                  </a:cubicBezTo>
                  <a:close/>
                  <a:moveTo>
                    <a:pt x="10130" y="6101"/>
                  </a:moveTo>
                  <a:cubicBezTo>
                    <a:pt x="10155" y="6101"/>
                    <a:pt x="10180" y="6103"/>
                    <a:pt x="10207" y="6108"/>
                  </a:cubicBezTo>
                  <a:cubicBezTo>
                    <a:pt x="10433" y="6152"/>
                    <a:pt x="10495" y="6344"/>
                    <a:pt x="10525" y="6540"/>
                  </a:cubicBezTo>
                  <a:cubicBezTo>
                    <a:pt x="10561" y="6792"/>
                    <a:pt x="10519" y="7044"/>
                    <a:pt x="10468" y="7271"/>
                  </a:cubicBezTo>
                  <a:cubicBezTo>
                    <a:pt x="10412" y="7450"/>
                    <a:pt x="10350" y="7605"/>
                    <a:pt x="10213" y="7719"/>
                  </a:cubicBezTo>
                  <a:cubicBezTo>
                    <a:pt x="10126" y="7794"/>
                    <a:pt x="10028" y="7848"/>
                    <a:pt x="9920" y="7848"/>
                  </a:cubicBezTo>
                  <a:cubicBezTo>
                    <a:pt x="9886" y="7848"/>
                    <a:pt x="9852" y="7842"/>
                    <a:pt x="9816" y="7831"/>
                  </a:cubicBezTo>
                  <a:cubicBezTo>
                    <a:pt x="9660" y="7780"/>
                    <a:pt x="9640" y="7640"/>
                    <a:pt x="9595" y="7497"/>
                  </a:cubicBezTo>
                  <a:cubicBezTo>
                    <a:pt x="9466" y="7090"/>
                    <a:pt x="9507" y="6723"/>
                    <a:pt x="9737" y="6373"/>
                  </a:cubicBezTo>
                  <a:cubicBezTo>
                    <a:pt x="9835" y="6222"/>
                    <a:pt x="9955" y="6101"/>
                    <a:pt x="10130" y="6101"/>
                  </a:cubicBezTo>
                  <a:close/>
                  <a:moveTo>
                    <a:pt x="9515" y="8920"/>
                  </a:moveTo>
                  <a:cubicBezTo>
                    <a:pt x="9534" y="8920"/>
                    <a:pt x="9554" y="8923"/>
                    <a:pt x="9575" y="8929"/>
                  </a:cubicBezTo>
                  <a:cubicBezTo>
                    <a:pt x="9716" y="8967"/>
                    <a:pt x="9710" y="9112"/>
                    <a:pt x="9678" y="9228"/>
                  </a:cubicBezTo>
                  <a:cubicBezTo>
                    <a:pt x="9646" y="9337"/>
                    <a:pt x="9574" y="9395"/>
                    <a:pt x="9472" y="9395"/>
                  </a:cubicBezTo>
                  <a:cubicBezTo>
                    <a:pt x="9451" y="9395"/>
                    <a:pt x="9428" y="9393"/>
                    <a:pt x="9404" y="9387"/>
                  </a:cubicBezTo>
                  <a:cubicBezTo>
                    <a:pt x="9293" y="9332"/>
                    <a:pt x="9236" y="9245"/>
                    <a:pt x="9281" y="9126"/>
                  </a:cubicBezTo>
                  <a:cubicBezTo>
                    <a:pt x="9324" y="9016"/>
                    <a:pt x="9403" y="8920"/>
                    <a:pt x="9515" y="8920"/>
                  </a:cubicBezTo>
                  <a:close/>
                  <a:moveTo>
                    <a:pt x="19226" y="9769"/>
                  </a:moveTo>
                  <a:cubicBezTo>
                    <a:pt x="19251" y="9769"/>
                    <a:pt x="19276" y="9771"/>
                    <a:pt x="19302" y="9774"/>
                  </a:cubicBezTo>
                  <a:cubicBezTo>
                    <a:pt x="19436" y="9826"/>
                    <a:pt x="19495" y="9927"/>
                    <a:pt x="19450" y="10056"/>
                  </a:cubicBezTo>
                  <a:cubicBezTo>
                    <a:pt x="19409" y="10165"/>
                    <a:pt x="19325" y="10221"/>
                    <a:pt x="19221" y="10221"/>
                  </a:cubicBezTo>
                  <a:cubicBezTo>
                    <a:pt x="19193" y="10221"/>
                    <a:pt x="19163" y="10217"/>
                    <a:pt x="19133" y="10209"/>
                  </a:cubicBezTo>
                  <a:cubicBezTo>
                    <a:pt x="19002" y="10175"/>
                    <a:pt x="18915" y="10086"/>
                    <a:pt x="18959" y="9948"/>
                  </a:cubicBezTo>
                  <a:cubicBezTo>
                    <a:pt x="19002" y="9816"/>
                    <a:pt x="19104" y="9769"/>
                    <a:pt x="19226" y="9769"/>
                  </a:cubicBezTo>
                  <a:close/>
                  <a:moveTo>
                    <a:pt x="17145" y="10174"/>
                  </a:moveTo>
                  <a:cubicBezTo>
                    <a:pt x="17165" y="10174"/>
                    <a:pt x="17185" y="10176"/>
                    <a:pt x="17207" y="10179"/>
                  </a:cubicBezTo>
                  <a:cubicBezTo>
                    <a:pt x="17365" y="10206"/>
                    <a:pt x="17534" y="10209"/>
                    <a:pt x="17569" y="10401"/>
                  </a:cubicBezTo>
                  <a:cubicBezTo>
                    <a:pt x="17603" y="10581"/>
                    <a:pt x="17486" y="10696"/>
                    <a:pt x="17331" y="10758"/>
                  </a:cubicBezTo>
                  <a:cubicBezTo>
                    <a:pt x="17102" y="10848"/>
                    <a:pt x="16866" y="10903"/>
                    <a:pt x="16636" y="10903"/>
                  </a:cubicBezTo>
                  <a:cubicBezTo>
                    <a:pt x="16607" y="10903"/>
                    <a:pt x="16579" y="10902"/>
                    <a:pt x="16550" y="10900"/>
                  </a:cubicBezTo>
                  <a:cubicBezTo>
                    <a:pt x="16389" y="10856"/>
                    <a:pt x="16279" y="10786"/>
                    <a:pt x="16275" y="10629"/>
                  </a:cubicBezTo>
                  <a:cubicBezTo>
                    <a:pt x="16271" y="10483"/>
                    <a:pt x="16377" y="10416"/>
                    <a:pt x="16508" y="10411"/>
                  </a:cubicBezTo>
                  <a:cubicBezTo>
                    <a:pt x="16744" y="10401"/>
                    <a:pt x="16903" y="10174"/>
                    <a:pt x="17145" y="10174"/>
                  </a:cubicBezTo>
                  <a:close/>
                  <a:moveTo>
                    <a:pt x="12600" y="15459"/>
                  </a:moveTo>
                  <a:cubicBezTo>
                    <a:pt x="12626" y="15459"/>
                    <a:pt x="12653" y="15463"/>
                    <a:pt x="12681" y="15470"/>
                  </a:cubicBezTo>
                  <a:cubicBezTo>
                    <a:pt x="12815" y="15501"/>
                    <a:pt x="12870" y="15599"/>
                    <a:pt x="12842" y="15733"/>
                  </a:cubicBezTo>
                  <a:cubicBezTo>
                    <a:pt x="12784" y="15847"/>
                    <a:pt x="12700" y="15909"/>
                    <a:pt x="12593" y="15909"/>
                  </a:cubicBezTo>
                  <a:cubicBezTo>
                    <a:pt x="12569" y="15909"/>
                    <a:pt x="12545" y="15906"/>
                    <a:pt x="12519" y="15900"/>
                  </a:cubicBezTo>
                  <a:cubicBezTo>
                    <a:pt x="12383" y="15866"/>
                    <a:pt x="12321" y="15759"/>
                    <a:pt x="12365" y="15628"/>
                  </a:cubicBezTo>
                  <a:cubicBezTo>
                    <a:pt x="12403" y="15517"/>
                    <a:pt x="12493" y="15459"/>
                    <a:pt x="12600" y="15459"/>
                  </a:cubicBezTo>
                  <a:close/>
                  <a:moveTo>
                    <a:pt x="11083" y="15498"/>
                  </a:moveTo>
                  <a:cubicBezTo>
                    <a:pt x="11176" y="15498"/>
                    <a:pt x="11264" y="15534"/>
                    <a:pt x="11301" y="15649"/>
                  </a:cubicBezTo>
                  <a:cubicBezTo>
                    <a:pt x="11340" y="15781"/>
                    <a:pt x="11237" y="15838"/>
                    <a:pt x="11157" y="15910"/>
                  </a:cubicBezTo>
                  <a:cubicBezTo>
                    <a:pt x="10873" y="16167"/>
                    <a:pt x="10518" y="16042"/>
                    <a:pt x="10252" y="16117"/>
                  </a:cubicBezTo>
                  <a:cubicBezTo>
                    <a:pt x="10083" y="16075"/>
                    <a:pt x="9991" y="16021"/>
                    <a:pt x="9991" y="15891"/>
                  </a:cubicBezTo>
                  <a:cubicBezTo>
                    <a:pt x="9990" y="15776"/>
                    <a:pt x="10066" y="15724"/>
                    <a:pt x="10169" y="15698"/>
                  </a:cubicBezTo>
                  <a:cubicBezTo>
                    <a:pt x="10449" y="15633"/>
                    <a:pt x="10725" y="15557"/>
                    <a:pt x="11007" y="15505"/>
                  </a:cubicBezTo>
                  <a:cubicBezTo>
                    <a:pt x="11032" y="15500"/>
                    <a:pt x="11058" y="15498"/>
                    <a:pt x="11083" y="15498"/>
                  </a:cubicBezTo>
                  <a:close/>
                  <a:moveTo>
                    <a:pt x="2581" y="14646"/>
                  </a:moveTo>
                  <a:cubicBezTo>
                    <a:pt x="2603" y="14646"/>
                    <a:pt x="2626" y="14649"/>
                    <a:pt x="2650" y="14655"/>
                  </a:cubicBezTo>
                  <a:cubicBezTo>
                    <a:pt x="2800" y="14695"/>
                    <a:pt x="2844" y="14829"/>
                    <a:pt x="2859" y="14964"/>
                  </a:cubicBezTo>
                  <a:cubicBezTo>
                    <a:pt x="2885" y="15175"/>
                    <a:pt x="2794" y="15367"/>
                    <a:pt x="2734" y="15640"/>
                  </a:cubicBezTo>
                  <a:cubicBezTo>
                    <a:pt x="2686" y="15760"/>
                    <a:pt x="2617" y="15955"/>
                    <a:pt x="2521" y="16136"/>
                  </a:cubicBezTo>
                  <a:cubicBezTo>
                    <a:pt x="2468" y="16235"/>
                    <a:pt x="2383" y="16300"/>
                    <a:pt x="2282" y="16300"/>
                  </a:cubicBezTo>
                  <a:cubicBezTo>
                    <a:pt x="2241" y="16300"/>
                    <a:pt x="2198" y="16289"/>
                    <a:pt x="2154" y="16267"/>
                  </a:cubicBezTo>
                  <a:cubicBezTo>
                    <a:pt x="1987" y="16179"/>
                    <a:pt x="1945" y="16027"/>
                    <a:pt x="2048" y="15872"/>
                  </a:cubicBezTo>
                  <a:cubicBezTo>
                    <a:pt x="2125" y="15756"/>
                    <a:pt x="2124" y="15663"/>
                    <a:pt x="2102" y="15536"/>
                  </a:cubicBezTo>
                  <a:cubicBezTo>
                    <a:pt x="2054" y="15268"/>
                    <a:pt x="2200" y="15048"/>
                    <a:pt x="2323" y="14827"/>
                  </a:cubicBezTo>
                  <a:cubicBezTo>
                    <a:pt x="2380" y="14724"/>
                    <a:pt x="2466" y="14646"/>
                    <a:pt x="2581" y="14646"/>
                  </a:cubicBezTo>
                  <a:close/>
                  <a:moveTo>
                    <a:pt x="2449" y="16825"/>
                  </a:moveTo>
                  <a:cubicBezTo>
                    <a:pt x="2470" y="16825"/>
                    <a:pt x="2492" y="16827"/>
                    <a:pt x="2516" y="16831"/>
                  </a:cubicBezTo>
                  <a:cubicBezTo>
                    <a:pt x="2667" y="16882"/>
                    <a:pt x="2749" y="16992"/>
                    <a:pt x="2717" y="17154"/>
                  </a:cubicBezTo>
                  <a:cubicBezTo>
                    <a:pt x="2688" y="17288"/>
                    <a:pt x="2605" y="17362"/>
                    <a:pt x="2487" y="17362"/>
                  </a:cubicBezTo>
                  <a:cubicBezTo>
                    <a:pt x="2459" y="17362"/>
                    <a:pt x="2429" y="17358"/>
                    <a:pt x="2398" y="17349"/>
                  </a:cubicBezTo>
                  <a:cubicBezTo>
                    <a:pt x="2230" y="17305"/>
                    <a:pt x="2175" y="17178"/>
                    <a:pt x="2217" y="17018"/>
                  </a:cubicBezTo>
                  <a:cubicBezTo>
                    <a:pt x="2250" y="16894"/>
                    <a:pt x="2326" y="16825"/>
                    <a:pt x="2449" y="16825"/>
                  </a:cubicBezTo>
                  <a:close/>
                  <a:moveTo>
                    <a:pt x="7644" y="20357"/>
                  </a:moveTo>
                  <a:cubicBezTo>
                    <a:pt x="7680" y="20357"/>
                    <a:pt x="7720" y="20361"/>
                    <a:pt x="7762" y="20369"/>
                  </a:cubicBezTo>
                  <a:cubicBezTo>
                    <a:pt x="7849" y="20396"/>
                    <a:pt x="7952" y="20471"/>
                    <a:pt x="7890" y="20592"/>
                  </a:cubicBezTo>
                  <a:cubicBezTo>
                    <a:pt x="7829" y="20716"/>
                    <a:pt x="7735" y="20746"/>
                    <a:pt x="7632" y="20746"/>
                  </a:cubicBezTo>
                  <a:cubicBezTo>
                    <a:pt x="7548" y="20746"/>
                    <a:pt x="7458" y="20726"/>
                    <a:pt x="7375" y="20722"/>
                  </a:cubicBezTo>
                  <a:cubicBezTo>
                    <a:pt x="7296" y="20719"/>
                    <a:pt x="7232" y="20694"/>
                    <a:pt x="7289" y="20588"/>
                  </a:cubicBezTo>
                  <a:cubicBezTo>
                    <a:pt x="7369" y="20440"/>
                    <a:pt x="7478" y="20357"/>
                    <a:pt x="7644" y="20357"/>
                  </a:cubicBezTo>
                  <a:close/>
                  <a:moveTo>
                    <a:pt x="21380" y="0"/>
                  </a:moveTo>
                  <a:cubicBezTo>
                    <a:pt x="21253" y="0"/>
                    <a:pt x="21123" y="10"/>
                    <a:pt x="20991" y="27"/>
                  </a:cubicBezTo>
                  <a:cubicBezTo>
                    <a:pt x="19879" y="178"/>
                    <a:pt x="18769" y="362"/>
                    <a:pt x="17645" y="366"/>
                  </a:cubicBezTo>
                  <a:cubicBezTo>
                    <a:pt x="16279" y="373"/>
                    <a:pt x="15197" y="866"/>
                    <a:pt x="14400" y="2001"/>
                  </a:cubicBezTo>
                  <a:cubicBezTo>
                    <a:pt x="13525" y="3248"/>
                    <a:pt x="12325" y="4032"/>
                    <a:pt x="10839" y="4378"/>
                  </a:cubicBezTo>
                  <a:cubicBezTo>
                    <a:pt x="10583" y="4437"/>
                    <a:pt x="10331" y="4533"/>
                    <a:pt x="10077" y="4609"/>
                  </a:cubicBezTo>
                  <a:cubicBezTo>
                    <a:pt x="9483" y="4787"/>
                    <a:pt x="8991" y="5122"/>
                    <a:pt x="8558" y="5556"/>
                  </a:cubicBezTo>
                  <a:cubicBezTo>
                    <a:pt x="7622" y="6489"/>
                    <a:pt x="7124" y="7636"/>
                    <a:pt x="6945" y="8923"/>
                  </a:cubicBezTo>
                  <a:cubicBezTo>
                    <a:pt x="6767" y="10206"/>
                    <a:pt x="6123" y="11109"/>
                    <a:pt x="4913" y="11604"/>
                  </a:cubicBezTo>
                  <a:cubicBezTo>
                    <a:pt x="4467" y="11788"/>
                    <a:pt x="4036" y="12005"/>
                    <a:pt x="3635" y="12282"/>
                  </a:cubicBezTo>
                  <a:cubicBezTo>
                    <a:pt x="2387" y="13143"/>
                    <a:pt x="1538" y="14329"/>
                    <a:pt x="874" y="15663"/>
                  </a:cubicBezTo>
                  <a:cubicBezTo>
                    <a:pt x="315" y="16783"/>
                    <a:pt x="0" y="17904"/>
                    <a:pt x="520" y="19168"/>
                  </a:cubicBezTo>
                  <a:cubicBezTo>
                    <a:pt x="799" y="19851"/>
                    <a:pt x="1172" y="20393"/>
                    <a:pt x="1756" y="20809"/>
                  </a:cubicBezTo>
                  <a:cubicBezTo>
                    <a:pt x="2089" y="21046"/>
                    <a:pt x="2468" y="21233"/>
                    <a:pt x="2761" y="21511"/>
                  </a:cubicBezTo>
                  <a:cubicBezTo>
                    <a:pt x="3373" y="22091"/>
                    <a:pt x="4079" y="22432"/>
                    <a:pt x="4853" y="22506"/>
                  </a:cubicBezTo>
                  <a:cubicBezTo>
                    <a:pt x="5445" y="22670"/>
                    <a:pt x="6006" y="22810"/>
                    <a:pt x="6575" y="22810"/>
                  </a:cubicBezTo>
                  <a:cubicBezTo>
                    <a:pt x="6827" y="22810"/>
                    <a:pt x="7080" y="22783"/>
                    <a:pt x="7338" y="22717"/>
                  </a:cubicBezTo>
                  <a:cubicBezTo>
                    <a:pt x="8582" y="22404"/>
                    <a:pt x="9593" y="21735"/>
                    <a:pt x="10357" y="20720"/>
                  </a:cubicBezTo>
                  <a:cubicBezTo>
                    <a:pt x="11054" y="19795"/>
                    <a:pt x="11599" y="18766"/>
                    <a:pt x="12180" y="17768"/>
                  </a:cubicBezTo>
                  <a:cubicBezTo>
                    <a:pt x="12385" y="17417"/>
                    <a:pt x="12646" y="17232"/>
                    <a:pt x="13031" y="17185"/>
                  </a:cubicBezTo>
                  <a:cubicBezTo>
                    <a:pt x="13186" y="17169"/>
                    <a:pt x="13343" y="17145"/>
                    <a:pt x="13498" y="17145"/>
                  </a:cubicBezTo>
                  <a:cubicBezTo>
                    <a:pt x="15222" y="17136"/>
                    <a:pt x="16329" y="16220"/>
                    <a:pt x="17050" y="14736"/>
                  </a:cubicBezTo>
                  <a:cubicBezTo>
                    <a:pt x="17315" y="14192"/>
                    <a:pt x="17551" y="13636"/>
                    <a:pt x="17753" y="13069"/>
                  </a:cubicBezTo>
                  <a:cubicBezTo>
                    <a:pt x="17984" y="12413"/>
                    <a:pt x="18405" y="11922"/>
                    <a:pt x="19011" y="11589"/>
                  </a:cubicBezTo>
                  <a:cubicBezTo>
                    <a:pt x="19277" y="11444"/>
                    <a:pt x="19541" y="11295"/>
                    <a:pt x="19813" y="11167"/>
                  </a:cubicBezTo>
                  <a:cubicBezTo>
                    <a:pt x="20437" y="10869"/>
                    <a:pt x="21018" y="10505"/>
                    <a:pt x="21552" y="10066"/>
                  </a:cubicBezTo>
                  <a:cubicBezTo>
                    <a:pt x="22910" y="8951"/>
                    <a:pt x="23471" y="7539"/>
                    <a:pt x="23142" y="5796"/>
                  </a:cubicBezTo>
                  <a:cubicBezTo>
                    <a:pt x="22909" y="4561"/>
                    <a:pt x="22844" y="3339"/>
                    <a:pt x="23229" y="2112"/>
                  </a:cubicBezTo>
                  <a:cubicBezTo>
                    <a:pt x="23427" y="1481"/>
                    <a:pt x="23224" y="929"/>
                    <a:pt x="22716" y="486"/>
                  </a:cubicBezTo>
                  <a:cubicBezTo>
                    <a:pt x="22315" y="138"/>
                    <a:pt x="21866" y="0"/>
                    <a:pt x="21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1441538" y="3378963"/>
              <a:ext cx="587125" cy="588050"/>
            </a:xfrm>
            <a:custGeom>
              <a:avLst/>
              <a:gdLst/>
              <a:ahLst/>
              <a:cxnLst/>
              <a:rect l="l" t="t" r="r" b="b"/>
              <a:pathLst>
                <a:path w="23485" h="23522" extrusionOk="0">
                  <a:moveTo>
                    <a:pt x="16505" y="7325"/>
                  </a:moveTo>
                  <a:lnTo>
                    <a:pt x="16509" y="7344"/>
                  </a:lnTo>
                  <a:cubicBezTo>
                    <a:pt x="16509" y="7344"/>
                    <a:pt x="16504" y="7329"/>
                    <a:pt x="16504" y="7327"/>
                  </a:cubicBezTo>
                  <a:cubicBezTo>
                    <a:pt x="16504" y="7327"/>
                    <a:pt x="16505" y="7326"/>
                    <a:pt x="16505" y="7325"/>
                  </a:cubicBezTo>
                  <a:close/>
                  <a:moveTo>
                    <a:pt x="10642" y="17403"/>
                  </a:moveTo>
                  <a:cubicBezTo>
                    <a:pt x="10640" y="17404"/>
                    <a:pt x="10638" y="17406"/>
                    <a:pt x="10636" y="17407"/>
                  </a:cubicBezTo>
                  <a:lnTo>
                    <a:pt x="10636" y="17407"/>
                  </a:lnTo>
                  <a:cubicBezTo>
                    <a:pt x="10637" y="17407"/>
                    <a:pt x="10638" y="17407"/>
                    <a:pt x="10639" y="17407"/>
                  </a:cubicBezTo>
                  <a:cubicBezTo>
                    <a:pt x="10640" y="17408"/>
                    <a:pt x="10642" y="17408"/>
                    <a:pt x="10642" y="17408"/>
                  </a:cubicBezTo>
                  <a:cubicBezTo>
                    <a:pt x="10646" y="17408"/>
                    <a:pt x="10642" y="17403"/>
                    <a:pt x="10642" y="17403"/>
                  </a:cubicBezTo>
                  <a:close/>
                  <a:moveTo>
                    <a:pt x="18691" y="1"/>
                  </a:moveTo>
                  <a:lnTo>
                    <a:pt x="18691" y="1"/>
                  </a:lnTo>
                  <a:cubicBezTo>
                    <a:pt x="18499" y="125"/>
                    <a:pt x="18502" y="126"/>
                    <a:pt x="18448" y="293"/>
                  </a:cubicBezTo>
                  <a:cubicBezTo>
                    <a:pt x="18108" y="1354"/>
                    <a:pt x="17942" y="2449"/>
                    <a:pt x="17785" y="3548"/>
                  </a:cubicBezTo>
                  <a:cubicBezTo>
                    <a:pt x="17695" y="4180"/>
                    <a:pt x="17517" y="4804"/>
                    <a:pt x="17483" y="5438"/>
                  </a:cubicBezTo>
                  <a:cubicBezTo>
                    <a:pt x="17462" y="5840"/>
                    <a:pt x="17285" y="6068"/>
                    <a:pt x="17030" y="6318"/>
                  </a:cubicBezTo>
                  <a:cubicBezTo>
                    <a:pt x="15774" y="7536"/>
                    <a:pt x="14529" y="8764"/>
                    <a:pt x="13278" y="9987"/>
                  </a:cubicBezTo>
                  <a:cubicBezTo>
                    <a:pt x="13179" y="10082"/>
                    <a:pt x="13100" y="10209"/>
                    <a:pt x="12950" y="10245"/>
                  </a:cubicBezTo>
                  <a:cubicBezTo>
                    <a:pt x="12892" y="10110"/>
                    <a:pt x="12956" y="10013"/>
                    <a:pt x="12984" y="9912"/>
                  </a:cubicBezTo>
                  <a:cubicBezTo>
                    <a:pt x="13621" y="7660"/>
                    <a:pt x="14258" y="5409"/>
                    <a:pt x="14898" y="3157"/>
                  </a:cubicBezTo>
                  <a:cubicBezTo>
                    <a:pt x="14933" y="3027"/>
                    <a:pt x="14970" y="2900"/>
                    <a:pt x="14995" y="2771"/>
                  </a:cubicBezTo>
                  <a:cubicBezTo>
                    <a:pt x="15012" y="2677"/>
                    <a:pt x="15030" y="2552"/>
                    <a:pt x="14924" y="2515"/>
                  </a:cubicBezTo>
                  <a:cubicBezTo>
                    <a:pt x="14907" y="2509"/>
                    <a:pt x="14892" y="2506"/>
                    <a:pt x="14878" y="2506"/>
                  </a:cubicBezTo>
                  <a:cubicBezTo>
                    <a:pt x="14791" y="2506"/>
                    <a:pt x="14761" y="2616"/>
                    <a:pt x="14738" y="2687"/>
                  </a:cubicBezTo>
                  <a:cubicBezTo>
                    <a:pt x="14646" y="2974"/>
                    <a:pt x="14567" y="3265"/>
                    <a:pt x="14484" y="3554"/>
                  </a:cubicBezTo>
                  <a:cubicBezTo>
                    <a:pt x="13937" y="5467"/>
                    <a:pt x="13474" y="7402"/>
                    <a:pt x="13000" y="9335"/>
                  </a:cubicBezTo>
                  <a:cubicBezTo>
                    <a:pt x="12843" y="9976"/>
                    <a:pt x="12674" y="10598"/>
                    <a:pt x="12181" y="11113"/>
                  </a:cubicBezTo>
                  <a:cubicBezTo>
                    <a:pt x="10427" y="12948"/>
                    <a:pt x="8491" y="14585"/>
                    <a:pt x="6645" y="16319"/>
                  </a:cubicBezTo>
                  <a:cubicBezTo>
                    <a:pt x="6607" y="16356"/>
                    <a:pt x="6569" y="16398"/>
                    <a:pt x="6500" y="16398"/>
                  </a:cubicBezTo>
                  <a:cubicBezTo>
                    <a:pt x="6477" y="16398"/>
                    <a:pt x="6450" y="16393"/>
                    <a:pt x="6419" y="16383"/>
                  </a:cubicBezTo>
                  <a:cubicBezTo>
                    <a:pt x="6778" y="13919"/>
                    <a:pt x="7208" y="11465"/>
                    <a:pt x="8010" y="9087"/>
                  </a:cubicBezTo>
                  <a:lnTo>
                    <a:pt x="8010" y="9087"/>
                  </a:lnTo>
                  <a:cubicBezTo>
                    <a:pt x="7821" y="9320"/>
                    <a:pt x="7712" y="9582"/>
                    <a:pt x="7622" y="9856"/>
                  </a:cubicBezTo>
                  <a:cubicBezTo>
                    <a:pt x="7253" y="10993"/>
                    <a:pt x="6947" y="12148"/>
                    <a:pt x="6733" y="13325"/>
                  </a:cubicBezTo>
                  <a:cubicBezTo>
                    <a:pt x="6555" y="14307"/>
                    <a:pt x="6294" y="15279"/>
                    <a:pt x="6226" y="16280"/>
                  </a:cubicBezTo>
                  <a:cubicBezTo>
                    <a:pt x="6205" y="16591"/>
                    <a:pt x="6105" y="16810"/>
                    <a:pt x="5880" y="17029"/>
                  </a:cubicBezTo>
                  <a:cubicBezTo>
                    <a:pt x="3934" y="18918"/>
                    <a:pt x="1942" y="20766"/>
                    <a:pt x="357" y="22991"/>
                  </a:cubicBezTo>
                  <a:cubicBezTo>
                    <a:pt x="234" y="23166"/>
                    <a:pt x="120" y="23345"/>
                    <a:pt x="0" y="23522"/>
                  </a:cubicBezTo>
                  <a:cubicBezTo>
                    <a:pt x="480" y="23149"/>
                    <a:pt x="919" y="22741"/>
                    <a:pt x="1294" y="22277"/>
                  </a:cubicBezTo>
                  <a:cubicBezTo>
                    <a:pt x="2245" y="21100"/>
                    <a:pt x="3319" y="20045"/>
                    <a:pt x="4407" y="19000"/>
                  </a:cubicBezTo>
                  <a:cubicBezTo>
                    <a:pt x="4504" y="18909"/>
                    <a:pt x="4606" y="18831"/>
                    <a:pt x="4740" y="18794"/>
                  </a:cubicBezTo>
                  <a:cubicBezTo>
                    <a:pt x="6487" y="18322"/>
                    <a:pt x="8230" y="17840"/>
                    <a:pt x="10021" y="17557"/>
                  </a:cubicBezTo>
                  <a:cubicBezTo>
                    <a:pt x="10226" y="17525"/>
                    <a:pt x="10455" y="17550"/>
                    <a:pt x="10636" y="17407"/>
                  </a:cubicBezTo>
                  <a:lnTo>
                    <a:pt x="10636" y="17407"/>
                  </a:lnTo>
                  <a:cubicBezTo>
                    <a:pt x="8742" y="17664"/>
                    <a:pt x="6798" y="17660"/>
                    <a:pt x="5000" y="18494"/>
                  </a:cubicBezTo>
                  <a:cubicBezTo>
                    <a:pt x="5063" y="18344"/>
                    <a:pt x="5145" y="18245"/>
                    <a:pt x="5238" y="18161"/>
                  </a:cubicBezTo>
                  <a:cubicBezTo>
                    <a:pt x="7114" y="16446"/>
                    <a:pt x="8988" y="14736"/>
                    <a:pt x="10860" y="13017"/>
                  </a:cubicBezTo>
                  <a:cubicBezTo>
                    <a:pt x="11031" y="12860"/>
                    <a:pt x="11212" y="12728"/>
                    <a:pt x="11435" y="12664"/>
                  </a:cubicBezTo>
                  <a:cubicBezTo>
                    <a:pt x="11435" y="12664"/>
                    <a:pt x="11439" y="12667"/>
                    <a:pt x="11440" y="12667"/>
                  </a:cubicBezTo>
                  <a:cubicBezTo>
                    <a:pt x="11440" y="12667"/>
                    <a:pt x="11441" y="12666"/>
                    <a:pt x="11440" y="12666"/>
                  </a:cubicBezTo>
                  <a:cubicBezTo>
                    <a:pt x="11265" y="12529"/>
                    <a:pt x="11443" y="12464"/>
                    <a:pt x="11508" y="12400"/>
                  </a:cubicBezTo>
                  <a:cubicBezTo>
                    <a:pt x="13028" y="10852"/>
                    <a:pt x="14495" y="9253"/>
                    <a:pt x="16059" y="7746"/>
                  </a:cubicBezTo>
                  <a:cubicBezTo>
                    <a:pt x="16147" y="7662"/>
                    <a:pt x="16224" y="7560"/>
                    <a:pt x="16353" y="7549"/>
                  </a:cubicBezTo>
                  <a:cubicBezTo>
                    <a:pt x="17325" y="7470"/>
                    <a:pt x="18205" y="7024"/>
                    <a:pt x="19152" y="6842"/>
                  </a:cubicBezTo>
                  <a:cubicBezTo>
                    <a:pt x="20301" y="6623"/>
                    <a:pt x="21444" y="6376"/>
                    <a:pt x="22587" y="6131"/>
                  </a:cubicBezTo>
                  <a:cubicBezTo>
                    <a:pt x="22809" y="6083"/>
                    <a:pt x="23054" y="6057"/>
                    <a:pt x="23215" y="5834"/>
                  </a:cubicBezTo>
                  <a:cubicBezTo>
                    <a:pt x="23136" y="5785"/>
                    <a:pt x="23059" y="5769"/>
                    <a:pt x="22984" y="5769"/>
                  </a:cubicBezTo>
                  <a:cubicBezTo>
                    <a:pt x="22911" y="5769"/>
                    <a:pt x="22841" y="5784"/>
                    <a:pt x="22773" y="5798"/>
                  </a:cubicBezTo>
                  <a:cubicBezTo>
                    <a:pt x="20731" y="6201"/>
                    <a:pt x="18656" y="6481"/>
                    <a:pt x="16712" y="7295"/>
                  </a:cubicBezTo>
                  <a:cubicBezTo>
                    <a:pt x="16667" y="7314"/>
                    <a:pt x="16622" y="7329"/>
                    <a:pt x="16575" y="7329"/>
                  </a:cubicBezTo>
                  <a:cubicBezTo>
                    <a:pt x="16554" y="7329"/>
                    <a:pt x="16533" y="7326"/>
                    <a:pt x="16512" y="7319"/>
                  </a:cubicBezTo>
                  <a:lnTo>
                    <a:pt x="16512" y="7319"/>
                  </a:lnTo>
                  <a:cubicBezTo>
                    <a:pt x="17604" y="6166"/>
                    <a:pt x="18787" y="5102"/>
                    <a:pt x="19840" y="3909"/>
                  </a:cubicBezTo>
                  <a:cubicBezTo>
                    <a:pt x="19962" y="3773"/>
                    <a:pt x="20127" y="3743"/>
                    <a:pt x="20294" y="3708"/>
                  </a:cubicBezTo>
                  <a:cubicBezTo>
                    <a:pt x="21214" y="3511"/>
                    <a:pt x="22133" y="3315"/>
                    <a:pt x="23053" y="3111"/>
                  </a:cubicBezTo>
                  <a:cubicBezTo>
                    <a:pt x="23194" y="3080"/>
                    <a:pt x="23365" y="3077"/>
                    <a:pt x="23485" y="2828"/>
                  </a:cubicBezTo>
                  <a:lnTo>
                    <a:pt x="23485" y="2828"/>
                  </a:lnTo>
                  <a:cubicBezTo>
                    <a:pt x="22347" y="2954"/>
                    <a:pt x="21328" y="3349"/>
                    <a:pt x="20191" y="3581"/>
                  </a:cubicBezTo>
                  <a:cubicBezTo>
                    <a:pt x="20782" y="2717"/>
                    <a:pt x="21564" y="2123"/>
                    <a:pt x="22055" y="1309"/>
                  </a:cubicBezTo>
                  <a:lnTo>
                    <a:pt x="21976" y="1245"/>
                  </a:lnTo>
                  <a:cubicBezTo>
                    <a:pt x="21510" y="1708"/>
                    <a:pt x="21043" y="2172"/>
                    <a:pt x="20576" y="2637"/>
                  </a:cubicBezTo>
                  <a:cubicBezTo>
                    <a:pt x="20552" y="2615"/>
                    <a:pt x="20528" y="2596"/>
                    <a:pt x="20506" y="2574"/>
                  </a:cubicBezTo>
                  <a:cubicBezTo>
                    <a:pt x="20726" y="1955"/>
                    <a:pt x="20944" y="1334"/>
                    <a:pt x="21165" y="716"/>
                  </a:cubicBezTo>
                  <a:lnTo>
                    <a:pt x="21165" y="716"/>
                  </a:lnTo>
                  <a:cubicBezTo>
                    <a:pt x="20937" y="1049"/>
                    <a:pt x="20809" y="1423"/>
                    <a:pt x="20657" y="1788"/>
                  </a:cubicBezTo>
                  <a:cubicBezTo>
                    <a:pt x="20436" y="2319"/>
                    <a:pt x="20353" y="2913"/>
                    <a:pt x="19935" y="3352"/>
                  </a:cubicBezTo>
                  <a:cubicBezTo>
                    <a:pt x="19295" y="4025"/>
                    <a:pt x="18658" y="4700"/>
                    <a:pt x="18015" y="5369"/>
                  </a:cubicBezTo>
                  <a:cubicBezTo>
                    <a:pt x="17933" y="5456"/>
                    <a:pt x="17867" y="5581"/>
                    <a:pt x="17669" y="5581"/>
                  </a:cubicBezTo>
                  <a:cubicBezTo>
                    <a:pt x="17663" y="5581"/>
                    <a:pt x="17656" y="5580"/>
                    <a:pt x="17649" y="5580"/>
                  </a:cubicBezTo>
                  <a:cubicBezTo>
                    <a:pt x="18035" y="3717"/>
                    <a:pt x="18156" y="1825"/>
                    <a:pt x="186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1733313" y="3682313"/>
              <a:ext cx="181150" cy="14250"/>
            </a:xfrm>
            <a:custGeom>
              <a:avLst/>
              <a:gdLst/>
              <a:ahLst/>
              <a:cxnLst/>
              <a:rect l="l" t="t" r="r" b="b"/>
              <a:pathLst>
                <a:path w="7246" h="570" extrusionOk="0">
                  <a:moveTo>
                    <a:pt x="7001" y="1"/>
                  </a:moveTo>
                  <a:cubicBezTo>
                    <a:pt x="6985" y="1"/>
                    <a:pt x="6969" y="1"/>
                    <a:pt x="6952" y="2"/>
                  </a:cubicBezTo>
                  <a:cubicBezTo>
                    <a:pt x="4969" y="146"/>
                    <a:pt x="2978" y="127"/>
                    <a:pt x="998" y="304"/>
                  </a:cubicBezTo>
                  <a:cubicBezTo>
                    <a:pt x="657" y="334"/>
                    <a:pt x="297" y="340"/>
                    <a:pt x="4" y="569"/>
                  </a:cubicBezTo>
                  <a:lnTo>
                    <a:pt x="4" y="569"/>
                  </a:lnTo>
                  <a:cubicBezTo>
                    <a:pt x="121" y="557"/>
                    <a:pt x="240" y="540"/>
                    <a:pt x="356" y="534"/>
                  </a:cubicBezTo>
                  <a:cubicBezTo>
                    <a:pt x="2486" y="436"/>
                    <a:pt x="4615" y="340"/>
                    <a:pt x="6745" y="238"/>
                  </a:cubicBezTo>
                  <a:cubicBezTo>
                    <a:pt x="6914" y="231"/>
                    <a:pt x="7102" y="252"/>
                    <a:pt x="7246" y="84"/>
                  </a:cubicBezTo>
                  <a:cubicBezTo>
                    <a:pt x="7160" y="16"/>
                    <a:pt x="7081" y="1"/>
                    <a:pt x="7001" y="1"/>
                  </a:cubicBezTo>
                  <a:close/>
                  <a:moveTo>
                    <a:pt x="4" y="569"/>
                  </a:moveTo>
                  <a:cubicBezTo>
                    <a:pt x="3" y="569"/>
                    <a:pt x="2" y="570"/>
                    <a:pt x="1" y="570"/>
                  </a:cubicBezTo>
                  <a:lnTo>
                    <a:pt x="4" y="570"/>
                  </a:lnTo>
                  <a:cubicBezTo>
                    <a:pt x="4" y="570"/>
                    <a:pt x="4" y="569"/>
                    <a:pt x="4" y="5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1727563" y="3695663"/>
              <a:ext cx="5825" cy="950"/>
            </a:xfrm>
            <a:custGeom>
              <a:avLst/>
              <a:gdLst/>
              <a:ahLst/>
              <a:cxnLst/>
              <a:rect l="l" t="t" r="r" b="b"/>
              <a:pathLst>
                <a:path w="233" h="38" extrusionOk="0">
                  <a:moveTo>
                    <a:pt x="2" y="0"/>
                  </a:moveTo>
                  <a:cubicBezTo>
                    <a:pt x="1" y="0"/>
                    <a:pt x="9" y="2"/>
                    <a:pt x="8" y="2"/>
                  </a:cubicBezTo>
                  <a:cubicBezTo>
                    <a:pt x="21" y="4"/>
                    <a:pt x="34" y="6"/>
                    <a:pt x="47" y="8"/>
                  </a:cubicBezTo>
                  <a:lnTo>
                    <a:pt x="47" y="8"/>
                  </a:lnTo>
                  <a:cubicBezTo>
                    <a:pt x="32" y="5"/>
                    <a:pt x="17" y="3"/>
                    <a:pt x="2" y="0"/>
                  </a:cubicBezTo>
                  <a:close/>
                  <a:moveTo>
                    <a:pt x="47" y="8"/>
                  </a:moveTo>
                  <a:lnTo>
                    <a:pt x="47" y="8"/>
                  </a:lnTo>
                  <a:cubicBezTo>
                    <a:pt x="108" y="18"/>
                    <a:pt x="168" y="27"/>
                    <a:pt x="229" y="37"/>
                  </a:cubicBezTo>
                  <a:cubicBezTo>
                    <a:pt x="229" y="37"/>
                    <a:pt x="230" y="37"/>
                    <a:pt x="230" y="37"/>
                  </a:cubicBezTo>
                  <a:lnTo>
                    <a:pt x="230" y="37"/>
                  </a:lnTo>
                  <a:cubicBezTo>
                    <a:pt x="231" y="37"/>
                    <a:pt x="232" y="37"/>
                    <a:pt x="232" y="37"/>
                  </a:cubicBezTo>
                  <a:cubicBezTo>
                    <a:pt x="233" y="37"/>
                    <a:pt x="232" y="36"/>
                    <a:pt x="232" y="36"/>
                  </a:cubicBezTo>
                  <a:cubicBezTo>
                    <a:pt x="232" y="36"/>
                    <a:pt x="231" y="37"/>
                    <a:pt x="230" y="37"/>
                  </a:cubicBezTo>
                  <a:lnTo>
                    <a:pt x="230" y="37"/>
                  </a:lnTo>
                  <a:cubicBezTo>
                    <a:pt x="168" y="26"/>
                    <a:pt x="108" y="17"/>
                    <a:pt x="47" y="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p:nvPr/>
        </p:nvSpPr>
        <p:spPr>
          <a:xfrm flipH="1">
            <a:off x="-5" y="3714746"/>
            <a:ext cx="2847980" cy="1451033"/>
          </a:xfrm>
          <a:custGeom>
            <a:avLst/>
            <a:gdLst/>
            <a:ahLst/>
            <a:cxnLst/>
            <a:rect l="l" t="t" r="r" b="b"/>
            <a:pathLst>
              <a:path w="204633" h="120668" extrusionOk="0">
                <a:moveTo>
                  <a:pt x="192701" y="0"/>
                </a:moveTo>
                <a:cubicBezTo>
                  <a:pt x="191396" y="0"/>
                  <a:pt x="190081" y="101"/>
                  <a:pt x="188794" y="285"/>
                </a:cubicBezTo>
                <a:cubicBezTo>
                  <a:pt x="181484" y="1504"/>
                  <a:pt x="175393" y="7594"/>
                  <a:pt x="172955" y="13685"/>
                </a:cubicBezTo>
                <a:cubicBezTo>
                  <a:pt x="170519" y="20995"/>
                  <a:pt x="170519" y="31959"/>
                  <a:pt x="163209" y="31959"/>
                </a:cubicBezTo>
                <a:cubicBezTo>
                  <a:pt x="162495" y="32024"/>
                  <a:pt x="161781" y="32055"/>
                  <a:pt x="161067" y="32055"/>
                </a:cubicBezTo>
                <a:cubicBezTo>
                  <a:pt x="150841" y="32055"/>
                  <a:pt x="140615" y="25830"/>
                  <a:pt x="130389" y="25830"/>
                </a:cubicBezTo>
                <a:cubicBezTo>
                  <a:pt x="127928" y="25830"/>
                  <a:pt x="125467" y="26191"/>
                  <a:pt x="123005" y="27085"/>
                </a:cubicBezTo>
                <a:cubicBezTo>
                  <a:pt x="110535" y="30487"/>
                  <a:pt x="109670" y="51824"/>
                  <a:pt x="96845" y="51824"/>
                </a:cubicBezTo>
                <a:cubicBezTo>
                  <a:pt x="95889" y="51824"/>
                  <a:pt x="94866" y="51705"/>
                  <a:pt x="93766" y="51452"/>
                </a:cubicBezTo>
                <a:cubicBezTo>
                  <a:pt x="87602" y="49910"/>
                  <a:pt x="81925" y="48369"/>
                  <a:pt x="76119" y="48369"/>
                </a:cubicBezTo>
                <a:cubicBezTo>
                  <a:pt x="72745" y="48369"/>
                  <a:pt x="69328" y="48889"/>
                  <a:pt x="65746" y="50232"/>
                </a:cubicBezTo>
                <a:cubicBezTo>
                  <a:pt x="53562" y="55107"/>
                  <a:pt x="54782" y="72162"/>
                  <a:pt x="43817" y="75817"/>
                </a:cubicBezTo>
                <a:cubicBezTo>
                  <a:pt x="22202" y="84578"/>
                  <a:pt x="8726" y="101191"/>
                  <a:pt x="0" y="120667"/>
                </a:cubicBezTo>
                <a:lnTo>
                  <a:pt x="204630" y="120667"/>
                </a:lnTo>
                <a:lnTo>
                  <a:pt x="204630" y="4658"/>
                </a:lnTo>
                <a:lnTo>
                  <a:pt x="204633" y="4658"/>
                </a:lnTo>
                <a:cubicBezTo>
                  <a:pt x="201950" y="1296"/>
                  <a:pt x="197391" y="0"/>
                  <a:pt x="1927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flipH="1">
            <a:off x="239" y="4067174"/>
            <a:ext cx="9144068" cy="1098343"/>
          </a:xfrm>
          <a:custGeom>
            <a:avLst/>
            <a:gdLst/>
            <a:ahLst/>
            <a:cxnLst/>
            <a:rect l="l" t="t" r="r" b="b"/>
            <a:pathLst>
              <a:path w="257380" h="61506" extrusionOk="0">
                <a:moveTo>
                  <a:pt x="16205" y="1"/>
                </a:moveTo>
                <a:cubicBezTo>
                  <a:pt x="10605" y="1"/>
                  <a:pt x="5058" y="733"/>
                  <a:pt x="1" y="2427"/>
                </a:cubicBezTo>
                <a:lnTo>
                  <a:pt x="1" y="61505"/>
                </a:lnTo>
                <a:lnTo>
                  <a:pt x="257380" y="61505"/>
                </a:lnTo>
                <a:lnTo>
                  <a:pt x="257380" y="32527"/>
                </a:lnTo>
                <a:cubicBezTo>
                  <a:pt x="238342" y="36434"/>
                  <a:pt x="219267" y="38205"/>
                  <a:pt x="200200" y="38205"/>
                </a:cubicBezTo>
                <a:cubicBezTo>
                  <a:pt x="147836" y="38205"/>
                  <a:pt x="95525" y="24848"/>
                  <a:pt x="44179" y="5688"/>
                </a:cubicBezTo>
                <a:cubicBezTo>
                  <a:pt x="36342" y="2330"/>
                  <a:pt x="26190" y="1"/>
                  <a:pt x="16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791807" flipH="1">
            <a:off x="8200552" y="2115128"/>
            <a:ext cx="1340258" cy="2570752"/>
          </a:xfrm>
          <a:custGeom>
            <a:avLst/>
            <a:gdLst/>
            <a:ahLst/>
            <a:cxnLst/>
            <a:rect l="l" t="t" r="r" b="b"/>
            <a:pathLst>
              <a:path w="17180" h="32953" extrusionOk="0">
                <a:moveTo>
                  <a:pt x="15690" y="0"/>
                </a:moveTo>
                <a:cubicBezTo>
                  <a:pt x="15604" y="0"/>
                  <a:pt x="15548" y="65"/>
                  <a:pt x="15499" y="131"/>
                </a:cubicBezTo>
                <a:cubicBezTo>
                  <a:pt x="15454" y="189"/>
                  <a:pt x="15419" y="256"/>
                  <a:pt x="15390" y="323"/>
                </a:cubicBezTo>
                <a:cubicBezTo>
                  <a:pt x="14956" y="1339"/>
                  <a:pt x="14562" y="2367"/>
                  <a:pt x="14387" y="3467"/>
                </a:cubicBezTo>
                <a:cubicBezTo>
                  <a:pt x="14374" y="3551"/>
                  <a:pt x="14393" y="3659"/>
                  <a:pt x="14233" y="3733"/>
                </a:cubicBezTo>
                <a:cubicBezTo>
                  <a:pt x="14153" y="3321"/>
                  <a:pt x="14061" y="2929"/>
                  <a:pt x="14003" y="2530"/>
                </a:cubicBezTo>
                <a:cubicBezTo>
                  <a:pt x="13906" y="1876"/>
                  <a:pt x="13809" y="1222"/>
                  <a:pt x="13612" y="586"/>
                </a:cubicBezTo>
                <a:cubicBezTo>
                  <a:pt x="13582" y="489"/>
                  <a:pt x="13589" y="321"/>
                  <a:pt x="13459" y="321"/>
                </a:cubicBezTo>
                <a:cubicBezTo>
                  <a:pt x="13455" y="321"/>
                  <a:pt x="13450" y="321"/>
                  <a:pt x="13446" y="321"/>
                </a:cubicBezTo>
                <a:cubicBezTo>
                  <a:pt x="13288" y="334"/>
                  <a:pt x="13292" y="503"/>
                  <a:pt x="13298" y="627"/>
                </a:cubicBezTo>
                <a:cubicBezTo>
                  <a:pt x="13336" y="1658"/>
                  <a:pt x="13413" y="2682"/>
                  <a:pt x="13738" y="3671"/>
                </a:cubicBezTo>
                <a:cubicBezTo>
                  <a:pt x="13816" y="3910"/>
                  <a:pt x="13971" y="4172"/>
                  <a:pt x="13926" y="4388"/>
                </a:cubicBezTo>
                <a:cubicBezTo>
                  <a:pt x="13806" y="4946"/>
                  <a:pt x="13591" y="5482"/>
                  <a:pt x="13415" y="6026"/>
                </a:cubicBezTo>
                <a:cubicBezTo>
                  <a:pt x="13158" y="4943"/>
                  <a:pt x="12670" y="3979"/>
                  <a:pt x="12289" y="2939"/>
                </a:cubicBezTo>
                <a:cubicBezTo>
                  <a:pt x="12222" y="3005"/>
                  <a:pt x="12201" y="3017"/>
                  <a:pt x="12194" y="3035"/>
                </a:cubicBezTo>
                <a:cubicBezTo>
                  <a:pt x="12180" y="3073"/>
                  <a:pt x="12163" y="3114"/>
                  <a:pt x="12163" y="3155"/>
                </a:cubicBezTo>
                <a:cubicBezTo>
                  <a:pt x="12180" y="4426"/>
                  <a:pt x="12342" y="5668"/>
                  <a:pt x="12934" y="6818"/>
                </a:cubicBezTo>
                <a:cubicBezTo>
                  <a:pt x="13004" y="6954"/>
                  <a:pt x="13062" y="7064"/>
                  <a:pt x="13003" y="7226"/>
                </a:cubicBezTo>
                <a:cubicBezTo>
                  <a:pt x="12699" y="8053"/>
                  <a:pt x="12409" y="8885"/>
                  <a:pt x="12112" y="9717"/>
                </a:cubicBezTo>
                <a:cubicBezTo>
                  <a:pt x="12077" y="9814"/>
                  <a:pt x="12038" y="9909"/>
                  <a:pt x="12001" y="10005"/>
                </a:cubicBezTo>
                <a:cubicBezTo>
                  <a:pt x="11908" y="8346"/>
                  <a:pt x="11633" y="6755"/>
                  <a:pt x="11000" y="5209"/>
                </a:cubicBezTo>
                <a:cubicBezTo>
                  <a:pt x="10906" y="5335"/>
                  <a:pt x="10923" y="5455"/>
                  <a:pt x="10927" y="5564"/>
                </a:cubicBezTo>
                <a:cubicBezTo>
                  <a:pt x="10938" y="5963"/>
                  <a:pt x="10930" y="6365"/>
                  <a:pt x="10988" y="6759"/>
                </a:cubicBezTo>
                <a:cubicBezTo>
                  <a:pt x="11181" y="8066"/>
                  <a:pt x="11212" y="9401"/>
                  <a:pt x="11692" y="10655"/>
                </a:cubicBezTo>
                <a:cubicBezTo>
                  <a:pt x="11731" y="10754"/>
                  <a:pt x="11699" y="10841"/>
                  <a:pt x="11664" y="10930"/>
                </a:cubicBezTo>
                <a:cubicBezTo>
                  <a:pt x="11192" y="12133"/>
                  <a:pt x="10776" y="13357"/>
                  <a:pt x="10264" y="14544"/>
                </a:cubicBezTo>
                <a:cubicBezTo>
                  <a:pt x="10219" y="14647"/>
                  <a:pt x="10203" y="14778"/>
                  <a:pt x="10055" y="14856"/>
                </a:cubicBezTo>
                <a:cubicBezTo>
                  <a:pt x="9757" y="12580"/>
                  <a:pt x="9596" y="10305"/>
                  <a:pt x="8826" y="8121"/>
                </a:cubicBezTo>
                <a:cubicBezTo>
                  <a:pt x="8669" y="8228"/>
                  <a:pt x="8709" y="8341"/>
                  <a:pt x="8706" y="8438"/>
                </a:cubicBezTo>
                <a:cubicBezTo>
                  <a:pt x="8641" y="10788"/>
                  <a:pt x="9090" y="13054"/>
                  <a:pt x="9795" y="15279"/>
                </a:cubicBezTo>
                <a:cubicBezTo>
                  <a:pt x="9833" y="15398"/>
                  <a:pt x="9840" y="15497"/>
                  <a:pt x="9788" y="15611"/>
                </a:cubicBezTo>
                <a:cubicBezTo>
                  <a:pt x="9248" y="16816"/>
                  <a:pt x="8711" y="18024"/>
                  <a:pt x="8170" y="19229"/>
                </a:cubicBezTo>
                <a:cubicBezTo>
                  <a:pt x="8134" y="19305"/>
                  <a:pt x="8129" y="19420"/>
                  <a:pt x="7980" y="19441"/>
                </a:cubicBezTo>
                <a:cubicBezTo>
                  <a:pt x="7710" y="18003"/>
                  <a:pt x="7293" y="16604"/>
                  <a:pt x="6885" y="15205"/>
                </a:cubicBezTo>
                <a:cubicBezTo>
                  <a:pt x="6478" y="13805"/>
                  <a:pt x="6194" y="12368"/>
                  <a:pt x="5614" y="11018"/>
                </a:cubicBezTo>
                <a:cubicBezTo>
                  <a:pt x="5498" y="11373"/>
                  <a:pt x="5474" y="11726"/>
                  <a:pt x="5501" y="12080"/>
                </a:cubicBezTo>
                <a:cubicBezTo>
                  <a:pt x="5569" y="13017"/>
                  <a:pt x="5772" y="13930"/>
                  <a:pt x="6019" y="14832"/>
                </a:cubicBezTo>
                <a:cubicBezTo>
                  <a:pt x="6449" y="16398"/>
                  <a:pt x="6799" y="17999"/>
                  <a:pt x="7676" y="19406"/>
                </a:cubicBezTo>
                <a:cubicBezTo>
                  <a:pt x="7794" y="19596"/>
                  <a:pt x="7900" y="19819"/>
                  <a:pt x="7783" y="20059"/>
                </a:cubicBezTo>
                <a:cubicBezTo>
                  <a:pt x="7089" y="21488"/>
                  <a:pt x="6626" y="23011"/>
                  <a:pt x="5999" y="24469"/>
                </a:cubicBezTo>
                <a:cubicBezTo>
                  <a:pt x="5946" y="24597"/>
                  <a:pt x="5886" y="24724"/>
                  <a:pt x="5830" y="24851"/>
                </a:cubicBezTo>
                <a:cubicBezTo>
                  <a:pt x="5802" y="24846"/>
                  <a:pt x="5773" y="24843"/>
                  <a:pt x="5745" y="24837"/>
                </a:cubicBezTo>
                <a:cubicBezTo>
                  <a:pt x="5769" y="23999"/>
                  <a:pt x="5536" y="23197"/>
                  <a:pt x="5419" y="22380"/>
                </a:cubicBezTo>
                <a:cubicBezTo>
                  <a:pt x="5172" y="20652"/>
                  <a:pt x="4835" y="18946"/>
                  <a:pt x="4365" y="17261"/>
                </a:cubicBezTo>
                <a:cubicBezTo>
                  <a:pt x="4104" y="16329"/>
                  <a:pt x="3674" y="15456"/>
                  <a:pt x="3456" y="14513"/>
                </a:cubicBezTo>
                <a:cubicBezTo>
                  <a:pt x="3435" y="14423"/>
                  <a:pt x="3405" y="14302"/>
                  <a:pt x="3286" y="14302"/>
                </a:cubicBezTo>
                <a:cubicBezTo>
                  <a:pt x="3279" y="14302"/>
                  <a:pt x="3272" y="14302"/>
                  <a:pt x="3264" y="14303"/>
                </a:cubicBezTo>
                <a:cubicBezTo>
                  <a:pt x="3123" y="14317"/>
                  <a:pt x="3142" y="14452"/>
                  <a:pt x="3126" y="14551"/>
                </a:cubicBezTo>
                <a:cubicBezTo>
                  <a:pt x="3116" y="14613"/>
                  <a:pt x="3120" y="14677"/>
                  <a:pt x="3123" y="14740"/>
                </a:cubicBezTo>
                <a:cubicBezTo>
                  <a:pt x="3211" y="16970"/>
                  <a:pt x="3421" y="19181"/>
                  <a:pt x="3963" y="21354"/>
                </a:cubicBezTo>
                <a:cubicBezTo>
                  <a:pt x="4317" y="22777"/>
                  <a:pt x="4750" y="24167"/>
                  <a:pt x="5414" y="25478"/>
                </a:cubicBezTo>
                <a:cubicBezTo>
                  <a:pt x="5487" y="25619"/>
                  <a:pt x="5467" y="25733"/>
                  <a:pt x="5421" y="25866"/>
                </a:cubicBezTo>
                <a:cubicBezTo>
                  <a:pt x="5229" y="26432"/>
                  <a:pt x="5040" y="26999"/>
                  <a:pt x="4855" y="27569"/>
                </a:cubicBezTo>
                <a:cubicBezTo>
                  <a:pt x="4700" y="28046"/>
                  <a:pt x="4557" y="28522"/>
                  <a:pt x="4409" y="28994"/>
                </a:cubicBezTo>
                <a:cubicBezTo>
                  <a:pt x="4327" y="28979"/>
                  <a:pt x="4320" y="28937"/>
                  <a:pt x="4313" y="28896"/>
                </a:cubicBezTo>
                <a:cubicBezTo>
                  <a:pt x="4091" y="27538"/>
                  <a:pt x="3582" y="26265"/>
                  <a:pt x="3120" y="24981"/>
                </a:cubicBezTo>
                <a:cubicBezTo>
                  <a:pt x="2295" y="22678"/>
                  <a:pt x="1276" y="20447"/>
                  <a:pt x="585" y="18093"/>
                </a:cubicBezTo>
                <a:cubicBezTo>
                  <a:pt x="527" y="17893"/>
                  <a:pt x="451" y="17697"/>
                  <a:pt x="374" y="17501"/>
                </a:cubicBezTo>
                <a:cubicBezTo>
                  <a:pt x="346" y="17428"/>
                  <a:pt x="294" y="17364"/>
                  <a:pt x="211" y="17364"/>
                </a:cubicBezTo>
                <a:cubicBezTo>
                  <a:pt x="202" y="17364"/>
                  <a:pt x="193" y="17365"/>
                  <a:pt x="184" y="17367"/>
                </a:cubicBezTo>
                <a:cubicBezTo>
                  <a:pt x="85" y="17382"/>
                  <a:pt x="54" y="17467"/>
                  <a:pt x="47" y="17554"/>
                </a:cubicBezTo>
                <a:cubicBezTo>
                  <a:pt x="29" y="17774"/>
                  <a:pt x="0" y="17992"/>
                  <a:pt x="12" y="18213"/>
                </a:cubicBezTo>
                <a:cubicBezTo>
                  <a:pt x="91" y="20012"/>
                  <a:pt x="696" y="21690"/>
                  <a:pt x="1215" y="23385"/>
                </a:cubicBezTo>
                <a:cubicBezTo>
                  <a:pt x="1896" y="25598"/>
                  <a:pt x="3127" y="27562"/>
                  <a:pt x="4070" y="29658"/>
                </a:cubicBezTo>
                <a:cubicBezTo>
                  <a:pt x="4136" y="29804"/>
                  <a:pt x="4158" y="29924"/>
                  <a:pt x="4120" y="30074"/>
                </a:cubicBezTo>
                <a:cubicBezTo>
                  <a:pt x="3929" y="30816"/>
                  <a:pt x="3751" y="31563"/>
                  <a:pt x="3648" y="32325"/>
                </a:cubicBezTo>
                <a:cubicBezTo>
                  <a:pt x="3624" y="32510"/>
                  <a:pt x="3603" y="32696"/>
                  <a:pt x="3641" y="32953"/>
                </a:cubicBezTo>
                <a:cubicBezTo>
                  <a:pt x="3825" y="32665"/>
                  <a:pt x="3911" y="32411"/>
                  <a:pt x="3978" y="32154"/>
                </a:cubicBezTo>
                <a:cubicBezTo>
                  <a:pt x="4189" y="31351"/>
                  <a:pt x="4330" y="30531"/>
                  <a:pt x="4553" y="29732"/>
                </a:cubicBezTo>
                <a:cubicBezTo>
                  <a:pt x="4609" y="29528"/>
                  <a:pt x="4700" y="29409"/>
                  <a:pt x="4896" y="29333"/>
                </a:cubicBezTo>
                <a:cubicBezTo>
                  <a:pt x="5809" y="28980"/>
                  <a:pt x="6662" y="28501"/>
                  <a:pt x="7530" y="28055"/>
                </a:cubicBezTo>
                <a:cubicBezTo>
                  <a:pt x="9664" y="26957"/>
                  <a:pt x="11686" y="25675"/>
                  <a:pt x="13714" y="24395"/>
                </a:cubicBezTo>
                <a:cubicBezTo>
                  <a:pt x="14633" y="23815"/>
                  <a:pt x="15489" y="23161"/>
                  <a:pt x="16299" y="22444"/>
                </a:cubicBezTo>
                <a:cubicBezTo>
                  <a:pt x="16423" y="22334"/>
                  <a:pt x="16589" y="22205"/>
                  <a:pt x="16467" y="22020"/>
                </a:cubicBezTo>
                <a:cubicBezTo>
                  <a:pt x="16416" y="21943"/>
                  <a:pt x="16359" y="21915"/>
                  <a:pt x="16298" y="21915"/>
                </a:cubicBezTo>
                <a:cubicBezTo>
                  <a:pt x="16209" y="21915"/>
                  <a:pt x="16113" y="21977"/>
                  <a:pt x="16024" y="22028"/>
                </a:cubicBezTo>
                <a:cubicBezTo>
                  <a:pt x="14149" y="23110"/>
                  <a:pt x="12204" y="24053"/>
                  <a:pt x="10247" y="24978"/>
                </a:cubicBezTo>
                <a:cubicBezTo>
                  <a:pt x="8332" y="25884"/>
                  <a:pt x="6542" y="26999"/>
                  <a:pt x="5011" y="28491"/>
                </a:cubicBezTo>
                <a:cubicBezTo>
                  <a:pt x="4996" y="28506"/>
                  <a:pt x="4962" y="28502"/>
                  <a:pt x="4913" y="28513"/>
                </a:cubicBezTo>
                <a:cubicBezTo>
                  <a:pt x="5363" y="27055"/>
                  <a:pt x="5821" y="25627"/>
                  <a:pt x="6356" y="24223"/>
                </a:cubicBezTo>
                <a:cubicBezTo>
                  <a:pt x="6397" y="24116"/>
                  <a:pt x="6441" y="24019"/>
                  <a:pt x="6578" y="23983"/>
                </a:cubicBezTo>
                <a:cubicBezTo>
                  <a:pt x="7039" y="23863"/>
                  <a:pt x="7464" y="23650"/>
                  <a:pt x="7879" y="23425"/>
                </a:cubicBezTo>
                <a:cubicBezTo>
                  <a:pt x="10515" y="21994"/>
                  <a:pt x="12931" y="20230"/>
                  <a:pt x="15320" y="18431"/>
                </a:cubicBezTo>
                <a:cubicBezTo>
                  <a:pt x="15430" y="18349"/>
                  <a:pt x="15543" y="18234"/>
                  <a:pt x="15454" y="18085"/>
                </a:cubicBezTo>
                <a:cubicBezTo>
                  <a:pt x="15410" y="18009"/>
                  <a:pt x="15351" y="17983"/>
                  <a:pt x="15287" y="17983"/>
                </a:cubicBezTo>
                <a:cubicBezTo>
                  <a:pt x="15223" y="17983"/>
                  <a:pt x="15154" y="18009"/>
                  <a:pt x="15090" y="18038"/>
                </a:cubicBezTo>
                <a:cubicBezTo>
                  <a:pt x="14936" y="18107"/>
                  <a:pt x="14788" y="18185"/>
                  <a:pt x="14638" y="18263"/>
                </a:cubicBezTo>
                <a:cubicBezTo>
                  <a:pt x="12481" y="19376"/>
                  <a:pt x="10334" y="20504"/>
                  <a:pt x="8398" y="21987"/>
                </a:cubicBezTo>
                <a:cubicBezTo>
                  <a:pt x="7860" y="22397"/>
                  <a:pt x="7336" y="22829"/>
                  <a:pt x="6806" y="23251"/>
                </a:cubicBezTo>
                <a:lnTo>
                  <a:pt x="6806" y="23251"/>
                </a:lnTo>
                <a:cubicBezTo>
                  <a:pt x="6806" y="23215"/>
                  <a:pt x="6798" y="23173"/>
                  <a:pt x="6811" y="23144"/>
                </a:cubicBezTo>
                <a:cubicBezTo>
                  <a:pt x="7437" y="21686"/>
                  <a:pt x="7911" y="20169"/>
                  <a:pt x="8610" y="18742"/>
                </a:cubicBezTo>
                <a:cubicBezTo>
                  <a:pt x="8694" y="18567"/>
                  <a:pt x="8799" y="18470"/>
                  <a:pt x="8994" y="18418"/>
                </a:cubicBezTo>
                <a:cubicBezTo>
                  <a:pt x="9327" y="18326"/>
                  <a:pt x="9654" y="18212"/>
                  <a:pt x="9960" y="18042"/>
                </a:cubicBezTo>
                <a:cubicBezTo>
                  <a:pt x="11799" y="17026"/>
                  <a:pt x="13562" y="15888"/>
                  <a:pt x="15268" y="14663"/>
                </a:cubicBezTo>
                <a:cubicBezTo>
                  <a:pt x="15701" y="14352"/>
                  <a:pt x="16113" y="14008"/>
                  <a:pt x="16529" y="13672"/>
                </a:cubicBezTo>
                <a:cubicBezTo>
                  <a:pt x="16651" y="13573"/>
                  <a:pt x="16807" y="13431"/>
                  <a:pt x="16720" y="13281"/>
                </a:cubicBezTo>
                <a:cubicBezTo>
                  <a:pt x="16692" y="13235"/>
                  <a:pt x="16659" y="13217"/>
                  <a:pt x="16624" y="13217"/>
                </a:cubicBezTo>
                <a:cubicBezTo>
                  <a:pt x="16541" y="13217"/>
                  <a:pt x="16445" y="13309"/>
                  <a:pt x="16370" y="13343"/>
                </a:cubicBezTo>
                <a:cubicBezTo>
                  <a:pt x="14726" y="14095"/>
                  <a:pt x="13196" y="15051"/>
                  <a:pt x="11697" y="16053"/>
                </a:cubicBezTo>
                <a:cubicBezTo>
                  <a:pt x="10810" y="16644"/>
                  <a:pt x="9945" y="17273"/>
                  <a:pt x="9071" y="17886"/>
                </a:cubicBezTo>
                <a:lnTo>
                  <a:pt x="9071" y="17886"/>
                </a:lnTo>
                <a:cubicBezTo>
                  <a:pt x="9040" y="17772"/>
                  <a:pt x="9122" y="17690"/>
                  <a:pt x="9164" y="17605"/>
                </a:cubicBezTo>
                <a:cubicBezTo>
                  <a:pt x="9819" y="16276"/>
                  <a:pt x="10398" y="14913"/>
                  <a:pt x="10976" y="13551"/>
                </a:cubicBezTo>
                <a:cubicBezTo>
                  <a:pt x="11096" y="13269"/>
                  <a:pt x="11183" y="12984"/>
                  <a:pt x="11514" y="12984"/>
                </a:cubicBezTo>
                <a:cubicBezTo>
                  <a:pt x="11559" y="12984"/>
                  <a:pt x="11608" y="12989"/>
                  <a:pt x="11662" y="13000"/>
                </a:cubicBezTo>
                <a:cubicBezTo>
                  <a:pt x="11666" y="13001"/>
                  <a:pt x="11671" y="13002"/>
                  <a:pt x="11675" y="13002"/>
                </a:cubicBezTo>
                <a:cubicBezTo>
                  <a:pt x="11709" y="13002"/>
                  <a:pt x="11747" y="12979"/>
                  <a:pt x="11782" y="12967"/>
                </a:cubicBezTo>
                <a:cubicBezTo>
                  <a:pt x="13380" y="12358"/>
                  <a:pt x="14995" y="11787"/>
                  <a:pt x="16363" y="10709"/>
                </a:cubicBezTo>
                <a:cubicBezTo>
                  <a:pt x="16447" y="10642"/>
                  <a:pt x="16604" y="10601"/>
                  <a:pt x="16525" y="10453"/>
                </a:cubicBezTo>
                <a:cubicBezTo>
                  <a:pt x="16492" y="10392"/>
                  <a:pt x="16446" y="10373"/>
                  <a:pt x="16396" y="10373"/>
                </a:cubicBezTo>
                <a:cubicBezTo>
                  <a:pt x="16336" y="10373"/>
                  <a:pt x="16271" y="10399"/>
                  <a:pt x="16213" y="10417"/>
                </a:cubicBezTo>
                <a:cubicBezTo>
                  <a:pt x="14657" y="10884"/>
                  <a:pt x="13145" y="11447"/>
                  <a:pt x="11788" y="12365"/>
                </a:cubicBezTo>
                <a:cubicBezTo>
                  <a:pt x="11689" y="12431"/>
                  <a:pt x="11592" y="12527"/>
                  <a:pt x="11455" y="12527"/>
                </a:cubicBezTo>
                <a:cubicBezTo>
                  <a:pt x="11448" y="12527"/>
                  <a:pt x="11442" y="12527"/>
                  <a:pt x="11435" y="12526"/>
                </a:cubicBezTo>
                <a:cubicBezTo>
                  <a:pt x="11432" y="12485"/>
                  <a:pt x="11425" y="12463"/>
                  <a:pt x="11432" y="12444"/>
                </a:cubicBezTo>
                <a:cubicBezTo>
                  <a:pt x="11840" y="11375"/>
                  <a:pt x="12249" y="10305"/>
                  <a:pt x="12658" y="9237"/>
                </a:cubicBezTo>
                <a:cubicBezTo>
                  <a:pt x="12688" y="9155"/>
                  <a:pt x="12728" y="9092"/>
                  <a:pt x="12814" y="9051"/>
                </a:cubicBezTo>
                <a:cubicBezTo>
                  <a:pt x="13436" y="8761"/>
                  <a:pt x="13975" y="8337"/>
                  <a:pt x="14523" y="7934"/>
                </a:cubicBezTo>
                <a:cubicBezTo>
                  <a:pt x="15227" y="7421"/>
                  <a:pt x="15939" y="6903"/>
                  <a:pt x="16284" y="6049"/>
                </a:cubicBezTo>
                <a:cubicBezTo>
                  <a:pt x="16325" y="5949"/>
                  <a:pt x="16442" y="5843"/>
                  <a:pt x="16333" y="5737"/>
                </a:cubicBezTo>
                <a:cubicBezTo>
                  <a:pt x="16300" y="5705"/>
                  <a:pt x="16264" y="5693"/>
                  <a:pt x="16226" y="5693"/>
                </a:cubicBezTo>
                <a:cubicBezTo>
                  <a:pt x="16153" y="5693"/>
                  <a:pt x="16076" y="5739"/>
                  <a:pt x="16010" y="5768"/>
                </a:cubicBezTo>
                <a:cubicBezTo>
                  <a:pt x="15732" y="5892"/>
                  <a:pt x="15475" y="6058"/>
                  <a:pt x="15241" y="6255"/>
                </a:cubicBezTo>
                <a:cubicBezTo>
                  <a:pt x="14492" y="6884"/>
                  <a:pt x="13824" y="7600"/>
                  <a:pt x="13182" y="8335"/>
                </a:cubicBezTo>
                <a:cubicBezTo>
                  <a:pt x="13123" y="8402"/>
                  <a:pt x="13081" y="8499"/>
                  <a:pt x="12976" y="8499"/>
                </a:cubicBezTo>
                <a:cubicBezTo>
                  <a:pt x="12965" y="8499"/>
                  <a:pt x="12953" y="8498"/>
                  <a:pt x="12941" y="8496"/>
                </a:cubicBezTo>
                <a:cubicBezTo>
                  <a:pt x="12893" y="8427"/>
                  <a:pt x="12935" y="8372"/>
                  <a:pt x="12956" y="8315"/>
                </a:cubicBezTo>
                <a:cubicBezTo>
                  <a:pt x="13244" y="7548"/>
                  <a:pt x="13540" y="6784"/>
                  <a:pt x="13813" y="6012"/>
                </a:cubicBezTo>
                <a:cubicBezTo>
                  <a:pt x="13900" y="5763"/>
                  <a:pt x="14053" y="5668"/>
                  <a:pt x="14288" y="5578"/>
                </a:cubicBezTo>
                <a:cubicBezTo>
                  <a:pt x="15386" y="5163"/>
                  <a:pt x="16354" y="4562"/>
                  <a:pt x="17034" y="3572"/>
                </a:cubicBezTo>
                <a:cubicBezTo>
                  <a:pt x="17088" y="3496"/>
                  <a:pt x="17180" y="3416"/>
                  <a:pt x="17104" y="3321"/>
                </a:cubicBezTo>
                <a:cubicBezTo>
                  <a:pt x="17077" y="3287"/>
                  <a:pt x="17049" y="3275"/>
                  <a:pt x="17022" y="3275"/>
                </a:cubicBezTo>
                <a:cubicBezTo>
                  <a:pt x="16964" y="3275"/>
                  <a:pt x="16907" y="3332"/>
                  <a:pt x="16855" y="3359"/>
                </a:cubicBezTo>
                <a:cubicBezTo>
                  <a:pt x="15931" y="3839"/>
                  <a:pt x="15021" y="4340"/>
                  <a:pt x="14267" y="5078"/>
                </a:cubicBezTo>
                <a:cubicBezTo>
                  <a:pt x="14235" y="5109"/>
                  <a:pt x="14205" y="5158"/>
                  <a:pt x="14161" y="5158"/>
                </a:cubicBezTo>
                <a:cubicBezTo>
                  <a:pt x="14146" y="5158"/>
                  <a:pt x="14131" y="5154"/>
                  <a:pt x="14113" y="5142"/>
                </a:cubicBezTo>
                <a:cubicBezTo>
                  <a:pt x="14067" y="5111"/>
                  <a:pt x="14071" y="5042"/>
                  <a:pt x="14096" y="4998"/>
                </a:cubicBezTo>
                <a:cubicBezTo>
                  <a:pt x="14352" y="4542"/>
                  <a:pt x="14462" y="4013"/>
                  <a:pt x="14782" y="3592"/>
                </a:cubicBezTo>
                <a:cubicBezTo>
                  <a:pt x="15238" y="2994"/>
                  <a:pt x="15622" y="2355"/>
                  <a:pt x="15866" y="1645"/>
                </a:cubicBezTo>
                <a:cubicBezTo>
                  <a:pt x="16025" y="1175"/>
                  <a:pt x="15962" y="688"/>
                  <a:pt x="15906" y="208"/>
                </a:cubicBezTo>
                <a:cubicBezTo>
                  <a:pt x="15896" y="111"/>
                  <a:pt x="15839" y="31"/>
                  <a:pt x="15733" y="5"/>
                </a:cubicBezTo>
                <a:cubicBezTo>
                  <a:pt x="15718" y="2"/>
                  <a:pt x="15704" y="0"/>
                  <a:pt x="156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720000" y="2326850"/>
            <a:ext cx="54864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720001" y="1236768"/>
            <a:ext cx="13479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5" name="Google Shape;25;p3"/>
          <p:cNvSpPr txBox="1">
            <a:spLocks noGrp="1"/>
          </p:cNvSpPr>
          <p:nvPr>
            <p:ph type="subTitle" idx="1"/>
          </p:nvPr>
        </p:nvSpPr>
        <p:spPr>
          <a:xfrm>
            <a:off x="720000" y="3168643"/>
            <a:ext cx="5486400" cy="37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6" name="Google Shape;26;p3"/>
          <p:cNvGrpSpPr/>
          <p:nvPr/>
        </p:nvGrpSpPr>
        <p:grpSpPr>
          <a:xfrm rot="-465405">
            <a:off x="8028477" y="3581180"/>
            <a:ext cx="1270966" cy="1622902"/>
            <a:chOff x="1099800" y="1282875"/>
            <a:chExt cx="881950" cy="1128225"/>
          </a:xfrm>
        </p:grpSpPr>
        <p:sp>
          <p:nvSpPr>
            <p:cNvPr id="27" name="Google Shape;27;p3"/>
            <p:cNvSpPr/>
            <p:nvPr/>
          </p:nvSpPr>
          <p:spPr>
            <a:xfrm>
              <a:off x="1099800" y="1282875"/>
              <a:ext cx="881950" cy="1128225"/>
            </a:xfrm>
            <a:custGeom>
              <a:avLst/>
              <a:gdLst/>
              <a:ahLst/>
              <a:cxnLst/>
              <a:rect l="l" t="t" r="r" b="b"/>
              <a:pathLst>
                <a:path w="35278" h="45129" extrusionOk="0">
                  <a:moveTo>
                    <a:pt x="3462" y="0"/>
                  </a:moveTo>
                  <a:cubicBezTo>
                    <a:pt x="2611" y="0"/>
                    <a:pt x="1897" y="727"/>
                    <a:pt x="1970" y="1611"/>
                  </a:cubicBezTo>
                  <a:lnTo>
                    <a:pt x="1970" y="1630"/>
                  </a:lnTo>
                  <a:cubicBezTo>
                    <a:pt x="2141" y="3583"/>
                    <a:pt x="1652" y="5438"/>
                    <a:pt x="1016" y="7243"/>
                  </a:cubicBezTo>
                  <a:cubicBezTo>
                    <a:pt x="71" y="9910"/>
                    <a:pt x="4" y="12530"/>
                    <a:pt x="1248" y="15111"/>
                  </a:cubicBezTo>
                  <a:cubicBezTo>
                    <a:pt x="1549" y="15730"/>
                    <a:pt x="1786" y="16438"/>
                    <a:pt x="1532" y="17022"/>
                  </a:cubicBezTo>
                  <a:cubicBezTo>
                    <a:pt x="606" y="19147"/>
                    <a:pt x="1" y="24423"/>
                    <a:pt x="6" y="24875"/>
                  </a:cubicBezTo>
                  <a:cubicBezTo>
                    <a:pt x="46" y="28599"/>
                    <a:pt x="1647" y="31545"/>
                    <a:pt x="4492" y="33866"/>
                  </a:cubicBezTo>
                  <a:cubicBezTo>
                    <a:pt x="5120" y="34382"/>
                    <a:pt x="5592" y="34974"/>
                    <a:pt x="5773" y="35788"/>
                  </a:cubicBezTo>
                  <a:cubicBezTo>
                    <a:pt x="6136" y="37445"/>
                    <a:pt x="7606" y="42149"/>
                    <a:pt x="9832" y="43589"/>
                  </a:cubicBezTo>
                  <a:cubicBezTo>
                    <a:pt x="11626" y="44612"/>
                    <a:pt x="13466" y="45129"/>
                    <a:pt x="15351" y="45129"/>
                  </a:cubicBezTo>
                  <a:cubicBezTo>
                    <a:pt x="16518" y="45129"/>
                    <a:pt x="17703" y="44931"/>
                    <a:pt x="18905" y="44532"/>
                  </a:cubicBezTo>
                  <a:cubicBezTo>
                    <a:pt x="19275" y="44409"/>
                    <a:pt x="19753" y="44372"/>
                    <a:pt x="20306" y="44372"/>
                  </a:cubicBezTo>
                  <a:cubicBezTo>
                    <a:pt x="21143" y="44372"/>
                    <a:pt x="22153" y="44456"/>
                    <a:pt x="23227" y="44456"/>
                  </a:cubicBezTo>
                  <a:cubicBezTo>
                    <a:pt x="25071" y="44456"/>
                    <a:pt x="27103" y="44207"/>
                    <a:pt x="28766" y="42849"/>
                  </a:cubicBezTo>
                  <a:cubicBezTo>
                    <a:pt x="30083" y="41789"/>
                    <a:pt x="31659" y="41198"/>
                    <a:pt x="33018" y="40241"/>
                  </a:cubicBezTo>
                  <a:cubicBezTo>
                    <a:pt x="33040" y="40224"/>
                    <a:pt x="33060" y="40207"/>
                    <a:pt x="33077" y="40191"/>
                  </a:cubicBezTo>
                  <a:cubicBezTo>
                    <a:pt x="33194" y="40073"/>
                    <a:pt x="33305" y="39959"/>
                    <a:pt x="33417" y="39845"/>
                  </a:cubicBezTo>
                  <a:cubicBezTo>
                    <a:pt x="33423" y="39836"/>
                    <a:pt x="33431" y="39828"/>
                    <a:pt x="33437" y="39820"/>
                  </a:cubicBezTo>
                  <a:cubicBezTo>
                    <a:pt x="34742" y="38257"/>
                    <a:pt x="34926" y="36539"/>
                    <a:pt x="34137" y="34678"/>
                  </a:cubicBezTo>
                  <a:cubicBezTo>
                    <a:pt x="33598" y="33403"/>
                    <a:pt x="33668" y="32103"/>
                    <a:pt x="34176" y="30839"/>
                  </a:cubicBezTo>
                  <a:cubicBezTo>
                    <a:pt x="34943" y="28942"/>
                    <a:pt x="35278" y="27054"/>
                    <a:pt x="34340" y="25120"/>
                  </a:cubicBezTo>
                  <a:cubicBezTo>
                    <a:pt x="32842" y="21867"/>
                    <a:pt x="30831" y="20785"/>
                    <a:pt x="29528" y="19147"/>
                  </a:cubicBezTo>
                  <a:cubicBezTo>
                    <a:pt x="28306" y="17613"/>
                    <a:pt x="27132" y="9679"/>
                    <a:pt x="18383" y="7026"/>
                  </a:cubicBezTo>
                  <a:cubicBezTo>
                    <a:pt x="18260" y="6998"/>
                    <a:pt x="18143" y="6973"/>
                    <a:pt x="18023" y="6945"/>
                  </a:cubicBezTo>
                  <a:cubicBezTo>
                    <a:pt x="18006" y="6942"/>
                    <a:pt x="17992" y="6939"/>
                    <a:pt x="17973" y="6931"/>
                  </a:cubicBezTo>
                  <a:cubicBezTo>
                    <a:pt x="16938" y="6565"/>
                    <a:pt x="15894" y="6225"/>
                    <a:pt x="14876" y="5821"/>
                  </a:cubicBezTo>
                  <a:cubicBezTo>
                    <a:pt x="14354" y="5611"/>
                    <a:pt x="12789" y="4696"/>
                    <a:pt x="12095" y="3843"/>
                  </a:cubicBezTo>
                  <a:cubicBezTo>
                    <a:pt x="12089" y="3834"/>
                    <a:pt x="12081" y="3823"/>
                    <a:pt x="12075" y="3815"/>
                  </a:cubicBezTo>
                  <a:cubicBezTo>
                    <a:pt x="11166" y="2473"/>
                    <a:pt x="8786" y="1273"/>
                    <a:pt x="6719" y="682"/>
                  </a:cubicBezTo>
                  <a:cubicBezTo>
                    <a:pt x="6049" y="495"/>
                    <a:pt x="4718" y="219"/>
                    <a:pt x="3742" y="26"/>
                  </a:cubicBezTo>
                  <a:cubicBezTo>
                    <a:pt x="3648" y="9"/>
                    <a:pt x="3554" y="0"/>
                    <a:pt x="34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1176600" y="1403275"/>
              <a:ext cx="733175" cy="881600"/>
            </a:xfrm>
            <a:custGeom>
              <a:avLst/>
              <a:gdLst/>
              <a:ahLst/>
              <a:cxnLst/>
              <a:rect l="l" t="t" r="r" b="b"/>
              <a:pathLst>
                <a:path w="29327" h="35264" extrusionOk="0">
                  <a:moveTo>
                    <a:pt x="7209" y="0"/>
                  </a:moveTo>
                  <a:cubicBezTo>
                    <a:pt x="6445" y="1666"/>
                    <a:pt x="6732" y="3393"/>
                    <a:pt x="5555" y="4690"/>
                  </a:cubicBezTo>
                  <a:cubicBezTo>
                    <a:pt x="4350" y="3284"/>
                    <a:pt x="3970" y="1465"/>
                    <a:pt x="2667" y="229"/>
                  </a:cubicBezTo>
                  <a:lnTo>
                    <a:pt x="2667" y="229"/>
                  </a:lnTo>
                  <a:cubicBezTo>
                    <a:pt x="3502" y="3744"/>
                    <a:pt x="5337" y="6844"/>
                    <a:pt x="7070" y="10289"/>
                  </a:cubicBezTo>
                  <a:cubicBezTo>
                    <a:pt x="4185" y="9904"/>
                    <a:pt x="2135" y="8526"/>
                    <a:pt x="0" y="7290"/>
                  </a:cubicBezTo>
                  <a:lnTo>
                    <a:pt x="0" y="7290"/>
                  </a:lnTo>
                  <a:cubicBezTo>
                    <a:pt x="179" y="8208"/>
                    <a:pt x="854" y="8596"/>
                    <a:pt x="1504" y="8997"/>
                  </a:cubicBezTo>
                  <a:cubicBezTo>
                    <a:pt x="2972" y="9904"/>
                    <a:pt x="4542" y="10601"/>
                    <a:pt x="6224" y="10981"/>
                  </a:cubicBezTo>
                  <a:cubicBezTo>
                    <a:pt x="7282" y="11221"/>
                    <a:pt x="7932" y="11795"/>
                    <a:pt x="8384" y="12783"/>
                  </a:cubicBezTo>
                  <a:cubicBezTo>
                    <a:pt x="9709" y="15679"/>
                    <a:pt x="11444" y="18329"/>
                    <a:pt x="13369" y="20859"/>
                  </a:cubicBezTo>
                  <a:cubicBezTo>
                    <a:pt x="13623" y="21194"/>
                    <a:pt x="14069" y="21482"/>
                    <a:pt x="13804" y="22293"/>
                  </a:cubicBezTo>
                  <a:cubicBezTo>
                    <a:pt x="9938" y="21975"/>
                    <a:pt x="6088" y="21384"/>
                    <a:pt x="1973" y="20053"/>
                  </a:cubicBezTo>
                  <a:lnTo>
                    <a:pt x="1973" y="20053"/>
                  </a:lnTo>
                  <a:cubicBezTo>
                    <a:pt x="2461" y="21217"/>
                    <a:pt x="3136" y="21476"/>
                    <a:pt x="3831" y="21668"/>
                  </a:cubicBezTo>
                  <a:cubicBezTo>
                    <a:pt x="7025" y="22550"/>
                    <a:pt x="10309" y="22893"/>
                    <a:pt x="13606" y="22949"/>
                  </a:cubicBezTo>
                  <a:cubicBezTo>
                    <a:pt x="14574" y="22966"/>
                    <a:pt x="15205" y="23105"/>
                    <a:pt x="15782" y="23867"/>
                  </a:cubicBezTo>
                  <a:cubicBezTo>
                    <a:pt x="17099" y="25602"/>
                    <a:pt x="18505" y="27270"/>
                    <a:pt x="20084" y="28780"/>
                  </a:cubicBezTo>
                  <a:cubicBezTo>
                    <a:pt x="20310" y="28994"/>
                    <a:pt x="20600" y="29223"/>
                    <a:pt x="20338" y="29795"/>
                  </a:cubicBezTo>
                  <a:cubicBezTo>
                    <a:pt x="18516" y="30512"/>
                    <a:pt x="16544" y="31212"/>
                    <a:pt x="14530" y="31820"/>
                  </a:cubicBezTo>
                  <a:cubicBezTo>
                    <a:pt x="12490" y="32437"/>
                    <a:pt x="10303" y="32404"/>
                    <a:pt x="8308" y="33263"/>
                  </a:cubicBezTo>
                  <a:cubicBezTo>
                    <a:pt x="8732" y="33461"/>
                    <a:pt x="9157" y="33527"/>
                    <a:pt x="9579" y="33527"/>
                  </a:cubicBezTo>
                  <a:cubicBezTo>
                    <a:pt x="10048" y="33527"/>
                    <a:pt x="10514" y="33446"/>
                    <a:pt x="10973" y="33374"/>
                  </a:cubicBezTo>
                  <a:cubicBezTo>
                    <a:pt x="14047" y="32897"/>
                    <a:pt x="17080" y="32166"/>
                    <a:pt x="19869" y="30780"/>
                  </a:cubicBezTo>
                  <a:cubicBezTo>
                    <a:pt x="20353" y="30540"/>
                    <a:pt x="20759" y="30431"/>
                    <a:pt x="21123" y="30431"/>
                  </a:cubicBezTo>
                  <a:cubicBezTo>
                    <a:pt x="21782" y="30431"/>
                    <a:pt x="22306" y="30787"/>
                    <a:pt x="22913" y="31380"/>
                  </a:cubicBezTo>
                  <a:cubicBezTo>
                    <a:pt x="24300" y="32738"/>
                    <a:pt x="25814" y="33957"/>
                    <a:pt x="27304" y="35263"/>
                  </a:cubicBezTo>
                  <a:cubicBezTo>
                    <a:pt x="27578" y="34778"/>
                    <a:pt x="27346" y="34568"/>
                    <a:pt x="27195" y="34401"/>
                  </a:cubicBezTo>
                  <a:cubicBezTo>
                    <a:pt x="26668" y="33812"/>
                    <a:pt x="26124" y="33232"/>
                    <a:pt x="25549" y="32696"/>
                  </a:cubicBezTo>
                  <a:cubicBezTo>
                    <a:pt x="24277" y="31514"/>
                    <a:pt x="24252" y="31514"/>
                    <a:pt x="25290" y="30041"/>
                  </a:cubicBezTo>
                  <a:cubicBezTo>
                    <a:pt x="26593" y="28197"/>
                    <a:pt x="27653" y="26224"/>
                    <a:pt x="28526" y="24151"/>
                  </a:cubicBezTo>
                  <a:cubicBezTo>
                    <a:pt x="28894" y="23284"/>
                    <a:pt x="29327" y="22408"/>
                    <a:pt x="29154" y="21362"/>
                  </a:cubicBezTo>
                  <a:lnTo>
                    <a:pt x="29154" y="21362"/>
                  </a:lnTo>
                  <a:cubicBezTo>
                    <a:pt x="28551" y="22221"/>
                    <a:pt x="28046" y="23128"/>
                    <a:pt x="27605" y="24062"/>
                  </a:cubicBezTo>
                  <a:cubicBezTo>
                    <a:pt x="26732" y="25912"/>
                    <a:pt x="25770" y="27717"/>
                    <a:pt x="24587" y="29396"/>
                  </a:cubicBezTo>
                  <a:cubicBezTo>
                    <a:pt x="24038" y="30176"/>
                    <a:pt x="23785" y="30545"/>
                    <a:pt x="23481" y="30545"/>
                  </a:cubicBezTo>
                  <a:cubicBezTo>
                    <a:pt x="23213" y="30545"/>
                    <a:pt x="22904" y="30258"/>
                    <a:pt x="22319" y="29714"/>
                  </a:cubicBezTo>
                  <a:cubicBezTo>
                    <a:pt x="21789" y="29218"/>
                    <a:pt x="21259" y="28724"/>
                    <a:pt x="20743" y="28210"/>
                  </a:cubicBezTo>
                  <a:cubicBezTo>
                    <a:pt x="18547" y="26032"/>
                    <a:pt x="18985" y="26453"/>
                    <a:pt x="20084" y="24257"/>
                  </a:cubicBezTo>
                  <a:cubicBezTo>
                    <a:pt x="20614" y="23192"/>
                    <a:pt x="21183" y="22146"/>
                    <a:pt x="21677" y="21069"/>
                  </a:cubicBezTo>
                  <a:cubicBezTo>
                    <a:pt x="22274" y="19771"/>
                    <a:pt x="22854" y="18457"/>
                    <a:pt x="22891" y="16954"/>
                  </a:cubicBezTo>
                  <a:lnTo>
                    <a:pt x="22891" y="16954"/>
                  </a:lnTo>
                  <a:cubicBezTo>
                    <a:pt x="21356" y="19730"/>
                    <a:pt x="20363" y="22787"/>
                    <a:pt x="18371" y="25563"/>
                  </a:cubicBezTo>
                  <a:cubicBezTo>
                    <a:pt x="17490" y="24458"/>
                    <a:pt x="16767" y="23443"/>
                    <a:pt x="15930" y="22536"/>
                  </a:cubicBezTo>
                  <a:cubicBezTo>
                    <a:pt x="15141" y="21677"/>
                    <a:pt x="15129" y="20954"/>
                    <a:pt x="15685" y="19905"/>
                  </a:cubicBezTo>
                  <a:cubicBezTo>
                    <a:pt x="17141" y="17160"/>
                    <a:pt x="18327" y="14289"/>
                    <a:pt x="18963" y="11224"/>
                  </a:cubicBezTo>
                  <a:cubicBezTo>
                    <a:pt x="19097" y="10568"/>
                    <a:pt x="19303" y="9912"/>
                    <a:pt x="18815" y="9226"/>
                  </a:cubicBezTo>
                  <a:cubicBezTo>
                    <a:pt x="17716" y="13076"/>
                    <a:pt x="16452" y="16814"/>
                    <a:pt x="14577" y="20578"/>
                  </a:cubicBezTo>
                  <a:cubicBezTo>
                    <a:pt x="13232" y="19085"/>
                    <a:pt x="12499" y="17598"/>
                    <a:pt x="11522" y="16293"/>
                  </a:cubicBezTo>
                  <a:cubicBezTo>
                    <a:pt x="10750" y="15255"/>
                    <a:pt x="10719" y="14423"/>
                    <a:pt x="11461" y="13280"/>
                  </a:cubicBezTo>
                  <a:cubicBezTo>
                    <a:pt x="13079" y="10783"/>
                    <a:pt x="14351" y="8091"/>
                    <a:pt x="15057" y="5167"/>
                  </a:cubicBezTo>
                  <a:cubicBezTo>
                    <a:pt x="15157" y="4760"/>
                    <a:pt x="15255" y="4366"/>
                    <a:pt x="14781" y="3521"/>
                  </a:cubicBezTo>
                  <a:cubicBezTo>
                    <a:pt x="13782" y="7457"/>
                    <a:pt x="12354" y="10719"/>
                    <a:pt x="10275" y="14027"/>
                  </a:cubicBezTo>
                  <a:cubicBezTo>
                    <a:pt x="9369" y="12289"/>
                    <a:pt x="8702" y="10777"/>
                    <a:pt x="7834" y="9393"/>
                  </a:cubicBezTo>
                  <a:cubicBezTo>
                    <a:pt x="6587" y="7413"/>
                    <a:pt x="5803" y="5524"/>
                    <a:pt x="7067" y="3186"/>
                  </a:cubicBezTo>
                  <a:cubicBezTo>
                    <a:pt x="7480" y="2416"/>
                    <a:pt x="7801" y="1286"/>
                    <a:pt x="7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flipH="1">
            <a:off x="-25" y="4609501"/>
            <a:ext cx="9144071" cy="548652"/>
          </a:xfrm>
          <a:custGeom>
            <a:avLst/>
            <a:gdLst/>
            <a:ahLst/>
            <a:cxnLst/>
            <a:rect l="l" t="t" r="r" b="b"/>
            <a:pathLst>
              <a:path w="266591" h="20099" extrusionOk="0">
                <a:moveTo>
                  <a:pt x="177921" y="0"/>
                </a:moveTo>
                <a:cubicBezTo>
                  <a:pt x="141060" y="0"/>
                  <a:pt x="115281" y="7266"/>
                  <a:pt x="83821" y="7266"/>
                </a:cubicBezTo>
                <a:cubicBezTo>
                  <a:pt x="72193" y="7266"/>
                  <a:pt x="59789" y="6273"/>
                  <a:pt x="45762" y="3555"/>
                </a:cubicBezTo>
                <a:cubicBezTo>
                  <a:pt x="37645" y="1748"/>
                  <a:pt x="27129" y="496"/>
                  <a:pt x="16785" y="496"/>
                </a:cubicBezTo>
                <a:cubicBezTo>
                  <a:pt x="10985" y="496"/>
                  <a:pt x="5238" y="890"/>
                  <a:pt x="1" y="1800"/>
                </a:cubicBezTo>
                <a:lnTo>
                  <a:pt x="1" y="20098"/>
                </a:lnTo>
                <a:lnTo>
                  <a:pt x="266590" y="20098"/>
                </a:lnTo>
                <a:lnTo>
                  <a:pt x="266590" y="4512"/>
                </a:lnTo>
                <a:cubicBezTo>
                  <a:pt x="261542" y="6524"/>
                  <a:pt x="255665" y="7280"/>
                  <a:pt x="249337" y="7280"/>
                </a:cubicBezTo>
                <a:cubicBezTo>
                  <a:pt x="231731" y="7280"/>
                  <a:pt x="210633" y="1424"/>
                  <a:pt x="194179" y="472"/>
                </a:cubicBezTo>
                <a:cubicBezTo>
                  <a:pt x="188509" y="144"/>
                  <a:pt x="183105" y="0"/>
                  <a:pt x="177921" y="0"/>
                </a:cubicBezTo>
                <a:close/>
              </a:path>
            </a:pathLst>
          </a:custGeom>
          <a:solidFill>
            <a:srgbClr val="93B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4"/>
          <p:cNvGrpSpPr/>
          <p:nvPr/>
        </p:nvGrpSpPr>
        <p:grpSpPr>
          <a:xfrm rot="-1720743">
            <a:off x="-321861" y="3540316"/>
            <a:ext cx="1122763" cy="1317734"/>
            <a:chOff x="6820850" y="1569000"/>
            <a:chExt cx="477125" cy="560000"/>
          </a:xfrm>
        </p:grpSpPr>
        <p:sp>
          <p:nvSpPr>
            <p:cNvPr id="32" name="Google Shape;32;p4"/>
            <p:cNvSpPr/>
            <p:nvPr/>
          </p:nvSpPr>
          <p:spPr>
            <a:xfrm>
              <a:off x="6820850" y="1569000"/>
              <a:ext cx="477125" cy="560000"/>
            </a:xfrm>
            <a:custGeom>
              <a:avLst/>
              <a:gdLst/>
              <a:ahLst/>
              <a:cxnLst/>
              <a:rect l="l" t="t" r="r" b="b"/>
              <a:pathLst>
                <a:path w="19085" h="22400" extrusionOk="0">
                  <a:moveTo>
                    <a:pt x="8483" y="10467"/>
                  </a:moveTo>
                  <a:cubicBezTo>
                    <a:pt x="8484" y="10468"/>
                    <a:pt x="8484" y="10469"/>
                    <a:pt x="8482" y="10469"/>
                  </a:cubicBezTo>
                  <a:cubicBezTo>
                    <a:pt x="8482" y="10468"/>
                    <a:pt x="8483" y="10467"/>
                    <a:pt x="8483" y="10467"/>
                  </a:cubicBezTo>
                  <a:close/>
                  <a:moveTo>
                    <a:pt x="18146" y="1"/>
                  </a:moveTo>
                  <a:cubicBezTo>
                    <a:pt x="18092" y="1"/>
                    <a:pt x="18028" y="30"/>
                    <a:pt x="17956" y="89"/>
                  </a:cubicBezTo>
                  <a:cubicBezTo>
                    <a:pt x="17589" y="397"/>
                    <a:pt x="17158" y="581"/>
                    <a:pt x="16737" y="792"/>
                  </a:cubicBezTo>
                  <a:cubicBezTo>
                    <a:pt x="16198" y="1061"/>
                    <a:pt x="15672" y="1358"/>
                    <a:pt x="15212" y="1755"/>
                  </a:cubicBezTo>
                  <a:cubicBezTo>
                    <a:pt x="14812" y="2103"/>
                    <a:pt x="14495" y="2502"/>
                    <a:pt x="14361" y="3024"/>
                  </a:cubicBezTo>
                  <a:cubicBezTo>
                    <a:pt x="14266" y="3392"/>
                    <a:pt x="14253" y="3761"/>
                    <a:pt x="14452" y="4097"/>
                  </a:cubicBezTo>
                  <a:cubicBezTo>
                    <a:pt x="14533" y="4231"/>
                    <a:pt x="14520" y="4308"/>
                    <a:pt x="14420" y="4418"/>
                  </a:cubicBezTo>
                  <a:cubicBezTo>
                    <a:pt x="13984" y="4891"/>
                    <a:pt x="13558" y="5371"/>
                    <a:pt x="13127" y="5848"/>
                  </a:cubicBezTo>
                  <a:cubicBezTo>
                    <a:pt x="12869" y="6134"/>
                    <a:pt x="12645" y="6460"/>
                    <a:pt x="12351" y="6699"/>
                  </a:cubicBezTo>
                  <a:cubicBezTo>
                    <a:pt x="11276" y="7572"/>
                    <a:pt x="10329" y="8576"/>
                    <a:pt x="9364" y="9561"/>
                  </a:cubicBezTo>
                  <a:cubicBezTo>
                    <a:pt x="9071" y="9860"/>
                    <a:pt x="8814" y="10196"/>
                    <a:pt x="8485" y="10463"/>
                  </a:cubicBezTo>
                  <a:lnTo>
                    <a:pt x="8485" y="10463"/>
                  </a:lnTo>
                  <a:cubicBezTo>
                    <a:pt x="8870" y="9600"/>
                    <a:pt x="9121" y="8683"/>
                    <a:pt x="9487" y="7812"/>
                  </a:cubicBezTo>
                  <a:cubicBezTo>
                    <a:pt x="9563" y="7630"/>
                    <a:pt x="9584" y="7392"/>
                    <a:pt x="9828" y="7392"/>
                  </a:cubicBezTo>
                  <a:cubicBezTo>
                    <a:pt x="9858" y="7392"/>
                    <a:pt x="9891" y="7395"/>
                    <a:pt x="9928" y="7403"/>
                  </a:cubicBezTo>
                  <a:cubicBezTo>
                    <a:pt x="9930" y="7403"/>
                    <a:pt x="9931" y="7403"/>
                    <a:pt x="9933" y="7403"/>
                  </a:cubicBezTo>
                  <a:cubicBezTo>
                    <a:pt x="9946" y="7403"/>
                    <a:pt x="9961" y="7394"/>
                    <a:pt x="9973" y="7387"/>
                  </a:cubicBezTo>
                  <a:cubicBezTo>
                    <a:pt x="10428" y="7180"/>
                    <a:pt x="10841" y="6910"/>
                    <a:pt x="11177" y="6542"/>
                  </a:cubicBezTo>
                  <a:cubicBezTo>
                    <a:pt x="11929" y="5722"/>
                    <a:pt x="12377" y="4725"/>
                    <a:pt x="12715" y="3687"/>
                  </a:cubicBezTo>
                  <a:cubicBezTo>
                    <a:pt x="12982" y="2872"/>
                    <a:pt x="13158" y="2021"/>
                    <a:pt x="13036" y="1146"/>
                  </a:cubicBezTo>
                  <a:cubicBezTo>
                    <a:pt x="13008" y="959"/>
                    <a:pt x="12963" y="872"/>
                    <a:pt x="12872" y="872"/>
                  </a:cubicBezTo>
                  <a:cubicBezTo>
                    <a:pt x="12814" y="872"/>
                    <a:pt x="12737" y="908"/>
                    <a:pt x="12635" y="976"/>
                  </a:cubicBezTo>
                  <a:cubicBezTo>
                    <a:pt x="12581" y="1012"/>
                    <a:pt x="12528" y="1044"/>
                    <a:pt x="12482" y="1088"/>
                  </a:cubicBezTo>
                  <a:cubicBezTo>
                    <a:pt x="12066" y="1506"/>
                    <a:pt x="11592" y="1856"/>
                    <a:pt x="11133" y="2224"/>
                  </a:cubicBezTo>
                  <a:cubicBezTo>
                    <a:pt x="10648" y="2613"/>
                    <a:pt x="10187" y="3024"/>
                    <a:pt x="9801" y="3515"/>
                  </a:cubicBezTo>
                  <a:cubicBezTo>
                    <a:pt x="9151" y="4346"/>
                    <a:pt x="8821" y="5275"/>
                    <a:pt x="8973" y="6343"/>
                  </a:cubicBezTo>
                  <a:cubicBezTo>
                    <a:pt x="9014" y="6630"/>
                    <a:pt x="9059" y="6946"/>
                    <a:pt x="9268" y="7145"/>
                  </a:cubicBezTo>
                  <a:cubicBezTo>
                    <a:pt x="9432" y="7304"/>
                    <a:pt x="9385" y="7410"/>
                    <a:pt x="9329" y="7560"/>
                  </a:cubicBezTo>
                  <a:cubicBezTo>
                    <a:pt x="8950" y="8563"/>
                    <a:pt x="8572" y="9569"/>
                    <a:pt x="8188" y="10571"/>
                  </a:cubicBezTo>
                  <a:cubicBezTo>
                    <a:pt x="8119" y="10749"/>
                    <a:pt x="8112" y="10941"/>
                    <a:pt x="7965" y="11102"/>
                  </a:cubicBezTo>
                  <a:cubicBezTo>
                    <a:pt x="6079" y="13162"/>
                    <a:pt x="4367" y="15365"/>
                    <a:pt x="2736" y="17632"/>
                  </a:cubicBezTo>
                  <a:cubicBezTo>
                    <a:pt x="2707" y="17671"/>
                    <a:pt x="2695" y="17736"/>
                    <a:pt x="2608" y="17736"/>
                  </a:cubicBezTo>
                  <a:cubicBezTo>
                    <a:pt x="2595" y="17736"/>
                    <a:pt x="2579" y="17735"/>
                    <a:pt x="2562" y="17731"/>
                  </a:cubicBezTo>
                  <a:cubicBezTo>
                    <a:pt x="2784" y="17057"/>
                    <a:pt x="2513" y="16296"/>
                    <a:pt x="2988" y="15664"/>
                  </a:cubicBezTo>
                  <a:cubicBezTo>
                    <a:pt x="3197" y="15382"/>
                    <a:pt x="3309" y="15039"/>
                    <a:pt x="3510" y="14747"/>
                  </a:cubicBezTo>
                  <a:cubicBezTo>
                    <a:pt x="4072" y="13922"/>
                    <a:pt x="4463" y="13029"/>
                    <a:pt x="4649" y="12037"/>
                  </a:cubicBezTo>
                  <a:cubicBezTo>
                    <a:pt x="4766" y="11415"/>
                    <a:pt x="4830" y="10795"/>
                    <a:pt x="4862" y="10170"/>
                  </a:cubicBezTo>
                  <a:cubicBezTo>
                    <a:pt x="4910" y="9254"/>
                    <a:pt x="4914" y="8337"/>
                    <a:pt x="4926" y="7421"/>
                  </a:cubicBezTo>
                  <a:cubicBezTo>
                    <a:pt x="4930" y="7226"/>
                    <a:pt x="4897" y="7030"/>
                    <a:pt x="4861" y="6838"/>
                  </a:cubicBezTo>
                  <a:cubicBezTo>
                    <a:pt x="4833" y="6693"/>
                    <a:pt x="4876" y="6480"/>
                    <a:pt x="4690" y="6433"/>
                  </a:cubicBezTo>
                  <a:cubicBezTo>
                    <a:pt x="4669" y="6428"/>
                    <a:pt x="4650" y="6426"/>
                    <a:pt x="4630" y="6426"/>
                  </a:cubicBezTo>
                  <a:cubicBezTo>
                    <a:pt x="4474" y="6426"/>
                    <a:pt x="4369" y="6584"/>
                    <a:pt x="4279" y="6697"/>
                  </a:cubicBezTo>
                  <a:cubicBezTo>
                    <a:pt x="3687" y="7447"/>
                    <a:pt x="3090" y="8196"/>
                    <a:pt x="2583" y="9009"/>
                  </a:cubicBezTo>
                  <a:cubicBezTo>
                    <a:pt x="1147" y="11322"/>
                    <a:pt x="1161" y="13684"/>
                    <a:pt x="2342" y="16083"/>
                  </a:cubicBezTo>
                  <a:cubicBezTo>
                    <a:pt x="2390" y="16182"/>
                    <a:pt x="2404" y="16272"/>
                    <a:pt x="2398" y="16375"/>
                  </a:cubicBezTo>
                  <a:cubicBezTo>
                    <a:pt x="2367" y="17027"/>
                    <a:pt x="2283" y="17672"/>
                    <a:pt x="2180" y="18314"/>
                  </a:cubicBezTo>
                  <a:cubicBezTo>
                    <a:pt x="2160" y="18432"/>
                    <a:pt x="2123" y="18540"/>
                    <a:pt x="2060" y="18643"/>
                  </a:cubicBezTo>
                  <a:cubicBezTo>
                    <a:pt x="1446" y="19645"/>
                    <a:pt x="833" y="20648"/>
                    <a:pt x="218" y="21650"/>
                  </a:cubicBezTo>
                  <a:cubicBezTo>
                    <a:pt x="142" y="21773"/>
                    <a:pt x="95" y="21904"/>
                    <a:pt x="60" y="22039"/>
                  </a:cubicBezTo>
                  <a:cubicBezTo>
                    <a:pt x="1" y="22262"/>
                    <a:pt x="153" y="22337"/>
                    <a:pt x="318" y="22385"/>
                  </a:cubicBezTo>
                  <a:cubicBezTo>
                    <a:pt x="351" y="22395"/>
                    <a:pt x="382" y="22399"/>
                    <a:pt x="410" y="22399"/>
                  </a:cubicBezTo>
                  <a:cubicBezTo>
                    <a:pt x="525" y="22399"/>
                    <a:pt x="600" y="22323"/>
                    <a:pt x="626" y="22186"/>
                  </a:cubicBezTo>
                  <a:cubicBezTo>
                    <a:pt x="646" y="22090"/>
                    <a:pt x="689" y="22010"/>
                    <a:pt x="737" y="21928"/>
                  </a:cubicBezTo>
                  <a:cubicBezTo>
                    <a:pt x="1094" y="21331"/>
                    <a:pt x="1457" y="20733"/>
                    <a:pt x="1814" y="20134"/>
                  </a:cubicBezTo>
                  <a:cubicBezTo>
                    <a:pt x="1856" y="20064"/>
                    <a:pt x="1906" y="20012"/>
                    <a:pt x="1989" y="19990"/>
                  </a:cubicBezTo>
                  <a:cubicBezTo>
                    <a:pt x="2538" y="19848"/>
                    <a:pt x="3059" y="19619"/>
                    <a:pt x="3561" y="19371"/>
                  </a:cubicBezTo>
                  <a:cubicBezTo>
                    <a:pt x="3703" y="19300"/>
                    <a:pt x="3833" y="19270"/>
                    <a:pt x="3957" y="19270"/>
                  </a:cubicBezTo>
                  <a:cubicBezTo>
                    <a:pt x="4123" y="19270"/>
                    <a:pt x="4280" y="19324"/>
                    <a:pt x="4444" y="19406"/>
                  </a:cubicBezTo>
                  <a:cubicBezTo>
                    <a:pt x="4508" y="19439"/>
                    <a:pt x="4564" y="19484"/>
                    <a:pt x="4628" y="19512"/>
                  </a:cubicBezTo>
                  <a:cubicBezTo>
                    <a:pt x="4924" y="19646"/>
                    <a:pt x="5211" y="19791"/>
                    <a:pt x="5551" y="19817"/>
                  </a:cubicBezTo>
                  <a:cubicBezTo>
                    <a:pt x="5649" y="19824"/>
                    <a:pt x="5745" y="19828"/>
                    <a:pt x="5839" y="19828"/>
                  </a:cubicBezTo>
                  <a:cubicBezTo>
                    <a:pt x="6898" y="19828"/>
                    <a:pt x="7750" y="19355"/>
                    <a:pt x="8456" y="18559"/>
                  </a:cubicBezTo>
                  <a:cubicBezTo>
                    <a:pt x="8733" y="18249"/>
                    <a:pt x="9024" y="17957"/>
                    <a:pt x="9324" y="17669"/>
                  </a:cubicBezTo>
                  <a:cubicBezTo>
                    <a:pt x="9766" y="17244"/>
                    <a:pt x="10168" y="16784"/>
                    <a:pt x="10449" y="16231"/>
                  </a:cubicBezTo>
                  <a:cubicBezTo>
                    <a:pt x="10517" y="16098"/>
                    <a:pt x="10604" y="15963"/>
                    <a:pt x="10500" y="15815"/>
                  </a:cubicBezTo>
                  <a:cubicBezTo>
                    <a:pt x="10442" y="15733"/>
                    <a:pt x="10363" y="15711"/>
                    <a:pt x="10281" y="15711"/>
                  </a:cubicBezTo>
                  <a:cubicBezTo>
                    <a:pt x="10224" y="15711"/>
                    <a:pt x="10165" y="15722"/>
                    <a:pt x="10109" y="15729"/>
                  </a:cubicBezTo>
                  <a:cubicBezTo>
                    <a:pt x="9892" y="15753"/>
                    <a:pt x="9677" y="15802"/>
                    <a:pt x="9460" y="15832"/>
                  </a:cubicBezTo>
                  <a:cubicBezTo>
                    <a:pt x="8813" y="15925"/>
                    <a:pt x="8156" y="15884"/>
                    <a:pt x="7515" y="16007"/>
                  </a:cubicBezTo>
                  <a:cubicBezTo>
                    <a:pt x="5912" y="16317"/>
                    <a:pt x="4653" y="17089"/>
                    <a:pt x="4014" y="18670"/>
                  </a:cubicBezTo>
                  <a:cubicBezTo>
                    <a:pt x="3992" y="18722"/>
                    <a:pt x="3969" y="18770"/>
                    <a:pt x="3914" y="18792"/>
                  </a:cubicBezTo>
                  <a:cubicBezTo>
                    <a:pt x="3365" y="19028"/>
                    <a:pt x="2815" y="19265"/>
                    <a:pt x="2264" y="19502"/>
                  </a:cubicBezTo>
                  <a:cubicBezTo>
                    <a:pt x="2534" y="18990"/>
                    <a:pt x="2834" y="18516"/>
                    <a:pt x="3131" y="18037"/>
                  </a:cubicBezTo>
                  <a:cubicBezTo>
                    <a:pt x="3794" y="16965"/>
                    <a:pt x="4443" y="15883"/>
                    <a:pt x="5163" y="14844"/>
                  </a:cubicBezTo>
                  <a:cubicBezTo>
                    <a:pt x="5291" y="14659"/>
                    <a:pt x="5462" y="14570"/>
                    <a:pt x="5671" y="14494"/>
                  </a:cubicBezTo>
                  <a:cubicBezTo>
                    <a:pt x="6357" y="14243"/>
                    <a:pt x="7078" y="14119"/>
                    <a:pt x="7766" y="13874"/>
                  </a:cubicBezTo>
                  <a:cubicBezTo>
                    <a:pt x="7952" y="13808"/>
                    <a:pt x="8136" y="13740"/>
                    <a:pt x="8308" y="13740"/>
                  </a:cubicBezTo>
                  <a:cubicBezTo>
                    <a:pt x="8485" y="13740"/>
                    <a:pt x="8651" y="13812"/>
                    <a:pt x="8795" y="14032"/>
                  </a:cubicBezTo>
                  <a:cubicBezTo>
                    <a:pt x="8798" y="14041"/>
                    <a:pt x="8806" y="14044"/>
                    <a:pt x="8813" y="14048"/>
                  </a:cubicBezTo>
                  <a:cubicBezTo>
                    <a:pt x="9175" y="14246"/>
                    <a:pt x="9548" y="14388"/>
                    <a:pt x="9945" y="14388"/>
                  </a:cubicBezTo>
                  <a:cubicBezTo>
                    <a:pt x="10083" y="14388"/>
                    <a:pt x="10224" y="14371"/>
                    <a:pt x="10369" y="14333"/>
                  </a:cubicBezTo>
                  <a:cubicBezTo>
                    <a:pt x="10905" y="14192"/>
                    <a:pt x="11410" y="13980"/>
                    <a:pt x="11829" y="13606"/>
                  </a:cubicBezTo>
                  <a:cubicBezTo>
                    <a:pt x="12906" y="12640"/>
                    <a:pt x="13411" y="11360"/>
                    <a:pt x="13765" y="10001"/>
                  </a:cubicBezTo>
                  <a:cubicBezTo>
                    <a:pt x="13792" y="9902"/>
                    <a:pt x="13791" y="9795"/>
                    <a:pt x="13693" y="9721"/>
                  </a:cubicBezTo>
                  <a:cubicBezTo>
                    <a:pt x="13652" y="9691"/>
                    <a:pt x="13612" y="9680"/>
                    <a:pt x="13573" y="9680"/>
                  </a:cubicBezTo>
                  <a:cubicBezTo>
                    <a:pt x="13506" y="9680"/>
                    <a:pt x="13443" y="9715"/>
                    <a:pt x="13386" y="9752"/>
                  </a:cubicBezTo>
                  <a:cubicBezTo>
                    <a:pt x="13122" y="9923"/>
                    <a:pt x="12859" y="10093"/>
                    <a:pt x="12573" y="10225"/>
                  </a:cubicBezTo>
                  <a:cubicBezTo>
                    <a:pt x="11925" y="10526"/>
                    <a:pt x="11275" y="10818"/>
                    <a:pt x="10630" y="11118"/>
                  </a:cubicBezTo>
                  <a:cubicBezTo>
                    <a:pt x="9611" y="11594"/>
                    <a:pt x="8812" y="12309"/>
                    <a:pt x="8283" y="13309"/>
                  </a:cubicBezTo>
                  <a:cubicBezTo>
                    <a:pt x="8233" y="13403"/>
                    <a:pt x="8163" y="13444"/>
                    <a:pt x="8071" y="13474"/>
                  </a:cubicBezTo>
                  <a:cubicBezTo>
                    <a:pt x="7433" y="13687"/>
                    <a:pt x="6794" y="13904"/>
                    <a:pt x="6153" y="14116"/>
                  </a:cubicBezTo>
                  <a:cubicBezTo>
                    <a:pt x="6047" y="14151"/>
                    <a:pt x="5939" y="14187"/>
                    <a:pt x="5827" y="14187"/>
                  </a:cubicBezTo>
                  <a:cubicBezTo>
                    <a:pt x="5793" y="14187"/>
                    <a:pt x="5758" y="14184"/>
                    <a:pt x="5723" y="14176"/>
                  </a:cubicBezTo>
                  <a:cubicBezTo>
                    <a:pt x="5709" y="14114"/>
                    <a:pt x="5751" y="14082"/>
                    <a:pt x="5778" y="14047"/>
                  </a:cubicBezTo>
                  <a:cubicBezTo>
                    <a:pt x="7349" y="11912"/>
                    <a:pt x="9127" y="9961"/>
                    <a:pt x="11061" y="8154"/>
                  </a:cubicBezTo>
                  <a:cubicBezTo>
                    <a:pt x="11138" y="8083"/>
                    <a:pt x="11219" y="8031"/>
                    <a:pt x="11322" y="8003"/>
                  </a:cubicBezTo>
                  <a:cubicBezTo>
                    <a:pt x="12045" y="7798"/>
                    <a:pt x="12758" y="7557"/>
                    <a:pt x="13494" y="7390"/>
                  </a:cubicBezTo>
                  <a:cubicBezTo>
                    <a:pt x="13606" y="7365"/>
                    <a:pt x="13713" y="7352"/>
                    <a:pt x="13815" y="7352"/>
                  </a:cubicBezTo>
                  <a:cubicBezTo>
                    <a:pt x="14002" y="7352"/>
                    <a:pt x="14174" y="7394"/>
                    <a:pt x="14338" y="7473"/>
                  </a:cubicBezTo>
                  <a:cubicBezTo>
                    <a:pt x="14635" y="7615"/>
                    <a:pt x="14937" y="7669"/>
                    <a:pt x="15240" y="7669"/>
                  </a:cubicBezTo>
                  <a:cubicBezTo>
                    <a:pt x="15477" y="7669"/>
                    <a:pt x="15714" y="7636"/>
                    <a:pt x="15950" y="7586"/>
                  </a:cubicBezTo>
                  <a:cubicBezTo>
                    <a:pt x="17189" y="7325"/>
                    <a:pt x="18075" y="6562"/>
                    <a:pt x="18737" y="5512"/>
                  </a:cubicBezTo>
                  <a:cubicBezTo>
                    <a:pt x="18836" y="5352"/>
                    <a:pt x="18927" y="5187"/>
                    <a:pt x="19002" y="5017"/>
                  </a:cubicBezTo>
                  <a:cubicBezTo>
                    <a:pt x="19085" y="4832"/>
                    <a:pt x="19013" y="4722"/>
                    <a:pt x="18825" y="4722"/>
                  </a:cubicBezTo>
                  <a:cubicBezTo>
                    <a:pt x="18815" y="4722"/>
                    <a:pt x="18804" y="4722"/>
                    <a:pt x="18793" y="4723"/>
                  </a:cubicBezTo>
                  <a:cubicBezTo>
                    <a:pt x="18716" y="4729"/>
                    <a:pt x="18638" y="4743"/>
                    <a:pt x="18562" y="4763"/>
                  </a:cubicBezTo>
                  <a:cubicBezTo>
                    <a:pt x="18144" y="4873"/>
                    <a:pt x="17718" y="4943"/>
                    <a:pt x="17290" y="4993"/>
                  </a:cubicBezTo>
                  <a:cubicBezTo>
                    <a:pt x="16792" y="5049"/>
                    <a:pt x="16287" y="5083"/>
                    <a:pt x="15804" y="5225"/>
                  </a:cubicBezTo>
                  <a:cubicBezTo>
                    <a:pt x="14881" y="5498"/>
                    <a:pt x="14139" y="5988"/>
                    <a:pt x="13793" y="6939"/>
                  </a:cubicBezTo>
                  <a:cubicBezTo>
                    <a:pt x="13776" y="6987"/>
                    <a:pt x="13753" y="7020"/>
                    <a:pt x="13706" y="7039"/>
                  </a:cubicBezTo>
                  <a:cubicBezTo>
                    <a:pt x="13141" y="7262"/>
                    <a:pt x="12571" y="7462"/>
                    <a:pt x="11950" y="7497"/>
                  </a:cubicBezTo>
                  <a:cubicBezTo>
                    <a:pt x="12519" y="6841"/>
                    <a:pt x="13230" y="6333"/>
                    <a:pt x="13738" y="5625"/>
                  </a:cubicBezTo>
                  <a:cubicBezTo>
                    <a:pt x="14033" y="5211"/>
                    <a:pt x="14430" y="4878"/>
                    <a:pt x="14780" y="4509"/>
                  </a:cubicBezTo>
                  <a:cubicBezTo>
                    <a:pt x="14842" y="4441"/>
                    <a:pt x="14906" y="4411"/>
                    <a:pt x="14992" y="4411"/>
                  </a:cubicBezTo>
                  <a:cubicBezTo>
                    <a:pt x="15004" y="4411"/>
                    <a:pt x="15015" y="4412"/>
                    <a:pt x="15027" y="4413"/>
                  </a:cubicBezTo>
                  <a:cubicBezTo>
                    <a:pt x="15117" y="4421"/>
                    <a:pt x="15207" y="4426"/>
                    <a:pt x="15297" y="4426"/>
                  </a:cubicBezTo>
                  <a:cubicBezTo>
                    <a:pt x="15464" y="4426"/>
                    <a:pt x="15630" y="4408"/>
                    <a:pt x="15796" y="4356"/>
                  </a:cubicBezTo>
                  <a:cubicBezTo>
                    <a:pt x="16475" y="4143"/>
                    <a:pt x="17024" y="3745"/>
                    <a:pt x="17469" y="3193"/>
                  </a:cubicBezTo>
                  <a:cubicBezTo>
                    <a:pt x="18162" y="2335"/>
                    <a:pt x="18498" y="1373"/>
                    <a:pt x="18336" y="264"/>
                  </a:cubicBezTo>
                  <a:cubicBezTo>
                    <a:pt x="18311" y="92"/>
                    <a:pt x="18244" y="1"/>
                    <a:pt x="18146" y="1"/>
                  </a:cubicBezTo>
                  <a:close/>
                </a:path>
              </a:pathLst>
            </a:custGeom>
            <a:solidFill>
              <a:srgbClr val="93B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6868800" y="1765825"/>
              <a:ext cx="61450" cy="204275"/>
            </a:xfrm>
            <a:custGeom>
              <a:avLst/>
              <a:gdLst/>
              <a:ahLst/>
              <a:cxnLst/>
              <a:rect l="l" t="t" r="r" b="b"/>
              <a:pathLst>
                <a:path w="2458" h="8171" extrusionOk="0">
                  <a:moveTo>
                    <a:pt x="2452" y="2946"/>
                  </a:moveTo>
                  <a:cubicBezTo>
                    <a:pt x="2451" y="2948"/>
                    <a:pt x="2451" y="2950"/>
                    <a:pt x="2451" y="2952"/>
                  </a:cubicBezTo>
                  <a:lnTo>
                    <a:pt x="2451" y="2952"/>
                  </a:lnTo>
                  <a:cubicBezTo>
                    <a:pt x="2453" y="2951"/>
                    <a:pt x="2455" y="2950"/>
                    <a:pt x="2457" y="2949"/>
                  </a:cubicBezTo>
                  <a:lnTo>
                    <a:pt x="2452" y="2946"/>
                  </a:lnTo>
                  <a:close/>
                  <a:moveTo>
                    <a:pt x="2282" y="0"/>
                  </a:moveTo>
                  <a:cubicBezTo>
                    <a:pt x="2205" y="0"/>
                    <a:pt x="2167" y="144"/>
                    <a:pt x="2138" y="228"/>
                  </a:cubicBezTo>
                  <a:cubicBezTo>
                    <a:pt x="1956" y="753"/>
                    <a:pt x="1784" y="1283"/>
                    <a:pt x="1602" y="1809"/>
                  </a:cubicBezTo>
                  <a:cubicBezTo>
                    <a:pt x="1577" y="1881"/>
                    <a:pt x="1594" y="1987"/>
                    <a:pt x="1478" y="2015"/>
                  </a:cubicBezTo>
                  <a:cubicBezTo>
                    <a:pt x="1382" y="1778"/>
                    <a:pt x="1431" y="1507"/>
                    <a:pt x="1264" y="1235"/>
                  </a:cubicBezTo>
                  <a:lnTo>
                    <a:pt x="1264" y="1235"/>
                  </a:lnTo>
                  <a:cubicBezTo>
                    <a:pt x="1203" y="1562"/>
                    <a:pt x="1290" y="1812"/>
                    <a:pt x="1371" y="2060"/>
                  </a:cubicBezTo>
                  <a:cubicBezTo>
                    <a:pt x="1424" y="2225"/>
                    <a:pt x="1431" y="2376"/>
                    <a:pt x="1378" y="2543"/>
                  </a:cubicBezTo>
                  <a:cubicBezTo>
                    <a:pt x="1103" y="3385"/>
                    <a:pt x="963" y="4260"/>
                    <a:pt x="803" y="5129"/>
                  </a:cubicBezTo>
                  <a:cubicBezTo>
                    <a:pt x="771" y="5303"/>
                    <a:pt x="801" y="5499"/>
                    <a:pt x="671" y="5675"/>
                  </a:cubicBezTo>
                  <a:cubicBezTo>
                    <a:pt x="427" y="5007"/>
                    <a:pt x="291" y="4329"/>
                    <a:pt x="46" y="3686"/>
                  </a:cubicBezTo>
                  <a:cubicBezTo>
                    <a:pt x="1" y="3806"/>
                    <a:pt x="2" y="3919"/>
                    <a:pt x="22" y="4034"/>
                  </a:cubicBezTo>
                  <a:cubicBezTo>
                    <a:pt x="126" y="4669"/>
                    <a:pt x="359" y="5275"/>
                    <a:pt x="461" y="5910"/>
                  </a:cubicBezTo>
                  <a:cubicBezTo>
                    <a:pt x="493" y="6109"/>
                    <a:pt x="623" y="6292"/>
                    <a:pt x="575" y="6500"/>
                  </a:cubicBezTo>
                  <a:cubicBezTo>
                    <a:pt x="472" y="6945"/>
                    <a:pt x="486" y="7403"/>
                    <a:pt x="420" y="7851"/>
                  </a:cubicBezTo>
                  <a:cubicBezTo>
                    <a:pt x="403" y="7964"/>
                    <a:pt x="418" y="8080"/>
                    <a:pt x="514" y="8170"/>
                  </a:cubicBezTo>
                  <a:cubicBezTo>
                    <a:pt x="599" y="8090"/>
                    <a:pt x="621" y="8000"/>
                    <a:pt x="628" y="7906"/>
                  </a:cubicBezTo>
                  <a:cubicBezTo>
                    <a:pt x="706" y="6818"/>
                    <a:pt x="905" y="5749"/>
                    <a:pt x="1090" y="4676"/>
                  </a:cubicBezTo>
                  <a:cubicBezTo>
                    <a:pt x="1122" y="4493"/>
                    <a:pt x="1152" y="4317"/>
                    <a:pt x="1313" y="4175"/>
                  </a:cubicBezTo>
                  <a:cubicBezTo>
                    <a:pt x="1618" y="3906"/>
                    <a:pt x="1907" y="3618"/>
                    <a:pt x="2195" y="3329"/>
                  </a:cubicBezTo>
                  <a:cubicBezTo>
                    <a:pt x="2301" y="3221"/>
                    <a:pt x="2421" y="3115"/>
                    <a:pt x="2451" y="2952"/>
                  </a:cubicBezTo>
                  <a:lnTo>
                    <a:pt x="2451" y="2952"/>
                  </a:lnTo>
                  <a:cubicBezTo>
                    <a:pt x="2266" y="3033"/>
                    <a:pt x="2151" y="3193"/>
                    <a:pt x="2007" y="3322"/>
                  </a:cubicBezTo>
                  <a:cubicBezTo>
                    <a:pt x="1759" y="3546"/>
                    <a:pt x="1509" y="3766"/>
                    <a:pt x="1252" y="3992"/>
                  </a:cubicBezTo>
                  <a:cubicBezTo>
                    <a:pt x="1232" y="3927"/>
                    <a:pt x="1252" y="3852"/>
                    <a:pt x="1265" y="3779"/>
                  </a:cubicBezTo>
                  <a:cubicBezTo>
                    <a:pt x="1350" y="3292"/>
                    <a:pt x="1502" y="2822"/>
                    <a:pt x="1646" y="2352"/>
                  </a:cubicBezTo>
                  <a:cubicBezTo>
                    <a:pt x="1759" y="1980"/>
                    <a:pt x="1839" y="1592"/>
                    <a:pt x="2034" y="1248"/>
                  </a:cubicBezTo>
                  <a:lnTo>
                    <a:pt x="2034" y="1248"/>
                  </a:lnTo>
                  <a:cubicBezTo>
                    <a:pt x="2033" y="1250"/>
                    <a:pt x="2033" y="1253"/>
                    <a:pt x="2033" y="1256"/>
                  </a:cubicBezTo>
                  <a:lnTo>
                    <a:pt x="2034" y="1247"/>
                  </a:lnTo>
                  <a:lnTo>
                    <a:pt x="2034" y="1247"/>
                  </a:lnTo>
                  <a:cubicBezTo>
                    <a:pt x="2034" y="1247"/>
                    <a:pt x="2034" y="1247"/>
                    <a:pt x="2034" y="1248"/>
                  </a:cubicBezTo>
                  <a:lnTo>
                    <a:pt x="2034" y="1248"/>
                  </a:lnTo>
                  <a:cubicBezTo>
                    <a:pt x="2086" y="916"/>
                    <a:pt x="2246" y="617"/>
                    <a:pt x="2329" y="293"/>
                  </a:cubicBezTo>
                  <a:cubicBezTo>
                    <a:pt x="2353" y="197"/>
                    <a:pt x="2429" y="45"/>
                    <a:pt x="2304" y="4"/>
                  </a:cubicBezTo>
                  <a:cubicBezTo>
                    <a:pt x="2296" y="2"/>
                    <a:pt x="2289" y="0"/>
                    <a:pt x="2282" y="0"/>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7024600" y="1852125"/>
              <a:ext cx="107375" cy="61975"/>
            </a:xfrm>
            <a:custGeom>
              <a:avLst/>
              <a:gdLst/>
              <a:ahLst/>
              <a:cxnLst/>
              <a:rect l="l" t="t" r="r" b="b"/>
              <a:pathLst>
                <a:path w="4295" h="2479" extrusionOk="0">
                  <a:moveTo>
                    <a:pt x="1883" y="826"/>
                  </a:moveTo>
                  <a:lnTo>
                    <a:pt x="1874" y="832"/>
                  </a:lnTo>
                  <a:cubicBezTo>
                    <a:pt x="1874" y="836"/>
                    <a:pt x="1873" y="840"/>
                    <a:pt x="1872" y="844"/>
                  </a:cubicBezTo>
                  <a:lnTo>
                    <a:pt x="1872" y="844"/>
                  </a:lnTo>
                  <a:cubicBezTo>
                    <a:pt x="1876" y="838"/>
                    <a:pt x="1879" y="832"/>
                    <a:pt x="1883" y="826"/>
                  </a:cubicBezTo>
                  <a:close/>
                  <a:moveTo>
                    <a:pt x="4294" y="1"/>
                  </a:moveTo>
                  <a:lnTo>
                    <a:pt x="4294" y="1"/>
                  </a:lnTo>
                  <a:cubicBezTo>
                    <a:pt x="3681" y="261"/>
                    <a:pt x="3342" y="811"/>
                    <a:pt x="2779" y="1095"/>
                  </a:cubicBezTo>
                  <a:cubicBezTo>
                    <a:pt x="2807" y="825"/>
                    <a:pt x="2974" y="615"/>
                    <a:pt x="2948" y="325"/>
                  </a:cubicBezTo>
                  <a:lnTo>
                    <a:pt x="2948" y="325"/>
                  </a:lnTo>
                  <a:cubicBezTo>
                    <a:pt x="2743" y="540"/>
                    <a:pt x="2636" y="771"/>
                    <a:pt x="2597" y="1016"/>
                  </a:cubicBezTo>
                  <a:cubicBezTo>
                    <a:pt x="2557" y="1267"/>
                    <a:pt x="2410" y="1392"/>
                    <a:pt x="2207" y="1495"/>
                  </a:cubicBezTo>
                  <a:cubicBezTo>
                    <a:pt x="1990" y="1604"/>
                    <a:pt x="1788" y="1744"/>
                    <a:pt x="1521" y="1820"/>
                  </a:cubicBezTo>
                  <a:cubicBezTo>
                    <a:pt x="1590" y="1443"/>
                    <a:pt x="1821" y="1174"/>
                    <a:pt x="1872" y="844"/>
                  </a:cubicBezTo>
                  <a:lnTo>
                    <a:pt x="1872" y="844"/>
                  </a:lnTo>
                  <a:cubicBezTo>
                    <a:pt x="1768" y="1021"/>
                    <a:pt x="1628" y="1186"/>
                    <a:pt x="1571" y="1377"/>
                  </a:cubicBezTo>
                  <a:cubicBezTo>
                    <a:pt x="1390" y="1968"/>
                    <a:pt x="910" y="2144"/>
                    <a:pt x="400" y="2293"/>
                  </a:cubicBezTo>
                  <a:cubicBezTo>
                    <a:pt x="316" y="2315"/>
                    <a:pt x="230" y="2328"/>
                    <a:pt x="148" y="2356"/>
                  </a:cubicBezTo>
                  <a:cubicBezTo>
                    <a:pt x="89" y="2377"/>
                    <a:pt x="6" y="2380"/>
                    <a:pt x="0" y="2479"/>
                  </a:cubicBezTo>
                  <a:cubicBezTo>
                    <a:pt x="614" y="2445"/>
                    <a:pt x="1190" y="2283"/>
                    <a:pt x="1722" y="1992"/>
                  </a:cubicBezTo>
                  <a:cubicBezTo>
                    <a:pt x="1931" y="1877"/>
                    <a:pt x="2131" y="1800"/>
                    <a:pt x="2341" y="1800"/>
                  </a:cubicBezTo>
                  <a:cubicBezTo>
                    <a:pt x="2480" y="1800"/>
                    <a:pt x="2622" y="1833"/>
                    <a:pt x="2775" y="1912"/>
                  </a:cubicBezTo>
                  <a:cubicBezTo>
                    <a:pt x="2884" y="1968"/>
                    <a:pt x="3004" y="1997"/>
                    <a:pt x="3126" y="1997"/>
                  </a:cubicBezTo>
                  <a:cubicBezTo>
                    <a:pt x="3267" y="1997"/>
                    <a:pt x="3411" y="1958"/>
                    <a:pt x="3546" y="1878"/>
                  </a:cubicBezTo>
                  <a:cubicBezTo>
                    <a:pt x="3461" y="1856"/>
                    <a:pt x="3377" y="1847"/>
                    <a:pt x="3293" y="1847"/>
                  </a:cubicBezTo>
                  <a:cubicBezTo>
                    <a:pt x="3277" y="1847"/>
                    <a:pt x="3261" y="1847"/>
                    <a:pt x="3244" y="1848"/>
                  </a:cubicBezTo>
                  <a:cubicBezTo>
                    <a:pt x="3229" y="1848"/>
                    <a:pt x="3214" y="1849"/>
                    <a:pt x="3199" y="1849"/>
                  </a:cubicBezTo>
                  <a:cubicBezTo>
                    <a:pt x="3017" y="1849"/>
                    <a:pt x="2838" y="1825"/>
                    <a:pt x="2660" y="1787"/>
                  </a:cubicBezTo>
                  <a:cubicBezTo>
                    <a:pt x="2588" y="1772"/>
                    <a:pt x="2478" y="1778"/>
                    <a:pt x="2460" y="1693"/>
                  </a:cubicBezTo>
                  <a:cubicBezTo>
                    <a:pt x="2439" y="1601"/>
                    <a:pt x="2549" y="1583"/>
                    <a:pt x="2609" y="1540"/>
                  </a:cubicBezTo>
                  <a:cubicBezTo>
                    <a:pt x="2821" y="1392"/>
                    <a:pt x="3038" y="1251"/>
                    <a:pt x="3244" y="1096"/>
                  </a:cubicBezTo>
                  <a:cubicBezTo>
                    <a:pt x="3314" y="1043"/>
                    <a:pt x="3378" y="1012"/>
                    <a:pt x="3455" y="1012"/>
                  </a:cubicBezTo>
                  <a:cubicBezTo>
                    <a:pt x="3488" y="1012"/>
                    <a:pt x="3523" y="1017"/>
                    <a:pt x="3563" y="1030"/>
                  </a:cubicBezTo>
                  <a:cubicBezTo>
                    <a:pt x="3633" y="1051"/>
                    <a:pt x="3707" y="1069"/>
                    <a:pt x="3781" y="1069"/>
                  </a:cubicBezTo>
                  <a:cubicBezTo>
                    <a:pt x="3857" y="1069"/>
                    <a:pt x="3933" y="1050"/>
                    <a:pt x="4008" y="996"/>
                  </a:cubicBezTo>
                  <a:cubicBezTo>
                    <a:pt x="3915" y="905"/>
                    <a:pt x="3810" y="910"/>
                    <a:pt x="3712" y="900"/>
                  </a:cubicBezTo>
                  <a:cubicBezTo>
                    <a:pt x="3586" y="889"/>
                    <a:pt x="3577" y="839"/>
                    <a:pt x="3662" y="757"/>
                  </a:cubicBezTo>
                  <a:cubicBezTo>
                    <a:pt x="3760" y="666"/>
                    <a:pt x="3863" y="579"/>
                    <a:pt x="3957" y="488"/>
                  </a:cubicBezTo>
                  <a:cubicBezTo>
                    <a:pt x="4090" y="362"/>
                    <a:pt x="4211" y="227"/>
                    <a:pt x="4294"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6924725" y="1978700"/>
              <a:ext cx="132850" cy="68700"/>
            </a:xfrm>
            <a:custGeom>
              <a:avLst/>
              <a:gdLst/>
              <a:ahLst/>
              <a:cxnLst/>
              <a:rect l="l" t="t" r="r" b="b"/>
              <a:pathLst>
                <a:path w="5314" h="2748" extrusionOk="0">
                  <a:moveTo>
                    <a:pt x="5246" y="1"/>
                  </a:moveTo>
                  <a:cubicBezTo>
                    <a:pt x="5127" y="1"/>
                    <a:pt x="5038" y="62"/>
                    <a:pt x="4951" y="115"/>
                  </a:cubicBezTo>
                  <a:cubicBezTo>
                    <a:pt x="4609" y="323"/>
                    <a:pt x="4273" y="539"/>
                    <a:pt x="3930" y="745"/>
                  </a:cubicBezTo>
                  <a:cubicBezTo>
                    <a:pt x="3860" y="787"/>
                    <a:pt x="3780" y="872"/>
                    <a:pt x="3706" y="872"/>
                  </a:cubicBezTo>
                  <a:cubicBezTo>
                    <a:pt x="3691" y="872"/>
                    <a:pt x="3676" y="868"/>
                    <a:pt x="3662" y="861"/>
                  </a:cubicBezTo>
                  <a:cubicBezTo>
                    <a:pt x="3556" y="804"/>
                    <a:pt x="3661" y="680"/>
                    <a:pt x="3654" y="584"/>
                  </a:cubicBezTo>
                  <a:cubicBezTo>
                    <a:pt x="3649" y="539"/>
                    <a:pt x="3655" y="492"/>
                    <a:pt x="3659" y="374"/>
                  </a:cubicBezTo>
                  <a:lnTo>
                    <a:pt x="3659" y="374"/>
                  </a:lnTo>
                  <a:cubicBezTo>
                    <a:pt x="3513" y="543"/>
                    <a:pt x="3465" y="684"/>
                    <a:pt x="3442" y="829"/>
                  </a:cubicBezTo>
                  <a:cubicBezTo>
                    <a:pt x="3419" y="997"/>
                    <a:pt x="3332" y="1089"/>
                    <a:pt x="3189" y="1168"/>
                  </a:cubicBezTo>
                  <a:cubicBezTo>
                    <a:pt x="2779" y="1395"/>
                    <a:pt x="2362" y="1613"/>
                    <a:pt x="1933" y="1809"/>
                  </a:cubicBezTo>
                  <a:cubicBezTo>
                    <a:pt x="1825" y="1858"/>
                    <a:pt x="1722" y="1933"/>
                    <a:pt x="1554" y="1939"/>
                  </a:cubicBezTo>
                  <a:cubicBezTo>
                    <a:pt x="1828" y="1445"/>
                    <a:pt x="2173" y="1033"/>
                    <a:pt x="2372" y="536"/>
                  </a:cubicBezTo>
                  <a:lnTo>
                    <a:pt x="2372" y="536"/>
                  </a:lnTo>
                  <a:cubicBezTo>
                    <a:pt x="2220" y="618"/>
                    <a:pt x="2116" y="745"/>
                    <a:pt x="2025" y="880"/>
                  </a:cubicBezTo>
                  <a:cubicBezTo>
                    <a:pt x="1792" y="1233"/>
                    <a:pt x="1560" y="1586"/>
                    <a:pt x="1335" y="1946"/>
                  </a:cubicBezTo>
                  <a:cubicBezTo>
                    <a:pt x="1248" y="2085"/>
                    <a:pt x="1143" y="2184"/>
                    <a:pt x="988" y="2243"/>
                  </a:cubicBezTo>
                  <a:cubicBezTo>
                    <a:pt x="704" y="2353"/>
                    <a:pt x="422" y="2469"/>
                    <a:pt x="140" y="2588"/>
                  </a:cubicBezTo>
                  <a:cubicBezTo>
                    <a:pt x="85" y="2610"/>
                    <a:pt x="0" y="2631"/>
                    <a:pt x="33" y="2712"/>
                  </a:cubicBezTo>
                  <a:cubicBezTo>
                    <a:pt x="43" y="2739"/>
                    <a:pt x="64" y="2748"/>
                    <a:pt x="87" y="2748"/>
                  </a:cubicBezTo>
                  <a:cubicBezTo>
                    <a:pt x="116" y="2748"/>
                    <a:pt x="150" y="2734"/>
                    <a:pt x="178" y="2723"/>
                  </a:cubicBezTo>
                  <a:cubicBezTo>
                    <a:pt x="414" y="2636"/>
                    <a:pt x="665" y="2606"/>
                    <a:pt x="895" y="2496"/>
                  </a:cubicBezTo>
                  <a:cubicBezTo>
                    <a:pt x="1530" y="2193"/>
                    <a:pt x="2171" y="1902"/>
                    <a:pt x="2801" y="1590"/>
                  </a:cubicBezTo>
                  <a:cubicBezTo>
                    <a:pt x="3576" y="1206"/>
                    <a:pt x="4330" y="787"/>
                    <a:pt x="5039" y="296"/>
                  </a:cubicBezTo>
                  <a:cubicBezTo>
                    <a:pt x="5144" y="224"/>
                    <a:pt x="5268" y="165"/>
                    <a:pt x="5313" y="7"/>
                  </a:cubicBezTo>
                  <a:cubicBezTo>
                    <a:pt x="5290" y="2"/>
                    <a:pt x="5268" y="1"/>
                    <a:pt x="5246"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7055775" y="1620875"/>
              <a:ext cx="74675" cy="133675"/>
            </a:xfrm>
            <a:custGeom>
              <a:avLst/>
              <a:gdLst/>
              <a:ahLst/>
              <a:cxnLst/>
              <a:rect l="l" t="t" r="r" b="b"/>
              <a:pathLst>
                <a:path w="2987" h="5347" extrusionOk="0">
                  <a:moveTo>
                    <a:pt x="2899" y="1"/>
                  </a:moveTo>
                  <a:cubicBezTo>
                    <a:pt x="2703" y="128"/>
                    <a:pt x="2577" y="275"/>
                    <a:pt x="2465" y="434"/>
                  </a:cubicBezTo>
                  <a:cubicBezTo>
                    <a:pt x="1714" y="1499"/>
                    <a:pt x="1051" y="2614"/>
                    <a:pt x="545" y="3819"/>
                  </a:cubicBezTo>
                  <a:cubicBezTo>
                    <a:pt x="513" y="3901"/>
                    <a:pt x="500" y="4003"/>
                    <a:pt x="375" y="4061"/>
                  </a:cubicBezTo>
                  <a:cubicBezTo>
                    <a:pt x="280" y="3565"/>
                    <a:pt x="186" y="3083"/>
                    <a:pt x="91" y="2586"/>
                  </a:cubicBezTo>
                  <a:cubicBezTo>
                    <a:pt x="1" y="2640"/>
                    <a:pt x="19" y="2702"/>
                    <a:pt x="20" y="2750"/>
                  </a:cubicBezTo>
                  <a:cubicBezTo>
                    <a:pt x="20" y="3124"/>
                    <a:pt x="112" y="3479"/>
                    <a:pt x="242" y="3825"/>
                  </a:cubicBezTo>
                  <a:cubicBezTo>
                    <a:pt x="338" y="4075"/>
                    <a:pt x="368" y="4313"/>
                    <a:pt x="248" y="4573"/>
                  </a:cubicBezTo>
                  <a:cubicBezTo>
                    <a:pt x="136" y="4814"/>
                    <a:pt x="42" y="5070"/>
                    <a:pt x="33" y="5346"/>
                  </a:cubicBezTo>
                  <a:cubicBezTo>
                    <a:pt x="241" y="4929"/>
                    <a:pt x="454" y="4512"/>
                    <a:pt x="615" y="4078"/>
                  </a:cubicBezTo>
                  <a:cubicBezTo>
                    <a:pt x="987" y="3066"/>
                    <a:pt x="1571" y="2180"/>
                    <a:pt x="2154" y="1288"/>
                  </a:cubicBezTo>
                  <a:cubicBezTo>
                    <a:pt x="2220" y="1189"/>
                    <a:pt x="2295" y="1140"/>
                    <a:pt x="2418" y="1121"/>
                  </a:cubicBezTo>
                  <a:cubicBezTo>
                    <a:pt x="2577" y="1094"/>
                    <a:pt x="2738" y="1048"/>
                    <a:pt x="2878" y="955"/>
                  </a:cubicBezTo>
                  <a:cubicBezTo>
                    <a:pt x="2922" y="927"/>
                    <a:pt x="2987" y="897"/>
                    <a:pt x="2971" y="835"/>
                  </a:cubicBezTo>
                  <a:cubicBezTo>
                    <a:pt x="2962" y="796"/>
                    <a:pt x="2936" y="789"/>
                    <a:pt x="2906" y="789"/>
                  </a:cubicBezTo>
                  <a:cubicBezTo>
                    <a:pt x="2886" y="789"/>
                    <a:pt x="2865" y="792"/>
                    <a:pt x="2847" y="792"/>
                  </a:cubicBezTo>
                  <a:cubicBezTo>
                    <a:pt x="2841" y="792"/>
                    <a:pt x="2835" y="792"/>
                    <a:pt x="2830" y="791"/>
                  </a:cubicBezTo>
                  <a:cubicBezTo>
                    <a:pt x="2822" y="790"/>
                    <a:pt x="2814" y="789"/>
                    <a:pt x="2805" y="789"/>
                  </a:cubicBezTo>
                  <a:cubicBezTo>
                    <a:pt x="2726" y="789"/>
                    <a:pt x="2650" y="835"/>
                    <a:pt x="2558" y="835"/>
                  </a:cubicBezTo>
                  <a:cubicBezTo>
                    <a:pt x="2536" y="835"/>
                    <a:pt x="2513" y="833"/>
                    <a:pt x="2489" y="826"/>
                  </a:cubicBezTo>
                  <a:cubicBezTo>
                    <a:pt x="2617" y="554"/>
                    <a:pt x="2853" y="341"/>
                    <a:pt x="2899"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7183675" y="1588400"/>
              <a:ext cx="82175" cy="95150"/>
            </a:xfrm>
            <a:custGeom>
              <a:avLst/>
              <a:gdLst/>
              <a:ahLst/>
              <a:cxnLst/>
              <a:rect l="l" t="t" r="r" b="b"/>
              <a:pathLst>
                <a:path w="3287" h="3806" extrusionOk="0">
                  <a:moveTo>
                    <a:pt x="3287" y="0"/>
                  </a:moveTo>
                  <a:lnTo>
                    <a:pt x="3287" y="0"/>
                  </a:lnTo>
                  <a:cubicBezTo>
                    <a:pt x="2766" y="442"/>
                    <a:pt x="2386" y="1020"/>
                    <a:pt x="1815" y="1506"/>
                  </a:cubicBezTo>
                  <a:cubicBezTo>
                    <a:pt x="1878" y="1153"/>
                    <a:pt x="1991" y="871"/>
                    <a:pt x="1932" y="505"/>
                  </a:cubicBezTo>
                  <a:lnTo>
                    <a:pt x="1932" y="505"/>
                  </a:lnTo>
                  <a:cubicBezTo>
                    <a:pt x="1808" y="731"/>
                    <a:pt x="1740" y="909"/>
                    <a:pt x="1768" y="1084"/>
                  </a:cubicBezTo>
                  <a:cubicBezTo>
                    <a:pt x="1833" y="1497"/>
                    <a:pt x="1657" y="1788"/>
                    <a:pt x="1376" y="2053"/>
                  </a:cubicBezTo>
                  <a:cubicBezTo>
                    <a:pt x="1246" y="2176"/>
                    <a:pt x="1138" y="2324"/>
                    <a:pt x="1015" y="2456"/>
                  </a:cubicBezTo>
                  <a:cubicBezTo>
                    <a:pt x="931" y="2543"/>
                    <a:pt x="862" y="2650"/>
                    <a:pt x="728" y="2710"/>
                  </a:cubicBezTo>
                  <a:cubicBezTo>
                    <a:pt x="672" y="2480"/>
                    <a:pt x="782" y="2279"/>
                    <a:pt x="728" y="2063"/>
                  </a:cubicBezTo>
                  <a:lnTo>
                    <a:pt x="728" y="2063"/>
                  </a:lnTo>
                  <a:cubicBezTo>
                    <a:pt x="649" y="2712"/>
                    <a:pt x="383" y="3282"/>
                    <a:pt x="0" y="3806"/>
                  </a:cubicBezTo>
                  <a:cubicBezTo>
                    <a:pt x="100" y="3740"/>
                    <a:pt x="169" y="3655"/>
                    <a:pt x="234" y="3568"/>
                  </a:cubicBezTo>
                  <a:cubicBezTo>
                    <a:pt x="528" y="3191"/>
                    <a:pt x="826" y="2818"/>
                    <a:pt x="1171" y="2485"/>
                  </a:cubicBezTo>
                  <a:cubicBezTo>
                    <a:pt x="1269" y="2393"/>
                    <a:pt x="1362" y="2353"/>
                    <a:pt x="1502" y="2351"/>
                  </a:cubicBezTo>
                  <a:cubicBezTo>
                    <a:pt x="1861" y="2347"/>
                    <a:pt x="2220" y="2305"/>
                    <a:pt x="2566" y="2192"/>
                  </a:cubicBezTo>
                  <a:cubicBezTo>
                    <a:pt x="2631" y="2170"/>
                    <a:pt x="2731" y="2139"/>
                    <a:pt x="2715" y="2067"/>
                  </a:cubicBezTo>
                  <a:cubicBezTo>
                    <a:pt x="2703" y="2016"/>
                    <a:pt x="2673" y="2002"/>
                    <a:pt x="2637" y="2002"/>
                  </a:cubicBezTo>
                  <a:cubicBezTo>
                    <a:pt x="2598" y="2002"/>
                    <a:pt x="2553" y="2019"/>
                    <a:pt x="2516" y="2025"/>
                  </a:cubicBezTo>
                  <a:cubicBezTo>
                    <a:pt x="2193" y="2083"/>
                    <a:pt x="1877" y="2169"/>
                    <a:pt x="1476" y="2183"/>
                  </a:cubicBezTo>
                  <a:cubicBezTo>
                    <a:pt x="1568" y="2076"/>
                    <a:pt x="1623" y="2012"/>
                    <a:pt x="1679" y="1943"/>
                  </a:cubicBezTo>
                  <a:cubicBezTo>
                    <a:pt x="2107" y="1432"/>
                    <a:pt x="2639" y="1019"/>
                    <a:pt x="3052" y="494"/>
                  </a:cubicBezTo>
                  <a:cubicBezTo>
                    <a:pt x="3165" y="349"/>
                    <a:pt x="3285" y="208"/>
                    <a:pt x="3287" y="0"/>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7169450" y="1701625"/>
              <a:ext cx="110200" cy="49975"/>
            </a:xfrm>
            <a:custGeom>
              <a:avLst/>
              <a:gdLst/>
              <a:ahLst/>
              <a:cxnLst/>
              <a:rect l="l" t="t" r="r" b="b"/>
              <a:pathLst>
                <a:path w="4408" h="1999" extrusionOk="0">
                  <a:moveTo>
                    <a:pt x="1303" y="984"/>
                  </a:moveTo>
                  <a:cubicBezTo>
                    <a:pt x="1302" y="986"/>
                    <a:pt x="1301" y="988"/>
                    <a:pt x="1300" y="989"/>
                  </a:cubicBezTo>
                  <a:lnTo>
                    <a:pt x="1300" y="989"/>
                  </a:lnTo>
                  <a:cubicBezTo>
                    <a:pt x="1303" y="988"/>
                    <a:pt x="1307" y="987"/>
                    <a:pt x="1310" y="986"/>
                  </a:cubicBezTo>
                  <a:lnTo>
                    <a:pt x="1303" y="984"/>
                  </a:lnTo>
                  <a:close/>
                  <a:moveTo>
                    <a:pt x="3103" y="1"/>
                  </a:moveTo>
                  <a:cubicBezTo>
                    <a:pt x="2960" y="1"/>
                    <a:pt x="2916" y="82"/>
                    <a:pt x="2871" y="158"/>
                  </a:cubicBezTo>
                  <a:cubicBezTo>
                    <a:pt x="2723" y="414"/>
                    <a:pt x="2579" y="675"/>
                    <a:pt x="2432" y="934"/>
                  </a:cubicBezTo>
                  <a:cubicBezTo>
                    <a:pt x="2390" y="1007"/>
                    <a:pt x="2367" y="1107"/>
                    <a:pt x="2285" y="1141"/>
                  </a:cubicBezTo>
                  <a:cubicBezTo>
                    <a:pt x="1869" y="1316"/>
                    <a:pt x="1443" y="1456"/>
                    <a:pt x="971" y="1566"/>
                  </a:cubicBezTo>
                  <a:cubicBezTo>
                    <a:pt x="1096" y="1350"/>
                    <a:pt x="1197" y="1170"/>
                    <a:pt x="1300" y="989"/>
                  </a:cubicBezTo>
                  <a:lnTo>
                    <a:pt x="1300" y="989"/>
                  </a:lnTo>
                  <a:cubicBezTo>
                    <a:pt x="1124" y="1051"/>
                    <a:pt x="1021" y="1204"/>
                    <a:pt x="960" y="1349"/>
                  </a:cubicBezTo>
                  <a:cubicBezTo>
                    <a:pt x="854" y="1600"/>
                    <a:pt x="657" y="1675"/>
                    <a:pt x="428" y="1741"/>
                  </a:cubicBezTo>
                  <a:cubicBezTo>
                    <a:pt x="273" y="1786"/>
                    <a:pt x="106" y="1826"/>
                    <a:pt x="0" y="1986"/>
                  </a:cubicBezTo>
                  <a:cubicBezTo>
                    <a:pt x="28" y="1995"/>
                    <a:pt x="54" y="1998"/>
                    <a:pt x="78" y="1998"/>
                  </a:cubicBezTo>
                  <a:cubicBezTo>
                    <a:pt x="150" y="1998"/>
                    <a:pt x="209" y="1968"/>
                    <a:pt x="269" y="1950"/>
                  </a:cubicBezTo>
                  <a:cubicBezTo>
                    <a:pt x="569" y="1858"/>
                    <a:pt x="868" y="1766"/>
                    <a:pt x="1163" y="1662"/>
                  </a:cubicBezTo>
                  <a:cubicBezTo>
                    <a:pt x="1240" y="1635"/>
                    <a:pt x="1312" y="1621"/>
                    <a:pt x="1383" y="1621"/>
                  </a:cubicBezTo>
                  <a:cubicBezTo>
                    <a:pt x="1479" y="1621"/>
                    <a:pt x="1573" y="1647"/>
                    <a:pt x="1673" y="1703"/>
                  </a:cubicBezTo>
                  <a:cubicBezTo>
                    <a:pt x="1870" y="1811"/>
                    <a:pt x="2072" y="1934"/>
                    <a:pt x="2315" y="1943"/>
                  </a:cubicBezTo>
                  <a:cubicBezTo>
                    <a:pt x="2159" y="1727"/>
                    <a:pt x="1867" y="1724"/>
                    <a:pt x="1673" y="1519"/>
                  </a:cubicBezTo>
                  <a:cubicBezTo>
                    <a:pt x="2009" y="1381"/>
                    <a:pt x="2322" y="1253"/>
                    <a:pt x="2638" y="1124"/>
                  </a:cubicBezTo>
                  <a:cubicBezTo>
                    <a:pt x="2899" y="1018"/>
                    <a:pt x="3153" y="874"/>
                    <a:pt x="3432" y="874"/>
                  </a:cubicBezTo>
                  <a:cubicBezTo>
                    <a:pt x="3529" y="874"/>
                    <a:pt x="3629" y="892"/>
                    <a:pt x="3733" y="934"/>
                  </a:cubicBezTo>
                  <a:cubicBezTo>
                    <a:pt x="3743" y="937"/>
                    <a:pt x="3754" y="940"/>
                    <a:pt x="3766" y="940"/>
                  </a:cubicBezTo>
                  <a:cubicBezTo>
                    <a:pt x="3791" y="940"/>
                    <a:pt x="3816" y="928"/>
                    <a:pt x="3823" y="891"/>
                  </a:cubicBezTo>
                  <a:cubicBezTo>
                    <a:pt x="3588" y="736"/>
                    <a:pt x="3588" y="738"/>
                    <a:pt x="3832" y="574"/>
                  </a:cubicBezTo>
                  <a:cubicBezTo>
                    <a:pt x="4046" y="431"/>
                    <a:pt x="4255" y="285"/>
                    <a:pt x="4407" y="66"/>
                  </a:cubicBezTo>
                  <a:lnTo>
                    <a:pt x="4407" y="66"/>
                  </a:lnTo>
                  <a:cubicBezTo>
                    <a:pt x="3767" y="290"/>
                    <a:pt x="3283" y="815"/>
                    <a:pt x="2559" y="1024"/>
                  </a:cubicBezTo>
                  <a:cubicBezTo>
                    <a:pt x="2768" y="643"/>
                    <a:pt x="2944" y="321"/>
                    <a:pt x="3118" y="1"/>
                  </a:cubicBezTo>
                  <a:cubicBezTo>
                    <a:pt x="3113" y="1"/>
                    <a:pt x="3108" y="1"/>
                    <a:pt x="3103"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7087850" y="1687975"/>
              <a:ext cx="30900" cy="7200"/>
            </a:xfrm>
            <a:custGeom>
              <a:avLst/>
              <a:gdLst/>
              <a:ahLst/>
              <a:cxnLst/>
              <a:rect l="l" t="t" r="r" b="b"/>
              <a:pathLst>
                <a:path w="1236" h="288" extrusionOk="0">
                  <a:moveTo>
                    <a:pt x="1108" y="1"/>
                  </a:moveTo>
                  <a:cubicBezTo>
                    <a:pt x="722" y="1"/>
                    <a:pt x="368" y="158"/>
                    <a:pt x="0" y="268"/>
                  </a:cubicBezTo>
                  <a:cubicBezTo>
                    <a:pt x="82" y="281"/>
                    <a:pt x="161" y="288"/>
                    <a:pt x="240" y="288"/>
                  </a:cubicBezTo>
                  <a:cubicBezTo>
                    <a:pt x="590" y="288"/>
                    <a:pt x="915" y="162"/>
                    <a:pt x="1235" y="6"/>
                  </a:cubicBezTo>
                  <a:cubicBezTo>
                    <a:pt x="1192" y="2"/>
                    <a:pt x="1150" y="1"/>
                    <a:pt x="1108"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6990300" y="2024625"/>
              <a:ext cx="29875" cy="5525"/>
            </a:xfrm>
            <a:custGeom>
              <a:avLst/>
              <a:gdLst/>
              <a:ahLst/>
              <a:cxnLst/>
              <a:rect l="l" t="t" r="r" b="b"/>
              <a:pathLst>
                <a:path w="1195" h="221" extrusionOk="0">
                  <a:moveTo>
                    <a:pt x="185" y="1"/>
                  </a:moveTo>
                  <a:cubicBezTo>
                    <a:pt x="124" y="1"/>
                    <a:pt x="63" y="4"/>
                    <a:pt x="1" y="10"/>
                  </a:cubicBezTo>
                  <a:cubicBezTo>
                    <a:pt x="322" y="97"/>
                    <a:pt x="638" y="221"/>
                    <a:pt x="973" y="221"/>
                  </a:cubicBezTo>
                  <a:cubicBezTo>
                    <a:pt x="1046" y="221"/>
                    <a:pt x="1120" y="215"/>
                    <a:pt x="1194" y="202"/>
                  </a:cubicBezTo>
                  <a:cubicBezTo>
                    <a:pt x="865" y="94"/>
                    <a:pt x="533" y="1"/>
                    <a:pt x="185"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7086825" y="1641125"/>
              <a:ext cx="4300" cy="22075"/>
            </a:xfrm>
            <a:custGeom>
              <a:avLst/>
              <a:gdLst/>
              <a:ahLst/>
              <a:cxnLst/>
              <a:rect l="l" t="t" r="r" b="b"/>
              <a:pathLst>
                <a:path w="172" h="883" extrusionOk="0">
                  <a:moveTo>
                    <a:pt x="125" y="1"/>
                  </a:moveTo>
                  <a:cubicBezTo>
                    <a:pt x="22" y="293"/>
                    <a:pt x="0" y="586"/>
                    <a:pt x="113" y="883"/>
                  </a:cubicBezTo>
                  <a:cubicBezTo>
                    <a:pt x="156" y="588"/>
                    <a:pt x="171" y="294"/>
                    <a:pt x="125"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6919575" y="1781800"/>
              <a:ext cx="15950" cy="16800"/>
            </a:xfrm>
            <a:custGeom>
              <a:avLst/>
              <a:gdLst/>
              <a:ahLst/>
              <a:cxnLst/>
              <a:rect l="l" t="t" r="r" b="b"/>
              <a:pathLst>
                <a:path w="638" h="672" extrusionOk="0">
                  <a:moveTo>
                    <a:pt x="601" y="0"/>
                  </a:moveTo>
                  <a:cubicBezTo>
                    <a:pt x="404" y="204"/>
                    <a:pt x="205" y="407"/>
                    <a:pt x="6" y="609"/>
                  </a:cubicBezTo>
                  <a:lnTo>
                    <a:pt x="6" y="609"/>
                  </a:lnTo>
                  <a:cubicBezTo>
                    <a:pt x="6" y="609"/>
                    <a:pt x="6" y="609"/>
                    <a:pt x="6" y="608"/>
                  </a:cubicBezTo>
                  <a:cubicBezTo>
                    <a:pt x="3" y="608"/>
                    <a:pt x="0" y="615"/>
                    <a:pt x="0" y="615"/>
                  </a:cubicBezTo>
                  <a:cubicBezTo>
                    <a:pt x="2" y="613"/>
                    <a:pt x="4" y="611"/>
                    <a:pt x="6" y="609"/>
                  </a:cubicBezTo>
                  <a:lnTo>
                    <a:pt x="6" y="609"/>
                  </a:lnTo>
                  <a:cubicBezTo>
                    <a:pt x="17" y="644"/>
                    <a:pt x="37" y="671"/>
                    <a:pt x="62" y="671"/>
                  </a:cubicBezTo>
                  <a:cubicBezTo>
                    <a:pt x="75" y="671"/>
                    <a:pt x="89" y="664"/>
                    <a:pt x="105" y="648"/>
                  </a:cubicBezTo>
                  <a:cubicBezTo>
                    <a:pt x="285" y="445"/>
                    <a:pt x="460" y="239"/>
                    <a:pt x="638" y="33"/>
                  </a:cubicBezTo>
                  <a:lnTo>
                    <a:pt x="601" y="0"/>
                  </a:ln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7202000" y="1724325"/>
              <a:ext cx="1300" cy="2075"/>
            </a:xfrm>
            <a:custGeom>
              <a:avLst/>
              <a:gdLst/>
              <a:ahLst/>
              <a:cxnLst/>
              <a:rect l="l" t="t" r="r" b="b"/>
              <a:pathLst>
                <a:path w="52" h="83" extrusionOk="0">
                  <a:moveTo>
                    <a:pt x="34" y="0"/>
                  </a:moveTo>
                  <a:cubicBezTo>
                    <a:pt x="34" y="0"/>
                    <a:pt x="33" y="0"/>
                    <a:pt x="33" y="0"/>
                  </a:cubicBezTo>
                  <a:cubicBezTo>
                    <a:pt x="25" y="20"/>
                    <a:pt x="18" y="40"/>
                    <a:pt x="12" y="60"/>
                  </a:cubicBezTo>
                  <a:lnTo>
                    <a:pt x="12" y="60"/>
                  </a:lnTo>
                  <a:cubicBezTo>
                    <a:pt x="25" y="41"/>
                    <a:pt x="39" y="22"/>
                    <a:pt x="52" y="3"/>
                  </a:cubicBezTo>
                  <a:cubicBezTo>
                    <a:pt x="46" y="3"/>
                    <a:pt x="37" y="0"/>
                    <a:pt x="34" y="0"/>
                  </a:cubicBezTo>
                  <a:close/>
                  <a:moveTo>
                    <a:pt x="12" y="60"/>
                  </a:moveTo>
                  <a:cubicBezTo>
                    <a:pt x="8" y="65"/>
                    <a:pt x="4" y="71"/>
                    <a:pt x="1" y="76"/>
                  </a:cubicBezTo>
                  <a:lnTo>
                    <a:pt x="5" y="82"/>
                  </a:lnTo>
                  <a:cubicBezTo>
                    <a:pt x="7" y="75"/>
                    <a:pt x="10" y="67"/>
                    <a:pt x="12" y="60"/>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6933000" y="1837025"/>
              <a:ext cx="250" cy="325"/>
            </a:xfrm>
            <a:custGeom>
              <a:avLst/>
              <a:gdLst/>
              <a:ahLst/>
              <a:cxnLst/>
              <a:rect l="l" t="t" r="r" b="b"/>
              <a:pathLst>
                <a:path w="10" h="13" extrusionOk="0">
                  <a:moveTo>
                    <a:pt x="9" y="1"/>
                  </a:moveTo>
                  <a:cubicBezTo>
                    <a:pt x="9" y="1"/>
                    <a:pt x="2" y="8"/>
                    <a:pt x="1" y="8"/>
                  </a:cubicBezTo>
                  <a:lnTo>
                    <a:pt x="6" y="12"/>
                  </a:lnTo>
                  <a:lnTo>
                    <a:pt x="9" y="1"/>
                  </a:ln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6931550" y="1837275"/>
              <a:ext cx="1625" cy="1025"/>
            </a:xfrm>
            <a:custGeom>
              <a:avLst/>
              <a:gdLst/>
              <a:ahLst/>
              <a:cxnLst/>
              <a:rect l="l" t="t" r="r" b="b"/>
              <a:pathLst>
                <a:path w="65" h="41" extrusionOk="0">
                  <a:moveTo>
                    <a:pt x="59" y="1"/>
                  </a:moveTo>
                  <a:cubicBezTo>
                    <a:pt x="39" y="12"/>
                    <a:pt x="21" y="25"/>
                    <a:pt x="1" y="36"/>
                  </a:cubicBezTo>
                  <a:lnTo>
                    <a:pt x="7" y="40"/>
                  </a:lnTo>
                  <a:lnTo>
                    <a:pt x="64" y="4"/>
                  </a:lnTo>
                  <a:lnTo>
                    <a:pt x="59" y="1"/>
                  </a:ln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6930125" y="1838175"/>
              <a:ext cx="1575" cy="1400"/>
            </a:xfrm>
            <a:custGeom>
              <a:avLst/>
              <a:gdLst/>
              <a:ahLst/>
              <a:cxnLst/>
              <a:rect l="l" t="t" r="r" b="b"/>
              <a:pathLst>
                <a:path w="63" h="56" extrusionOk="0">
                  <a:moveTo>
                    <a:pt x="58" y="0"/>
                  </a:moveTo>
                  <a:lnTo>
                    <a:pt x="0" y="52"/>
                  </a:lnTo>
                  <a:lnTo>
                    <a:pt x="4" y="55"/>
                  </a:lnTo>
                  <a:cubicBezTo>
                    <a:pt x="24" y="38"/>
                    <a:pt x="44" y="20"/>
                    <a:pt x="62" y="4"/>
                  </a:cubicBezTo>
                  <a:lnTo>
                    <a:pt x="58" y="0"/>
                  </a:ln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7071450" y="1872775"/>
              <a:ext cx="375" cy="175"/>
            </a:xfrm>
            <a:custGeom>
              <a:avLst/>
              <a:gdLst/>
              <a:ahLst/>
              <a:cxnLst/>
              <a:rect l="l" t="t" r="r" b="b"/>
              <a:pathLst>
                <a:path w="15" h="7" extrusionOk="0">
                  <a:moveTo>
                    <a:pt x="14" y="0"/>
                  </a:moveTo>
                  <a:lnTo>
                    <a:pt x="6" y="3"/>
                  </a:lnTo>
                  <a:lnTo>
                    <a:pt x="0" y="6"/>
                  </a:lnTo>
                  <a:lnTo>
                    <a:pt x="14" y="0"/>
                  </a:ln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4"/>
          <p:cNvSpPr/>
          <p:nvPr/>
        </p:nvSpPr>
        <p:spPr>
          <a:xfrm rot="-9493558" flipH="1">
            <a:off x="8413376" y="62373"/>
            <a:ext cx="767884" cy="1472881"/>
          </a:xfrm>
          <a:custGeom>
            <a:avLst/>
            <a:gdLst/>
            <a:ahLst/>
            <a:cxnLst/>
            <a:rect l="l" t="t" r="r" b="b"/>
            <a:pathLst>
              <a:path w="17180" h="32953" extrusionOk="0">
                <a:moveTo>
                  <a:pt x="15690" y="0"/>
                </a:moveTo>
                <a:cubicBezTo>
                  <a:pt x="15604" y="0"/>
                  <a:pt x="15548" y="65"/>
                  <a:pt x="15499" y="131"/>
                </a:cubicBezTo>
                <a:cubicBezTo>
                  <a:pt x="15454" y="189"/>
                  <a:pt x="15419" y="256"/>
                  <a:pt x="15390" y="323"/>
                </a:cubicBezTo>
                <a:cubicBezTo>
                  <a:pt x="14956" y="1339"/>
                  <a:pt x="14562" y="2367"/>
                  <a:pt x="14387" y="3467"/>
                </a:cubicBezTo>
                <a:cubicBezTo>
                  <a:pt x="14374" y="3551"/>
                  <a:pt x="14393" y="3659"/>
                  <a:pt x="14233" y="3733"/>
                </a:cubicBezTo>
                <a:cubicBezTo>
                  <a:pt x="14153" y="3321"/>
                  <a:pt x="14061" y="2929"/>
                  <a:pt x="14003" y="2530"/>
                </a:cubicBezTo>
                <a:cubicBezTo>
                  <a:pt x="13906" y="1876"/>
                  <a:pt x="13809" y="1222"/>
                  <a:pt x="13612" y="586"/>
                </a:cubicBezTo>
                <a:cubicBezTo>
                  <a:pt x="13582" y="489"/>
                  <a:pt x="13589" y="321"/>
                  <a:pt x="13459" y="321"/>
                </a:cubicBezTo>
                <a:cubicBezTo>
                  <a:pt x="13455" y="321"/>
                  <a:pt x="13450" y="321"/>
                  <a:pt x="13446" y="321"/>
                </a:cubicBezTo>
                <a:cubicBezTo>
                  <a:pt x="13288" y="334"/>
                  <a:pt x="13292" y="503"/>
                  <a:pt x="13298" y="627"/>
                </a:cubicBezTo>
                <a:cubicBezTo>
                  <a:pt x="13336" y="1658"/>
                  <a:pt x="13413" y="2682"/>
                  <a:pt x="13738" y="3671"/>
                </a:cubicBezTo>
                <a:cubicBezTo>
                  <a:pt x="13816" y="3910"/>
                  <a:pt x="13971" y="4172"/>
                  <a:pt x="13926" y="4388"/>
                </a:cubicBezTo>
                <a:cubicBezTo>
                  <a:pt x="13806" y="4946"/>
                  <a:pt x="13591" y="5482"/>
                  <a:pt x="13415" y="6026"/>
                </a:cubicBezTo>
                <a:cubicBezTo>
                  <a:pt x="13158" y="4943"/>
                  <a:pt x="12670" y="3979"/>
                  <a:pt x="12289" y="2939"/>
                </a:cubicBezTo>
                <a:cubicBezTo>
                  <a:pt x="12222" y="3005"/>
                  <a:pt x="12201" y="3017"/>
                  <a:pt x="12194" y="3035"/>
                </a:cubicBezTo>
                <a:cubicBezTo>
                  <a:pt x="12180" y="3073"/>
                  <a:pt x="12163" y="3114"/>
                  <a:pt x="12163" y="3155"/>
                </a:cubicBezTo>
                <a:cubicBezTo>
                  <a:pt x="12180" y="4426"/>
                  <a:pt x="12342" y="5668"/>
                  <a:pt x="12934" y="6818"/>
                </a:cubicBezTo>
                <a:cubicBezTo>
                  <a:pt x="13004" y="6954"/>
                  <a:pt x="13062" y="7064"/>
                  <a:pt x="13003" y="7226"/>
                </a:cubicBezTo>
                <a:cubicBezTo>
                  <a:pt x="12699" y="8053"/>
                  <a:pt x="12409" y="8885"/>
                  <a:pt x="12112" y="9717"/>
                </a:cubicBezTo>
                <a:cubicBezTo>
                  <a:pt x="12077" y="9814"/>
                  <a:pt x="12038" y="9909"/>
                  <a:pt x="12001" y="10005"/>
                </a:cubicBezTo>
                <a:cubicBezTo>
                  <a:pt x="11908" y="8346"/>
                  <a:pt x="11633" y="6755"/>
                  <a:pt x="11000" y="5209"/>
                </a:cubicBezTo>
                <a:cubicBezTo>
                  <a:pt x="10906" y="5335"/>
                  <a:pt x="10923" y="5455"/>
                  <a:pt x="10927" y="5564"/>
                </a:cubicBezTo>
                <a:cubicBezTo>
                  <a:pt x="10938" y="5963"/>
                  <a:pt x="10930" y="6365"/>
                  <a:pt x="10988" y="6759"/>
                </a:cubicBezTo>
                <a:cubicBezTo>
                  <a:pt x="11181" y="8066"/>
                  <a:pt x="11212" y="9401"/>
                  <a:pt x="11692" y="10655"/>
                </a:cubicBezTo>
                <a:cubicBezTo>
                  <a:pt x="11731" y="10754"/>
                  <a:pt x="11699" y="10841"/>
                  <a:pt x="11664" y="10930"/>
                </a:cubicBezTo>
                <a:cubicBezTo>
                  <a:pt x="11192" y="12133"/>
                  <a:pt x="10776" y="13357"/>
                  <a:pt x="10264" y="14544"/>
                </a:cubicBezTo>
                <a:cubicBezTo>
                  <a:pt x="10219" y="14647"/>
                  <a:pt x="10203" y="14778"/>
                  <a:pt x="10055" y="14856"/>
                </a:cubicBezTo>
                <a:cubicBezTo>
                  <a:pt x="9757" y="12580"/>
                  <a:pt x="9596" y="10305"/>
                  <a:pt x="8826" y="8121"/>
                </a:cubicBezTo>
                <a:cubicBezTo>
                  <a:pt x="8669" y="8228"/>
                  <a:pt x="8709" y="8341"/>
                  <a:pt x="8706" y="8438"/>
                </a:cubicBezTo>
                <a:cubicBezTo>
                  <a:pt x="8641" y="10788"/>
                  <a:pt x="9090" y="13054"/>
                  <a:pt x="9795" y="15279"/>
                </a:cubicBezTo>
                <a:cubicBezTo>
                  <a:pt x="9833" y="15398"/>
                  <a:pt x="9840" y="15497"/>
                  <a:pt x="9788" y="15611"/>
                </a:cubicBezTo>
                <a:cubicBezTo>
                  <a:pt x="9248" y="16816"/>
                  <a:pt x="8711" y="18024"/>
                  <a:pt x="8170" y="19229"/>
                </a:cubicBezTo>
                <a:cubicBezTo>
                  <a:pt x="8134" y="19305"/>
                  <a:pt x="8129" y="19420"/>
                  <a:pt x="7980" y="19441"/>
                </a:cubicBezTo>
                <a:cubicBezTo>
                  <a:pt x="7710" y="18003"/>
                  <a:pt x="7293" y="16604"/>
                  <a:pt x="6885" y="15205"/>
                </a:cubicBezTo>
                <a:cubicBezTo>
                  <a:pt x="6478" y="13805"/>
                  <a:pt x="6194" y="12368"/>
                  <a:pt x="5614" y="11018"/>
                </a:cubicBezTo>
                <a:cubicBezTo>
                  <a:pt x="5498" y="11373"/>
                  <a:pt x="5474" y="11726"/>
                  <a:pt x="5501" y="12080"/>
                </a:cubicBezTo>
                <a:cubicBezTo>
                  <a:pt x="5569" y="13017"/>
                  <a:pt x="5772" y="13930"/>
                  <a:pt x="6019" y="14832"/>
                </a:cubicBezTo>
                <a:cubicBezTo>
                  <a:pt x="6449" y="16398"/>
                  <a:pt x="6799" y="17999"/>
                  <a:pt x="7676" y="19406"/>
                </a:cubicBezTo>
                <a:cubicBezTo>
                  <a:pt x="7794" y="19596"/>
                  <a:pt x="7900" y="19819"/>
                  <a:pt x="7783" y="20059"/>
                </a:cubicBezTo>
                <a:cubicBezTo>
                  <a:pt x="7089" y="21488"/>
                  <a:pt x="6626" y="23011"/>
                  <a:pt x="5999" y="24469"/>
                </a:cubicBezTo>
                <a:cubicBezTo>
                  <a:pt x="5946" y="24597"/>
                  <a:pt x="5886" y="24724"/>
                  <a:pt x="5830" y="24851"/>
                </a:cubicBezTo>
                <a:cubicBezTo>
                  <a:pt x="5802" y="24846"/>
                  <a:pt x="5773" y="24843"/>
                  <a:pt x="5745" y="24837"/>
                </a:cubicBezTo>
                <a:cubicBezTo>
                  <a:pt x="5769" y="23999"/>
                  <a:pt x="5536" y="23197"/>
                  <a:pt x="5419" y="22380"/>
                </a:cubicBezTo>
                <a:cubicBezTo>
                  <a:pt x="5172" y="20652"/>
                  <a:pt x="4835" y="18946"/>
                  <a:pt x="4365" y="17261"/>
                </a:cubicBezTo>
                <a:cubicBezTo>
                  <a:pt x="4104" y="16329"/>
                  <a:pt x="3674" y="15456"/>
                  <a:pt x="3456" y="14513"/>
                </a:cubicBezTo>
                <a:cubicBezTo>
                  <a:pt x="3435" y="14423"/>
                  <a:pt x="3405" y="14302"/>
                  <a:pt x="3286" y="14302"/>
                </a:cubicBezTo>
                <a:cubicBezTo>
                  <a:pt x="3279" y="14302"/>
                  <a:pt x="3272" y="14302"/>
                  <a:pt x="3264" y="14303"/>
                </a:cubicBezTo>
                <a:cubicBezTo>
                  <a:pt x="3123" y="14317"/>
                  <a:pt x="3142" y="14452"/>
                  <a:pt x="3126" y="14551"/>
                </a:cubicBezTo>
                <a:cubicBezTo>
                  <a:pt x="3116" y="14613"/>
                  <a:pt x="3120" y="14677"/>
                  <a:pt x="3123" y="14740"/>
                </a:cubicBezTo>
                <a:cubicBezTo>
                  <a:pt x="3211" y="16970"/>
                  <a:pt x="3421" y="19181"/>
                  <a:pt x="3963" y="21354"/>
                </a:cubicBezTo>
                <a:cubicBezTo>
                  <a:pt x="4317" y="22777"/>
                  <a:pt x="4750" y="24167"/>
                  <a:pt x="5414" y="25478"/>
                </a:cubicBezTo>
                <a:cubicBezTo>
                  <a:pt x="5487" y="25619"/>
                  <a:pt x="5467" y="25733"/>
                  <a:pt x="5421" y="25866"/>
                </a:cubicBezTo>
                <a:cubicBezTo>
                  <a:pt x="5229" y="26432"/>
                  <a:pt x="5040" y="26999"/>
                  <a:pt x="4855" y="27569"/>
                </a:cubicBezTo>
                <a:cubicBezTo>
                  <a:pt x="4700" y="28046"/>
                  <a:pt x="4557" y="28522"/>
                  <a:pt x="4409" y="28994"/>
                </a:cubicBezTo>
                <a:cubicBezTo>
                  <a:pt x="4327" y="28979"/>
                  <a:pt x="4320" y="28937"/>
                  <a:pt x="4313" y="28896"/>
                </a:cubicBezTo>
                <a:cubicBezTo>
                  <a:pt x="4091" y="27538"/>
                  <a:pt x="3582" y="26265"/>
                  <a:pt x="3120" y="24981"/>
                </a:cubicBezTo>
                <a:cubicBezTo>
                  <a:pt x="2295" y="22678"/>
                  <a:pt x="1276" y="20447"/>
                  <a:pt x="585" y="18093"/>
                </a:cubicBezTo>
                <a:cubicBezTo>
                  <a:pt x="527" y="17893"/>
                  <a:pt x="451" y="17697"/>
                  <a:pt x="374" y="17501"/>
                </a:cubicBezTo>
                <a:cubicBezTo>
                  <a:pt x="346" y="17428"/>
                  <a:pt x="294" y="17364"/>
                  <a:pt x="211" y="17364"/>
                </a:cubicBezTo>
                <a:cubicBezTo>
                  <a:pt x="202" y="17364"/>
                  <a:pt x="193" y="17365"/>
                  <a:pt x="184" y="17367"/>
                </a:cubicBezTo>
                <a:cubicBezTo>
                  <a:pt x="85" y="17382"/>
                  <a:pt x="54" y="17467"/>
                  <a:pt x="47" y="17554"/>
                </a:cubicBezTo>
                <a:cubicBezTo>
                  <a:pt x="29" y="17774"/>
                  <a:pt x="0" y="17992"/>
                  <a:pt x="12" y="18213"/>
                </a:cubicBezTo>
                <a:cubicBezTo>
                  <a:pt x="91" y="20012"/>
                  <a:pt x="696" y="21690"/>
                  <a:pt x="1215" y="23385"/>
                </a:cubicBezTo>
                <a:cubicBezTo>
                  <a:pt x="1896" y="25598"/>
                  <a:pt x="3127" y="27562"/>
                  <a:pt x="4070" y="29658"/>
                </a:cubicBezTo>
                <a:cubicBezTo>
                  <a:pt x="4136" y="29804"/>
                  <a:pt x="4158" y="29924"/>
                  <a:pt x="4120" y="30074"/>
                </a:cubicBezTo>
                <a:cubicBezTo>
                  <a:pt x="3929" y="30816"/>
                  <a:pt x="3751" y="31563"/>
                  <a:pt x="3648" y="32325"/>
                </a:cubicBezTo>
                <a:cubicBezTo>
                  <a:pt x="3624" y="32510"/>
                  <a:pt x="3603" y="32696"/>
                  <a:pt x="3641" y="32953"/>
                </a:cubicBezTo>
                <a:cubicBezTo>
                  <a:pt x="3825" y="32665"/>
                  <a:pt x="3911" y="32411"/>
                  <a:pt x="3978" y="32154"/>
                </a:cubicBezTo>
                <a:cubicBezTo>
                  <a:pt x="4189" y="31351"/>
                  <a:pt x="4330" y="30531"/>
                  <a:pt x="4553" y="29732"/>
                </a:cubicBezTo>
                <a:cubicBezTo>
                  <a:pt x="4609" y="29528"/>
                  <a:pt x="4700" y="29409"/>
                  <a:pt x="4896" y="29333"/>
                </a:cubicBezTo>
                <a:cubicBezTo>
                  <a:pt x="5809" y="28980"/>
                  <a:pt x="6662" y="28501"/>
                  <a:pt x="7530" y="28055"/>
                </a:cubicBezTo>
                <a:cubicBezTo>
                  <a:pt x="9664" y="26957"/>
                  <a:pt x="11686" y="25675"/>
                  <a:pt x="13714" y="24395"/>
                </a:cubicBezTo>
                <a:cubicBezTo>
                  <a:pt x="14633" y="23815"/>
                  <a:pt x="15489" y="23161"/>
                  <a:pt x="16299" y="22444"/>
                </a:cubicBezTo>
                <a:cubicBezTo>
                  <a:pt x="16423" y="22334"/>
                  <a:pt x="16589" y="22205"/>
                  <a:pt x="16467" y="22020"/>
                </a:cubicBezTo>
                <a:cubicBezTo>
                  <a:pt x="16416" y="21943"/>
                  <a:pt x="16359" y="21915"/>
                  <a:pt x="16298" y="21915"/>
                </a:cubicBezTo>
                <a:cubicBezTo>
                  <a:pt x="16209" y="21915"/>
                  <a:pt x="16113" y="21977"/>
                  <a:pt x="16024" y="22028"/>
                </a:cubicBezTo>
                <a:cubicBezTo>
                  <a:pt x="14149" y="23110"/>
                  <a:pt x="12204" y="24053"/>
                  <a:pt x="10247" y="24978"/>
                </a:cubicBezTo>
                <a:cubicBezTo>
                  <a:pt x="8332" y="25884"/>
                  <a:pt x="6542" y="26999"/>
                  <a:pt x="5011" y="28491"/>
                </a:cubicBezTo>
                <a:cubicBezTo>
                  <a:pt x="4996" y="28506"/>
                  <a:pt x="4962" y="28502"/>
                  <a:pt x="4913" y="28513"/>
                </a:cubicBezTo>
                <a:cubicBezTo>
                  <a:pt x="5363" y="27055"/>
                  <a:pt x="5821" y="25627"/>
                  <a:pt x="6356" y="24223"/>
                </a:cubicBezTo>
                <a:cubicBezTo>
                  <a:pt x="6397" y="24116"/>
                  <a:pt x="6441" y="24019"/>
                  <a:pt x="6578" y="23983"/>
                </a:cubicBezTo>
                <a:cubicBezTo>
                  <a:pt x="7039" y="23863"/>
                  <a:pt x="7464" y="23650"/>
                  <a:pt x="7879" y="23425"/>
                </a:cubicBezTo>
                <a:cubicBezTo>
                  <a:pt x="10515" y="21994"/>
                  <a:pt x="12931" y="20230"/>
                  <a:pt x="15320" y="18431"/>
                </a:cubicBezTo>
                <a:cubicBezTo>
                  <a:pt x="15430" y="18349"/>
                  <a:pt x="15543" y="18234"/>
                  <a:pt x="15454" y="18085"/>
                </a:cubicBezTo>
                <a:cubicBezTo>
                  <a:pt x="15410" y="18009"/>
                  <a:pt x="15351" y="17983"/>
                  <a:pt x="15287" y="17983"/>
                </a:cubicBezTo>
                <a:cubicBezTo>
                  <a:pt x="15223" y="17983"/>
                  <a:pt x="15154" y="18009"/>
                  <a:pt x="15090" y="18038"/>
                </a:cubicBezTo>
                <a:cubicBezTo>
                  <a:pt x="14936" y="18107"/>
                  <a:pt x="14788" y="18185"/>
                  <a:pt x="14638" y="18263"/>
                </a:cubicBezTo>
                <a:cubicBezTo>
                  <a:pt x="12481" y="19376"/>
                  <a:pt x="10334" y="20504"/>
                  <a:pt x="8398" y="21987"/>
                </a:cubicBezTo>
                <a:cubicBezTo>
                  <a:pt x="7860" y="22397"/>
                  <a:pt x="7336" y="22829"/>
                  <a:pt x="6806" y="23251"/>
                </a:cubicBezTo>
                <a:lnTo>
                  <a:pt x="6806" y="23251"/>
                </a:lnTo>
                <a:cubicBezTo>
                  <a:pt x="6806" y="23215"/>
                  <a:pt x="6798" y="23173"/>
                  <a:pt x="6811" y="23144"/>
                </a:cubicBezTo>
                <a:cubicBezTo>
                  <a:pt x="7437" y="21686"/>
                  <a:pt x="7911" y="20169"/>
                  <a:pt x="8610" y="18742"/>
                </a:cubicBezTo>
                <a:cubicBezTo>
                  <a:pt x="8694" y="18567"/>
                  <a:pt x="8799" y="18470"/>
                  <a:pt x="8994" y="18418"/>
                </a:cubicBezTo>
                <a:cubicBezTo>
                  <a:pt x="9327" y="18326"/>
                  <a:pt x="9654" y="18212"/>
                  <a:pt x="9960" y="18042"/>
                </a:cubicBezTo>
                <a:cubicBezTo>
                  <a:pt x="11799" y="17026"/>
                  <a:pt x="13562" y="15888"/>
                  <a:pt x="15268" y="14663"/>
                </a:cubicBezTo>
                <a:cubicBezTo>
                  <a:pt x="15701" y="14352"/>
                  <a:pt x="16113" y="14008"/>
                  <a:pt x="16529" y="13672"/>
                </a:cubicBezTo>
                <a:cubicBezTo>
                  <a:pt x="16651" y="13573"/>
                  <a:pt x="16807" y="13431"/>
                  <a:pt x="16720" y="13281"/>
                </a:cubicBezTo>
                <a:cubicBezTo>
                  <a:pt x="16692" y="13235"/>
                  <a:pt x="16659" y="13217"/>
                  <a:pt x="16624" y="13217"/>
                </a:cubicBezTo>
                <a:cubicBezTo>
                  <a:pt x="16541" y="13217"/>
                  <a:pt x="16445" y="13309"/>
                  <a:pt x="16370" y="13343"/>
                </a:cubicBezTo>
                <a:cubicBezTo>
                  <a:pt x="14726" y="14095"/>
                  <a:pt x="13196" y="15051"/>
                  <a:pt x="11697" y="16053"/>
                </a:cubicBezTo>
                <a:cubicBezTo>
                  <a:pt x="10810" y="16644"/>
                  <a:pt x="9945" y="17273"/>
                  <a:pt x="9071" y="17886"/>
                </a:cubicBezTo>
                <a:lnTo>
                  <a:pt x="9071" y="17886"/>
                </a:lnTo>
                <a:cubicBezTo>
                  <a:pt x="9040" y="17772"/>
                  <a:pt x="9122" y="17690"/>
                  <a:pt x="9164" y="17605"/>
                </a:cubicBezTo>
                <a:cubicBezTo>
                  <a:pt x="9819" y="16276"/>
                  <a:pt x="10398" y="14913"/>
                  <a:pt x="10976" y="13551"/>
                </a:cubicBezTo>
                <a:cubicBezTo>
                  <a:pt x="11096" y="13269"/>
                  <a:pt x="11183" y="12984"/>
                  <a:pt x="11514" y="12984"/>
                </a:cubicBezTo>
                <a:cubicBezTo>
                  <a:pt x="11559" y="12984"/>
                  <a:pt x="11608" y="12989"/>
                  <a:pt x="11662" y="13000"/>
                </a:cubicBezTo>
                <a:cubicBezTo>
                  <a:pt x="11666" y="13001"/>
                  <a:pt x="11671" y="13002"/>
                  <a:pt x="11675" y="13002"/>
                </a:cubicBezTo>
                <a:cubicBezTo>
                  <a:pt x="11709" y="13002"/>
                  <a:pt x="11747" y="12979"/>
                  <a:pt x="11782" y="12967"/>
                </a:cubicBezTo>
                <a:cubicBezTo>
                  <a:pt x="13380" y="12358"/>
                  <a:pt x="14995" y="11787"/>
                  <a:pt x="16363" y="10709"/>
                </a:cubicBezTo>
                <a:cubicBezTo>
                  <a:pt x="16447" y="10642"/>
                  <a:pt x="16604" y="10601"/>
                  <a:pt x="16525" y="10453"/>
                </a:cubicBezTo>
                <a:cubicBezTo>
                  <a:pt x="16492" y="10392"/>
                  <a:pt x="16446" y="10373"/>
                  <a:pt x="16396" y="10373"/>
                </a:cubicBezTo>
                <a:cubicBezTo>
                  <a:pt x="16336" y="10373"/>
                  <a:pt x="16271" y="10399"/>
                  <a:pt x="16213" y="10417"/>
                </a:cubicBezTo>
                <a:cubicBezTo>
                  <a:pt x="14657" y="10884"/>
                  <a:pt x="13145" y="11447"/>
                  <a:pt x="11788" y="12365"/>
                </a:cubicBezTo>
                <a:cubicBezTo>
                  <a:pt x="11689" y="12431"/>
                  <a:pt x="11592" y="12527"/>
                  <a:pt x="11455" y="12527"/>
                </a:cubicBezTo>
                <a:cubicBezTo>
                  <a:pt x="11448" y="12527"/>
                  <a:pt x="11442" y="12527"/>
                  <a:pt x="11435" y="12526"/>
                </a:cubicBezTo>
                <a:cubicBezTo>
                  <a:pt x="11432" y="12485"/>
                  <a:pt x="11425" y="12463"/>
                  <a:pt x="11432" y="12444"/>
                </a:cubicBezTo>
                <a:cubicBezTo>
                  <a:pt x="11840" y="11375"/>
                  <a:pt x="12249" y="10305"/>
                  <a:pt x="12658" y="9237"/>
                </a:cubicBezTo>
                <a:cubicBezTo>
                  <a:pt x="12688" y="9155"/>
                  <a:pt x="12728" y="9092"/>
                  <a:pt x="12814" y="9051"/>
                </a:cubicBezTo>
                <a:cubicBezTo>
                  <a:pt x="13436" y="8761"/>
                  <a:pt x="13975" y="8337"/>
                  <a:pt x="14523" y="7934"/>
                </a:cubicBezTo>
                <a:cubicBezTo>
                  <a:pt x="15227" y="7421"/>
                  <a:pt x="15939" y="6903"/>
                  <a:pt x="16284" y="6049"/>
                </a:cubicBezTo>
                <a:cubicBezTo>
                  <a:pt x="16325" y="5949"/>
                  <a:pt x="16442" y="5843"/>
                  <a:pt x="16333" y="5737"/>
                </a:cubicBezTo>
                <a:cubicBezTo>
                  <a:pt x="16300" y="5705"/>
                  <a:pt x="16264" y="5693"/>
                  <a:pt x="16226" y="5693"/>
                </a:cubicBezTo>
                <a:cubicBezTo>
                  <a:pt x="16153" y="5693"/>
                  <a:pt x="16076" y="5739"/>
                  <a:pt x="16010" y="5768"/>
                </a:cubicBezTo>
                <a:cubicBezTo>
                  <a:pt x="15732" y="5892"/>
                  <a:pt x="15475" y="6058"/>
                  <a:pt x="15241" y="6255"/>
                </a:cubicBezTo>
                <a:cubicBezTo>
                  <a:pt x="14492" y="6884"/>
                  <a:pt x="13824" y="7600"/>
                  <a:pt x="13182" y="8335"/>
                </a:cubicBezTo>
                <a:cubicBezTo>
                  <a:pt x="13123" y="8402"/>
                  <a:pt x="13081" y="8499"/>
                  <a:pt x="12976" y="8499"/>
                </a:cubicBezTo>
                <a:cubicBezTo>
                  <a:pt x="12965" y="8499"/>
                  <a:pt x="12953" y="8498"/>
                  <a:pt x="12941" y="8496"/>
                </a:cubicBezTo>
                <a:cubicBezTo>
                  <a:pt x="12893" y="8427"/>
                  <a:pt x="12935" y="8372"/>
                  <a:pt x="12956" y="8315"/>
                </a:cubicBezTo>
                <a:cubicBezTo>
                  <a:pt x="13244" y="7548"/>
                  <a:pt x="13540" y="6784"/>
                  <a:pt x="13813" y="6012"/>
                </a:cubicBezTo>
                <a:cubicBezTo>
                  <a:pt x="13900" y="5763"/>
                  <a:pt x="14053" y="5668"/>
                  <a:pt x="14288" y="5578"/>
                </a:cubicBezTo>
                <a:cubicBezTo>
                  <a:pt x="15386" y="5163"/>
                  <a:pt x="16354" y="4562"/>
                  <a:pt x="17034" y="3572"/>
                </a:cubicBezTo>
                <a:cubicBezTo>
                  <a:pt x="17088" y="3496"/>
                  <a:pt x="17180" y="3416"/>
                  <a:pt x="17104" y="3321"/>
                </a:cubicBezTo>
                <a:cubicBezTo>
                  <a:pt x="17077" y="3287"/>
                  <a:pt x="17049" y="3275"/>
                  <a:pt x="17022" y="3275"/>
                </a:cubicBezTo>
                <a:cubicBezTo>
                  <a:pt x="16964" y="3275"/>
                  <a:pt x="16907" y="3332"/>
                  <a:pt x="16855" y="3359"/>
                </a:cubicBezTo>
                <a:cubicBezTo>
                  <a:pt x="15931" y="3839"/>
                  <a:pt x="15021" y="4340"/>
                  <a:pt x="14267" y="5078"/>
                </a:cubicBezTo>
                <a:cubicBezTo>
                  <a:pt x="14235" y="5109"/>
                  <a:pt x="14205" y="5158"/>
                  <a:pt x="14161" y="5158"/>
                </a:cubicBezTo>
                <a:cubicBezTo>
                  <a:pt x="14146" y="5158"/>
                  <a:pt x="14131" y="5154"/>
                  <a:pt x="14113" y="5142"/>
                </a:cubicBezTo>
                <a:cubicBezTo>
                  <a:pt x="14067" y="5111"/>
                  <a:pt x="14071" y="5042"/>
                  <a:pt x="14096" y="4998"/>
                </a:cubicBezTo>
                <a:cubicBezTo>
                  <a:pt x="14352" y="4542"/>
                  <a:pt x="14462" y="4013"/>
                  <a:pt x="14782" y="3592"/>
                </a:cubicBezTo>
                <a:cubicBezTo>
                  <a:pt x="15238" y="2994"/>
                  <a:pt x="15622" y="2355"/>
                  <a:pt x="15866" y="1645"/>
                </a:cubicBezTo>
                <a:cubicBezTo>
                  <a:pt x="16025" y="1175"/>
                  <a:pt x="15962" y="688"/>
                  <a:pt x="15906" y="208"/>
                </a:cubicBezTo>
                <a:cubicBezTo>
                  <a:pt x="15896" y="111"/>
                  <a:pt x="15839" y="31"/>
                  <a:pt x="15733" y="5"/>
                </a:cubicBezTo>
                <a:cubicBezTo>
                  <a:pt x="15718" y="2"/>
                  <a:pt x="15704" y="0"/>
                  <a:pt x="156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4"/>
          <p:cNvGrpSpPr/>
          <p:nvPr/>
        </p:nvGrpSpPr>
        <p:grpSpPr>
          <a:xfrm rot="982461">
            <a:off x="-835" y="4344180"/>
            <a:ext cx="771403" cy="1174087"/>
            <a:chOff x="-77149" y="4249092"/>
            <a:chExt cx="771436" cy="1174137"/>
          </a:xfrm>
        </p:grpSpPr>
        <p:sp>
          <p:nvSpPr>
            <p:cNvPr id="50" name="Google Shape;50;p4"/>
            <p:cNvSpPr/>
            <p:nvPr/>
          </p:nvSpPr>
          <p:spPr>
            <a:xfrm>
              <a:off x="-77149" y="4249092"/>
              <a:ext cx="771436" cy="942081"/>
            </a:xfrm>
            <a:custGeom>
              <a:avLst/>
              <a:gdLst/>
              <a:ahLst/>
              <a:cxnLst/>
              <a:rect l="l" t="t" r="r" b="b"/>
              <a:pathLst>
                <a:path w="17260" h="21078" extrusionOk="0">
                  <a:moveTo>
                    <a:pt x="14836" y="1581"/>
                  </a:moveTo>
                  <a:cubicBezTo>
                    <a:pt x="15083" y="1581"/>
                    <a:pt x="15314" y="1760"/>
                    <a:pt x="15354" y="2001"/>
                  </a:cubicBezTo>
                  <a:cubicBezTo>
                    <a:pt x="15406" y="2297"/>
                    <a:pt x="15135" y="2674"/>
                    <a:pt x="14832" y="2730"/>
                  </a:cubicBezTo>
                  <a:cubicBezTo>
                    <a:pt x="14799" y="2736"/>
                    <a:pt x="14766" y="2739"/>
                    <a:pt x="14735" y="2739"/>
                  </a:cubicBezTo>
                  <a:cubicBezTo>
                    <a:pt x="14494" y="2739"/>
                    <a:pt x="14295" y="2570"/>
                    <a:pt x="14245" y="2307"/>
                  </a:cubicBezTo>
                  <a:cubicBezTo>
                    <a:pt x="14183" y="1985"/>
                    <a:pt x="14420" y="1648"/>
                    <a:pt x="14747" y="1589"/>
                  </a:cubicBezTo>
                  <a:cubicBezTo>
                    <a:pt x="14777" y="1583"/>
                    <a:pt x="14806" y="1581"/>
                    <a:pt x="14836" y="1581"/>
                  </a:cubicBezTo>
                  <a:close/>
                  <a:moveTo>
                    <a:pt x="10638" y="2630"/>
                  </a:moveTo>
                  <a:cubicBezTo>
                    <a:pt x="10971" y="2630"/>
                    <a:pt x="11221" y="2926"/>
                    <a:pt x="11121" y="3255"/>
                  </a:cubicBezTo>
                  <a:cubicBezTo>
                    <a:pt x="10986" y="3700"/>
                    <a:pt x="10686" y="4051"/>
                    <a:pt x="10333" y="4336"/>
                  </a:cubicBezTo>
                  <a:cubicBezTo>
                    <a:pt x="10265" y="4391"/>
                    <a:pt x="10188" y="4415"/>
                    <a:pt x="10112" y="4415"/>
                  </a:cubicBezTo>
                  <a:cubicBezTo>
                    <a:pt x="9914" y="4415"/>
                    <a:pt x="9718" y="4249"/>
                    <a:pt x="9687" y="4017"/>
                  </a:cubicBezTo>
                  <a:cubicBezTo>
                    <a:pt x="9642" y="3686"/>
                    <a:pt x="10114" y="2835"/>
                    <a:pt x="10428" y="2688"/>
                  </a:cubicBezTo>
                  <a:cubicBezTo>
                    <a:pt x="10477" y="2664"/>
                    <a:pt x="10528" y="2648"/>
                    <a:pt x="10560" y="2636"/>
                  </a:cubicBezTo>
                  <a:cubicBezTo>
                    <a:pt x="10587" y="2632"/>
                    <a:pt x="10613" y="2630"/>
                    <a:pt x="10638" y="2630"/>
                  </a:cubicBezTo>
                  <a:close/>
                  <a:moveTo>
                    <a:pt x="8375" y="2901"/>
                  </a:moveTo>
                  <a:cubicBezTo>
                    <a:pt x="8687" y="2901"/>
                    <a:pt x="8913" y="3089"/>
                    <a:pt x="8918" y="3391"/>
                  </a:cubicBezTo>
                  <a:cubicBezTo>
                    <a:pt x="8923" y="4209"/>
                    <a:pt x="8692" y="4964"/>
                    <a:pt x="8153" y="5598"/>
                  </a:cubicBezTo>
                  <a:cubicBezTo>
                    <a:pt x="8006" y="5768"/>
                    <a:pt x="7804" y="5817"/>
                    <a:pt x="7598" y="5817"/>
                  </a:cubicBezTo>
                  <a:cubicBezTo>
                    <a:pt x="7548" y="5817"/>
                    <a:pt x="7498" y="5814"/>
                    <a:pt x="7449" y="5809"/>
                  </a:cubicBezTo>
                  <a:cubicBezTo>
                    <a:pt x="7203" y="5784"/>
                    <a:pt x="7034" y="5608"/>
                    <a:pt x="7066" y="5363"/>
                  </a:cubicBezTo>
                  <a:cubicBezTo>
                    <a:pt x="7165" y="4608"/>
                    <a:pt x="7309" y="3861"/>
                    <a:pt x="7787" y="3231"/>
                  </a:cubicBezTo>
                  <a:cubicBezTo>
                    <a:pt x="7907" y="3070"/>
                    <a:pt x="8063" y="2942"/>
                    <a:pt x="8206" y="2918"/>
                  </a:cubicBezTo>
                  <a:cubicBezTo>
                    <a:pt x="8265" y="2906"/>
                    <a:pt x="8321" y="2901"/>
                    <a:pt x="8375" y="2901"/>
                  </a:cubicBezTo>
                  <a:close/>
                  <a:moveTo>
                    <a:pt x="13074" y="6262"/>
                  </a:moveTo>
                  <a:cubicBezTo>
                    <a:pt x="13216" y="6262"/>
                    <a:pt x="13369" y="6314"/>
                    <a:pt x="13457" y="6487"/>
                  </a:cubicBezTo>
                  <a:cubicBezTo>
                    <a:pt x="13575" y="6707"/>
                    <a:pt x="13520" y="6909"/>
                    <a:pt x="13319" y="7057"/>
                  </a:cubicBezTo>
                  <a:cubicBezTo>
                    <a:pt x="13102" y="7218"/>
                    <a:pt x="12869" y="7359"/>
                    <a:pt x="12606" y="7431"/>
                  </a:cubicBezTo>
                  <a:cubicBezTo>
                    <a:pt x="12534" y="7451"/>
                    <a:pt x="12470" y="7461"/>
                    <a:pt x="12415" y="7461"/>
                  </a:cubicBezTo>
                  <a:cubicBezTo>
                    <a:pt x="12197" y="7461"/>
                    <a:pt x="12116" y="7306"/>
                    <a:pt x="12176" y="7006"/>
                  </a:cubicBezTo>
                  <a:cubicBezTo>
                    <a:pt x="12248" y="6632"/>
                    <a:pt x="12559" y="6338"/>
                    <a:pt x="12997" y="6267"/>
                  </a:cubicBezTo>
                  <a:cubicBezTo>
                    <a:pt x="13022" y="6263"/>
                    <a:pt x="13048" y="6262"/>
                    <a:pt x="13074" y="6262"/>
                  </a:cubicBezTo>
                  <a:close/>
                  <a:moveTo>
                    <a:pt x="3059" y="7277"/>
                  </a:moveTo>
                  <a:cubicBezTo>
                    <a:pt x="3069" y="7277"/>
                    <a:pt x="3079" y="7277"/>
                    <a:pt x="3090" y="7278"/>
                  </a:cubicBezTo>
                  <a:cubicBezTo>
                    <a:pt x="3273" y="7295"/>
                    <a:pt x="3385" y="7408"/>
                    <a:pt x="3435" y="7580"/>
                  </a:cubicBezTo>
                  <a:cubicBezTo>
                    <a:pt x="3540" y="7926"/>
                    <a:pt x="3479" y="8265"/>
                    <a:pt x="3387" y="8601"/>
                  </a:cubicBezTo>
                  <a:cubicBezTo>
                    <a:pt x="3352" y="8730"/>
                    <a:pt x="3246" y="8815"/>
                    <a:pt x="3108" y="8822"/>
                  </a:cubicBezTo>
                  <a:cubicBezTo>
                    <a:pt x="3102" y="8822"/>
                    <a:pt x="3096" y="8823"/>
                    <a:pt x="3090" y="8823"/>
                  </a:cubicBezTo>
                  <a:cubicBezTo>
                    <a:pt x="2958" y="8823"/>
                    <a:pt x="2852" y="8750"/>
                    <a:pt x="2802" y="8632"/>
                  </a:cubicBezTo>
                  <a:cubicBezTo>
                    <a:pt x="2741" y="8482"/>
                    <a:pt x="2710" y="8320"/>
                    <a:pt x="2666" y="8163"/>
                  </a:cubicBezTo>
                  <a:cubicBezTo>
                    <a:pt x="2601" y="7926"/>
                    <a:pt x="2569" y="7697"/>
                    <a:pt x="2730" y="7486"/>
                  </a:cubicBezTo>
                  <a:cubicBezTo>
                    <a:pt x="2816" y="7371"/>
                    <a:pt x="2914" y="7277"/>
                    <a:pt x="3059" y="7277"/>
                  </a:cubicBezTo>
                  <a:close/>
                  <a:moveTo>
                    <a:pt x="6194" y="5620"/>
                  </a:moveTo>
                  <a:cubicBezTo>
                    <a:pt x="6198" y="5620"/>
                    <a:pt x="6202" y="5620"/>
                    <a:pt x="6207" y="5620"/>
                  </a:cubicBezTo>
                  <a:cubicBezTo>
                    <a:pt x="6505" y="5626"/>
                    <a:pt x="6675" y="5878"/>
                    <a:pt x="6807" y="6636"/>
                  </a:cubicBezTo>
                  <a:cubicBezTo>
                    <a:pt x="6849" y="6907"/>
                    <a:pt x="6778" y="7415"/>
                    <a:pt x="6622" y="7901"/>
                  </a:cubicBezTo>
                  <a:cubicBezTo>
                    <a:pt x="6476" y="8351"/>
                    <a:pt x="6270" y="8780"/>
                    <a:pt x="6088" y="9217"/>
                  </a:cubicBezTo>
                  <a:cubicBezTo>
                    <a:pt x="6038" y="9336"/>
                    <a:pt x="5963" y="9443"/>
                    <a:pt x="5854" y="9514"/>
                  </a:cubicBezTo>
                  <a:cubicBezTo>
                    <a:pt x="5700" y="9614"/>
                    <a:pt x="5542" y="9732"/>
                    <a:pt x="5364" y="9732"/>
                  </a:cubicBezTo>
                  <a:cubicBezTo>
                    <a:pt x="5297" y="9732"/>
                    <a:pt x="5227" y="9715"/>
                    <a:pt x="5154" y="9674"/>
                  </a:cubicBezTo>
                  <a:cubicBezTo>
                    <a:pt x="4910" y="9542"/>
                    <a:pt x="4896" y="9302"/>
                    <a:pt x="4921" y="9052"/>
                  </a:cubicBezTo>
                  <a:cubicBezTo>
                    <a:pt x="5017" y="8088"/>
                    <a:pt x="5147" y="7134"/>
                    <a:pt x="5531" y="6234"/>
                  </a:cubicBezTo>
                  <a:cubicBezTo>
                    <a:pt x="5661" y="5934"/>
                    <a:pt x="5797" y="5620"/>
                    <a:pt x="6194" y="5620"/>
                  </a:cubicBezTo>
                  <a:close/>
                  <a:moveTo>
                    <a:pt x="12535" y="8460"/>
                  </a:moveTo>
                  <a:cubicBezTo>
                    <a:pt x="12575" y="8460"/>
                    <a:pt x="12616" y="8461"/>
                    <a:pt x="12657" y="8464"/>
                  </a:cubicBezTo>
                  <a:cubicBezTo>
                    <a:pt x="12908" y="8482"/>
                    <a:pt x="13117" y="8598"/>
                    <a:pt x="13194" y="8853"/>
                  </a:cubicBezTo>
                  <a:cubicBezTo>
                    <a:pt x="13263" y="9085"/>
                    <a:pt x="13167" y="9285"/>
                    <a:pt x="12995" y="9437"/>
                  </a:cubicBezTo>
                  <a:cubicBezTo>
                    <a:pt x="12571" y="9811"/>
                    <a:pt x="12098" y="10113"/>
                    <a:pt x="11572" y="10325"/>
                  </a:cubicBezTo>
                  <a:cubicBezTo>
                    <a:pt x="11169" y="10489"/>
                    <a:pt x="10768" y="10657"/>
                    <a:pt x="10363" y="10810"/>
                  </a:cubicBezTo>
                  <a:cubicBezTo>
                    <a:pt x="10210" y="10867"/>
                    <a:pt x="10047" y="10911"/>
                    <a:pt x="9889" y="10913"/>
                  </a:cubicBezTo>
                  <a:cubicBezTo>
                    <a:pt x="9882" y="10914"/>
                    <a:pt x="9875" y="10914"/>
                    <a:pt x="9869" y="10914"/>
                  </a:cubicBezTo>
                  <a:cubicBezTo>
                    <a:pt x="9397" y="10914"/>
                    <a:pt x="9169" y="10514"/>
                    <a:pt x="9405" y="10099"/>
                  </a:cubicBezTo>
                  <a:cubicBezTo>
                    <a:pt x="9458" y="10006"/>
                    <a:pt x="9523" y="9910"/>
                    <a:pt x="9606" y="9845"/>
                  </a:cubicBezTo>
                  <a:cubicBezTo>
                    <a:pt x="10351" y="9265"/>
                    <a:pt x="11118" y="8721"/>
                    <a:pt x="12179" y="8478"/>
                  </a:cubicBezTo>
                  <a:cubicBezTo>
                    <a:pt x="12244" y="8477"/>
                    <a:pt x="12382" y="8460"/>
                    <a:pt x="12535" y="8460"/>
                  </a:cubicBezTo>
                  <a:close/>
                  <a:moveTo>
                    <a:pt x="9415" y="12204"/>
                  </a:moveTo>
                  <a:cubicBezTo>
                    <a:pt x="9778" y="12204"/>
                    <a:pt x="10019" y="12327"/>
                    <a:pt x="10136" y="12553"/>
                  </a:cubicBezTo>
                  <a:cubicBezTo>
                    <a:pt x="10287" y="12851"/>
                    <a:pt x="10136" y="13197"/>
                    <a:pt x="9680" y="13559"/>
                  </a:cubicBezTo>
                  <a:cubicBezTo>
                    <a:pt x="9247" y="13908"/>
                    <a:pt x="8748" y="14120"/>
                    <a:pt x="8212" y="14249"/>
                  </a:cubicBezTo>
                  <a:cubicBezTo>
                    <a:pt x="8089" y="14279"/>
                    <a:pt x="7964" y="14304"/>
                    <a:pt x="7838" y="14320"/>
                  </a:cubicBezTo>
                  <a:cubicBezTo>
                    <a:pt x="7723" y="14336"/>
                    <a:pt x="7653" y="14500"/>
                    <a:pt x="7545" y="14500"/>
                  </a:cubicBezTo>
                  <a:cubicBezTo>
                    <a:pt x="7520" y="14500"/>
                    <a:pt x="7494" y="14491"/>
                    <a:pt x="7464" y="14471"/>
                  </a:cubicBezTo>
                  <a:cubicBezTo>
                    <a:pt x="7288" y="14347"/>
                    <a:pt x="7130" y="14189"/>
                    <a:pt x="6993" y="14021"/>
                  </a:cubicBezTo>
                  <a:cubicBezTo>
                    <a:pt x="6802" y="13788"/>
                    <a:pt x="6845" y="13541"/>
                    <a:pt x="7102" y="13238"/>
                  </a:cubicBezTo>
                  <a:cubicBezTo>
                    <a:pt x="7182" y="13142"/>
                    <a:pt x="7279" y="13054"/>
                    <a:pt x="7384" y="12985"/>
                  </a:cubicBezTo>
                  <a:cubicBezTo>
                    <a:pt x="7903" y="12645"/>
                    <a:pt x="8468" y="12399"/>
                    <a:pt x="8978" y="12253"/>
                  </a:cubicBezTo>
                  <a:cubicBezTo>
                    <a:pt x="9139" y="12220"/>
                    <a:pt x="9285" y="12204"/>
                    <a:pt x="9415" y="12204"/>
                  </a:cubicBezTo>
                  <a:close/>
                  <a:moveTo>
                    <a:pt x="2662" y="10266"/>
                  </a:moveTo>
                  <a:cubicBezTo>
                    <a:pt x="2673" y="10266"/>
                    <a:pt x="2684" y="10266"/>
                    <a:pt x="2694" y="10267"/>
                  </a:cubicBezTo>
                  <a:cubicBezTo>
                    <a:pt x="2940" y="10284"/>
                    <a:pt x="3081" y="10439"/>
                    <a:pt x="3166" y="10662"/>
                  </a:cubicBezTo>
                  <a:cubicBezTo>
                    <a:pt x="3272" y="10940"/>
                    <a:pt x="3263" y="11235"/>
                    <a:pt x="3267" y="11523"/>
                  </a:cubicBezTo>
                  <a:cubicBezTo>
                    <a:pt x="3287" y="12487"/>
                    <a:pt x="3081" y="13437"/>
                    <a:pt x="3035" y="14398"/>
                  </a:cubicBezTo>
                  <a:cubicBezTo>
                    <a:pt x="3025" y="14621"/>
                    <a:pt x="2925" y="14835"/>
                    <a:pt x="2656" y="14862"/>
                  </a:cubicBezTo>
                  <a:cubicBezTo>
                    <a:pt x="2641" y="14863"/>
                    <a:pt x="2626" y="14864"/>
                    <a:pt x="2611" y="14864"/>
                  </a:cubicBezTo>
                  <a:cubicBezTo>
                    <a:pt x="2407" y="14864"/>
                    <a:pt x="2292" y="14722"/>
                    <a:pt x="2206" y="14537"/>
                  </a:cubicBezTo>
                  <a:cubicBezTo>
                    <a:pt x="2129" y="14369"/>
                    <a:pt x="2072" y="14199"/>
                    <a:pt x="2044" y="14019"/>
                  </a:cubicBezTo>
                  <a:cubicBezTo>
                    <a:pt x="1982" y="13153"/>
                    <a:pt x="1798" y="12288"/>
                    <a:pt x="1979" y="11419"/>
                  </a:cubicBezTo>
                  <a:cubicBezTo>
                    <a:pt x="2037" y="11132"/>
                    <a:pt x="2092" y="10847"/>
                    <a:pt x="2230" y="10587"/>
                  </a:cubicBezTo>
                  <a:cubicBezTo>
                    <a:pt x="2324" y="10413"/>
                    <a:pt x="2451" y="10266"/>
                    <a:pt x="2662" y="10266"/>
                  </a:cubicBezTo>
                  <a:close/>
                  <a:moveTo>
                    <a:pt x="10846" y="15102"/>
                  </a:moveTo>
                  <a:cubicBezTo>
                    <a:pt x="10904" y="15102"/>
                    <a:pt x="10962" y="15103"/>
                    <a:pt x="11020" y="15106"/>
                  </a:cubicBezTo>
                  <a:cubicBezTo>
                    <a:pt x="11396" y="15123"/>
                    <a:pt x="11768" y="15198"/>
                    <a:pt x="11908" y="15610"/>
                  </a:cubicBezTo>
                  <a:cubicBezTo>
                    <a:pt x="12038" y="15999"/>
                    <a:pt x="11883" y="16337"/>
                    <a:pt x="11585" y="16585"/>
                  </a:cubicBezTo>
                  <a:cubicBezTo>
                    <a:pt x="10883" y="17175"/>
                    <a:pt x="10116" y="17667"/>
                    <a:pt x="9241" y="17949"/>
                  </a:cubicBezTo>
                  <a:cubicBezTo>
                    <a:pt x="8827" y="18084"/>
                    <a:pt x="8418" y="18250"/>
                    <a:pt x="7958" y="18281"/>
                  </a:cubicBezTo>
                  <a:cubicBezTo>
                    <a:pt x="7775" y="18344"/>
                    <a:pt x="7592" y="18375"/>
                    <a:pt x="7411" y="18375"/>
                  </a:cubicBezTo>
                  <a:cubicBezTo>
                    <a:pt x="7123" y="18375"/>
                    <a:pt x="6837" y="18299"/>
                    <a:pt x="6551" y="18157"/>
                  </a:cubicBezTo>
                  <a:cubicBezTo>
                    <a:pt x="5937" y="17852"/>
                    <a:pt x="5839" y="17329"/>
                    <a:pt x="6342" y="16852"/>
                  </a:cubicBezTo>
                  <a:cubicBezTo>
                    <a:pt x="6661" y="16550"/>
                    <a:pt x="7032" y="16315"/>
                    <a:pt x="7429" y="16126"/>
                  </a:cubicBezTo>
                  <a:cubicBezTo>
                    <a:pt x="8168" y="15772"/>
                    <a:pt x="8937" y="15494"/>
                    <a:pt x="9723" y="15264"/>
                  </a:cubicBezTo>
                  <a:cubicBezTo>
                    <a:pt x="10091" y="15158"/>
                    <a:pt x="10466" y="15102"/>
                    <a:pt x="10846" y="15102"/>
                  </a:cubicBezTo>
                  <a:close/>
                  <a:moveTo>
                    <a:pt x="14645" y="1"/>
                  </a:moveTo>
                  <a:cubicBezTo>
                    <a:pt x="13083" y="1"/>
                    <a:pt x="11538" y="218"/>
                    <a:pt x="9997" y="498"/>
                  </a:cubicBezTo>
                  <a:cubicBezTo>
                    <a:pt x="9172" y="667"/>
                    <a:pt x="8394" y="982"/>
                    <a:pt x="7597" y="1244"/>
                  </a:cubicBezTo>
                  <a:cubicBezTo>
                    <a:pt x="6143" y="1718"/>
                    <a:pt x="4820" y="2421"/>
                    <a:pt x="3606" y="3341"/>
                  </a:cubicBezTo>
                  <a:cubicBezTo>
                    <a:pt x="1996" y="4565"/>
                    <a:pt x="904" y="6148"/>
                    <a:pt x="439" y="8114"/>
                  </a:cubicBezTo>
                  <a:cubicBezTo>
                    <a:pt x="1" y="9971"/>
                    <a:pt x="133" y="11839"/>
                    <a:pt x="616" y="13676"/>
                  </a:cubicBezTo>
                  <a:cubicBezTo>
                    <a:pt x="960" y="14980"/>
                    <a:pt x="1475" y="16228"/>
                    <a:pt x="2013" y="17458"/>
                  </a:cubicBezTo>
                  <a:cubicBezTo>
                    <a:pt x="2661" y="18939"/>
                    <a:pt x="3709" y="20042"/>
                    <a:pt x="5281" y="20557"/>
                  </a:cubicBezTo>
                  <a:cubicBezTo>
                    <a:pt x="6298" y="20891"/>
                    <a:pt x="7307" y="21077"/>
                    <a:pt x="8306" y="21077"/>
                  </a:cubicBezTo>
                  <a:cubicBezTo>
                    <a:pt x="9557" y="21077"/>
                    <a:pt x="10789" y="20785"/>
                    <a:pt x="11994" y="20124"/>
                  </a:cubicBezTo>
                  <a:cubicBezTo>
                    <a:pt x="13821" y="19121"/>
                    <a:pt x="15241" y="17741"/>
                    <a:pt x="15965" y="15734"/>
                  </a:cubicBezTo>
                  <a:cubicBezTo>
                    <a:pt x="16419" y="14472"/>
                    <a:pt x="16709" y="13181"/>
                    <a:pt x="16613" y="11832"/>
                  </a:cubicBezTo>
                  <a:cubicBezTo>
                    <a:pt x="16503" y="10308"/>
                    <a:pt x="16213" y="8805"/>
                    <a:pt x="16074" y="7284"/>
                  </a:cubicBezTo>
                  <a:cubicBezTo>
                    <a:pt x="15959" y="6039"/>
                    <a:pt x="15975" y="4816"/>
                    <a:pt x="16363" y="3616"/>
                  </a:cubicBezTo>
                  <a:cubicBezTo>
                    <a:pt x="16616" y="2839"/>
                    <a:pt x="16734" y="2025"/>
                    <a:pt x="17047" y="1260"/>
                  </a:cubicBezTo>
                  <a:cubicBezTo>
                    <a:pt x="17259" y="749"/>
                    <a:pt x="17052" y="383"/>
                    <a:pt x="16539" y="172"/>
                  </a:cubicBezTo>
                  <a:cubicBezTo>
                    <a:pt x="16387" y="108"/>
                    <a:pt x="16229" y="80"/>
                    <a:pt x="16064" y="65"/>
                  </a:cubicBezTo>
                  <a:cubicBezTo>
                    <a:pt x="15589" y="21"/>
                    <a:pt x="15116" y="1"/>
                    <a:pt x="14645"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72218" y="4293071"/>
              <a:ext cx="480561" cy="1130158"/>
            </a:xfrm>
            <a:custGeom>
              <a:avLst/>
              <a:gdLst/>
              <a:ahLst/>
              <a:cxnLst/>
              <a:rect l="l" t="t" r="r" b="b"/>
              <a:pathLst>
                <a:path w="10752" h="25286" fill="none" extrusionOk="0">
                  <a:moveTo>
                    <a:pt x="10752" y="1"/>
                  </a:moveTo>
                  <a:cubicBezTo>
                    <a:pt x="3879" y="6406"/>
                    <a:pt x="0" y="15900"/>
                    <a:pt x="422" y="25286"/>
                  </a:cubicBezTo>
                </a:path>
              </a:pathLst>
            </a:custGeom>
            <a:noFill/>
            <a:ln w="17500" cap="rnd" cmpd="sng">
              <a:solidFill>
                <a:srgbClr val="2F78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53" name="Google Shape;53;p4"/>
          <p:cNvSpPr txBox="1">
            <a:spLocks noGrp="1"/>
          </p:cNvSpPr>
          <p:nvPr>
            <p:ph type="body" idx="1"/>
          </p:nvPr>
        </p:nvSpPr>
        <p:spPr>
          <a:xfrm>
            <a:off x="720000" y="1098938"/>
            <a:ext cx="7704000" cy="4617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54" name="Google Shape;54;p4"/>
          <p:cNvGrpSpPr/>
          <p:nvPr/>
        </p:nvGrpSpPr>
        <p:grpSpPr>
          <a:xfrm rot="-9973462" flipH="1">
            <a:off x="8385837" y="-229477"/>
            <a:ext cx="822984" cy="1131546"/>
            <a:chOff x="1099800" y="1282875"/>
            <a:chExt cx="881950" cy="1128225"/>
          </a:xfrm>
        </p:grpSpPr>
        <p:sp>
          <p:nvSpPr>
            <p:cNvPr id="55" name="Google Shape;55;p4"/>
            <p:cNvSpPr/>
            <p:nvPr/>
          </p:nvSpPr>
          <p:spPr>
            <a:xfrm>
              <a:off x="1099800" y="1282875"/>
              <a:ext cx="881950" cy="1128225"/>
            </a:xfrm>
            <a:custGeom>
              <a:avLst/>
              <a:gdLst/>
              <a:ahLst/>
              <a:cxnLst/>
              <a:rect l="l" t="t" r="r" b="b"/>
              <a:pathLst>
                <a:path w="35278" h="45129" extrusionOk="0">
                  <a:moveTo>
                    <a:pt x="3462" y="0"/>
                  </a:moveTo>
                  <a:cubicBezTo>
                    <a:pt x="2611" y="0"/>
                    <a:pt x="1897" y="727"/>
                    <a:pt x="1970" y="1611"/>
                  </a:cubicBezTo>
                  <a:lnTo>
                    <a:pt x="1970" y="1630"/>
                  </a:lnTo>
                  <a:cubicBezTo>
                    <a:pt x="2141" y="3583"/>
                    <a:pt x="1652" y="5438"/>
                    <a:pt x="1016" y="7243"/>
                  </a:cubicBezTo>
                  <a:cubicBezTo>
                    <a:pt x="71" y="9910"/>
                    <a:pt x="4" y="12530"/>
                    <a:pt x="1248" y="15111"/>
                  </a:cubicBezTo>
                  <a:cubicBezTo>
                    <a:pt x="1549" y="15730"/>
                    <a:pt x="1786" y="16438"/>
                    <a:pt x="1532" y="17022"/>
                  </a:cubicBezTo>
                  <a:cubicBezTo>
                    <a:pt x="606" y="19147"/>
                    <a:pt x="1" y="24423"/>
                    <a:pt x="6" y="24875"/>
                  </a:cubicBezTo>
                  <a:cubicBezTo>
                    <a:pt x="46" y="28599"/>
                    <a:pt x="1647" y="31545"/>
                    <a:pt x="4492" y="33866"/>
                  </a:cubicBezTo>
                  <a:cubicBezTo>
                    <a:pt x="5120" y="34382"/>
                    <a:pt x="5592" y="34974"/>
                    <a:pt x="5773" y="35788"/>
                  </a:cubicBezTo>
                  <a:cubicBezTo>
                    <a:pt x="6136" y="37445"/>
                    <a:pt x="7606" y="42149"/>
                    <a:pt x="9832" y="43589"/>
                  </a:cubicBezTo>
                  <a:cubicBezTo>
                    <a:pt x="11626" y="44612"/>
                    <a:pt x="13466" y="45129"/>
                    <a:pt x="15351" y="45129"/>
                  </a:cubicBezTo>
                  <a:cubicBezTo>
                    <a:pt x="16518" y="45129"/>
                    <a:pt x="17703" y="44931"/>
                    <a:pt x="18905" y="44532"/>
                  </a:cubicBezTo>
                  <a:cubicBezTo>
                    <a:pt x="19275" y="44409"/>
                    <a:pt x="19753" y="44372"/>
                    <a:pt x="20306" y="44372"/>
                  </a:cubicBezTo>
                  <a:cubicBezTo>
                    <a:pt x="21143" y="44372"/>
                    <a:pt x="22153" y="44456"/>
                    <a:pt x="23227" y="44456"/>
                  </a:cubicBezTo>
                  <a:cubicBezTo>
                    <a:pt x="25071" y="44456"/>
                    <a:pt x="27103" y="44207"/>
                    <a:pt x="28766" y="42849"/>
                  </a:cubicBezTo>
                  <a:cubicBezTo>
                    <a:pt x="30083" y="41789"/>
                    <a:pt x="31659" y="41198"/>
                    <a:pt x="33018" y="40241"/>
                  </a:cubicBezTo>
                  <a:cubicBezTo>
                    <a:pt x="33040" y="40224"/>
                    <a:pt x="33060" y="40207"/>
                    <a:pt x="33077" y="40191"/>
                  </a:cubicBezTo>
                  <a:cubicBezTo>
                    <a:pt x="33194" y="40073"/>
                    <a:pt x="33305" y="39959"/>
                    <a:pt x="33417" y="39845"/>
                  </a:cubicBezTo>
                  <a:cubicBezTo>
                    <a:pt x="33423" y="39836"/>
                    <a:pt x="33431" y="39828"/>
                    <a:pt x="33437" y="39820"/>
                  </a:cubicBezTo>
                  <a:cubicBezTo>
                    <a:pt x="34742" y="38257"/>
                    <a:pt x="34926" y="36539"/>
                    <a:pt x="34137" y="34678"/>
                  </a:cubicBezTo>
                  <a:cubicBezTo>
                    <a:pt x="33598" y="33403"/>
                    <a:pt x="33668" y="32103"/>
                    <a:pt x="34176" y="30839"/>
                  </a:cubicBezTo>
                  <a:cubicBezTo>
                    <a:pt x="34943" y="28942"/>
                    <a:pt x="35278" y="27054"/>
                    <a:pt x="34340" y="25120"/>
                  </a:cubicBezTo>
                  <a:cubicBezTo>
                    <a:pt x="32842" y="21867"/>
                    <a:pt x="30831" y="20785"/>
                    <a:pt x="29528" y="19147"/>
                  </a:cubicBezTo>
                  <a:cubicBezTo>
                    <a:pt x="28306" y="17613"/>
                    <a:pt x="27132" y="9679"/>
                    <a:pt x="18383" y="7026"/>
                  </a:cubicBezTo>
                  <a:cubicBezTo>
                    <a:pt x="18260" y="6998"/>
                    <a:pt x="18143" y="6973"/>
                    <a:pt x="18023" y="6945"/>
                  </a:cubicBezTo>
                  <a:cubicBezTo>
                    <a:pt x="18006" y="6942"/>
                    <a:pt x="17992" y="6939"/>
                    <a:pt x="17973" y="6931"/>
                  </a:cubicBezTo>
                  <a:cubicBezTo>
                    <a:pt x="16938" y="6565"/>
                    <a:pt x="15894" y="6225"/>
                    <a:pt x="14876" y="5821"/>
                  </a:cubicBezTo>
                  <a:cubicBezTo>
                    <a:pt x="14354" y="5611"/>
                    <a:pt x="12789" y="4696"/>
                    <a:pt x="12095" y="3843"/>
                  </a:cubicBezTo>
                  <a:cubicBezTo>
                    <a:pt x="12089" y="3834"/>
                    <a:pt x="12081" y="3823"/>
                    <a:pt x="12075" y="3815"/>
                  </a:cubicBezTo>
                  <a:cubicBezTo>
                    <a:pt x="11166" y="2473"/>
                    <a:pt x="8786" y="1273"/>
                    <a:pt x="6719" y="682"/>
                  </a:cubicBezTo>
                  <a:cubicBezTo>
                    <a:pt x="6049" y="495"/>
                    <a:pt x="4718" y="219"/>
                    <a:pt x="3742" y="26"/>
                  </a:cubicBezTo>
                  <a:cubicBezTo>
                    <a:pt x="3648" y="9"/>
                    <a:pt x="3554" y="0"/>
                    <a:pt x="3462" y="0"/>
                  </a:cubicBezTo>
                  <a:close/>
                </a:path>
              </a:pathLst>
            </a:custGeom>
            <a:solidFill>
              <a:srgbClr val="93B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1176600" y="1403275"/>
              <a:ext cx="733175" cy="881600"/>
            </a:xfrm>
            <a:custGeom>
              <a:avLst/>
              <a:gdLst/>
              <a:ahLst/>
              <a:cxnLst/>
              <a:rect l="l" t="t" r="r" b="b"/>
              <a:pathLst>
                <a:path w="29327" h="35264" extrusionOk="0">
                  <a:moveTo>
                    <a:pt x="7209" y="0"/>
                  </a:moveTo>
                  <a:cubicBezTo>
                    <a:pt x="6445" y="1666"/>
                    <a:pt x="6732" y="3393"/>
                    <a:pt x="5555" y="4690"/>
                  </a:cubicBezTo>
                  <a:cubicBezTo>
                    <a:pt x="4350" y="3284"/>
                    <a:pt x="3970" y="1465"/>
                    <a:pt x="2667" y="229"/>
                  </a:cubicBezTo>
                  <a:lnTo>
                    <a:pt x="2667" y="229"/>
                  </a:lnTo>
                  <a:cubicBezTo>
                    <a:pt x="3502" y="3744"/>
                    <a:pt x="5337" y="6844"/>
                    <a:pt x="7070" y="10289"/>
                  </a:cubicBezTo>
                  <a:cubicBezTo>
                    <a:pt x="4185" y="9904"/>
                    <a:pt x="2135" y="8526"/>
                    <a:pt x="0" y="7290"/>
                  </a:cubicBezTo>
                  <a:lnTo>
                    <a:pt x="0" y="7290"/>
                  </a:lnTo>
                  <a:cubicBezTo>
                    <a:pt x="179" y="8208"/>
                    <a:pt x="854" y="8596"/>
                    <a:pt x="1504" y="8997"/>
                  </a:cubicBezTo>
                  <a:cubicBezTo>
                    <a:pt x="2972" y="9904"/>
                    <a:pt x="4542" y="10601"/>
                    <a:pt x="6224" y="10981"/>
                  </a:cubicBezTo>
                  <a:cubicBezTo>
                    <a:pt x="7282" y="11221"/>
                    <a:pt x="7932" y="11795"/>
                    <a:pt x="8384" y="12783"/>
                  </a:cubicBezTo>
                  <a:cubicBezTo>
                    <a:pt x="9709" y="15679"/>
                    <a:pt x="11444" y="18329"/>
                    <a:pt x="13369" y="20859"/>
                  </a:cubicBezTo>
                  <a:cubicBezTo>
                    <a:pt x="13623" y="21194"/>
                    <a:pt x="14069" y="21482"/>
                    <a:pt x="13804" y="22293"/>
                  </a:cubicBezTo>
                  <a:cubicBezTo>
                    <a:pt x="9938" y="21975"/>
                    <a:pt x="6088" y="21384"/>
                    <a:pt x="1973" y="20053"/>
                  </a:cubicBezTo>
                  <a:lnTo>
                    <a:pt x="1973" y="20053"/>
                  </a:lnTo>
                  <a:cubicBezTo>
                    <a:pt x="2461" y="21217"/>
                    <a:pt x="3136" y="21476"/>
                    <a:pt x="3831" y="21668"/>
                  </a:cubicBezTo>
                  <a:cubicBezTo>
                    <a:pt x="7025" y="22550"/>
                    <a:pt x="10309" y="22893"/>
                    <a:pt x="13606" y="22949"/>
                  </a:cubicBezTo>
                  <a:cubicBezTo>
                    <a:pt x="14574" y="22966"/>
                    <a:pt x="15205" y="23105"/>
                    <a:pt x="15782" y="23867"/>
                  </a:cubicBezTo>
                  <a:cubicBezTo>
                    <a:pt x="17099" y="25602"/>
                    <a:pt x="18505" y="27270"/>
                    <a:pt x="20084" y="28780"/>
                  </a:cubicBezTo>
                  <a:cubicBezTo>
                    <a:pt x="20310" y="28994"/>
                    <a:pt x="20600" y="29223"/>
                    <a:pt x="20338" y="29795"/>
                  </a:cubicBezTo>
                  <a:cubicBezTo>
                    <a:pt x="18516" y="30512"/>
                    <a:pt x="16544" y="31212"/>
                    <a:pt x="14530" y="31820"/>
                  </a:cubicBezTo>
                  <a:cubicBezTo>
                    <a:pt x="12490" y="32437"/>
                    <a:pt x="10303" y="32404"/>
                    <a:pt x="8308" y="33263"/>
                  </a:cubicBezTo>
                  <a:cubicBezTo>
                    <a:pt x="8732" y="33461"/>
                    <a:pt x="9157" y="33527"/>
                    <a:pt x="9579" y="33527"/>
                  </a:cubicBezTo>
                  <a:cubicBezTo>
                    <a:pt x="10048" y="33527"/>
                    <a:pt x="10514" y="33446"/>
                    <a:pt x="10973" y="33374"/>
                  </a:cubicBezTo>
                  <a:cubicBezTo>
                    <a:pt x="14047" y="32897"/>
                    <a:pt x="17080" y="32166"/>
                    <a:pt x="19869" y="30780"/>
                  </a:cubicBezTo>
                  <a:cubicBezTo>
                    <a:pt x="20353" y="30540"/>
                    <a:pt x="20759" y="30431"/>
                    <a:pt x="21123" y="30431"/>
                  </a:cubicBezTo>
                  <a:cubicBezTo>
                    <a:pt x="21782" y="30431"/>
                    <a:pt x="22306" y="30787"/>
                    <a:pt x="22913" y="31380"/>
                  </a:cubicBezTo>
                  <a:cubicBezTo>
                    <a:pt x="24300" y="32738"/>
                    <a:pt x="25814" y="33957"/>
                    <a:pt x="27304" y="35263"/>
                  </a:cubicBezTo>
                  <a:cubicBezTo>
                    <a:pt x="27578" y="34778"/>
                    <a:pt x="27346" y="34568"/>
                    <a:pt x="27195" y="34401"/>
                  </a:cubicBezTo>
                  <a:cubicBezTo>
                    <a:pt x="26668" y="33812"/>
                    <a:pt x="26124" y="33232"/>
                    <a:pt x="25549" y="32696"/>
                  </a:cubicBezTo>
                  <a:cubicBezTo>
                    <a:pt x="24277" y="31514"/>
                    <a:pt x="24252" y="31514"/>
                    <a:pt x="25290" y="30041"/>
                  </a:cubicBezTo>
                  <a:cubicBezTo>
                    <a:pt x="26593" y="28197"/>
                    <a:pt x="27653" y="26224"/>
                    <a:pt x="28526" y="24151"/>
                  </a:cubicBezTo>
                  <a:cubicBezTo>
                    <a:pt x="28894" y="23284"/>
                    <a:pt x="29327" y="22408"/>
                    <a:pt x="29154" y="21362"/>
                  </a:cubicBezTo>
                  <a:lnTo>
                    <a:pt x="29154" y="21362"/>
                  </a:lnTo>
                  <a:cubicBezTo>
                    <a:pt x="28551" y="22221"/>
                    <a:pt x="28046" y="23128"/>
                    <a:pt x="27605" y="24062"/>
                  </a:cubicBezTo>
                  <a:cubicBezTo>
                    <a:pt x="26732" y="25912"/>
                    <a:pt x="25770" y="27717"/>
                    <a:pt x="24587" y="29396"/>
                  </a:cubicBezTo>
                  <a:cubicBezTo>
                    <a:pt x="24038" y="30176"/>
                    <a:pt x="23785" y="30545"/>
                    <a:pt x="23481" y="30545"/>
                  </a:cubicBezTo>
                  <a:cubicBezTo>
                    <a:pt x="23213" y="30545"/>
                    <a:pt x="22904" y="30258"/>
                    <a:pt x="22319" y="29714"/>
                  </a:cubicBezTo>
                  <a:cubicBezTo>
                    <a:pt x="21789" y="29218"/>
                    <a:pt x="21259" y="28724"/>
                    <a:pt x="20743" y="28210"/>
                  </a:cubicBezTo>
                  <a:cubicBezTo>
                    <a:pt x="18547" y="26032"/>
                    <a:pt x="18985" y="26453"/>
                    <a:pt x="20084" y="24257"/>
                  </a:cubicBezTo>
                  <a:cubicBezTo>
                    <a:pt x="20614" y="23192"/>
                    <a:pt x="21183" y="22146"/>
                    <a:pt x="21677" y="21069"/>
                  </a:cubicBezTo>
                  <a:cubicBezTo>
                    <a:pt x="22274" y="19771"/>
                    <a:pt x="22854" y="18457"/>
                    <a:pt x="22891" y="16954"/>
                  </a:cubicBezTo>
                  <a:lnTo>
                    <a:pt x="22891" y="16954"/>
                  </a:lnTo>
                  <a:cubicBezTo>
                    <a:pt x="21356" y="19730"/>
                    <a:pt x="20363" y="22787"/>
                    <a:pt x="18371" y="25563"/>
                  </a:cubicBezTo>
                  <a:cubicBezTo>
                    <a:pt x="17490" y="24458"/>
                    <a:pt x="16767" y="23443"/>
                    <a:pt x="15930" y="22536"/>
                  </a:cubicBezTo>
                  <a:cubicBezTo>
                    <a:pt x="15141" y="21677"/>
                    <a:pt x="15129" y="20954"/>
                    <a:pt x="15685" y="19905"/>
                  </a:cubicBezTo>
                  <a:cubicBezTo>
                    <a:pt x="17141" y="17160"/>
                    <a:pt x="18327" y="14289"/>
                    <a:pt x="18963" y="11224"/>
                  </a:cubicBezTo>
                  <a:cubicBezTo>
                    <a:pt x="19097" y="10568"/>
                    <a:pt x="19303" y="9912"/>
                    <a:pt x="18815" y="9226"/>
                  </a:cubicBezTo>
                  <a:cubicBezTo>
                    <a:pt x="17716" y="13076"/>
                    <a:pt x="16452" y="16814"/>
                    <a:pt x="14577" y="20578"/>
                  </a:cubicBezTo>
                  <a:cubicBezTo>
                    <a:pt x="13232" y="19085"/>
                    <a:pt x="12499" y="17598"/>
                    <a:pt x="11522" y="16293"/>
                  </a:cubicBezTo>
                  <a:cubicBezTo>
                    <a:pt x="10750" y="15255"/>
                    <a:pt x="10719" y="14423"/>
                    <a:pt x="11461" y="13280"/>
                  </a:cubicBezTo>
                  <a:cubicBezTo>
                    <a:pt x="13079" y="10783"/>
                    <a:pt x="14351" y="8091"/>
                    <a:pt x="15057" y="5167"/>
                  </a:cubicBezTo>
                  <a:cubicBezTo>
                    <a:pt x="15157" y="4760"/>
                    <a:pt x="15255" y="4366"/>
                    <a:pt x="14781" y="3521"/>
                  </a:cubicBezTo>
                  <a:cubicBezTo>
                    <a:pt x="13782" y="7457"/>
                    <a:pt x="12354" y="10719"/>
                    <a:pt x="10275" y="14027"/>
                  </a:cubicBezTo>
                  <a:cubicBezTo>
                    <a:pt x="9369" y="12289"/>
                    <a:pt x="8702" y="10777"/>
                    <a:pt x="7834" y="9393"/>
                  </a:cubicBezTo>
                  <a:cubicBezTo>
                    <a:pt x="6587" y="7413"/>
                    <a:pt x="5803" y="5524"/>
                    <a:pt x="7067" y="3186"/>
                  </a:cubicBezTo>
                  <a:cubicBezTo>
                    <a:pt x="7480" y="2416"/>
                    <a:pt x="7801" y="1286"/>
                    <a:pt x="7209" y="0"/>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4"/>
        <p:cNvGrpSpPr/>
        <p:nvPr/>
      </p:nvGrpSpPr>
      <p:grpSpPr>
        <a:xfrm>
          <a:off x="0" y="0"/>
          <a:ext cx="0" cy="0"/>
          <a:chOff x="0" y="0"/>
          <a:chExt cx="0" cy="0"/>
        </a:xfrm>
      </p:grpSpPr>
      <p:sp>
        <p:nvSpPr>
          <p:cNvPr id="135" name="Google Shape;135;p7"/>
          <p:cNvSpPr/>
          <p:nvPr/>
        </p:nvSpPr>
        <p:spPr>
          <a:xfrm flipH="1">
            <a:off x="-25" y="4609501"/>
            <a:ext cx="9144071" cy="548652"/>
          </a:xfrm>
          <a:custGeom>
            <a:avLst/>
            <a:gdLst/>
            <a:ahLst/>
            <a:cxnLst/>
            <a:rect l="l" t="t" r="r" b="b"/>
            <a:pathLst>
              <a:path w="266591" h="20099" extrusionOk="0">
                <a:moveTo>
                  <a:pt x="177921" y="0"/>
                </a:moveTo>
                <a:cubicBezTo>
                  <a:pt x="141060" y="0"/>
                  <a:pt x="115281" y="7266"/>
                  <a:pt x="83821" y="7266"/>
                </a:cubicBezTo>
                <a:cubicBezTo>
                  <a:pt x="72193" y="7266"/>
                  <a:pt x="59789" y="6273"/>
                  <a:pt x="45762" y="3555"/>
                </a:cubicBezTo>
                <a:cubicBezTo>
                  <a:pt x="37645" y="1748"/>
                  <a:pt x="27129" y="496"/>
                  <a:pt x="16785" y="496"/>
                </a:cubicBezTo>
                <a:cubicBezTo>
                  <a:pt x="10985" y="496"/>
                  <a:pt x="5238" y="890"/>
                  <a:pt x="1" y="1800"/>
                </a:cubicBezTo>
                <a:lnTo>
                  <a:pt x="1" y="20098"/>
                </a:lnTo>
                <a:lnTo>
                  <a:pt x="266590" y="20098"/>
                </a:lnTo>
                <a:lnTo>
                  <a:pt x="266590" y="4512"/>
                </a:lnTo>
                <a:cubicBezTo>
                  <a:pt x="261542" y="6524"/>
                  <a:pt x="255665" y="7280"/>
                  <a:pt x="249337" y="7280"/>
                </a:cubicBezTo>
                <a:cubicBezTo>
                  <a:pt x="231731" y="7280"/>
                  <a:pt x="210633" y="1424"/>
                  <a:pt x="194179" y="472"/>
                </a:cubicBezTo>
                <a:cubicBezTo>
                  <a:pt x="188509" y="144"/>
                  <a:pt x="183105" y="0"/>
                  <a:pt x="177921" y="0"/>
                </a:cubicBezTo>
                <a:close/>
              </a:path>
            </a:pathLst>
          </a:custGeom>
          <a:solidFill>
            <a:srgbClr val="93B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grpSp>
        <p:nvGrpSpPr>
          <p:cNvPr id="137" name="Google Shape;137;p7"/>
          <p:cNvGrpSpPr/>
          <p:nvPr/>
        </p:nvGrpSpPr>
        <p:grpSpPr>
          <a:xfrm rot="1360296">
            <a:off x="-95103" y="4056361"/>
            <a:ext cx="1467215" cy="1722065"/>
            <a:chOff x="6820850" y="1569000"/>
            <a:chExt cx="477125" cy="560000"/>
          </a:xfrm>
        </p:grpSpPr>
        <p:sp>
          <p:nvSpPr>
            <p:cNvPr id="138" name="Google Shape;138;p7"/>
            <p:cNvSpPr/>
            <p:nvPr/>
          </p:nvSpPr>
          <p:spPr>
            <a:xfrm>
              <a:off x="6820850" y="1569000"/>
              <a:ext cx="477125" cy="560000"/>
            </a:xfrm>
            <a:custGeom>
              <a:avLst/>
              <a:gdLst/>
              <a:ahLst/>
              <a:cxnLst/>
              <a:rect l="l" t="t" r="r" b="b"/>
              <a:pathLst>
                <a:path w="19085" h="22400" extrusionOk="0">
                  <a:moveTo>
                    <a:pt x="8483" y="10467"/>
                  </a:moveTo>
                  <a:cubicBezTo>
                    <a:pt x="8484" y="10468"/>
                    <a:pt x="8484" y="10469"/>
                    <a:pt x="8482" y="10469"/>
                  </a:cubicBezTo>
                  <a:cubicBezTo>
                    <a:pt x="8482" y="10468"/>
                    <a:pt x="8483" y="10467"/>
                    <a:pt x="8483" y="10467"/>
                  </a:cubicBezTo>
                  <a:close/>
                  <a:moveTo>
                    <a:pt x="18146" y="1"/>
                  </a:moveTo>
                  <a:cubicBezTo>
                    <a:pt x="18092" y="1"/>
                    <a:pt x="18028" y="30"/>
                    <a:pt x="17956" y="89"/>
                  </a:cubicBezTo>
                  <a:cubicBezTo>
                    <a:pt x="17589" y="397"/>
                    <a:pt x="17158" y="581"/>
                    <a:pt x="16737" y="792"/>
                  </a:cubicBezTo>
                  <a:cubicBezTo>
                    <a:pt x="16198" y="1061"/>
                    <a:pt x="15672" y="1358"/>
                    <a:pt x="15212" y="1755"/>
                  </a:cubicBezTo>
                  <a:cubicBezTo>
                    <a:pt x="14812" y="2103"/>
                    <a:pt x="14495" y="2502"/>
                    <a:pt x="14361" y="3024"/>
                  </a:cubicBezTo>
                  <a:cubicBezTo>
                    <a:pt x="14266" y="3392"/>
                    <a:pt x="14253" y="3761"/>
                    <a:pt x="14452" y="4097"/>
                  </a:cubicBezTo>
                  <a:cubicBezTo>
                    <a:pt x="14533" y="4231"/>
                    <a:pt x="14520" y="4308"/>
                    <a:pt x="14420" y="4418"/>
                  </a:cubicBezTo>
                  <a:cubicBezTo>
                    <a:pt x="13984" y="4891"/>
                    <a:pt x="13558" y="5371"/>
                    <a:pt x="13127" y="5848"/>
                  </a:cubicBezTo>
                  <a:cubicBezTo>
                    <a:pt x="12869" y="6134"/>
                    <a:pt x="12645" y="6460"/>
                    <a:pt x="12351" y="6699"/>
                  </a:cubicBezTo>
                  <a:cubicBezTo>
                    <a:pt x="11276" y="7572"/>
                    <a:pt x="10329" y="8576"/>
                    <a:pt x="9364" y="9561"/>
                  </a:cubicBezTo>
                  <a:cubicBezTo>
                    <a:pt x="9071" y="9860"/>
                    <a:pt x="8814" y="10196"/>
                    <a:pt x="8485" y="10463"/>
                  </a:cubicBezTo>
                  <a:lnTo>
                    <a:pt x="8485" y="10463"/>
                  </a:lnTo>
                  <a:cubicBezTo>
                    <a:pt x="8870" y="9600"/>
                    <a:pt x="9121" y="8683"/>
                    <a:pt x="9487" y="7812"/>
                  </a:cubicBezTo>
                  <a:cubicBezTo>
                    <a:pt x="9563" y="7630"/>
                    <a:pt x="9584" y="7392"/>
                    <a:pt x="9828" y="7392"/>
                  </a:cubicBezTo>
                  <a:cubicBezTo>
                    <a:pt x="9858" y="7392"/>
                    <a:pt x="9891" y="7395"/>
                    <a:pt x="9928" y="7403"/>
                  </a:cubicBezTo>
                  <a:cubicBezTo>
                    <a:pt x="9930" y="7403"/>
                    <a:pt x="9931" y="7403"/>
                    <a:pt x="9933" y="7403"/>
                  </a:cubicBezTo>
                  <a:cubicBezTo>
                    <a:pt x="9946" y="7403"/>
                    <a:pt x="9961" y="7394"/>
                    <a:pt x="9973" y="7387"/>
                  </a:cubicBezTo>
                  <a:cubicBezTo>
                    <a:pt x="10428" y="7180"/>
                    <a:pt x="10841" y="6910"/>
                    <a:pt x="11177" y="6542"/>
                  </a:cubicBezTo>
                  <a:cubicBezTo>
                    <a:pt x="11929" y="5722"/>
                    <a:pt x="12377" y="4725"/>
                    <a:pt x="12715" y="3687"/>
                  </a:cubicBezTo>
                  <a:cubicBezTo>
                    <a:pt x="12982" y="2872"/>
                    <a:pt x="13158" y="2021"/>
                    <a:pt x="13036" y="1146"/>
                  </a:cubicBezTo>
                  <a:cubicBezTo>
                    <a:pt x="13008" y="959"/>
                    <a:pt x="12963" y="872"/>
                    <a:pt x="12872" y="872"/>
                  </a:cubicBezTo>
                  <a:cubicBezTo>
                    <a:pt x="12814" y="872"/>
                    <a:pt x="12737" y="908"/>
                    <a:pt x="12635" y="976"/>
                  </a:cubicBezTo>
                  <a:cubicBezTo>
                    <a:pt x="12581" y="1012"/>
                    <a:pt x="12528" y="1044"/>
                    <a:pt x="12482" y="1088"/>
                  </a:cubicBezTo>
                  <a:cubicBezTo>
                    <a:pt x="12066" y="1506"/>
                    <a:pt x="11592" y="1856"/>
                    <a:pt x="11133" y="2224"/>
                  </a:cubicBezTo>
                  <a:cubicBezTo>
                    <a:pt x="10648" y="2613"/>
                    <a:pt x="10187" y="3024"/>
                    <a:pt x="9801" y="3515"/>
                  </a:cubicBezTo>
                  <a:cubicBezTo>
                    <a:pt x="9151" y="4346"/>
                    <a:pt x="8821" y="5275"/>
                    <a:pt x="8973" y="6343"/>
                  </a:cubicBezTo>
                  <a:cubicBezTo>
                    <a:pt x="9014" y="6630"/>
                    <a:pt x="9059" y="6946"/>
                    <a:pt x="9268" y="7145"/>
                  </a:cubicBezTo>
                  <a:cubicBezTo>
                    <a:pt x="9432" y="7304"/>
                    <a:pt x="9385" y="7410"/>
                    <a:pt x="9329" y="7560"/>
                  </a:cubicBezTo>
                  <a:cubicBezTo>
                    <a:pt x="8950" y="8563"/>
                    <a:pt x="8572" y="9569"/>
                    <a:pt x="8188" y="10571"/>
                  </a:cubicBezTo>
                  <a:cubicBezTo>
                    <a:pt x="8119" y="10749"/>
                    <a:pt x="8112" y="10941"/>
                    <a:pt x="7965" y="11102"/>
                  </a:cubicBezTo>
                  <a:cubicBezTo>
                    <a:pt x="6079" y="13162"/>
                    <a:pt x="4367" y="15365"/>
                    <a:pt x="2736" y="17632"/>
                  </a:cubicBezTo>
                  <a:cubicBezTo>
                    <a:pt x="2707" y="17671"/>
                    <a:pt x="2695" y="17736"/>
                    <a:pt x="2608" y="17736"/>
                  </a:cubicBezTo>
                  <a:cubicBezTo>
                    <a:pt x="2595" y="17736"/>
                    <a:pt x="2579" y="17735"/>
                    <a:pt x="2562" y="17731"/>
                  </a:cubicBezTo>
                  <a:cubicBezTo>
                    <a:pt x="2784" y="17057"/>
                    <a:pt x="2513" y="16296"/>
                    <a:pt x="2988" y="15664"/>
                  </a:cubicBezTo>
                  <a:cubicBezTo>
                    <a:pt x="3197" y="15382"/>
                    <a:pt x="3309" y="15039"/>
                    <a:pt x="3510" y="14747"/>
                  </a:cubicBezTo>
                  <a:cubicBezTo>
                    <a:pt x="4072" y="13922"/>
                    <a:pt x="4463" y="13029"/>
                    <a:pt x="4649" y="12037"/>
                  </a:cubicBezTo>
                  <a:cubicBezTo>
                    <a:pt x="4766" y="11415"/>
                    <a:pt x="4830" y="10795"/>
                    <a:pt x="4862" y="10170"/>
                  </a:cubicBezTo>
                  <a:cubicBezTo>
                    <a:pt x="4910" y="9254"/>
                    <a:pt x="4914" y="8337"/>
                    <a:pt x="4926" y="7421"/>
                  </a:cubicBezTo>
                  <a:cubicBezTo>
                    <a:pt x="4930" y="7226"/>
                    <a:pt x="4897" y="7030"/>
                    <a:pt x="4861" y="6838"/>
                  </a:cubicBezTo>
                  <a:cubicBezTo>
                    <a:pt x="4833" y="6693"/>
                    <a:pt x="4876" y="6480"/>
                    <a:pt x="4690" y="6433"/>
                  </a:cubicBezTo>
                  <a:cubicBezTo>
                    <a:pt x="4669" y="6428"/>
                    <a:pt x="4650" y="6426"/>
                    <a:pt x="4630" y="6426"/>
                  </a:cubicBezTo>
                  <a:cubicBezTo>
                    <a:pt x="4474" y="6426"/>
                    <a:pt x="4369" y="6584"/>
                    <a:pt x="4279" y="6697"/>
                  </a:cubicBezTo>
                  <a:cubicBezTo>
                    <a:pt x="3687" y="7447"/>
                    <a:pt x="3090" y="8196"/>
                    <a:pt x="2583" y="9009"/>
                  </a:cubicBezTo>
                  <a:cubicBezTo>
                    <a:pt x="1147" y="11322"/>
                    <a:pt x="1161" y="13684"/>
                    <a:pt x="2342" y="16083"/>
                  </a:cubicBezTo>
                  <a:cubicBezTo>
                    <a:pt x="2390" y="16182"/>
                    <a:pt x="2404" y="16272"/>
                    <a:pt x="2398" y="16375"/>
                  </a:cubicBezTo>
                  <a:cubicBezTo>
                    <a:pt x="2367" y="17027"/>
                    <a:pt x="2283" y="17672"/>
                    <a:pt x="2180" y="18314"/>
                  </a:cubicBezTo>
                  <a:cubicBezTo>
                    <a:pt x="2160" y="18432"/>
                    <a:pt x="2123" y="18540"/>
                    <a:pt x="2060" y="18643"/>
                  </a:cubicBezTo>
                  <a:cubicBezTo>
                    <a:pt x="1446" y="19645"/>
                    <a:pt x="833" y="20648"/>
                    <a:pt x="218" y="21650"/>
                  </a:cubicBezTo>
                  <a:cubicBezTo>
                    <a:pt x="142" y="21773"/>
                    <a:pt x="95" y="21904"/>
                    <a:pt x="60" y="22039"/>
                  </a:cubicBezTo>
                  <a:cubicBezTo>
                    <a:pt x="1" y="22262"/>
                    <a:pt x="153" y="22337"/>
                    <a:pt x="318" y="22385"/>
                  </a:cubicBezTo>
                  <a:cubicBezTo>
                    <a:pt x="351" y="22395"/>
                    <a:pt x="382" y="22399"/>
                    <a:pt x="410" y="22399"/>
                  </a:cubicBezTo>
                  <a:cubicBezTo>
                    <a:pt x="525" y="22399"/>
                    <a:pt x="600" y="22323"/>
                    <a:pt x="626" y="22186"/>
                  </a:cubicBezTo>
                  <a:cubicBezTo>
                    <a:pt x="646" y="22090"/>
                    <a:pt x="689" y="22010"/>
                    <a:pt x="737" y="21928"/>
                  </a:cubicBezTo>
                  <a:cubicBezTo>
                    <a:pt x="1094" y="21331"/>
                    <a:pt x="1457" y="20733"/>
                    <a:pt x="1814" y="20134"/>
                  </a:cubicBezTo>
                  <a:cubicBezTo>
                    <a:pt x="1856" y="20064"/>
                    <a:pt x="1906" y="20012"/>
                    <a:pt x="1989" y="19990"/>
                  </a:cubicBezTo>
                  <a:cubicBezTo>
                    <a:pt x="2538" y="19848"/>
                    <a:pt x="3059" y="19619"/>
                    <a:pt x="3561" y="19371"/>
                  </a:cubicBezTo>
                  <a:cubicBezTo>
                    <a:pt x="3703" y="19300"/>
                    <a:pt x="3833" y="19270"/>
                    <a:pt x="3957" y="19270"/>
                  </a:cubicBezTo>
                  <a:cubicBezTo>
                    <a:pt x="4123" y="19270"/>
                    <a:pt x="4280" y="19324"/>
                    <a:pt x="4444" y="19406"/>
                  </a:cubicBezTo>
                  <a:cubicBezTo>
                    <a:pt x="4508" y="19439"/>
                    <a:pt x="4564" y="19484"/>
                    <a:pt x="4628" y="19512"/>
                  </a:cubicBezTo>
                  <a:cubicBezTo>
                    <a:pt x="4924" y="19646"/>
                    <a:pt x="5211" y="19791"/>
                    <a:pt x="5551" y="19817"/>
                  </a:cubicBezTo>
                  <a:cubicBezTo>
                    <a:pt x="5649" y="19824"/>
                    <a:pt x="5745" y="19828"/>
                    <a:pt x="5839" y="19828"/>
                  </a:cubicBezTo>
                  <a:cubicBezTo>
                    <a:pt x="6898" y="19828"/>
                    <a:pt x="7750" y="19355"/>
                    <a:pt x="8456" y="18559"/>
                  </a:cubicBezTo>
                  <a:cubicBezTo>
                    <a:pt x="8733" y="18249"/>
                    <a:pt x="9024" y="17957"/>
                    <a:pt x="9324" y="17669"/>
                  </a:cubicBezTo>
                  <a:cubicBezTo>
                    <a:pt x="9766" y="17244"/>
                    <a:pt x="10168" y="16784"/>
                    <a:pt x="10449" y="16231"/>
                  </a:cubicBezTo>
                  <a:cubicBezTo>
                    <a:pt x="10517" y="16098"/>
                    <a:pt x="10604" y="15963"/>
                    <a:pt x="10500" y="15815"/>
                  </a:cubicBezTo>
                  <a:cubicBezTo>
                    <a:pt x="10442" y="15733"/>
                    <a:pt x="10363" y="15711"/>
                    <a:pt x="10281" y="15711"/>
                  </a:cubicBezTo>
                  <a:cubicBezTo>
                    <a:pt x="10224" y="15711"/>
                    <a:pt x="10165" y="15722"/>
                    <a:pt x="10109" y="15729"/>
                  </a:cubicBezTo>
                  <a:cubicBezTo>
                    <a:pt x="9892" y="15753"/>
                    <a:pt x="9677" y="15802"/>
                    <a:pt x="9460" y="15832"/>
                  </a:cubicBezTo>
                  <a:cubicBezTo>
                    <a:pt x="8813" y="15925"/>
                    <a:pt x="8156" y="15884"/>
                    <a:pt x="7515" y="16007"/>
                  </a:cubicBezTo>
                  <a:cubicBezTo>
                    <a:pt x="5912" y="16317"/>
                    <a:pt x="4653" y="17089"/>
                    <a:pt x="4014" y="18670"/>
                  </a:cubicBezTo>
                  <a:cubicBezTo>
                    <a:pt x="3992" y="18722"/>
                    <a:pt x="3969" y="18770"/>
                    <a:pt x="3914" y="18792"/>
                  </a:cubicBezTo>
                  <a:cubicBezTo>
                    <a:pt x="3365" y="19028"/>
                    <a:pt x="2815" y="19265"/>
                    <a:pt x="2264" y="19502"/>
                  </a:cubicBezTo>
                  <a:cubicBezTo>
                    <a:pt x="2534" y="18990"/>
                    <a:pt x="2834" y="18516"/>
                    <a:pt x="3131" y="18037"/>
                  </a:cubicBezTo>
                  <a:cubicBezTo>
                    <a:pt x="3794" y="16965"/>
                    <a:pt x="4443" y="15883"/>
                    <a:pt x="5163" y="14844"/>
                  </a:cubicBezTo>
                  <a:cubicBezTo>
                    <a:pt x="5291" y="14659"/>
                    <a:pt x="5462" y="14570"/>
                    <a:pt x="5671" y="14494"/>
                  </a:cubicBezTo>
                  <a:cubicBezTo>
                    <a:pt x="6357" y="14243"/>
                    <a:pt x="7078" y="14119"/>
                    <a:pt x="7766" y="13874"/>
                  </a:cubicBezTo>
                  <a:cubicBezTo>
                    <a:pt x="7952" y="13808"/>
                    <a:pt x="8136" y="13740"/>
                    <a:pt x="8308" y="13740"/>
                  </a:cubicBezTo>
                  <a:cubicBezTo>
                    <a:pt x="8485" y="13740"/>
                    <a:pt x="8651" y="13812"/>
                    <a:pt x="8795" y="14032"/>
                  </a:cubicBezTo>
                  <a:cubicBezTo>
                    <a:pt x="8798" y="14041"/>
                    <a:pt x="8806" y="14044"/>
                    <a:pt x="8813" y="14048"/>
                  </a:cubicBezTo>
                  <a:cubicBezTo>
                    <a:pt x="9175" y="14246"/>
                    <a:pt x="9548" y="14388"/>
                    <a:pt x="9945" y="14388"/>
                  </a:cubicBezTo>
                  <a:cubicBezTo>
                    <a:pt x="10083" y="14388"/>
                    <a:pt x="10224" y="14371"/>
                    <a:pt x="10369" y="14333"/>
                  </a:cubicBezTo>
                  <a:cubicBezTo>
                    <a:pt x="10905" y="14192"/>
                    <a:pt x="11410" y="13980"/>
                    <a:pt x="11829" y="13606"/>
                  </a:cubicBezTo>
                  <a:cubicBezTo>
                    <a:pt x="12906" y="12640"/>
                    <a:pt x="13411" y="11360"/>
                    <a:pt x="13765" y="10001"/>
                  </a:cubicBezTo>
                  <a:cubicBezTo>
                    <a:pt x="13792" y="9902"/>
                    <a:pt x="13791" y="9795"/>
                    <a:pt x="13693" y="9721"/>
                  </a:cubicBezTo>
                  <a:cubicBezTo>
                    <a:pt x="13652" y="9691"/>
                    <a:pt x="13612" y="9680"/>
                    <a:pt x="13573" y="9680"/>
                  </a:cubicBezTo>
                  <a:cubicBezTo>
                    <a:pt x="13506" y="9680"/>
                    <a:pt x="13443" y="9715"/>
                    <a:pt x="13386" y="9752"/>
                  </a:cubicBezTo>
                  <a:cubicBezTo>
                    <a:pt x="13122" y="9923"/>
                    <a:pt x="12859" y="10093"/>
                    <a:pt x="12573" y="10225"/>
                  </a:cubicBezTo>
                  <a:cubicBezTo>
                    <a:pt x="11925" y="10526"/>
                    <a:pt x="11275" y="10818"/>
                    <a:pt x="10630" y="11118"/>
                  </a:cubicBezTo>
                  <a:cubicBezTo>
                    <a:pt x="9611" y="11594"/>
                    <a:pt x="8812" y="12309"/>
                    <a:pt x="8283" y="13309"/>
                  </a:cubicBezTo>
                  <a:cubicBezTo>
                    <a:pt x="8233" y="13403"/>
                    <a:pt x="8163" y="13444"/>
                    <a:pt x="8071" y="13474"/>
                  </a:cubicBezTo>
                  <a:cubicBezTo>
                    <a:pt x="7433" y="13687"/>
                    <a:pt x="6794" y="13904"/>
                    <a:pt x="6153" y="14116"/>
                  </a:cubicBezTo>
                  <a:cubicBezTo>
                    <a:pt x="6047" y="14151"/>
                    <a:pt x="5939" y="14187"/>
                    <a:pt x="5827" y="14187"/>
                  </a:cubicBezTo>
                  <a:cubicBezTo>
                    <a:pt x="5793" y="14187"/>
                    <a:pt x="5758" y="14184"/>
                    <a:pt x="5723" y="14176"/>
                  </a:cubicBezTo>
                  <a:cubicBezTo>
                    <a:pt x="5709" y="14114"/>
                    <a:pt x="5751" y="14082"/>
                    <a:pt x="5778" y="14047"/>
                  </a:cubicBezTo>
                  <a:cubicBezTo>
                    <a:pt x="7349" y="11912"/>
                    <a:pt x="9127" y="9961"/>
                    <a:pt x="11061" y="8154"/>
                  </a:cubicBezTo>
                  <a:cubicBezTo>
                    <a:pt x="11138" y="8083"/>
                    <a:pt x="11219" y="8031"/>
                    <a:pt x="11322" y="8003"/>
                  </a:cubicBezTo>
                  <a:cubicBezTo>
                    <a:pt x="12045" y="7798"/>
                    <a:pt x="12758" y="7557"/>
                    <a:pt x="13494" y="7390"/>
                  </a:cubicBezTo>
                  <a:cubicBezTo>
                    <a:pt x="13606" y="7365"/>
                    <a:pt x="13713" y="7352"/>
                    <a:pt x="13815" y="7352"/>
                  </a:cubicBezTo>
                  <a:cubicBezTo>
                    <a:pt x="14002" y="7352"/>
                    <a:pt x="14174" y="7394"/>
                    <a:pt x="14338" y="7473"/>
                  </a:cubicBezTo>
                  <a:cubicBezTo>
                    <a:pt x="14635" y="7615"/>
                    <a:pt x="14937" y="7669"/>
                    <a:pt x="15240" y="7669"/>
                  </a:cubicBezTo>
                  <a:cubicBezTo>
                    <a:pt x="15477" y="7669"/>
                    <a:pt x="15714" y="7636"/>
                    <a:pt x="15950" y="7586"/>
                  </a:cubicBezTo>
                  <a:cubicBezTo>
                    <a:pt x="17189" y="7325"/>
                    <a:pt x="18075" y="6562"/>
                    <a:pt x="18737" y="5512"/>
                  </a:cubicBezTo>
                  <a:cubicBezTo>
                    <a:pt x="18836" y="5352"/>
                    <a:pt x="18927" y="5187"/>
                    <a:pt x="19002" y="5017"/>
                  </a:cubicBezTo>
                  <a:cubicBezTo>
                    <a:pt x="19085" y="4832"/>
                    <a:pt x="19013" y="4722"/>
                    <a:pt x="18825" y="4722"/>
                  </a:cubicBezTo>
                  <a:cubicBezTo>
                    <a:pt x="18815" y="4722"/>
                    <a:pt x="18804" y="4722"/>
                    <a:pt x="18793" y="4723"/>
                  </a:cubicBezTo>
                  <a:cubicBezTo>
                    <a:pt x="18716" y="4729"/>
                    <a:pt x="18638" y="4743"/>
                    <a:pt x="18562" y="4763"/>
                  </a:cubicBezTo>
                  <a:cubicBezTo>
                    <a:pt x="18144" y="4873"/>
                    <a:pt x="17718" y="4943"/>
                    <a:pt x="17290" y="4993"/>
                  </a:cubicBezTo>
                  <a:cubicBezTo>
                    <a:pt x="16792" y="5049"/>
                    <a:pt x="16287" y="5083"/>
                    <a:pt x="15804" y="5225"/>
                  </a:cubicBezTo>
                  <a:cubicBezTo>
                    <a:pt x="14881" y="5498"/>
                    <a:pt x="14139" y="5988"/>
                    <a:pt x="13793" y="6939"/>
                  </a:cubicBezTo>
                  <a:cubicBezTo>
                    <a:pt x="13776" y="6987"/>
                    <a:pt x="13753" y="7020"/>
                    <a:pt x="13706" y="7039"/>
                  </a:cubicBezTo>
                  <a:cubicBezTo>
                    <a:pt x="13141" y="7262"/>
                    <a:pt x="12571" y="7462"/>
                    <a:pt x="11950" y="7497"/>
                  </a:cubicBezTo>
                  <a:cubicBezTo>
                    <a:pt x="12519" y="6841"/>
                    <a:pt x="13230" y="6333"/>
                    <a:pt x="13738" y="5625"/>
                  </a:cubicBezTo>
                  <a:cubicBezTo>
                    <a:pt x="14033" y="5211"/>
                    <a:pt x="14430" y="4878"/>
                    <a:pt x="14780" y="4509"/>
                  </a:cubicBezTo>
                  <a:cubicBezTo>
                    <a:pt x="14842" y="4441"/>
                    <a:pt x="14906" y="4411"/>
                    <a:pt x="14992" y="4411"/>
                  </a:cubicBezTo>
                  <a:cubicBezTo>
                    <a:pt x="15004" y="4411"/>
                    <a:pt x="15015" y="4412"/>
                    <a:pt x="15027" y="4413"/>
                  </a:cubicBezTo>
                  <a:cubicBezTo>
                    <a:pt x="15117" y="4421"/>
                    <a:pt x="15207" y="4426"/>
                    <a:pt x="15297" y="4426"/>
                  </a:cubicBezTo>
                  <a:cubicBezTo>
                    <a:pt x="15464" y="4426"/>
                    <a:pt x="15630" y="4408"/>
                    <a:pt x="15796" y="4356"/>
                  </a:cubicBezTo>
                  <a:cubicBezTo>
                    <a:pt x="16475" y="4143"/>
                    <a:pt x="17024" y="3745"/>
                    <a:pt x="17469" y="3193"/>
                  </a:cubicBezTo>
                  <a:cubicBezTo>
                    <a:pt x="18162" y="2335"/>
                    <a:pt x="18498" y="1373"/>
                    <a:pt x="18336" y="264"/>
                  </a:cubicBezTo>
                  <a:cubicBezTo>
                    <a:pt x="18311" y="92"/>
                    <a:pt x="18244" y="1"/>
                    <a:pt x="18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6868800" y="1765825"/>
              <a:ext cx="61450" cy="204275"/>
            </a:xfrm>
            <a:custGeom>
              <a:avLst/>
              <a:gdLst/>
              <a:ahLst/>
              <a:cxnLst/>
              <a:rect l="l" t="t" r="r" b="b"/>
              <a:pathLst>
                <a:path w="2458" h="8171" extrusionOk="0">
                  <a:moveTo>
                    <a:pt x="2452" y="2946"/>
                  </a:moveTo>
                  <a:cubicBezTo>
                    <a:pt x="2451" y="2948"/>
                    <a:pt x="2451" y="2950"/>
                    <a:pt x="2451" y="2952"/>
                  </a:cubicBezTo>
                  <a:lnTo>
                    <a:pt x="2451" y="2952"/>
                  </a:lnTo>
                  <a:cubicBezTo>
                    <a:pt x="2453" y="2951"/>
                    <a:pt x="2455" y="2950"/>
                    <a:pt x="2457" y="2949"/>
                  </a:cubicBezTo>
                  <a:lnTo>
                    <a:pt x="2452" y="2946"/>
                  </a:lnTo>
                  <a:close/>
                  <a:moveTo>
                    <a:pt x="2282" y="0"/>
                  </a:moveTo>
                  <a:cubicBezTo>
                    <a:pt x="2205" y="0"/>
                    <a:pt x="2167" y="144"/>
                    <a:pt x="2138" y="228"/>
                  </a:cubicBezTo>
                  <a:cubicBezTo>
                    <a:pt x="1956" y="753"/>
                    <a:pt x="1784" y="1283"/>
                    <a:pt x="1602" y="1809"/>
                  </a:cubicBezTo>
                  <a:cubicBezTo>
                    <a:pt x="1577" y="1881"/>
                    <a:pt x="1594" y="1987"/>
                    <a:pt x="1478" y="2015"/>
                  </a:cubicBezTo>
                  <a:cubicBezTo>
                    <a:pt x="1382" y="1778"/>
                    <a:pt x="1431" y="1507"/>
                    <a:pt x="1264" y="1235"/>
                  </a:cubicBezTo>
                  <a:lnTo>
                    <a:pt x="1264" y="1235"/>
                  </a:lnTo>
                  <a:cubicBezTo>
                    <a:pt x="1203" y="1562"/>
                    <a:pt x="1290" y="1812"/>
                    <a:pt x="1371" y="2060"/>
                  </a:cubicBezTo>
                  <a:cubicBezTo>
                    <a:pt x="1424" y="2225"/>
                    <a:pt x="1431" y="2376"/>
                    <a:pt x="1378" y="2543"/>
                  </a:cubicBezTo>
                  <a:cubicBezTo>
                    <a:pt x="1103" y="3385"/>
                    <a:pt x="963" y="4260"/>
                    <a:pt x="803" y="5129"/>
                  </a:cubicBezTo>
                  <a:cubicBezTo>
                    <a:pt x="771" y="5303"/>
                    <a:pt x="801" y="5499"/>
                    <a:pt x="671" y="5675"/>
                  </a:cubicBezTo>
                  <a:cubicBezTo>
                    <a:pt x="427" y="5007"/>
                    <a:pt x="291" y="4329"/>
                    <a:pt x="46" y="3686"/>
                  </a:cubicBezTo>
                  <a:cubicBezTo>
                    <a:pt x="1" y="3806"/>
                    <a:pt x="2" y="3919"/>
                    <a:pt x="22" y="4034"/>
                  </a:cubicBezTo>
                  <a:cubicBezTo>
                    <a:pt x="126" y="4669"/>
                    <a:pt x="359" y="5275"/>
                    <a:pt x="461" y="5910"/>
                  </a:cubicBezTo>
                  <a:cubicBezTo>
                    <a:pt x="493" y="6109"/>
                    <a:pt x="623" y="6292"/>
                    <a:pt x="575" y="6500"/>
                  </a:cubicBezTo>
                  <a:cubicBezTo>
                    <a:pt x="472" y="6945"/>
                    <a:pt x="486" y="7403"/>
                    <a:pt x="420" y="7851"/>
                  </a:cubicBezTo>
                  <a:cubicBezTo>
                    <a:pt x="403" y="7964"/>
                    <a:pt x="418" y="8080"/>
                    <a:pt x="514" y="8170"/>
                  </a:cubicBezTo>
                  <a:cubicBezTo>
                    <a:pt x="599" y="8090"/>
                    <a:pt x="621" y="8000"/>
                    <a:pt x="628" y="7906"/>
                  </a:cubicBezTo>
                  <a:cubicBezTo>
                    <a:pt x="706" y="6818"/>
                    <a:pt x="905" y="5749"/>
                    <a:pt x="1090" y="4676"/>
                  </a:cubicBezTo>
                  <a:cubicBezTo>
                    <a:pt x="1122" y="4493"/>
                    <a:pt x="1152" y="4317"/>
                    <a:pt x="1313" y="4175"/>
                  </a:cubicBezTo>
                  <a:cubicBezTo>
                    <a:pt x="1618" y="3906"/>
                    <a:pt x="1907" y="3618"/>
                    <a:pt x="2195" y="3329"/>
                  </a:cubicBezTo>
                  <a:cubicBezTo>
                    <a:pt x="2301" y="3221"/>
                    <a:pt x="2421" y="3115"/>
                    <a:pt x="2451" y="2952"/>
                  </a:cubicBezTo>
                  <a:lnTo>
                    <a:pt x="2451" y="2952"/>
                  </a:lnTo>
                  <a:cubicBezTo>
                    <a:pt x="2266" y="3033"/>
                    <a:pt x="2151" y="3193"/>
                    <a:pt x="2007" y="3322"/>
                  </a:cubicBezTo>
                  <a:cubicBezTo>
                    <a:pt x="1759" y="3546"/>
                    <a:pt x="1509" y="3766"/>
                    <a:pt x="1252" y="3992"/>
                  </a:cubicBezTo>
                  <a:cubicBezTo>
                    <a:pt x="1232" y="3927"/>
                    <a:pt x="1252" y="3852"/>
                    <a:pt x="1265" y="3779"/>
                  </a:cubicBezTo>
                  <a:cubicBezTo>
                    <a:pt x="1350" y="3292"/>
                    <a:pt x="1502" y="2822"/>
                    <a:pt x="1646" y="2352"/>
                  </a:cubicBezTo>
                  <a:cubicBezTo>
                    <a:pt x="1759" y="1980"/>
                    <a:pt x="1839" y="1592"/>
                    <a:pt x="2034" y="1248"/>
                  </a:cubicBezTo>
                  <a:lnTo>
                    <a:pt x="2034" y="1248"/>
                  </a:lnTo>
                  <a:cubicBezTo>
                    <a:pt x="2033" y="1250"/>
                    <a:pt x="2033" y="1253"/>
                    <a:pt x="2033" y="1256"/>
                  </a:cubicBezTo>
                  <a:lnTo>
                    <a:pt x="2034" y="1247"/>
                  </a:lnTo>
                  <a:lnTo>
                    <a:pt x="2034" y="1247"/>
                  </a:lnTo>
                  <a:cubicBezTo>
                    <a:pt x="2034" y="1247"/>
                    <a:pt x="2034" y="1247"/>
                    <a:pt x="2034" y="1248"/>
                  </a:cubicBezTo>
                  <a:lnTo>
                    <a:pt x="2034" y="1248"/>
                  </a:lnTo>
                  <a:cubicBezTo>
                    <a:pt x="2086" y="916"/>
                    <a:pt x="2246" y="617"/>
                    <a:pt x="2329" y="293"/>
                  </a:cubicBezTo>
                  <a:cubicBezTo>
                    <a:pt x="2353" y="197"/>
                    <a:pt x="2429" y="45"/>
                    <a:pt x="2304" y="4"/>
                  </a:cubicBezTo>
                  <a:cubicBezTo>
                    <a:pt x="2296" y="2"/>
                    <a:pt x="2289" y="0"/>
                    <a:pt x="2282" y="0"/>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7024600" y="1852125"/>
              <a:ext cx="107375" cy="61975"/>
            </a:xfrm>
            <a:custGeom>
              <a:avLst/>
              <a:gdLst/>
              <a:ahLst/>
              <a:cxnLst/>
              <a:rect l="l" t="t" r="r" b="b"/>
              <a:pathLst>
                <a:path w="4295" h="2479" extrusionOk="0">
                  <a:moveTo>
                    <a:pt x="1883" y="826"/>
                  </a:moveTo>
                  <a:lnTo>
                    <a:pt x="1874" y="832"/>
                  </a:lnTo>
                  <a:cubicBezTo>
                    <a:pt x="1874" y="836"/>
                    <a:pt x="1873" y="840"/>
                    <a:pt x="1872" y="844"/>
                  </a:cubicBezTo>
                  <a:lnTo>
                    <a:pt x="1872" y="844"/>
                  </a:lnTo>
                  <a:cubicBezTo>
                    <a:pt x="1876" y="838"/>
                    <a:pt x="1879" y="832"/>
                    <a:pt x="1883" y="826"/>
                  </a:cubicBezTo>
                  <a:close/>
                  <a:moveTo>
                    <a:pt x="4294" y="1"/>
                  </a:moveTo>
                  <a:lnTo>
                    <a:pt x="4294" y="1"/>
                  </a:lnTo>
                  <a:cubicBezTo>
                    <a:pt x="3681" y="261"/>
                    <a:pt x="3342" y="811"/>
                    <a:pt x="2779" y="1095"/>
                  </a:cubicBezTo>
                  <a:cubicBezTo>
                    <a:pt x="2807" y="825"/>
                    <a:pt x="2974" y="615"/>
                    <a:pt x="2948" y="325"/>
                  </a:cubicBezTo>
                  <a:lnTo>
                    <a:pt x="2948" y="325"/>
                  </a:lnTo>
                  <a:cubicBezTo>
                    <a:pt x="2743" y="540"/>
                    <a:pt x="2636" y="771"/>
                    <a:pt x="2597" y="1016"/>
                  </a:cubicBezTo>
                  <a:cubicBezTo>
                    <a:pt x="2557" y="1267"/>
                    <a:pt x="2410" y="1392"/>
                    <a:pt x="2207" y="1495"/>
                  </a:cubicBezTo>
                  <a:cubicBezTo>
                    <a:pt x="1990" y="1604"/>
                    <a:pt x="1788" y="1744"/>
                    <a:pt x="1521" y="1820"/>
                  </a:cubicBezTo>
                  <a:cubicBezTo>
                    <a:pt x="1590" y="1443"/>
                    <a:pt x="1821" y="1174"/>
                    <a:pt x="1872" y="844"/>
                  </a:cubicBezTo>
                  <a:lnTo>
                    <a:pt x="1872" y="844"/>
                  </a:lnTo>
                  <a:cubicBezTo>
                    <a:pt x="1768" y="1021"/>
                    <a:pt x="1628" y="1186"/>
                    <a:pt x="1571" y="1377"/>
                  </a:cubicBezTo>
                  <a:cubicBezTo>
                    <a:pt x="1390" y="1968"/>
                    <a:pt x="910" y="2144"/>
                    <a:pt x="400" y="2293"/>
                  </a:cubicBezTo>
                  <a:cubicBezTo>
                    <a:pt x="316" y="2315"/>
                    <a:pt x="230" y="2328"/>
                    <a:pt x="148" y="2356"/>
                  </a:cubicBezTo>
                  <a:cubicBezTo>
                    <a:pt x="89" y="2377"/>
                    <a:pt x="6" y="2380"/>
                    <a:pt x="0" y="2479"/>
                  </a:cubicBezTo>
                  <a:cubicBezTo>
                    <a:pt x="614" y="2445"/>
                    <a:pt x="1190" y="2283"/>
                    <a:pt x="1722" y="1992"/>
                  </a:cubicBezTo>
                  <a:cubicBezTo>
                    <a:pt x="1931" y="1877"/>
                    <a:pt x="2131" y="1800"/>
                    <a:pt x="2341" y="1800"/>
                  </a:cubicBezTo>
                  <a:cubicBezTo>
                    <a:pt x="2480" y="1800"/>
                    <a:pt x="2622" y="1833"/>
                    <a:pt x="2775" y="1912"/>
                  </a:cubicBezTo>
                  <a:cubicBezTo>
                    <a:pt x="2884" y="1968"/>
                    <a:pt x="3004" y="1997"/>
                    <a:pt x="3126" y="1997"/>
                  </a:cubicBezTo>
                  <a:cubicBezTo>
                    <a:pt x="3267" y="1997"/>
                    <a:pt x="3411" y="1958"/>
                    <a:pt x="3546" y="1878"/>
                  </a:cubicBezTo>
                  <a:cubicBezTo>
                    <a:pt x="3461" y="1856"/>
                    <a:pt x="3377" y="1847"/>
                    <a:pt x="3293" y="1847"/>
                  </a:cubicBezTo>
                  <a:cubicBezTo>
                    <a:pt x="3277" y="1847"/>
                    <a:pt x="3261" y="1847"/>
                    <a:pt x="3244" y="1848"/>
                  </a:cubicBezTo>
                  <a:cubicBezTo>
                    <a:pt x="3229" y="1848"/>
                    <a:pt x="3214" y="1849"/>
                    <a:pt x="3199" y="1849"/>
                  </a:cubicBezTo>
                  <a:cubicBezTo>
                    <a:pt x="3017" y="1849"/>
                    <a:pt x="2838" y="1825"/>
                    <a:pt x="2660" y="1787"/>
                  </a:cubicBezTo>
                  <a:cubicBezTo>
                    <a:pt x="2588" y="1772"/>
                    <a:pt x="2478" y="1778"/>
                    <a:pt x="2460" y="1693"/>
                  </a:cubicBezTo>
                  <a:cubicBezTo>
                    <a:pt x="2439" y="1601"/>
                    <a:pt x="2549" y="1583"/>
                    <a:pt x="2609" y="1540"/>
                  </a:cubicBezTo>
                  <a:cubicBezTo>
                    <a:pt x="2821" y="1392"/>
                    <a:pt x="3038" y="1251"/>
                    <a:pt x="3244" y="1096"/>
                  </a:cubicBezTo>
                  <a:cubicBezTo>
                    <a:pt x="3314" y="1043"/>
                    <a:pt x="3378" y="1012"/>
                    <a:pt x="3455" y="1012"/>
                  </a:cubicBezTo>
                  <a:cubicBezTo>
                    <a:pt x="3488" y="1012"/>
                    <a:pt x="3523" y="1017"/>
                    <a:pt x="3563" y="1030"/>
                  </a:cubicBezTo>
                  <a:cubicBezTo>
                    <a:pt x="3633" y="1051"/>
                    <a:pt x="3707" y="1069"/>
                    <a:pt x="3781" y="1069"/>
                  </a:cubicBezTo>
                  <a:cubicBezTo>
                    <a:pt x="3857" y="1069"/>
                    <a:pt x="3933" y="1050"/>
                    <a:pt x="4008" y="996"/>
                  </a:cubicBezTo>
                  <a:cubicBezTo>
                    <a:pt x="3915" y="905"/>
                    <a:pt x="3810" y="910"/>
                    <a:pt x="3712" y="900"/>
                  </a:cubicBezTo>
                  <a:cubicBezTo>
                    <a:pt x="3586" y="889"/>
                    <a:pt x="3577" y="839"/>
                    <a:pt x="3662" y="757"/>
                  </a:cubicBezTo>
                  <a:cubicBezTo>
                    <a:pt x="3760" y="666"/>
                    <a:pt x="3863" y="579"/>
                    <a:pt x="3957" y="488"/>
                  </a:cubicBezTo>
                  <a:cubicBezTo>
                    <a:pt x="4090" y="362"/>
                    <a:pt x="4211" y="227"/>
                    <a:pt x="4294"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6924725" y="1978700"/>
              <a:ext cx="132850" cy="68700"/>
            </a:xfrm>
            <a:custGeom>
              <a:avLst/>
              <a:gdLst/>
              <a:ahLst/>
              <a:cxnLst/>
              <a:rect l="l" t="t" r="r" b="b"/>
              <a:pathLst>
                <a:path w="5314" h="2748" extrusionOk="0">
                  <a:moveTo>
                    <a:pt x="5246" y="1"/>
                  </a:moveTo>
                  <a:cubicBezTo>
                    <a:pt x="5127" y="1"/>
                    <a:pt x="5038" y="62"/>
                    <a:pt x="4951" y="115"/>
                  </a:cubicBezTo>
                  <a:cubicBezTo>
                    <a:pt x="4609" y="323"/>
                    <a:pt x="4273" y="539"/>
                    <a:pt x="3930" y="745"/>
                  </a:cubicBezTo>
                  <a:cubicBezTo>
                    <a:pt x="3860" y="787"/>
                    <a:pt x="3780" y="872"/>
                    <a:pt x="3706" y="872"/>
                  </a:cubicBezTo>
                  <a:cubicBezTo>
                    <a:pt x="3691" y="872"/>
                    <a:pt x="3676" y="868"/>
                    <a:pt x="3662" y="861"/>
                  </a:cubicBezTo>
                  <a:cubicBezTo>
                    <a:pt x="3556" y="804"/>
                    <a:pt x="3661" y="680"/>
                    <a:pt x="3654" y="584"/>
                  </a:cubicBezTo>
                  <a:cubicBezTo>
                    <a:pt x="3649" y="539"/>
                    <a:pt x="3655" y="492"/>
                    <a:pt x="3659" y="374"/>
                  </a:cubicBezTo>
                  <a:lnTo>
                    <a:pt x="3659" y="374"/>
                  </a:lnTo>
                  <a:cubicBezTo>
                    <a:pt x="3513" y="543"/>
                    <a:pt x="3465" y="684"/>
                    <a:pt x="3442" y="829"/>
                  </a:cubicBezTo>
                  <a:cubicBezTo>
                    <a:pt x="3419" y="997"/>
                    <a:pt x="3332" y="1089"/>
                    <a:pt x="3189" y="1168"/>
                  </a:cubicBezTo>
                  <a:cubicBezTo>
                    <a:pt x="2779" y="1395"/>
                    <a:pt x="2362" y="1613"/>
                    <a:pt x="1933" y="1809"/>
                  </a:cubicBezTo>
                  <a:cubicBezTo>
                    <a:pt x="1825" y="1858"/>
                    <a:pt x="1722" y="1933"/>
                    <a:pt x="1554" y="1939"/>
                  </a:cubicBezTo>
                  <a:cubicBezTo>
                    <a:pt x="1828" y="1445"/>
                    <a:pt x="2173" y="1033"/>
                    <a:pt x="2372" y="536"/>
                  </a:cubicBezTo>
                  <a:lnTo>
                    <a:pt x="2372" y="536"/>
                  </a:lnTo>
                  <a:cubicBezTo>
                    <a:pt x="2220" y="618"/>
                    <a:pt x="2116" y="745"/>
                    <a:pt x="2025" y="880"/>
                  </a:cubicBezTo>
                  <a:cubicBezTo>
                    <a:pt x="1792" y="1233"/>
                    <a:pt x="1560" y="1586"/>
                    <a:pt x="1335" y="1946"/>
                  </a:cubicBezTo>
                  <a:cubicBezTo>
                    <a:pt x="1248" y="2085"/>
                    <a:pt x="1143" y="2184"/>
                    <a:pt x="988" y="2243"/>
                  </a:cubicBezTo>
                  <a:cubicBezTo>
                    <a:pt x="704" y="2353"/>
                    <a:pt x="422" y="2469"/>
                    <a:pt x="140" y="2588"/>
                  </a:cubicBezTo>
                  <a:cubicBezTo>
                    <a:pt x="85" y="2610"/>
                    <a:pt x="0" y="2631"/>
                    <a:pt x="33" y="2712"/>
                  </a:cubicBezTo>
                  <a:cubicBezTo>
                    <a:pt x="43" y="2739"/>
                    <a:pt x="64" y="2748"/>
                    <a:pt x="87" y="2748"/>
                  </a:cubicBezTo>
                  <a:cubicBezTo>
                    <a:pt x="116" y="2748"/>
                    <a:pt x="150" y="2734"/>
                    <a:pt x="178" y="2723"/>
                  </a:cubicBezTo>
                  <a:cubicBezTo>
                    <a:pt x="414" y="2636"/>
                    <a:pt x="665" y="2606"/>
                    <a:pt x="895" y="2496"/>
                  </a:cubicBezTo>
                  <a:cubicBezTo>
                    <a:pt x="1530" y="2193"/>
                    <a:pt x="2171" y="1902"/>
                    <a:pt x="2801" y="1590"/>
                  </a:cubicBezTo>
                  <a:cubicBezTo>
                    <a:pt x="3576" y="1206"/>
                    <a:pt x="4330" y="787"/>
                    <a:pt x="5039" y="296"/>
                  </a:cubicBezTo>
                  <a:cubicBezTo>
                    <a:pt x="5144" y="224"/>
                    <a:pt x="5268" y="165"/>
                    <a:pt x="5313" y="7"/>
                  </a:cubicBezTo>
                  <a:cubicBezTo>
                    <a:pt x="5290" y="2"/>
                    <a:pt x="5268" y="1"/>
                    <a:pt x="5246"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7055775" y="1620875"/>
              <a:ext cx="74675" cy="133675"/>
            </a:xfrm>
            <a:custGeom>
              <a:avLst/>
              <a:gdLst/>
              <a:ahLst/>
              <a:cxnLst/>
              <a:rect l="l" t="t" r="r" b="b"/>
              <a:pathLst>
                <a:path w="2987" h="5347" extrusionOk="0">
                  <a:moveTo>
                    <a:pt x="2899" y="1"/>
                  </a:moveTo>
                  <a:cubicBezTo>
                    <a:pt x="2703" y="128"/>
                    <a:pt x="2577" y="275"/>
                    <a:pt x="2465" y="434"/>
                  </a:cubicBezTo>
                  <a:cubicBezTo>
                    <a:pt x="1714" y="1499"/>
                    <a:pt x="1051" y="2614"/>
                    <a:pt x="545" y="3819"/>
                  </a:cubicBezTo>
                  <a:cubicBezTo>
                    <a:pt x="513" y="3901"/>
                    <a:pt x="500" y="4003"/>
                    <a:pt x="375" y="4061"/>
                  </a:cubicBezTo>
                  <a:cubicBezTo>
                    <a:pt x="280" y="3565"/>
                    <a:pt x="186" y="3083"/>
                    <a:pt x="91" y="2586"/>
                  </a:cubicBezTo>
                  <a:cubicBezTo>
                    <a:pt x="1" y="2640"/>
                    <a:pt x="19" y="2702"/>
                    <a:pt x="20" y="2750"/>
                  </a:cubicBezTo>
                  <a:cubicBezTo>
                    <a:pt x="20" y="3124"/>
                    <a:pt x="112" y="3479"/>
                    <a:pt x="242" y="3825"/>
                  </a:cubicBezTo>
                  <a:cubicBezTo>
                    <a:pt x="338" y="4075"/>
                    <a:pt x="368" y="4313"/>
                    <a:pt x="248" y="4573"/>
                  </a:cubicBezTo>
                  <a:cubicBezTo>
                    <a:pt x="136" y="4814"/>
                    <a:pt x="42" y="5070"/>
                    <a:pt x="33" y="5346"/>
                  </a:cubicBezTo>
                  <a:cubicBezTo>
                    <a:pt x="241" y="4929"/>
                    <a:pt x="454" y="4512"/>
                    <a:pt x="615" y="4078"/>
                  </a:cubicBezTo>
                  <a:cubicBezTo>
                    <a:pt x="987" y="3066"/>
                    <a:pt x="1571" y="2180"/>
                    <a:pt x="2154" y="1288"/>
                  </a:cubicBezTo>
                  <a:cubicBezTo>
                    <a:pt x="2220" y="1189"/>
                    <a:pt x="2295" y="1140"/>
                    <a:pt x="2418" y="1121"/>
                  </a:cubicBezTo>
                  <a:cubicBezTo>
                    <a:pt x="2577" y="1094"/>
                    <a:pt x="2738" y="1048"/>
                    <a:pt x="2878" y="955"/>
                  </a:cubicBezTo>
                  <a:cubicBezTo>
                    <a:pt x="2922" y="927"/>
                    <a:pt x="2987" y="897"/>
                    <a:pt x="2971" y="835"/>
                  </a:cubicBezTo>
                  <a:cubicBezTo>
                    <a:pt x="2962" y="796"/>
                    <a:pt x="2936" y="789"/>
                    <a:pt x="2906" y="789"/>
                  </a:cubicBezTo>
                  <a:cubicBezTo>
                    <a:pt x="2886" y="789"/>
                    <a:pt x="2865" y="792"/>
                    <a:pt x="2847" y="792"/>
                  </a:cubicBezTo>
                  <a:cubicBezTo>
                    <a:pt x="2841" y="792"/>
                    <a:pt x="2835" y="792"/>
                    <a:pt x="2830" y="791"/>
                  </a:cubicBezTo>
                  <a:cubicBezTo>
                    <a:pt x="2822" y="790"/>
                    <a:pt x="2814" y="789"/>
                    <a:pt x="2805" y="789"/>
                  </a:cubicBezTo>
                  <a:cubicBezTo>
                    <a:pt x="2726" y="789"/>
                    <a:pt x="2650" y="835"/>
                    <a:pt x="2558" y="835"/>
                  </a:cubicBezTo>
                  <a:cubicBezTo>
                    <a:pt x="2536" y="835"/>
                    <a:pt x="2513" y="833"/>
                    <a:pt x="2489" y="826"/>
                  </a:cubicBezTo>
                  <a:cubicBezTo>
                    <a:pt x="2617" y="554"/>
                    <a:pt x="2853" y="341"/>
                    <a:pt x="2899"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7183675" y="1588400"/>
              <a:ext cx="82175" cy="95150"/>
            </a:xfrm>
            <a:custGeom>
              <a:avLst/>
              <a:gdLst/>
              <a:ahLst/>
              <a:cxnLst/>
              <a:rect l="l" t="t" r="r" b="b"/>
              <a:pathLst>
                <a:path w="3287" h="3806" extrusionOk="0">
                  <a:moveTo>
                    <a:pt x="3287" y="0"/>
                  </a:moveTo>
                  <a:lnTo>
                    <a:pt x="3287" y="0"/>
                  </a:lnTo>
                  <a:cubicBezTo>
                    <a:pt x="2766" y="442"/>
                    <a:pt x="2386" y="1020"/>
                    <a:pt x="1815" y="1506"/>
                  </a:cubicBezTo>
                  <a:cubicBezTo>
                    <a:pt x="1878" y="1153"/>
                    <a:pt x="1991" y="871"/>
                    <a:pt x="1932" y="505"/>
                  </a:cubicBezTo>
                  <a:lnTo>
                    <a:pt x="1932" y="505"/>
                  </a:lnTo>
                  <a:cubicBezTo>
                    <a:pt x="1808" y="731"/>
                    <a:pt x="1740" y="909"/>
                    <a:pt x="1768" y="1084"/>
                  </a:cubicBezTo>
                  <a:cubicBezTo>
                    <a:pt x="1833" y="1497"/>
                    <a:pt x="1657" y="1788"/>
                    <a:pt x="1376" y="2053"/>
                  </a:cubicBezTo>
                  <a:cubicBezTo>
                    <a:pt x="1246" y="2176"/>
                    <a:pt x="1138" y="2324"/>
                    <a:pt x="1015" y="2456"/>
                  </a:cubicBezTo>
                  <a:cubicBezTo>
                    <a:pt x="931" y="2543"/>
                    <a:pt x="862" y="2650"/>
                    <a:pt x="728" y="2710"/>
                  </a:cubicBezTo>
                  <a:cubicBezTo>
                    <a:pt x="672" y="2480"/>
                    <a:pt x="782" y="2279"/>
                    <a:pt x="728" y="2063"/>
                  </a:cubicBezTo>
                  <a:lnTo>
                    <a:pt x="728" y="2063"/>
                  </a:lnTo>
                  <a:cubicBezTo>
                    <a:pt x="649" y="2712"/>
                    <a:pt x="383" y="3282"/>
                    <a:pt x="0" y="3806"/>
                  </a:cubicBezTo>
                  <a:cubicBezTo>
                    <a:pt x="100" y="3740"/>
                    <a:pt x="169" y="3655"/>
                    <a:pt x="234" y="3568"/>
                  </a:cubicBezTo>
                  <a:cubicBezTo>
                    <a:pt x="528" y="3191"/>
                    <a:pt x="826" y="2818"/>
                    <a:pt x="1171" y="2485"/>
                  </a:cubicBezTo>
                  <a:cubicBezTo>
                    <a:pt x="1269" y="2393"/>
                    <a:pt x="1362" y="2353"/>
                    <a:pt x="1502" y="2351"/>
                  </a:cubicBezTo>
                  <a:cubicBezTo>
                    <a:pt x="1861" y="2347"/>
                    <a:pt x="2220" y="2305"/>
                    <a:pt x="2566" y="2192"/>
                  </a:cubicBezTo>
                  <a:cubicBezTo>
                    <a:pt x="2631" y="2170"/>
                    <a:pt x="2731" y="2139"/>
                    <a:pt x="2715" y="2067"/>
                  </a:cubicBezTo>
                  <a:cubicBezTo>
                    <a:pt x="2703" y="2016"/>
                    <a:pt x="2673" y="2002"/>
                    <a:pt x="2637" y="2002"/>
                  </a:cubicBezTo>
                  <a:cubicBezTo>
                    <a:pt x="2598" y="2002"/>
                    <a:pt x="2553" y="2019"/>
                    <a:pt x="2516" y="2025"/>
                  </a:cubicBezTo>
                  <a:cubicBezTo>
                    <a:pt x="2193" y="2083"/>
                    <a:pt x="1877" y="2169"/>
                    <a:pt x="1476" y="2183"/>
                  </a:cubicBezTo>
                  <a:cubicBezTo>
                    <a:pt x="1568" y="2076"/>
                    <a:pt x="1623" y="2012"/>
                    <a:pt x="1679" y="1943"/>
                  </a:cubicBezTo>
                  <a:cubicBezTo>
                    <a:pt x="2107" y="1432"/>
                    <a:pt x="2639" y="1019"/>
                    <a:pt x="3052" y="494"/>
                  </a:cubicBezTo>
                  <a:cubicBezTo>
                    <a:pt x="3165" y="349"/>
                    <a:pt x="3285" y="208"/>
                    <a:pt x="3287" y="0"/>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7169450" y="1701625"/>
              <a:ext cx="110200" cy="49975"/>
            </a:xfrm>
            <a:custGeom>
              <a:avLst/>
              <a:gdLst/>
              <a:ahLst/>
              <a:cxnLst/>
              <a:rect l="l" t="t" r="r" b="b"/>
              <a:pathLst>
                <a:path w="4408" h="1999" extrusionOk="0">
                  <a:moveTo>
                    <a:pt x="1303" y="984"/>
                  </a:moveTo>
                  <a:cubicBezTo>
                    <a:pt x="1302" y="986"/>
                    <a:pt x="1301" y="988"/>
                    <a:pt x="1300" y="989"/>
                  </a:cubicBezTo>
                  <a:lnTo>
                    <a:pt x="1300" y="989"/>
                  </a:lnTo>
                  <a:cubicBezTo>
                    <a:pt x="1303" y="988"/>
                    <a:pt x="1307" y="987"/>
                    <a:pt x="1310" y="986"/>
                  </a:cubicBezTo>
                  <a:lnTo>
                    <a:pt x="1303" y="984"/>
                  </a:lnTo>
                  <a:close/>
                  <a:moveTo>
                    <a:pt x="3103" y="1"/>
                  </a:moveTo>
                  <a:cubicBezTo>
                    <a:pt x="2960" y="1"/>
                    <a:pt x="2916" y="82"/>
                    <a:pt x="2871" y="158"/>
                  </a:cubicBezTo>
                  <a:cubicBezTo>
                    <a:pt x="2723" y="414"/>
                    <a:pt x="2579" y="675"/>
                    <a:pt x="2432" y="934"/>
                  </a:cubicBezTo>
                  <a:cubicBezTo>
                    <a:pt x="2390" y="1007"/>
                    <a:pt x="2367" y="1107"/>
                    <a:pt x="2285" y="1141"/>
                  </a:cubicBezTo>
                  <a:cubicBezTo>
                    <a:pt x="1869" y="1316"/>
                    <a:pt x="1443" y="1456"/>
                    <a:pt x="971" y="1566"/>
                  </a:cubicBezTo>
                  <a:cubicBezTo>
                    <a:pt x="1096" y="1350"/>
                    <a:pt x="1197" y="1170"/>
                    <a:pt x="1300" y="989"/>
                  </a:cubicBezTo>
                  <a:lnTo>
                    <a:pt x="1300" y="989"/>
                  </a:lnTo>
                  <a:cubicBezTo>
                    <a:pt x="1124" y="1051"/>
                    <a:pt x="1021" y="1204"/>
                    <a:pt x="960" y="1349"/>
                  </a:cubicBezTo>
                  <a:cubicBezTo>
                    <a:pt x="854" y="1600"/>
                    <a:pt x="657" y="1675"/>
                    <a:pt x="428" y="1741"/>
                  </a:cubicBezTo>
                  <a:cubicBezTo>
                    <a:pt x="273" y="1786"/>
                    <a:pt x="106" y="1826"/>
                    <a:pt x="0" y="1986"/>
                  </a:cubicBezTo>
                  <a:cubicBezTo>
                    <a:pt x="28" y="1995"/>
                    <a:pt x="54" y="1998"/>
                    <a:pt x="78" y="1998"/>
                  </a:cubicBezTo>
                  <a:cubicBezTo>
                    <a:pt x="150" y="1998"/>
                    <a:pt x="209" y="1968"/>
                    <a:pt x="269" y="1950"/>
                  </a:cubicBezTo>
                  <a:cubicBezTo>
                    <a:pt x="569" y="1858"/>
                    <a:pt x="868" y="1766"/>
                    <a:pt x="1163" y="1662"/>
                  </a:cubicBezTo>
                  <a:cubicBezTo>
                    <a:pt x="1240" y="1635"/>
                    <a:pt x="1312" y="1621"/>
                    <a:pt x="1383" y="1621"/>
                  </a:cubicBezTo>
                  <a:cubicBezTo>
                    <a:pt x="1479" y="1621"/>
                    <a:pt x="1573" y="1647"/>
                    <a:pt x="1673" y="1703"/>
                  </a:cubicBezTo>
                  <a:cubicBezTo>
                    <a:pt x="1870" y="1811"/>
                    <a:pt x="2072" y="1934"/>
                    <a:pt x="2315" y="1943"/>
                  </a:cubicBezTo>
                  <a:cubicBezTo>
                    <a:pt x="2159" y="1727"/>
                    <a:pt x="1867" y="1724"/>
                    <a:pt x="1673" y="1519"/>
                  </a:cubicBezTo>
                  <a:cubicBezTo>
                    <a:pt x="2009" y="1381"/>
                    <a:pt x="2322" y="1253"/>
                    <a:pt x="2638" y="1124"/>
                  </a:cubicBezTo>
                  <a:cubicBezTo>
                    <a:pt x="2899" y="1018"/>
                    <a:pt x="3153" y="874"/>
                    <a:pt x="3432" y="874"/>
                  </a:cubicBezTo>
                  <a:cubicBezTo>
                    <a:pt x="3529" y="874"/>
                    <a:pt x="3629" y="892"/>
                    <a:pt x="3733" y="934"/>
                  </a:cubicBezTo>
                  <a:cubicBezTo>
                    <a:pt x="3743" y="937"/>
                    <a:pt x="3754" y="940"/>
                    <a:pt x="3766" y="940"/>
                  </a:cubicBezTo>
                  <a:cubicBezTo>
                    <a:pt x="3791" y="940"/>
                    <a:pt x="3816" y="928"/>
                    <a:pt x="3823" y="891"/>
                  </a:cubicBezTo>
                  <a:cubicBezTo>
                    <a:pt x="3588" y="736"/>
                    <a:pt x="3588" y="738"/>
                    <a:pt x="3832" y="574"/>
                  </a:cubicBezTo>
                  <a:cubicBezTo>
                    <a:pt x="4046" y="431"/>
                    <a:pt x="4255" y="285"/>
                    <a:pt x="4407" y="66"/>
                  </a:cubicBezTo>
                  <a:lnTo>
                    <a:pt x="4407" y="66"/>
                  </a:lnTo>
                  <a:cubicBezTo>
                    <a:pt x="3767" y="290"/>
                    <a:pt x="3283" y="815"/>
                    <a:pt x="2559" y="1024"/>
                  </a:cubicBezTo>
                  <a:cubicBezTo>
                    <a:pt x="2768" y="643"/>
                    <a:pt x="2944" y="321"/>
                    <a:pt x="3118" y="1"/>
                  </a:cubicBezTo>
                  <a:cubicBezTo>
                    <a:pt x="3113" y="1"/>
                    <a:pt x="3108" y="1"/>
                    <a:pt x="3103"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7087850" y="1687975"/>
              <a:ext cx="30900" cy="7200"/>
            </a:xfrm>
            <a:custGeom>
              <a:avLst/>
              <a:gdLst/>
              <a:ahLst/>
              <a:cxnLst/>
              <a:rect l="l" t="t" r="r" b="b"/>
              <a:pathLst>
                <a:path w="1236" h="288" extrusionOk="0">
                  <a:moveTo>
                    <a:pt x="1108" y="1"/>
                  </a:moveTo>
                  <a:cubicBezTo>
                    <a:pt x="722" y="1"/>
                    <a:pt x="368" y="158"/>
                    <a:pt x="0" y="268"/>
                  </a:cubicBezTo>
                  <a:cubicBezTo>
                    <a:pt x="82" y="281"/>
                    <a:pt x="161" y="288"/>
                    <a:pt x="240" y="288"/>
                  </a:cubicBezTo>
                  <a:cubicBezTo>
                    <a:pt x="590" y="288"/>
                    <a:pt x="915" y="162"/>
                    <a:pt x="1235" y="6"/>
                  </a:cubicBezTo>
                  <a:cubicBezTo>
                    <a:pt x="1192" y="2"/>
                    <a:pt x="1150" y="1"/>
                    <a:pt x="1108"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6990300" y="2024625"/>
              <a:ext cx="29875" cy="5525"/>
            </a:xfrm>
            <a:custGeom>
              <a:avLst/>
              <a:gdLst/>
              <a:ahLst/>
              <a:cxnLst/>
              <a:rect l="l" t="t" r="r" b="b"/>
              <a:pathLst>
                <a:path w="1195" h="221" extrusionOk="0">
                  <a:moveTo>
                    <a:pt x="185" y="1"/>
                  </a:moveTo>
                  <a:cubicBezTo>
                    <a:pt x="124" y="1"/>
                    <a:pt x="63" y="4"/>
                    <a:pt x="1" y="10"/>
                  </a:cubicBezTo>
                  <a:cubicBezTo>
                    <a:pt x="322" y="97"/>
                    <a:pt x="638" y="221"/>
                    <a:pt x="973" y="221"/>
                  </a:cubicBezTo>
                  <a:cubicBezTo>
                    <a:pt x="1046" y="221"/>
                    <a:pt x="1120" y="215"/>
                    <a:pt x="1194" y="202"/>
                  </a:cubicBezTo>
                  <a:cubicBezTo>
                    <a:pt x="865" y="94"/>
                    <a:pt x="533" y="1"/>
                    <a:pt x="185"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7086825" y="1641125"/>
              <a:ext cx="4300" cy="22075"/>
            </a:xfrm>
            <a:custGeom>
              <a:avLst/>
              <a:gdLst/>
              <a:ahLst/>
              <a:cxnLst/>
              <a:rect l="l" t="t" r="r" b="b"/>
              <a:pathLst>
                <a:path w="172" h="883" extrusionOk="0">
                  <a:moveTo>
                    <a:pt x="125" y="1"/>
                  </a:moveTo>
                  <a:cubicBezTo>
                    <a:pt x="22" y="293"/>
                    <a:pt x="0" y="586"/>
                    <a:pt x="113" y="883"/>
                  </a:cubicBezTo>
                  <a:cubicBezTo>
                    <a:pt x="156" y="588"/>
                    <a:pt x="171" y="294"/>
                    <a:pt x="125"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6919575" y="1781800"/>
              <a:ext cx="15950" cy="16800"/>
            </a:xfrm>
            <a:custGeom>
              <a:avLst/>
              <a:gdLst/>
              <a:ahLst/>
              <a:cxnLst/>
              <a:rect l="l" t="t" r="r" b="b"/>
              <a:pathLst>
                <a:path w="638" h="672" extrusionOk="0">
                  <a:moveTo>
                    <a:pt x="601" y="0"/>
                  </a:moveTo>
                  <a:cubicBezTo>
                    <a:pt x="404" y="204"/>
                    <a:pt x="205" y="407"/>
                    <a:pt x="6" y="609"/>
                  </a:cubicBezTo>
                  <a:lnTo>
                    <a:pt x="6" y="609"/>
                  </a:lnTo>
                  <a:cubicBezTo>
                    <a:pt x="6" y="609"/>
                    <a:pt x="6" y="609"/>
                    <a:pt x="6" y="608"/>
                  </a:cubicBezTo>
                  <a:cubicBezTo>
                    <a:pt x="3" y="608"/>
                    <a:pt x="0" y="615"/>
                    <a:pt x="0" y="615"/>
                  </a:cubicBezTo>
                  <a:cubicBezTo>
                    <a:pt x="2" y="613"/>
                    <a:pt x="4" y="611"/>
                    <a:pt x="6" y="609"/>
                  </a:cubicBezTo>
                  <a:lnTo>
                    <a:pt x="6" y="609"/>
                  </a:lnTo>
                  <a:cubicBezTo>
                    <a:pt x="17" y="644"/>
                    <a:pt x="37" y="671"/>
                    <a:pt x="62" y="671"/>
                  </a:cubicBezTo>
                  <a:cubicBezTo>
                    <a:pt x="75" y="671"/>
                    <a:pt x="89" y="664"/>
                    <a:pt x="105" y="648"/>
                  </a:cubicBezTo>
                  <a:cubicBezTo>
                    <a:pt x="285" y="445"/>
                    <a:pt x="460" y="239"/>
                    <a:pt x="638" y="33"/>
                  </a:cubicBezTo>
                  <a:lnTo>
                    <a:pt x="601" y="0"/>
                  </a:ln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7202000" y="1724325"/>
              <a:ext cx="1300" cy="2075"/>
            </a:xfrm>
            <a:custGeom>
              <a:avLst/>
              <a:gdLst/>
              <a:ahLst/>
              <a:cxnLst/>
              <a:rect l="l" t="t" r="r" b="b"/>
              <a:pathLst>
                <a:path w="52" h="83" extrusionOk="0">
                  <a:moveTo>
                    <a:pt x="34" y="0"/>
                  </a:moveTo>
                  <a:cubicBezTo>
                    <a:pt x="34" y="0"/>
                    <a:pt x="33" y="0"/>
                    <a:pt x="33" y="0"/>
                  </a:cubicBezTo>
                  <a:cubicBezTo>
                    <a:pt x="25" y="20"/>
                    <a:pt x="18" y="40"/>
                    <a:pt x="12" y="60"/>
                  </a:cubicBezTo>
                  <a:lnTo>
                    <a:pt x="12" y="60"/>
                  </a:lnTo>
                  <a:cubicBezTo>
                    <a:pt x="25" y="41"/>
                    <a:pt x="39" y="22"/>
                    <a:pt x="52" y="3"/>
                  </a:cubicBezTo>
                  <a:cubicBezTo>
                    <a:pt x="46" y="3"/>
                    <a:pt x="37" y="0"/>
                    <a:pt x="34" y="0"/>
                  </a:cubicBezTo>
                  <a:close/>
                  <a:moveTo>
                    <a:pt x="12" y="60"/>
                  </a:moveTo>
                  <a:cubicBezTo>
                    <a:pt x="8" y="65"/>
                    <a:pt x="4" y="71"/>
                    <a:pt x="1" y="76"/>
                  </a:cubicBezTo>
                  <a:lnTo>
                    <a:pt x="5" y="82"/>
                  </a:lnTo>
                  <a:cubicBezTo>
                    <a:pt x="7" y="75"/>
                    <a:pt x="10" y="67"/>
                    <a:pt x="12" y="60"/>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6933000" y="1837025"/>
              <a:ext cx="250" cy="325"/>
            </a:xfrm>
            <a:custGeom>
              <a:avLst/>
              <a:gdLst/>
              <a:ahLst/>
              <a:cxnLst/>
              <a:rect l="l" t="t" r="r" b="b"/>
              <a:pathLst>
                <a:path w="10" h="13" extrusionOk="0">
                  <a:moveTo>
                    <a:pt x="9" y="1"/>
                  </a:moveTo>
                  <a:cubicBezTo>
                    <a:pt x="9" y="1"/>
                    <a:pt x="2" y="8"/>
                    <a:pt x="1" y="8"/>
                  </a:cubicBezTo>
                  <a:lnTo>
                    <a:pt x="6" y="12"/>
                  </a:lnTo>
                  <a:lnTo>
                    <a:pt x="9" y="1"/>
                  </a:ln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a:off x="6931550" y="1837275"/>
              <a:ext cx="1625" cy="1025"/>
            </a:xfrm>
            <a:custGeom>
              <a:avLst/>
              <a:gdLst/>
              <a:ahLst/>
              <a:cxnLst/>
              <a:rect l="l" t="t" r="r" b="b"/>
              <a:pathLst>
                <a:path w="65" h="41" extrusionOk="0">
                  <a:moveTo>
                    <a:pt x="59" y="1"/>
                  </a:moveTo>
                  <a:cubicBezTo>
                    <a:pt x="39" y="12"/>
                    <a:pt x="21" y="25"/>
                    <a:pt x="1" y="36"/>
                  </a:cubicBezTo>
                  <a:lnTo>
                    <a:pt x="7" y="40"/>
                  </a:lnTo>
                  <a:lnTo>
                    <a:pt x="64" y="4"/>
                  </a:lnTo>
                  <a:lnTo>
                    <a:pt x="59" y="1"/>
                  </a:ln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a:off x="6930125" y="1838175"/>
              <a:ext cx="1575" cy="1400"/>
            </a:xfrm>
            <a:custGeom>
              <a:avLst/>
              <a:gdLst/>
              <a:ahLst/>
              <a:cxnLst/>
              <a:rect l="l" t="t" r="r" b="b"/>
              <a:pathLst>
                <a:path w="63" h="56" extrusionOk="0">
                  <a:moveTo>
                    <a:pt x="58" y="0"/>
                  </a:moveTo>
                  <a:lnTo>
                    <a:pt x="0" y="52"/>
                  </a:lnTo>
                  <a:lnTo>
                    <a:pt x="4" y="55"/>
                  </a:lnTo>
                  <a:cubicBezTo>
                    <a:pt x="24" y="38"/>
                    <a:pt x="44" y="20"/>
                    <a:pt x="62" y="4"/>
                  </a:cubicBezTo>
                  <a:lnTo>
                    <a:pt x="58" y="0"/>
                  </a:ln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a:off x="7071450" y="1872775"/>
              <a:ext cx="375" cy="175"/>
            </a:xfrm>
            <a:custGeom>
              <a:avLst/>
              <a:gdLst/>
              <a:ahLst/>
              <a:cxnLst/>
              <a:rect l="l" t="t" r="r" b="b"/>
              <a:pathLst>
                <a:path w="15" h="7" extrusionOk="0">
                  <a:moveTo>
                    <a:pt x="14" y="0"/>
                  </a:moveTo>
                  <a:lnTo>
                    <a:pt x="6" y="3"/>
                  </a:lnTo>
                  <a:lnTo>
                    <a:pt x="0" y="6"/>
                  </a:lnTo>
                  <a:lnTo>
                    <a:pt x="14" y="0"/>
                  </a:ln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7"/>
          <p:cNvGrpSpPr/>
          <p:nvPr/>
        </p:nvGrpSpPr>
        <p:grpSpPr>
          <a:xfrm rot="-3956110">
            <a:off x="7958262" y="3201404"/>
            <a:ext cx="1854033" cy="1246872"/>
            <a:chOff x="4938650" y="1239185"/>
            <a:chExt cx="976517" cy="656726"/>
          </a:xfrm>
        </p:grpSpPr>
        <p:sp>
          <p:nvSpPr>
            <p:cNvPr id="155" name="Google Shape;155;p7"/>
            <p:cNvSpPr/>
            <p:nvPr/>
          </p:nvSpPr>
          <p:spPr>
            <a:xfrm>
              <a:off x="4938650" y="1239185"/>
              <a:ext cx="976517" cy="656726"/>
            </a:xfrm>
            <a:custGeom>
              <a:avLst/>
              <a:gdLst/>
              <a:ahLst/>
              <a:cxnLst/>
              <a:rect l="l" t="t" r="r" b="b"/>
              <a:pathLst>
                <a:path w="28081" h="18885" extrusionOk="0">
                  <a:moveTo>
                    <a:pt x="13559" y="8850"/>
                  </a:moveTo>
                  <a:lnTo>
                    <a:pt x="13559" y="8850"/>
                  </a:lnTo>
                  <a:cubicBezTo>
                    <a:pt x="13559" y="8851"/>
                    <a:pt x="13559" y="8851"/>
                    <a:pt x="13559" y="8851"/>
                  </a:cubicBezTo>
                  <a:cubicBezTo>
                    <a:pt x="13559" y="8851"/>
                    <a:pt x="13559" y="8851"/>
                    <a:pt x="13559" y="8850"/>
                  </a:cubicBezTo>
                  <a:close/>
                  <a:moveTo>
                    <a:pt x="21786" y="1"/>
                  </a:moveTo>
                  <a:cubicBezTo>
                    <a:pt x="21728" y="1"/>
                    <a:pt x="21656" y="14"/>
                    <a:pt x="21566" y="38"/>
                  </a:cubicBezTo>
                  <a:cubicBezTo>
                    <a:pt x="21497" y="58"/>
                    <a:pt x="21425" y="72"/>
                    <a:pt x="21361" y="104"/>
                  </a:cubicBezTo>
                  <a:cubicBezTo>
                    <a:pt x="20754" y="405"/>
                    <a:pt x="20111" y="612"/>
                    <a:pt x="19476" y="845"/>
                  </a:cubicBezTo>
                  <a:cubicBezTo>
                    <a:pt x="18806" y="1089"/>
                    <a:pt x="18149" y="1369"/>
                    <a:pt x="17551" y="1760"/>
                  </a:cubicBezTo>
                  <a:cubicBezTo>
                    <a:pt x="16537" y="2426"/>
                    <a:pt x="15837" y="3316"/>
                    <a:pt x="15611" y="4533"/>
                  </a:cubicBezTo>
                  <a:cubicBezTo>
                    <a:pt x="15549" y="4863"/>
                    <a:pt x="15485" y="5223"/>
                    <a:pt x="15638" y="5516"/>
                  </a:cubicBezTo>
                  <a:cubicBezTo>
                    <a:pt x="15759" y="5746"/>
                    <a:pt x="15671" y="5845"/>
                    <a:pt x="15553" y="5989"/>
                  </a:cubicBezTo>
                  <a:cubicBezTo>
                    <a:pt x="14770" y="6941"/>
                    <a:pt x="13989" y="7898"/>
                    <a:pt x="13203" y="8848"/>
                  </a:cubicBezTo>
                  <a:cubicBezTo>
                    <a:pt x="13062" y="9017"/>
                    <a:pt x="12985" y="9223"/>
                    <a:pt x="12766" y="9345"/>
                  </a:cubicBezTo>
                  <a:cubicBezTo>
                    <a:pt x="9952" y="10896"/>
                    <a:pt x="7282" y="12667"/>
                    <a:pt x="4673" y="14535"/>
                  </a:cubicBezTo>
                  <a:cubicBezTo>
                    <a:pt x="4637" y="14561"/>
                    <a:pt x="4606" y="14610"/>
                    <a:pt x="4544" y="14610"/>
                  </a:cubicBezTo>
                  <a:cubicBezTo>
                    <a:pt x="4518" y="14610"/>
                    <a:pt x="4487" y="14601"/>
                    <a:pt x="4449" y="14579"/>
                  </a:cubicBezTo>
                  <a:cubicBezTo>
                    <a:pt x="4935" y="13924"/>
                    <a:pt x="4921" y="12998"/>
                    <a:pt x="5669" y="12483"/>
                  </a:cubicBezTo>
                  <a:cubicBezTo>
                    <a:pt x="6002" y="12253"/>
                    <a:pt x="6249" y="11923"/>
                    <a:pt x="6577" y="11677"/>
                  </a:cubicBezTo>
                  <a:cubicBezTo>
                    <a:pt x="7494" y="10989"/>
                    <a:pt x="8245" y="10160"/>
                    <a:pt x="8813" y="9147"/>
                  </a:cubicBezTo>
                  <a:cubicBezTo>
                    <a:pt x="9167" y="8515"/>
                    <a:pt x="9465" y="7862"/>
                    <a:pt x="9731" y="7195"/>
                  </a:cubicBezTo>
                  <a:cubicBezTo>
                    <a:pt x="10120" y="6216"/>
                    <a:pt x="10460" y="5220"/>
                    <a:pt x="10810" y="4226"/>
                  </a:cubicBezTo>
                  <a:cubicBezTo>
                    <a:pt x="10883" y="4016"/>
                    <a:pt x="10923" y="3790"/>
                    <a:pt x="10953" y="3569"/>
                  </a:cubicBezTo>
                  <a:cubicBezTo>
                    <a:pt x="10975" y="3399"/>
                    <a:pt x="11102" y="3184"/>
                    <a:pt x="10916" y="3065"/>
                  </a:cubicBezTo>
                  <a:cubicBezTo>
                    <a:pt x="10867" y="3034"/>
                    <a:pt x="10817" y="3021"/>
                    <a:pt x="10768" y="3021"/>
                  </a:cubicBezTo>
                  <a:cubicBezTo>
                    <a:pt x="10626" y="3021"/>
                    <a:pt x="10488" y="3126"/>
                    <a:pt x="10373" y="3202"/>
                  </a:cubicBezTo>
                  <a:cubicBezTo>
                    <a:pt x="9451" y="3799"/>
                    <a:pt x="8527" y="4396"/>
                    <a:pt x="7677" y="5096"/>
                  </a:cubicBezTo>
                  <a:cubicBezTo>
                    <a:pt x="5261" y="7084"/>
                    <a:pt x="4410" y="9661"/>
                    <a:pt x="4815" y="12707"/>
                  </a:cubicBezTo>
                  <a:cubicBezTo>
                    <a:pt x="4831" y="12830"/>
                    <a:pt x="4814" y="12935"/>
                    <a:pt x="4770" y="13046"/>
                  </a:cubicBezTo>
                  <a:cubicBezTo>
                    <a:pt x="4498" y="13743"/>
                    <a:pt x="4168" y="14415"/>
                    <a:pt x="3821" y="15077"/>
                  </a:cubicBezTo>
                  <a:cubicBezTo>
                    <a:pt x="3756" y="15198"/>
                    <a:pt x="3674" y="15300"/>
                    <a:pt x="3568" y="15389"/>
                  </a:cubicBezTo>
                  <a:cubicBezTo>
                    <a:pt x="2534" y="16255"/>
                    <a:pt x="1499" y="17123"/>
                    <a:pt x="461" y="17987"/>
                  </a:cubicBezTo>
                  <a:cubicBezTo>
                    <a:pt x="334" y="18092"/>
                    <a:pt x="235" y="18217"/>
                    <a:pt x="144" y="18352"/>
                  </a:cubicBezTo>
                  <a:cubicBezTo>
                    <a:pt x="1" y="18571"/>
                    <a:pt x="137" y="18709"/>
                    <a:pt x="300" y="18822"/>
                  </a:cubicBezTo>
                  <a:cubicBezTo>
                    <a:pt x="361" y="18864"/>
                    <a:pt x="420" y="18885"/>
                    <a:pt x="475" y="18885"/>
                  </a:cubicBezTo>
                  <a:cubicBezTo>
                    <a:pt x="566" y="18885"/>
                    <a:pt x="647" y="18828"/>
                    <a:pt x="708" y="18719"/>
                  </a:cubicBezTo>
                  <a:cubicBezTo>
                    <a:pt x="763" y="18622"/>
                    <a:pt x="840" y="18550"/>
                    <a:pt x="922" y="18479"/>
                  </a:cubicBezTo>
                  <a:cubicBezTo>
                    <a:pt x="1533" y="17960"/>
                    <a:pt x="2146" y="17443"/>
                    <a:pt x="2755" y="16923"/>
                  </a:cubicBezTo>
                  <a:cubicBezTo>
                    <a:pt x="2822" y="16868"/>
                    <a:pt x="2890" y="16830"/>
                    <a:pt x="2977" y="16830"/>
                  </a:cubicBezTo>
                  <a:cubicBezTo>
                    <a:pt x="2984" y="16830"/>
                    <a:pt x="2992" y="16830"/>
                    <a:pt x="2999" y="16831"/>
                  </a:cubicBezTo>
                  <a:cubicBezTo>
                    <a:pt x="3160" y="16842"/>
                    <a:pt x="3321" y="16848"/>
                    <a:pt x="3482" y="16848"/>
                  </a:cubicBezTo>
                  <a:cubicBezTo>
                    <a:pt x="3970" y="16848"/>
                    <a:pt x="4457" y="16800"/>
                    <a:pt x="4937" y="16735"/>
                  </a:cubicBezTo>
                  <a:cubicBezTo>
                    <a:pt x="4996" y="16727"/>
                    <a:pt x="5051" y="16723"/>
                    <a:pt x="5105" y="16723"/>
                  </a:cubicBezTo>
                  <a:cubicBezTo>
                    <a:pt x="5434" y="16723"/>
                    <a:pt x="5662" y="16872"/>
                    <a:pt x="5887" y="17098"/>
                  </a:cubicBezTo>
                  <a:cubicBezTo>
                    <a:pt x="5943" y="17154"/>
                    <a:pt x="5988" y="17225"/>
                    <a:pt x="6047" y="17280"/>
                  </a:cubicBezTo>
                  <a:cubicBezTo>
                    <a:pt x="6320" y="17535"/>
                    <a:pt x="6579" y="17797"/>
                    <a:pt x="6939" y="17951"/>
                  </a:cubicBezTo>
                  <a:cubicBezTo>
                    <a:pt x="7447" y="18168"/>
                    <a:pt x="7944" y="18268"/>
                    <a:pt x="8432" y="18268"/>
                  </a:cubicBezTo>
                  <a:cubicBezTo>
                    <a:pt x="9162" y="18268"/>
                    <a:pt x="9872" y="18044"/>
                    <a:pt x="10564" y="17648"/>
                  </a:cubicBezTo>
                  <a:cubicBezTo>
                    <a:pt x="10979" y="17412"/>
                    <a:pt x="11404" y="17201"/>
                    <a:pt x="11836" y="16997"/>
                  </a:cubicBezTo>
                  <a:cubicBezTo>
                    <a:pt x="12475" y="16695"/>
                    <a:pt x="13082" y="16344"/>
                    <a:pt x="13590" y="15843"/>
                  </a:cubicBezTo>
                  <a:cubicBezTo>
                    <a:pt x="13711" y="15722"/>
                    <a:pt x="13858" y="15607"/>
                    <a:pt x="13797" y="15408"/>
                  </a:cubicBezTo>
                  <a:cubicBezTo>
                    <a:pt x="13741" y="15219"/>
                    <a:pt x="13556" y="15204"/>
                    <a:pt x="13402" y="15170"/>
                  </a:cubicBezTo>
                  <a:cubicBezTo>
                    <a:pt x="13155" y="15116"/>
                    <a:pt x="12903" y="15091"/>
                    <a:pt x="12656" y="15044"/>
                  </a:cubicBezTo>
                  <a:cubicBezTo>
                    <a:pt x="11921" y="14909"/>
                    <a:pt x="11219" y="14621"/>
                    <a:pt x="10476" y="14521"/>
                  </a:cubicBezTo>
                  <a:cubicBezTo>
                    <a:pt x="10129" y="14474"/>
                    <a:pt x="9789" y="14449"/>
                    <a:pt x="9458" y="14449"/>
                  </a:cubicBezTo>
                  <a:cubicBezTo>
                    <a:pt x="8013" y="14449"/>
                    <a:pt x="6726" y="14924"/>
                    <a:pt x="5688" y="16132"/>
                  </a:cubicBezTo>
                  <a:cubicBezTo>
                    <a:pt x="5645" y="16185"/>
                    <a:pt x="5603" y="16227"/>
                    <a:pt x="5534" y="16231"/>
                  </a:cubicBezTo>
                  <a:cubicBezTo>
                    <a:pt x="4848" y="16286"/>
                    <a:pt x="4163" y="16343"/>
                    <a:pt x="3476" y="16398"/>
                  </a:cubicBezTo>
                  <a:cubicBezTo>
                    <a:pt x="3959" y="15939"/>
                    <a:pt x="4460" y="15533"/>
                    <a:pt x="4957" y="15122"/>
                  </a:cubicBezTo>
                  <a:cubicBezTo>
                    <a:pt x="6073" y="14198"/>
                    <a:pt x="7178" y="13258"/>
                    <a:pt x="8342" y="12393"/>
                  </a:cubicBezTo>
                  <a:cubicBezTo>
                    <a:pt x="8548" y="12240"/>
                    <a:pt x="8768" y="12202"/>
                    <a:pt x="9022" y="12198"/>
                  </a:cubicBezTo>
                  <a:cubicBezTo>
                    <a:pt x="9086" y="12196"/>
                    <a:pt x="9150" y="12196"/>
                    <a:pt x="9215" y="12196"/>
                  </a:cubicBezTo>
                  <a:cubicBezTo>
                    <a:pt x="9949" y="12196"/>
                    <a:pt x="10680" y="12293"/>
                    <a:pt x="11414" y="12293"/>
                  </a:cubicBezTo>
                  <a:cubicBezTo>
                    <a:pt x="11453" y="12293"/>
                    <a:pt x="11493" y="12293"/>
                    <a:pt x="11533" y="12293"/>
                  </a:cubicBezTo>
                  <a:cubicBezTo>
                    <a:pt x="11593" y="12292"/>
                    <a:pt x="11654" y="12290"/>
                    <a:pt x="11714" y="12290"/>
                  </a:cubicBezTo>
                  <a:cubicBezTo>
                    <a:pt x="12106" y="12290"/>
                    <a:pt x="12463" y="12341"/>
                    <a:pt x="12592" y="12843"/>
                  </a:cubicBezTo>
                  <a:cubicBezTo>
                    <a:pt x="12595" y="12850"/>
                    <a:pt x="12604" y="12857"/>
                    <a:pt x="12609" y="12864"/>
                  </a:cubicBezTo>
                  <a:cubicBezTo>
                    <a:pt x="13040" y="13335"/>
                    <a:pt x="13535" y="13701"/>
                    <a:pt x="14197" y="13746"/>
                  </a:cubicBezTo>
                  <a:cubicBezTo>
                    <a:pt x="14332" y="13755"/>
                    <a:pt x="14466" y="13760"/>
                    <a:pt x="14601" y="13760"/>
                  </a:cubicBezTo>
                  <a:cubicBezTo>
                    <a:pt x="15096" y="13760"/>
                    <a:pt x="15586" y="13690"/>
                    <a:pt x="16052" y="13491"/>
                  </a:cubicBezTo>
                  <a:cubicBezTo>
                    <a:pt x="17584" y="12834"/>
                    <a:pt x="18601" y="11624"/>
                    <a:pt x="19486" y="10276"/>
                  </a:cubicBezTo>
                  <a:cubicBezTo>
                    <a:pt x="19549" y="10180"/>
                    <a:pt x="19587" y="10062"/>
                    <a:pt x="19510" y="9947"/>
                  </a:cubicBezTo>
                  <a:cubicBezTo>
                    <a:pt x="19456" y="9868"/>
                    <a:pt x="19386" y="9844"/>
                    <a:pt x="19312" y="9844"/>
                  </a:cubicBezTo>
                  <a:cubicBezTo>
                    <a:pt x="19263" y="9844"/>
                    <a:pt x="19213" y="9855"/>
                    <a:pt x="19166" y="9867"/>
                  </a:cubicBezTo>
                  <a:cubicBezTo>
                    <a:pt x="18816" y="9957"/>
                    <a:pt x="18466" y="10043"/>
                    <a:pt x="18107" y="10083"/>
                  </a:cubicBezTo>
                  <a:cubicBezTo>
                    <a:pt x="17291" y="10173"/>
                    <a:pt x="16477" y="10251"/>
                    <a:pt x="15662" y="10342"/>
                  </a:cubicBezTo>
                  <a:cubicBezTo>
                    <a:pt x="14380" y="10485"/>
                    <a:pt x="13247" y="10972"/>
                    <a:pt x="12303" y="11864"/>
                  </a:cubicBezTo>
                  <a:cubicBezTo>
                    <a:pt x="12216" y="11948"/>
                    <a:pt x="12124" y="11967"/>
                    <a:pt x="12012" y="11967"/>
                  </a:cubicBezTo>
                  <a:cubicBezTo>
                    <a:pt x="11238" y="11962"/>
                    <a:pt x="10464" y="11965"/>
                    <a:pt x="9690" y="11961"/>
                  </a:cubicBezTo>
                  <a:cubicBezTo>
                    <a:pt x="9522" y="11961"/>
                    <a:pt x="9349" y="11960"/>
                    <a:pt x="9198" y="11868"/>
                  </a:cubicBezTo>
                  <a:cubicBezTo>
                    <a:pt x="9206" y="11794"/>
                    <a:pt x="9262" y="11777"/>
                    <a:pt x="9304" y="11748"/>
                  </a:cubicBezTo>
                  <a:cubicBezTo>
                    <a:pt x="11798" y="9999"/>
                    <a:pt x="14448" y="8530"/>
                    <a:pt x="17220" y="7273"/>
                  </a:cubicBezTo>
                  <a:cubicBezTo>
                    <a:pt x="17317" y="7228"/>
                    <a:pt x="17417" y="7203"/>
                    <a:pt x="17525" y="7203"/>
                  </a:cubicBezTo>
                  <a:cubicBezTo>
                    <a:pt x="17536" y="7203"/>
                    <a:pt x="17547" y="7203"/>
                    <a:pt x="17558" y="7204"/>
                  </a:cubicBezTo>
                  <a:cubicBezTo>
                    <a:pt x="18420" y="7246"/>
                    <a:pt x="19284" y="7245"/>
                    <a:pt x="20146" y="7334"/>
                  </a:cubicBezTo>
                  <a:cubicBezTo>
                    <a:pt x="20516" y="7373"/>
                    <a:pt x="20802" y="7509"/>
                    <a:pt x="21035" y="7735"/>
                  </a:cubicBezTo>
                  <a:cubicBezTo>
                    <a:pt x="21521" y="8206"/>
                    <a:pt x="22122" y="8377"/>
                    <a:pt x="22748" y="8451"/>
                  </a:cubicBezTo>
                  <a:cubicBezTo>
                    <a:pt x="22936" y="8474"/>
                    <a:pt x="23120" y="8484"/>
                    <a:pt x="23301" y="8484"/>
                  </a:cubicBezTo>
                  <a:cubicBezTo>
                    <a:pt x="24515" y="8484"/>
                    <a:pt x="25581" y="7999"/>
                    <a:pt x="26544" y="7217"/>
                  </a:cubicBezTo>
                  <a:cubicBezTo>
                    <a:pt x="26711" y="7080"/>
                    <a:pt x="26870" y="6932"/>
                    <a:pt x="27017" y="6774"/>
                  </a:cubicBezTo>
                  <a:cubicBezTo>
                    <a:pt x="27181" y="6593"/>
                    <a:pt x="27130" y="6442"/>
                    <a:pt x="26894" y="6377"/>
                  </a:cubicBezTo>
                  <a:cubicBezTo>
                    <a:pt x="26808" y="6353"/>
                    <a:pt x="26718" y="6339"/>
                    <a:pt x="26629" y="6335"/>
                  </a:cubicBezTo>
                  <a:cubicBezTo>
                    <a:pt x="26132" y="6302"/>
                    <a:pt x="25644" y="6223"/>
                    <a:pt x="25159" y="6119"/>
                  </a:cubicBezTo>
                  <a:cubicBezTo>
                    <a:pt x="24597" y="5999"/>
                    <a:pt x="24035" y="5851"/>
                    <a:pt x="23457" y="5828"/>
                  </a:cubicBezTo>
                  <a:cubicBezTo>
                    <a:pt x="23383" y="5825"/>
                    <a:pt x="23310" y="5824"/>
                    <a:pt x="23237" y="5824"/>
                  </a:cubicBezTo>
                  <a:cubicBezTo>
                    <a:pt x="22223" y="5824"/>
                    <a:pt x="21317" y="6109"/>
                    <a:pt x="20640" y="6956"/>
                  </a:cubicBezTo>
                  <a:cubicBezTo>
                    <a:pt x="20605" y="7001"/>
                    <a:pt x="20565" y="7029"/>
                    <a:pt x="20508" y="7033"/>
                  </a:cubicBezTo>
                  <a:cubicBezTo>
                    <a:pt x="20284" y="7044"/>
                    <a:pt x="20059" y="7052"/>
                    <a:pt x="19835" y="7052"/>
                  </a:cubicBezTo>
                  <a:cubicBezTo>
                    <a:pt x="19365" y="7052"/>
                    <a:pt x="18896" y="7015"/>
                    <a:pt x="18430" y="6886"/>
                  </a:cubicBezTo>
                  <a:cubicBezTo>
                    <a:pt x="19293" y="6384"/>
                    <a:pt x="20252" y="6091"/>
                    <a:pt x="21065" y="5505"/>
                  </a:cubicBezTo>
                  <a:cubicBezTo>
                    <a:pt x="21539" y="5162"/>
                    <a:pt x="22092" y="4946"/>
                    <a:pt x="22609" y="4671"/>
                  </a:cubicBezTo>
                  <a:cubicBezTo>
                    <a:pt x="22665" y="4640"/>
                    <a:pt x="22717" y="4625"/>
                    <a:pt x="22770" y="4625"/>
                  </a:cubicBezTo>
                  <a:cubicBezTo>
                    <a:pt x="22815" y="4625"/>
                    <a:pt x="22862" y="4636"/>
                    <a:pt x="22912" y="4658"/>
                  </a:cubicBezTo>
                  <a:cubicBezTo>
                    <a:pt x="23186" y="4777"/>
                    <a:pt x="23464" y="4871"/>
                    <a:pt x="23769" y="4878"/>
                  </a:cubicBezTo>
                  <a:cubicBezTo>
                    <a:pt x="23799" y="4879"/>
                    <a:pt x="23829" y="4879"/>
                    <a:pt x="23859" y="4879"/>
                  </a:cubicBezTo>
                  <a:cubicBezTo>
                    <a:pt x="24642" y="4879"/>
                    <a:pt x="25356" y="4649"/>
                    <a:pt x="26018" y="4228"/>
                  </a:cubicBezTo>
                  <a:cubicBezTo>
                    <a:pt x="27089" y="3548"/>
                    <a:pt x="27807" y="2622"/>
                    <a:pt x="28037" y="1356"/>
                  </a:cubicBezTo>
                  <a:cubicBezTo>
                    <a:pt x="28081" y="1120"/>
                    <a:pt x="28015" y="989"/>
                    <a:pt x="27858" y="989"/>
                  </a:cubicBezTo>
                  <a:cubicBezTo>
                    <a:pt x="27810" y="989"/>
                    <a:pt x="27753" y="1001"/>
                    <a:pt x="27689" y="1026"/>
                  </a:cubicBezTo>
                  <a:cubicBezTo>
                    <a:pt x="27175" y="1225"/>
                    <a:pt x="26638" y="1270"/>
                    <a:pt x="26103" y="1343"/>
                  </a:cubicBezTo>
                  <a:cubicBezTo>
                    <a:pt x="25416" y="1439"/>
                    <a:pt x="24734" y="1569"/>
                    <a:pt x="24088" y="1835"/>
                  </a:cubicBezTo>
                  <a:cubicBezTo>
                    <a:pt x="23526" y="2063"/>
                    <a:pt x="23034" y="2385"/>
                    <a:pt x="22695" y="2903"/>
                  </a:cubicBezTo>
                  <a:cubicBezTo>
                    <a:pt x="22458" y="3268"/>
                    <a:pt x="22310" y="3663"/>
                    <a:pt x="22403" y="4104"/>
                  </a:cubicBezTo>
                  <a:cubicBezTo>
                    <a:pt x="22439" y="4279"/>
                    <a:pt x="22397" y="4358"/>
                    <a:pt x="22247" y="4441"/>
                  </a:cubicBezTo>
                  <a:cubicBezTo>
                    <a:pt x="21600" y="4794"/>
                    <a:pt x="20958" y="5161"/>
                    <a:pt x="20314" y="5522"/>
                  </a:cubicBezTo>
                  <a:cubicBezTo>
                    <a:pt x="19929" y="5739"/>
                    <a:pt x="19566" y="6012"/>
                    <a:pt x="19157" y="6163"/>
                  </a:cubicBezTo>
                  <a:cubicBezTo>
                    <a:pt x="17667" y="6719"/>
                    <a:pt x="16267" y="7464"/>
                    <a:pt x="14854" y="8180"/>
                  </a:cubicBezTo>
                  <a:cubicBezTo>
                    <a:pt x="14426" y="8398"/>
                    <a:pt x="14025" y="8668"/>
                    <a:pt x="13571" y="8837"/>
                  </a:cubicBezTo>
                  <a:lnTo>
                    <a:pt x="13571" y="8837"/>
                  </a:lnTo>
                  <a:cubicBezTo>
                    <a:pt x="14304" y="8038"/>
                    <a:pt x="14911" y="7137"/>
                    <a:pt x="15629" y="6325"/>
                  </a:cubicBezTo>
                  <a:cubicBezTo>
                    <a:pt x="15758" y="6180"/>
                    <a:pt x="15857" y="5975"/>
                    <a:pt x="16049" y="5975"/>
                  </a:cubicBezTo>
                  <a:cubicBezTo>
                    <a:pt x="16109" y="5975"/>
                    <a:pt x="16178" y="5995"/>
                    <a:pt x="16260" y="6043"/>
                  </a:cubicBezTo>
                  <a:cubicBezTo>
                    <a:pt x="16264" y="6045"/>
                    <a:pt x="16269" y="6046"/>
                    <a:pt x="16275" y="6046"/>
                  </a:cubicBezTo>
                  <a:cubicBezTo>
                    <a:pt x="16287" y="6046"/>
                    <a:pt x="16301" y="6042"/>
                    <a:pt x="16314" y="6041"/>
                  </a:cubicBezTo>
                  <a:cubicBezTo>
                    <a:pt x="16882" y="5983"/>
                    <a:pt x="17431" y="5841"/>
                    <a:pt x="17934" y="5563"/>
                  </a:cubicBezTo>
                  <a:cubicBezTo>
                    <a:pt x="19054" y="4946"/>
                    <a:pt x="19908" y="4027"/>
                    <a:pt x="20657" y="3021"/>
                  </a:cubicBezTo>
                  <a:cubicBezTo>
                    <a:pt x="21248" y="2230"/>
                    <a:pt x="21751" y="1369"/>
                    <a:pt x="21938" y="370"/>
                  </a:cubicBezTo>
                  <a:cubicBezTo>
                    <a:pt x="21988" y="110"/>
                    <a:pt x="21952" y="1"/>
                    <a:pt x="217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5107450" y="1393379"/>
              <a:ext cx="178778" cy="286929"/>
            </a:xfrm>
            <a:custGeom>
              <a:avLst/>
              <a:gdLst/>
              <a:ahLst/>
              <a:cxnLst/>
              <a:rect l="l" t="t" r="r" b="b"/>
              <a:pathLst>
                <a:path w="5141" h="8251" extrusionOk="0">
                  <a:moveTo>
                    <a:pt x="4100" y="3279"/>
                  </a:moveTo>
                  <a:cubicBezTo>
                    <a:pt x="4099" y="3282"/>
                    <a:pt x="4098" y="3284"/>
                    <a:pt x="4096" y="3287"/>
                  </a:cubicBezTo>
                  <a:lnTo>
                    <a:pt x="4096" y="3287"/>
                  </a:lnTo>
                  <a:cubicBezTo>
                    <a:pt x="4099" y="3287"/>
                    <a:pt x="4101" y="3287"/>
                    <a:pt x="4103" y="3286"/>
                  </a:cubicBezTo>
                  <a:lnTo>
                    <a:pt x="4100" y="3279"/>
                  </a:lnTo>
                  <a:close/>
                  <a:moveTo>
                    <a:pt x="4975" y="0"/>
                  </a:moveTo>
                  <a:cubicBezTo>
                    <a:pt x="4897" y="0"/>
                    <a:pt x="4813" y="125"/>
                    <a:pt x="4757" y="199"/>
                  </a:cubicBezTo>
                  <a:cubicBezTo>
                    <a:pt x="4364" y="705"/>
                    <a:pt x="3983" y="1219"/>
                    <a:pt x="3592" y="1724"/>
                  </a:cubicBezTo>
                  <a:cubicBezTo>
                    <a:pt x="3541" y="1789"/>
                    <a:pt x="3518" y="1903"/>
                    <a:pt x="3399" y="1903"/>
                  </a:cubicBezTo>
                  <a:cubicBezTo>
                    <a:pt x="3394" y="1903"/>
                    <a:pt x="3388" y="1903"/>
                    <a:pt x="3382" y="1902"/>
                  </a:cubicBezTo>
                  <a:cubicBezTo>
                    <a:pt x="3362" y="1610"/>
                    <a:pt x="3518" y="1331"/>
                    <a:pt x="3433" y="974"/>
                  </a:cubicBezTo>
                  <a:lnTo>
                    <a:pt x="3433" y="974"/>
                  </a:lnTo>
                  <a:cubicBezTo>
                    <a:pt x="3248" y="1307"/>
                    <a:pt x="3249" y="1613"/>
                    <a:pt x="3247" y="1912"/>
                  </a:cubicBezTo>
                  <a:cubicBezTo>
                    <a:pt x="3244" y="2110"/>
                    <a:pt x="3197" y="2279"/>
                    <a:pt x="3077" y="2440"/>
                  </a:cubicBezTo>
                  <a:cubicBezTo>
                    <a:pt x="2466" y="3258"/>
                    <a:pt x="1995" y="4160"/>
                    <a:pt x="1500" y="5048"/>
                  </a:cubicBezTo>
                  <a:cubicBezTo>
                    <a:pt x="1401" y="5225"/>
                    <a:pt x="1360" y="5450"/>
                    <a:pt x="1154" y="5592"/>
                  </a:cubicBezTo>
                  <a:cubicBezTo>
                    <a:pt x="1134" y="4775"/>
                    <a:pt x="1236" y="3989"/>
                    <a:pt x="1205" y="3196"/>
                  </a:cubicBezTo>
                  <a:lnTo>
                    <a:pt x="1205" y="3196"/>
                  </a:lnTo>
                  <a:cubicBezTo>
                    <a:pt x="1110" y="3312"/>
                    <a:pt x="1073" y="3435"/>
                    <a:pt x="1049" y="3569"/>
                  </a:cubicBezTo>
                  <a:cubicBezTo>
                    <a:pt x="929" y="4297"/>
                    <a:pt x="962" y="5042"/>
                    <a:pt x="841" y="5770"/>
                  </a:cubicBezTo>
                  <a:cubicBezTo>
                    <a:pt x="801" y="6000"/>
                    <a:pt x="877" y="6248"/>
                    <a:pt x="749" y="6454"/>
                  </a:cubicBezTo>
                  <a:cubicBezTo>
                    <a:pt x="471" y="6900"/>
                    <a:pt x="318" y="7404"/>
                    <a:pt x="83" y="7870"/>
                  </a:cubicBezTo>
                  <a:cubicBezTo>
                    <a:pt x="25" y="7986"/>
                    <a:pt x="1" y="8117"/>
                    <a:pt x="69" y="8251"/>
                  </a:cubicBezTo>
                  <a:cubicBezTo>
                    <a:pt x="191" y="8193"/>
                    <a:pt x="251" y="8104"/>
                    <a:pt x="292" y="8005"/>
                  </a:cubicBezTo>
                  <a:cubicBezTo>
                    <a:pt x="774" y="6850"/>
                    <a:pt x="1385" y="5757"/>
                    <a:pt x="1981" y="4659"/>
                  </a:cubicBezTo>
                  <a:cubicBezTo>
                    <a:pt x="2084" y="4472"/>
                    <a:pt x="2183" y="4290"/>
                    <a:pt x="2408" y="4197"/>
                  </a:cubicBezTo>
                  <a:cubicBezTo>
                    <a:pt x="2839" y="4017"/>
                    <a:pt x="3261" y="3810"/>
                    <a:pt x="3678" y="3601"/>
                  </a:cubicBezTo>
                  <a:cubicBezTo>
                    <a:pt x="3833" y="3525"/>
                    <a:pt x="4003" y="3451"/>
                    <a:pt x="4096" y="3287"/>
                  </a:cubicBezTo>
                  <a:lnTo>
                    <a:pt x="4096" y="3287"/>
                  </a:lnTo>
                  <a:cubicBezTo>
                    <a:pt x="3865" y="3305"/>
                    <a:pt x="3679" y="3440"/>
                    <a:pt x="3477" y="3526"/>
                  </a:cubicBezTo>
                  <a:cubicBezTo>
                    <a:pt x="3124" y="3680"/>
                    <a:pt x="2771" y="3827"/>
                    <a:pt x="2410" y="3979"/>
                  </a:cubicBezTo>
                  <a:cubicBezTo>
                    <a:pt x="2411" y="3902"/>
                    <a:pt x="2459" y="3828"/>
                    <a:pt x="2502" y="3752"/>
                  </a:cubicBezTo>
                  <a:cubicBezTo>
                    <a:pt x="2774" y="3255"/>
                    <a:pt x="3111" y="2798"/>
                    <a:pt x="3440" y="2340"/>
                  </a:cubicBezTo>
                  <a:cubicBezTo>
                    <a:pt x="3701" y="1974"/>
                    <a:pt x="3930" y="1583"/>
                    <a:pt x="4270" y="1280"/>
                  </a:cubicBezTo>
                  <a:lnTo>
                    <a:pt x="4270" y="1280"/>
                  </a:lnTo>
                  <a:lnTo>
                    <a:pt x="4264" y="1281"/>
                  </a:lnTo>
                  <a:cubicBezTo>
                    <a:pt x="4442" y="933"/>
                    <a:pt x="4730" y="666"/>
                    <a:pt x="4940" y="340"/>
                  </a:cubicBezTo>
                  <a:cubicBezTo>
                    <a:pt x="5001" y="245"/>
                    <a:pt x="5140" y="106"/>
                    <a:pt x="5019" y="15"/>
                  </a:cubicBezTo>
                  <a:cubicBezTo>
                    <a:pt x="5005" y="5"/>
                    <a:pt x="4990" y="0"/>
                    <a:pt x="4975" y="0"/>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a:off x="5354844" y="1624880"/>
              <a:ext cx="194253" cy="67324"/>
            </a:xfrm>
            <a:custGeom>
              <a:avLst/>
              <a:gdLst/>
              <a:ahLst/>
              <a:cxnLst/>
              <a:rect l="l" t="t" r="r" b="b"/>
              <a:pathLst>
                <a:path w="5586" h="1936" extrusionOk="0">
                  <a:moveTo>
                    <a:pt x="2651" y="157"/>
                  </a:moveTo>
                  <a:cubicBezTo>
                    <a:pt x="2648" y="162"/>
                    <a:pt x="2646" y="166"/>
                    <a:pt x="2644" y="171"/>
                  </a:cubicBezTo>
                  <a:lnTo>
                    <a:pt x="2644" y="171"/>
                  </a:lnTo>
                  <a:cubicBezTo>
                    <a:pt x="2649" y="167"/>
                    <a:pt x="2653" y="163"/>
                    <a:pt x="2658" y="159"/>
                  </a:cubicBezTo>
                  <a:lnTo>
                    <a:pt x="2651" y="157"/>
                  </a:lnTo>
                  <a:close/>
                  <a:moveTo>
                    <a:pt x="4003" y="1"/>
                  </a:moveTo>
                  <a:cubicBezTo>
                    <a:pt x="3702" y="162"/>
                    <a:pt x="3500" y="373"/>
                    <a:pt x="3368" y="623"/>
                  </a:cubicBezTo>
                  <a:cubicBezTo>
                    <a:pt x="3232" y="883"/>
                    <a:pt x="3028" y="966"/>
                    <a:pt x="2768" y="1003"/>
                  </a:cubicBezTo>
                  <a:cubicBezTo>
                    <a:pt x="2516" y="1038"/>
                    <a:pt x="2266" y="1104"/>
                    <a:pt x="1981" y="1104"/>
                  </a:cubicBezTo>
                  <a:cubicBezTo>
                    <a:pt x="1955" y="1104"/>
                    <a:pt x="1929" y="1104"/>
                    <a:pt x="1903" y="1103"/>
                  </a:cubicBezTo>
                  <a:cubicBezTo>
                    <a:pt x="2116" y="718"/>
                    <a:pt x="2465" y="513"/>
                    <a:pt x="2644" y="171"/>
                  </a:cubicBezTo>
                  <a:lnTo>
                    <a:pt x="2644" y="171"/>
                  </a:lnTo>
                  <a:cubicBezTo>
                    <a:pt x="2463" y="325"/>
                    <a:pt x="2249" y="456"/>
                    <a:pt x="2116" y="643"/>
                  </a:cubicBezTo>
                  <a:cubicBezTo>
                    <a:pt x="1771" y="1128"/>
                    <a:pt x="1300" y="1216"/>
                    <a:pt x="797" y="1216"/>
                  </a:cubicBezTo>
                  <a:cubicBezTo>
                    <a:pt x="701" y="1216"/>
                    <a:pt x="603" y="1213"/>
                    <a:pt x="506" y="1209"/>
                  </a:cubicBezTo>
                  <a:cubicBezTo>
                    <a:pt x="411" y="1203"/>
                    <a:pt x="316" y="1186"/>
                    <a:pt x="220" y="1186"/>
                  </a:cubicBezTo>
                  <a:cubicBezTo>
                    <a:pt x="217" y="1186"/>
                    <a:pt x="213" y="1186"/>
                    <a:pt x="209" y="1186"/>
                  </a:cubicBezTo>
                  <a:cubicBezTo>
                    <a:pt x="185" y="1186"/>
                    <a:pt x="159" y="1183"/>
                    <a:pt x="133" y="1183"/>
                  </a:cubicBezTo>
                  <a:cubicBezTo>
                    <a:pt x="79" y="1183"/>
                    <a:pt x="28" y="1195"/>
                    <a:pt x="1" y="1265"/>
                  </a:cubicBezTo>
                  <a:cubicBezTo>
                    <a:pt x="413" y="1379"/>
                    <a:pt x="830" y="1437"/>
                    <a:pt x="1247" y="1437"/>
                  </a:cubicBezTo>
                  <a:cubicBezTo>
                    <a:pt x="1516" y="1437"/>
                    <a:pt x="1784" y="1413"/>
                    <a:pt x="2052" y="1365"/>
                  </a:cubicBezTo>
                  <a:cubicBezTo>
                    <a:pt x="2184" y="1342"/>
                    <a:pt x="2309" y="1328"/>
                    <a:pt x="2429" y="1328"/>
                  </a:cubicBezTo>
                  <a:cubicBezTo>
                    <a:pt x="2722" y="1328"/>
                    <a:pt x="2984" y="1413"/>
                    <a:pt x="3229" y="1666"/>
                  </a:cubicBezTo>
                  <a:cubicBezTo>
                    <a:pt x="3396" y="1838"/>
                    <a:pt x="3622" y="1935"/>
                    <a:pt x="3870" y="1935"/>
                  </a:cubicBezTo>
                  <a:cubicBezTo>
                    <a:pt x="3939" y="1935"/>
                    <a:pt x="4009" y="1928"/>
                    <a:pt x="4080" y="1913"/>
                  </a:cubicBezTo>
                  <a:cubicBezTo>
                    <a:pt x="3980" y="1849"/>
                    <a:pt x="3874" y="1803"/>
                    <a:pt x="3763" y="1770"/>
                  </a:cubicBezTo>
                  <a:cubicBezTo>
                    <a:pt x="3547" y="1703"/>
                    <a:pt x="3345" y="1604"/>
                    <a:pt x="3152" y="1489"/>
                  </a:cubicBezTo>
                  <a:cubicBezTo>
                    <a:pt x="3078" y="1447"/>
                    <a:pt x="2957" y="1412"/>
                    <a:pt x="2968" y="1313"/>
                  </a:cubicBezTo>
                  <a:cubicBezTo>
                    <a:pt x="2978" y="1207"/>
                    <a:pt x="3107" y="1228"/>
                    <a:pt x="3187" y="1203"/>
                  </a:cubicBezTo>
                  <a:cubicBezTo>
                    <a:pt x="3471" y="1117"/>
                    <a:pt x="3759" y="1045"/>
                    <a:pt x="4041" y="950"/>
                  </a:cubicBezTo>
                  <a:cubicBezTo>
                    <a:pt x="4099" y="931"/>
                    <a:pt x="4151" y="919"/>
                    <a:pt x="4202" y="919"/>
                  </a:cubicBezTo>
                  <a:cubicBezTo>
                    <a:pt x="4272" y="919"/>
                    <a:pt x="4338" y="941"/>
                    <a:pt x="4412" y="996"/>
                  </a:cubicBezTo>
                  <a:cubicBezTo>
                    <a:pt x="4515" y="1072"/>
                    <a:pt x="4633" y="1144"/>
                    <a:pt x="4775" y="1144"/>
                  </a:cubicBezTo>
                  <a:cubicBezTo>
                    <a:pt x="4818" y="1144"/>
                    <a:pt x="4862" y="1137"/>
                    <a:pt x="4909" y="1123"/>
                  </a:cubicBezTo>
                  <a:cubicBezTo>
                    <a:pt x="4839" y="990"/>
                    <a:pt x="4725" y="955"/>
                    <a:pt x="4621" y="908"/>
                  </a:cubicBezTo>
                  <a:cubicBezTo>
                    <a:pt x="4490" y="850"/>
                    <a:pt x="4497" y="792"/>
                    <a:pt x="4619" y="736"/>
                  </a:cubicBezTo>
                  <a:cubicBezTo>
                    <a:pt x="4758" y="671"/>
                    <a:pt x="4902" y="615"/>
                    <a:pt x="5038" y="548"/>
                  </a:cubicBezTo>
                  <a:cubicBezTo>
                    <a:pt x="5229" y="459"/>
                    <a:pt x="5412" y="359"/>
                    <a:pt x="5586" y="142"/>
                  </a:cubicBezTo>
                  <a:lnTo>
                    <a:pt x="5586" y="142"/>
                  </a:lnTo>
                  <a:cubicBezTo>
                    <a:pt x="4824" y="198"/>
                    <a:pt x="4254" y="672"/>
                    <a:pt x="3536" y="774"/>
                  </a:cubicBezTo>
                  <a:cubicBezTo>
                    <a:pt x="3667" y="492"/>
                    <a:pt x="3925" y="325"/>
                    <a:pt x="4003"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p:nvPr/>
          </p:nvSpPr>
          <p:spPr>
            <a:xfrm>
              <a:off x="5137218" y="1766173"/>
              <a:ext cx="234627" cy="55779"/>
            </a:xfrm>
            <a:custGeom>
              <a:avLst/>
              <a:gdLst/>
              <a:ahLst/>
              <a:cxnLst/>
              <a:rect l="l" t="t" r="r" b="b"/>
              <a:pathLst>
                <a:path w="6747" h="1604" extrusionOk="0">
                  <a:moveTo>
                    <a:pt x="3356" y="0"/>
                  </a:moveTo>
                  <a:lnTo>
                    <a:pt x="3356" y="0"/>
                  </a:lnTo>
                  <a:cubicBezTo>
                    <a:pt x="3158" y="33"/>
                    <a:pt x="2999" y="132"/>
                    <a:pt x="2851" y="247"/>
                  </a:cubicBezTo>
                  <a:cubicBezTo>
                    <a:pt x="2467" y="545"/>
                    <a:pt x="2083" y="844"/>
                    <a:pt x="1708" y="1153"/>
                  </a:cubicBezTo>
                  <a:cubicBezTo>
                    <a:pt x="1564" y="1273"/>
                    <a:pt x="1411" y="1344"/>
                    <a:pt x="1221" y="1351"/>
                  </a:cubicBezTo>
                  <a:cubicBezTo>
                    <a:pt x="869" y="1365"/>
                    <a:pt x="519" y="1389"/>
                    <a:pt x="169" y="1414"/>
                  </a:cubicBezTo>
                  <a:cubicBezTo>
                    <a:pt x="100" y="1420"/>
                    <a:pt x="0" y="1413"/>
                    <a:pt x="6" y="1510"/>
                  </a:cubicBezTo>
                  <a:cubicBezTo>
                    <a:pt x="10" y="1570"/>
                    <a:pt x="65" y="1577"/>
                    <a:pt x="120" y="1577"/>
                  </a:cubicBezTo>
                  <a:cubicBezTo>
                    <a:pt x="134" y="1577"/>
                    <a:pt x="148" y="1577"/>
                    <a:pt x="161" y="1577"/>
                  </a:cubicBezTo>
                  <a:cubicBezTo>
                    <a:pt x="181" y="1576"/>
                    <a:pt x="200" y="1576"/>
                    <a:pt x="220" y="1576"/>
                  </a:cubicBezTo>
                  <a:cubicBezTo>
                    <a:pt x="421" y="1576"/>
                    <a:pt x="620" y="1603"/>
                    <a:pt x="821" y="1603"/>
                  </a:cubicBezTo>
                  <a:cubicBezTo>
                    <a:pt x="888" y="1603"/>
                    <a:pt x="956" y="1600"/>
                    <a:pt x="1023" y="1592"/>
                  </a:cubicBezTo>
                  <a:cubicBezTo>
                    <a:pt x="1826" y="1496"/>
                    <a:pt x="2632" y="1413"/>
                    <a:pt x="3433" y="1306"/>
                  </a:cubicBezTo>
                  <a:cubicBezTo>
                    <a:pt x="4416" y="1173"/>
                    <a:pt x="5389" y="992"/>
                    <a:pt x="6343" y="720"/>
                  </a:cubicBezTo>
                  <a:cubicBezTo>
                    <a:pt x="6484" y="679"/>
                    <a:pt x="6640" y="658"/>
                    <a:pt x="6747" y="504"/>
                  </a:cubicBezTo>
                  <a:cubicBezTo>
                    <a:pt x="6675" y="465"/>
                    <a:pt x="6607" y="452"/>
                    <a:pt x="6541" y="452"/>
                  </a:cubicBezTo>
                  <a:cubicBezTo>
                    <a:pt x="6462" y="452"/>
                    <a:pt x="6387" y="471"/>
                    <a:pt x="6312" y="489"/>
                  </a:cubicBezTo>
                  <a:cubicBezTo>
                    <a:pt x="5863" y="590"/>
                    <a:pt x="5418" y="699"/>
                    <a:pt x="4969" y="799"/>
                  </a:cubicBezTo>
                  <a:cubicBezTo>
                    <a:pt x="4893" y="816"/>
                    <a:pt x="4800" y="861"/>
                    <a:pt x="4724" y="861"/>
                  </a:cubicBezTo>
                  <a:cubicBezTo>
                    <a:pt x="4690" y="861"/>
                    <a:pt x="4660" y="852"/>
                    <a:pt x="4636" y="827"/>
                  </a:cubicBezTo>
                  <a:cubicBezTo>
                    <a:pt x="4541" y="729"/>
                    <a:pt x="4701" y="630"/>
                    <a:pt x="4727" y="524"/>
                  </a:cubicBezTo>
                  <a:cubicBezTo>
                    <a:pt x="4740" y="473"/>
                    <a:pt x="4763" y="424"/>
                    <a:pt x="4811" y="297"/>
                  </a:cubicBezTo>
                  <a:lnTo>
                    <a:pt x="4811" y="297"/>
                  </a:lnTo>
                  <a:cubicBezTo>
                    <a:pt x="4588" y="427"/>
                    <a:pt x="4485" y="562"/>
                    <a:pt x="4411" y="714"/>
                  </a:cubicBezTo>
                  <a:cubicBezTo>
                    <a:pt x="4327" y="887"/>
                    <a:pt x="4197" y="956"/>
                    <a:pt x="4013" y="990"/>
                  </a:cubicBezTo>
                  <a:cubicBezTo>
                    <a:pt x="3480" y="1084"/>
                    <a:pt x="2948" y="1167"/>
                    <a:pt x="2410" y="1224"/>
                  </a:cubicBezTo>
                  <a:cubicBezTo>
                    <a:pt x="2323" y="1233"/>
                    <a:pt x="2236" y="1253"/>
                    <a:pt x="2138" y="1253"/>
                  </a:cubicBezTo>
                  <a:cubicBezTo>
                    <a:pt x="2079" y="1253"/>
                    <a:pt x="2017" y="1246"/>
                    <a:pt x="1949" y="1225"/>
                  </a:cubicBezTo>
                  <a:cubicBezTo>
                    <a:pt x="2427" y="788"/>
                    <a:pt x="2956" y="467"/>
                    <a:pt x="3356" y="0"/>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a:off x="5484835" y="1277681"/>
              <a:ext cx="176866" cy="165877"/>
            </a:xfrm>
            <a:custGeom>
              <a:avLst/>
              <a:gdLst/>
              <a:ahLst/>
              <a:cxnLst/>
              <a:rect l="l" t="t" r="r" b="b"/>
              <a:pathLst>
                <a:path w="5086" h="4770" extrusionOk="0">
                  <a:moveTo>
                    <a:pt x="5085" y="1"/>
                  </a:moveTo>
                  <a:lnTo>
                    <a:pt x="5085" y="1"/>
                  </a:lnTo>
                  <a:cubicBezTo>
                    <a:pt x="4827" y="67"/>
                    <a:pt x="4636" y="183"/>
                    <a:pt x="4454" y="314"/>
                  </a:cubicBezTo>
                  <a:cubicBezTo>
                    <a:pt x="3244" y="1196"/>
                    <a:pt x="2115" y="2168"/>
                    <a:pt x="1123" y="3294"/>
                  </a:cubicBezTo>
                  <a:cubicBezTo>
                    <a:pt x="1055" y="3369"/>
                    <a:pt x="1006" y="3475"/>
                    <a:pt x="847" y="3493"/>
                  </a:cubicBezTo>
                  <a:cubicBezTo>
                    <a:pt x="925" y="2920"/>
                    <a:pt x="1003" y="2359"/>
                    <a:pt x="1080" y="1784"/>
                  </a:cubicBezTo>
                  <a:lnTo>
                    <a:pt x="1080" y="1784"/>
                  </a:lnTo>
                  <a:cubicBezTo>
                    <a:pt x="963" y="1808"/>
                    <a:pt x="960" y="1883"/>
                    <a:pt x="942" y="1937"/>
                  </a:cubicBezTo>
                  <a:cubicBezTo>
                    <a:pt x="805" y="2343"/>
                    <a:pt x="774" y="2762"/>
                    <a:pt x="791" y="3189"/>
                  </a:cubicBezTo>
                  <a:cubicBezTo>
                    <a:pt x="801" y="3495"/>
                    <a:pt x="746" y="3767"/>
                    <a:pt x="520" y="4004"/>
                  </a:cubicBezTo>
                  <a:cubicBezTo>
                    <a:pt x="308" y="4227"/>
                    <a:pt x="111" y="4468"/>
                    <a:pt x="1" y="4769"/>
                  </a:cubicBezTo>
                  <a:cubicBezTo>
                    <a:pt x="382" y="4389"/>
                    <a:pt x="766" y="4015"/>
                    <a:pt x="1101" y="3599"/>
                  </a:cubicBezTo>
                  <a:cubicBezTo>
                    <a:pt x="1878" y="2638"/>
                    <a:pt x="2839" y="1885"/>
                    <a:pt x="3801" y="1130"/>
                  </a:cubicBezTo>
                  <a:cubicBezTo>
                    <a:pt x="3884" y="1065"/>
                    <a:pt x="3962" y="1035"/>
                    <a:pt x="4056" y="1035"/>
                  </a:cubicBezTo>
                  <a:cubicBezTo>
                    <a:pt x="4086" y="1035"/>
                    <a:pt x="4116" y="1038"/>
                    <a:pt x="4150" y="1044"/>
                  </a:cubicBezTo>
                  <a:cubicBezTo>
                    <a:pt x="4240" y="1059"/>
                    <a:pt x="4333" y="1069"/>
                    <a:pt x="4426" y="1069"/>
                  </a:cubicBezTo>
                  <a:cubicBezTo>
                    <a:pt x="4521" y="1069"/>
                    <a:pt x="4617" y="1058"/>
                    <a:pt x="4711" y="1032"/>
                  </a:cubicBezTo>
                  <a:cubicBezTo>
                    <a:pt x="4770" y="1017"/>
                    <a:pt x="4852" y="1008"/>
                    <a:pt x="4858" y="935"/>
                  </a:cubicBezTo>
                  <a:cubicBezTo>
                    <a:pt x="4865" y="853"/>
                    <a:pt x="4773" y="862"/>
                    <a:pt x="4721" y="835"/>
                  </a:cubicBezTo>
                  <a:cubicBezTo>
                    <a:pt x="4608" y="778"/>
                    <a:pt x="4468" y="836"/>
                    <a:pt x="4334" y="747"/>
                  </a:cubicBezTo>
                  <a:cubicBezTo>
                    <a:pt x="4576" y="500"/>
                    <a:pt x="4912" y="354"/>
                    <a:pt x="5085"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5713588" y="1298825"/>
              <a:ext cx="173006" cy="102169"/>
            </a:xfrm>
            <a:custGeom>
              <a:avLst/>
              <a:gdLst/>
              <a:ahLst/>
              <a:cxnLst/>
              <a:rect l="l" t="t" r="r" b="b"/>
              <a:pathLst>
                <a:path w="4975" h="2938" extrusionOk="0">
                  <a:moveTo>
                    <a:pt x="4975" y="1"/>
                  </a:moveTo>
                  <a:lnTo>
                    <a:pt x="4975" y="1"/>
                  </a:lnTo>
                  <a:cubicBezTo>
                    <a:pt x="4246" y="290"/>
                    <a:pt x="3620" y="783"/>
                    <a:pt x="2820" y="1100"/>
                  </a:cubicBezTo>
                  <a:cubicBezTo>
                    <a:pt x="3017" y="740"/>
                    <a:pt x="3244" y="474"/>
                    <a:pt x="3314" y="55"/>
                  </a:cubicBezTo>
                  <a:lnTo>
                    <a:pt x="3314" y="55"/>
                  </a:lnTo>
                  <a:cubicBezTo>
                    <a:pt x="3096" y="255"/>
                    <a:pt x="2955" y="424"/>
                    <a:pt x="2921" y="623"/>
                  </a:cubicBezTo>
                  <a:cubicBezTo>
                    <a:pt x="2842" y="1096"/>
                    <a:pt x="2542" y="1349"/>
                    <a:pt x="2139" y="1533"/>
                  </a:cubicBezTo>
                  <a:cubicBezTo>
                    <a:pt x="1953" y="1620"/>
                    <a:pt x="1780" y="1742"/>
                    <a:pt x="1599" y="1838"/>
                  </a:cubicBezTo>
                  <a:cubicBezTo>
                    <a:pt x="1476" y="1905"/>
                    <a:pt x="1362" y="1996"/>
                    <a:pt x="1194" y="2010"/>
                  </a:cubicBezTo>
                  <a:cubicBezTo>
                    <a:pt x="1218" y="1741"/>
                    <a:pt x="1411" y="1562"/>
                    <a:pt x="1433" y="1308"/>
                  </a:cubicBezTo>
                  <a:lnTo>
                    <a:pt x="1433" y="1308"/>
                  </a:lnTo>
                  <a:cubicBezTo>
                    <a:pt x="1108" y="1985"/>
                    <a:pt x="608" y="2507"/>
                    <a:pt x="0" y="2938"/>
                  </a:cubicBezTo>
                  <a:cubicBezTo>
                    <a:pt x="134" y="2899"/>
                    <a:pt x="239" y="2832"/>
                    <a:pt x="343" y="2764"/>
                  </a:cubicBezTo>
                  <a:cubicBezTo>
                    <a:pt x="799" y="2458"/>
                    <a:pt x="1262" y="2161"/>
                    <a:pt x="1761" y="1927"/>
                  </a:cubicBezTo>
                  <a:cubicBezTo>
                    <a:pt x="1841" y="1890"/>
                    <a:pt x="1914" y="1871"/>
                    <a:pt x="1991" y="1871"/>
                  </a:cubicBezTo>
                  <a:cubicBezTo>
                    <a:pt x="2048" y="1871"/>
                    <a:pt x="2106" y="1881"/>
                    <a:pt x="2171" y="1902"/>
                  </a:cubicBezTo>
                  <a:cubicBezTo>
                    <a:pt x="2563" y="2032"/>
                    <a:pt x="2969" y="2116"/>
                    <a:pt x="3387" y="2121"/>
                  </a:cubicBezTo>
                  <a:cubicBezTo>
                    <a:pt x="3399" y="2121"/>
                    <a:pt x="3412" y="2121"/>
                    <a:pt x="3426" y="2121"/>
                  </a:cubicBezTo>
                  <a:cubicBezTo>
                    <a:pt x="3500" y="2121"/>
                    <a:pt x="3587" y="2110"/>
                    <a:pt x="3596" y="2040"/>
                  </a:cubicBezTo>
                  <a:cubicBezTo>
                    <a:pt x="3607" y="1917"/>
                    <a:pt x="3476" y="1933"/>
                    <a:pt x="3394" y="1920"/>
                  </a:cubicBezTo>
                  <a:cubicBezTo>
                    <a:pt x="3021" y="1865"/>
                    <a:pt x="2646" y="1844"/>
                    <a:pt x="2206" y="1713"/>
                  </a:cubicBezTo>
                  <a:cubicBezTo>
                    <a:pt x="2344" y="1628"/>
                    <a:pt x="2427" y="1580"/>
                    <a:pt x="2511" y="1526"/>
                  </a:cubicBezTo>
                  <a:cubicBezTo>
                    <a:pt x="3163" y="1128"/>
                    <a:pt x="3895" y="874"/>
                    <a:pt x="4537" y="453"/>
                  </a:cubicBezTo>
                  <a:cubicBezTo>
                    <a:pt x="4713" y="338"/>
                    <a:pt x="4897" y="227"/>
                    <a:pt x="4975"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5657321" y="1460148"/>
              <a:ext cx="191541" cy="64229"/>
            </a:xfrm>
            <a:custGeom>
              <a:avLst/>
              <a:gdLst/>
              <a:ahLst/>
              <a:cxnLst/>
              <a:rect l="l" t="t" r="r" b="b"/>
              <a:pathLst>
                <a:path w="5508" h="1847" extrusionOk="0">
                  <a:moveTo>
                    <a:pt x="1792" y="425"/>
                  </a:moveTo>
                  <a:cubicBezTo>
                    <a:pt x="1788" y="428"/>
                    <a:pt x="1784" y="432"/>
                    <a:pt x="1781" y="435"/>
                  </a:cubicBezTo>
                  <a:lnTo>
                    <a:pt x="1781" y="435"/>
                  </a:lnTo>
                  <a:cubicBezTo>
                    <a:pt x="1781" y="435"/>
                    <a:pt x="1782" y="435"/>
                    <a:pt x="1782" y="435"/>
                  </a:cubicBezTo>
                  <a:cubicBezTo>
                    <a:pt x="1784" y="435"/>
                    <a:pt x="1787" y="435"/>
                    <a:pt x="1789" y="435"/>
                  </a:cubicBezTo>
                  <a:lnTo>
                    <a:pt x="1792" y="425"/>
                  </a:lnTo>
                  <a:close/>
                  <a:moveTo>
                    <a:pt x="4011" y="0"/>
                  </a:moveTo>
                  <a:cubicBezTo>
                    <a:pt x="3919" y="0"/>
                    <a:pt x="3861" y="53"/>
                    <a:pt x="3804" y="103"/>
                  </a:cubicBezTo>
                  <a:cubicBezTo>
                    <a:pt x="3547" y="328"/>
                    <a:pt x="3296" y="559"/>
                    <a:pt x="3039" y="786"/>
                  </a:cubicBezTo>
                  <a:cubicBezTo>
                    <a:pt x="2967" y="851"/>
                    <a:pt x="2904" y="950"/>
                    <a:pt x="2804" y="957"/>
                  </a:cubicBezTo>
                  <a:cubicBezTo>
                    <a:pt x="2583" y="974"/>
                    <a:pt x="2362" y="982"/>
                    <a:pt x="2139" y="982"/>
                  </a:cubicBezTo>
                  <a:cubicBezTo>
                    <a:pt x="1838" y="982"/>
                    <a:pt x="1533" y="967"/>
                    <a:pt x="1216" y="937"/>
                  </a:cubicBezTo>
                  <a:cubicBezTo>
                    <a:pt x="1429" y="748"/>
                    <a:pt x="1604" y="591"/>
                    <a:pt x="1781" y="435"/>
                  </a:cubicBezTo>
                  <a:lnTo>
                    <a:pt x="1781" y="435"/>
                  </a:lnTo>
                  <a:cubicBezTo>
                    <a:pt x="1567" y="436"/>
                    <a:pt x="1398" y="564"/>
                    <a:pt x="1278" y="700"/>
                  </a:cubicBezTo>
                  <a:cubicBezTo>
                    <a:pt x="1102" y="899"/>
                    <a:pt x="903" y="936"/>
                    <a:pt x="681" y="936"/>
                  </a:cubicBezTo>
                  <a:cubicBezTo>
                    <a:pt x="639" y="936"/>
                    <a:pt x="597" y="935"/>
                    <a:pt x="554" y="933"/>
                  </a:cubicBezTo>
                  <a:cubicBezTo>
                    <a:pt x="502" y="931"/>
                    <a:pt x="448" y="928"/>
                    <a:pt x="394" y="928"/>
                  </a:cubicBezTo>
                  <a:cubicBezTo>
                    <a:pt x="260" y="928"/>
                    <a:pt x="124" y="947"/>
                    <a:pt x="1" y="1043"/>
                  </a:cubicBezTo>
                  <a:cubicBezTo>
                    <a:pt x="76" y="1096"/>
                    <a:pt x="149" y="1103"/>
                    <a:pt x="219" y="1103"/>
                  </a:cubicBezTo>
                  <a:cubicBezTo>
                    <a:pt x="241" y="1103"/>
                    <a:pt x="263" y="1102"/>
                    <a:pt x="285" y="1102"/>
                  </a:cubicBezTo>
                  <a:cubicBezTo>
                    <a:pt x="292" y="1102"/>
                    <a:pt x="300" y="1102"/>
                    <a:pt x="307" y="1103"/>
                  </a:cubicBezTo>
                  <a:cubicBezTo>
                    <a:pt x="600" y="1111"/>
                    <a:pt x="894" y="1120"/>
                    <a:pt x="1187" y="1120"/>
                  </a:cubicBezTo>
                  <a:cubicBezTo>
                    <a:pt x="1253" y="1120"/>
                    <a:pt x="1320" y="1119"/>
                    <a:pt x="1387" y="1118"/>
                  </a:cubicBezTo>
                  <a:cubicBezTo>
                    <a:pt x="1393" y="1118"/>
                    <a:pt x="1400" y="1118"/>
                    <a:pt x="1407" y="1118"/>
                  </a:cubicBezTo>
                  <a:cubicBezTo>
                    <a:pt x="1620" y="1118"/>
                    <a:pt x="1779" y="1185"/>
                    <a:pt x="1929" y="1349"/>
                  </a:cubicBezTo>
                  <a:cubicBezTo>
                    <a:pt x="2105" y="1541"/>
                    <a:pt x="2280" y="1747"/>
                    <a:pt x="2541" y="1846"/>
                  </a:cubicBezTo>
                  <a:cubicBezTo>
                    <a:pt x="2449" y="1556"/>
                    <a:pt x="2132" y="1443"/>
                    <a:pt x="1995" y="1149"/>
                  </a:cubicBezTo>
                  <a:cubicBezTo>
                    <a:pt x="2410" y="1124"/>
                    <a:pt x="2802" y="1097"/>
                    <a:pt x="3192" y="1074"/>
                  </a:cubicBezTo>
                  <a:cubicBezTo>
                    <a:pt x="3379" y="1063"/>
                    <a:pt x="3569" y="1036"/>
                    <a:pt x="3756" y="1036"/>
                  </a:cubicBezTo>
                  <a:cubicBezTo>
                    <a:pt x="4000" y="1036"/>
                    <a:pt x="4238" y="1082"/>
                    <a:pt x="4455" y="1268"/>
                  </a:cubicBezTo>
                  <a:cubicBezTo>
                    <a:pt x="4468" y="1279"/>
                    <a:pt x="4490" y="1290"/>
                    <a:pt x="4511" y="1290"/>
                  </a:cubicBezTo>
                  <a:cubicBezTo>
                    <a:pt x="4531" y="1290"/>
                    <a:pt x="4552" y="1281"/>
                    <a:pt x="4568" y="1254"/>
                  </a:cubicBezTo>
                  <a:cubicBezTo>
                    <a:pt x="4366" y="1000"/>
                    <a:pt x="4369" y="1001"/>
                    <a:pt x="4695" y="912"/>
                  </a:cubicBezTo>
                  <a:cubicBezTo>
                    <a:pt x="4978" y="834"/>
                    <a:pt x="5262" y="751"/>
                    <a:pt x="5507" y="569"/>
                  </a:cubicBezTo>
                  <a:lnTo>
                    <a:pt x="5507" y="569"/>
                  </a:lnTo>
                  <a:cubicBezTo>
                    <a:pt x="4766" y="577"/>
                    <a:pt x="4073" y="936"/>
                    <a:pt x="3262" y="936"/>
                  </a:cubicBezTo>
                  <a:cubicBezTo>
                    <a:pt x="3223" y="936"/>
                    <a:pt x="3183" y="935"/>
                    <a:pt x="3144" y="933"/>
                  </a:cubicBezTo>
                  <a:cubicBezTo>
                    <a:pt x="3511" y="595"/>
                    <a:pt x="3820" y="308"/>
                    <a:pt x="4129" y="24"/>
                  </a:cubicBezTo>
                  <a:cubicBezTo>
                    <a:pt x="4084" y="7"/>
                    <a:pt x="4045" y="0"/>
                    <a:pt x="4011" y="0"/>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5562871" y="1367506"/>
              <a:ext cx="50076" cy="8520"/>
            </a:xfrm>
            <a:custGeom>
              <a:avLst/>
              <a:gdLst/>
              <a:ahLst/>
              <a:cxnLst/>
              <a:rect l="l" t="t" r="r" b="b"/>
              <a:pathLst>
                <a:path w="1440" h="245" extrusionOk="0">
                  <a:moveTo>
                    <a:pt x="1" y="35"/>
                  </a:moveTo>
                  <a:lnTo>
                    <a:pt x="1" y="35"/>
                  </a:lnTo>
                  <a:cubicBezTo>
                    <a:pt x="291" y="193"/>
                    <a:pt x="597" y="245"/>
                    <a:pt x="909" y="245"/>
                  </a:cubicBezTo>
                  <a:cubicBezTo>
                    <a:pt x="1084" y="245"/>
                    <a:pt x="1262" y="228"/>
                    <a:pt x="1440" y="205"/>
                  </a:cubicBezTo>
                  <a:cubicBezTo>
                    <a:pt x="981" y="0"/>
                    <a:pt x="487" y="51"/>
                    <a:pt x="1" y="35"/>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5246448" y="1818962"/>
              <a:ext cx="42808" cy="22604"/>
            </a:xfrm>
            <a:custGeom>
              <a:avLst/>
              <a:gdLst/>
              <a:ahLst/>
              <a:cxnLst/>
              <a:rect l="l" t="t" r="r" b="b"/>
              <a:pathLst>
                <a:path w="1231" h="650" extrusionOk="0">
                  <a:moveTo>
                    <a:pt x="0" y="1"/>
                  </a:moveTo>
                  <a:lnTo>
                    <a:pt x="0" y="1"/>
                  </a:lnTo>
                  <a:cubicBezTo>
                    <a:pt x="388" y="262"/>
                    <a:pt x="745" y="575"/>
                    <a:pt x="1231" y="650"/>
                  </a:cubicBezTo>
                  <a:cubicBezTo>
                    <a:pt x="857" y="369"/>
                    <a:pt x="469" y="109"/>
                    <a:pt x="0"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5581267" y="1288775"/>
              <a:ext cx="12171" cy="33314"/>
            </a:xfrm>
            <a:custGeom>
              <a:avLst/>
              <a:gdLst/>
              <a:ahLst/>
              <a:cxnLst/>
              <a:rect l="l" t="t" r="r" b="b"/>
              <a:pathLst>
                <a:path w="350" h="958" extrusionOk="0">
                  <a:moveTo>
                    <a:pt x="349" y="1"/>
                  </a:moveTo>
                  <a:lnTo>
                    <a:pt x="349" y="1"/>
                  </a:lnTo>
                  <a:cubicBezTo>
                    <a:pt x="131" y="281"/>
                    <a:pt x="1" y="593"/>
                    <a:pt x="15" y="957"/>
                  </a:cubicBezTo>
                  <a:cubicBezTo>
                    <a:pt x="169" y="651"/>
                    <a:pt x="293" y="338"/>
                    <a:pt x="349"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5255664" y="1422452"/>
              <a:ext cx="31750" cy="18570"/>
            </a:xfrm>
            <a:custGeom>
              <a:avLst/>
              <a:gdLst/>
              <a:ahLst/>
              <a:cxnLst/>
              <a:rect l="l" t="t" r="r" b="b"/>
              <a:pathLst>
                <a:path w="913" h="534" extrusionOk="0">
                  <a:moveTo>
                    <a:pt x="883" y="1"/>
                  </a:moveTo>
                  <a:cubicBezTo>
                    <a:pt x="591" y="149"/>
                    <a:pt x="302" y="295"/>
                    <a:pt x="11" y="443"/>
                  </a:cubicBezTo>
                  <a:lnTo>
                    <a:pt x="11" y="443"/>
                  </a:lnTo>
                  <a:cubicBezTo>
                    <a:pt x="11" y="443"/>
                    <a:pt x="11" y="443"/>
                    <a:pt x="11" y="442"/>
                  </a:cubicBezTo>
                  <a:cubicBezTo>
                    <a:pt x="8" y="444"/>
                    <a:pt x="1" y="448"/>
                    <a:pt x="1" y="448"/>
                  </a:cubicBezTo>
                  <a:cubicBezTo>
                    <a:pt x="4" y="446"/>
                    <a:pt x="7" y="445"/>
                    <a:pt x="11" y="443"/>
                  </a:cubicBezTo>
                  <a:lnTo>
                    <a:pt x="11" y="443"/>
                  </a:lnTo>
                  <a:cubicBezTo>
                    <a:pt x="11" y="491"/>
                    <a:pt x="26" y="533"/>
                    <a:pt x="64" y="533"/>
                  </a:cubicBezTo>
                  <a:cubicBezTo>
                    <a:pt x="75" y="533"/>
                    <a:pt x="89" y="529"/>
                    <a:pt x="105" y="520"/>
                  </a:cubicBezTo>
                  <a:cubicBezTo>
                    <a:pt x="376" y="368"/>
                    <a:pt x="643" y="207"/>
                    <a:pt x="912" y="47"/>
                  </a:cubicBezTo>
                  <a:cubicBezTo>
                    <a:pt x="902" y="32"/>
                    <a:pt x="892" y="16"/>
                    <a:pt x="883"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5719604" y="1472424"/>
              <a:ext cx="2991" cy="2817"/>
            </a:xfrm>
            <a:custGeom>
              <a:avLst/>
              <a:gdLst/>
              <a:ahLst/>
              <a:cxnLst/>
              <a:rect l="l" t="t" r="r" b="b"/>
              <a:pathLst>
                <a:path w="86" h="81" extrusionOk="0">
                  <a:moveTo>
                    <a:pt x="66" y="1"/>
                  </a:moveTo>
                  <a:cubicBezTo>
                    <a:pt x="65" y="1"/>
                    <a:pt x="64" y="1"/>
                    <a:pt x="64" y="2"/>
                  </a:cubicBezTo>
                  <a:cubicBezTo>
                    <a:pt x="49" y="20"/>
                    <a:pt x="35" y="38"/>
                    <a:pt x="21" y="57"/>
                  </a:cubicBezTo>
                  <a:lnTo>
                    <a:pt x="21" y="57"/>
                  </a:lnTo>
                  <a:cubicBezTo>
                    <a:pt x="42" y="42"/>
                    <a:pt x="64" y="26"/>
                    <a:pt x="85" y="10"/>
                  </a:cubicBezTo>
                  <a:cubicBezTo>
                    <a:pt x="79" y="7"/>
                    <a:pt x="70" y="1"/>
                    <a:pt x="66" y="1"/>
                  </a:cubicBezTo>
                  <a:close/>
                  <a:moveTo>
                    <a:pt x="21" y="57"/>
                  </a:moveTo>
                  <a:cubicBezTo>
                    <a:pt x="14" y="62"/>
                    <a:pt x="7" y="67"/>
                    <a:pt x="1" y="72"/>
                  </a:cubicBezTo>
                  <a:lnTo>
                    <a:pt x="4" y="81"/>
                  </a:lnTo>
                  <a:cubicBezTo>
                    <a:pt x="9" y="73"/>
                    <a:pt x="15" y="65"/>
                    <a:pt x="21" y="57"/>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5255559" y="1505426"/>
              <a:ext cx="452" cy="383"/>
            </a:xfrm>
            <a:custGeom>
              <a:avLst/>
              <a:gdLst/>
              <a:ahLst/>
              <a:cxnLst/>
              <a:rect l="l" t="t" r="r" b="b"/>
              <a:pathLst>
                <a:path w="13" h="11" extrusionOk="0">
                  <a:moveTo>
                    <a:pt x="12" y="1"/>
                  </a:moveTo>
                  <a:lnTo>
                    <a:pt x="2" y="7"/>
                  </a:lnTo>
                  <a:cubicBezTo>
                    <a:pt x="2" y="6"/>
                    <a:pt x="2" y="6"/>
                    <a:pt x="2" y="6"/>
                  </a:cubicBezTo>
                  <a:lnTo>
                    <a:pt x="2" y="6"/>
                  </a:lnTo>
                  <a:cubicBezTo>
                    <a:pt x="1" y="6"/>
                    <a:pt x="5" y="11"/>
                    <a:pt x="5" y="11"/>
                  </a:cubicBezTo>
                  <a:lnTo>
                    <a:pt x="12" y="1"/>
                  </a:ln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5252986" y="1505635"/>
              <a:ext cx="2782" cy="869"/>
            </a:xfrm>
            <a:custGeom>
              <a:avLst/>
              <a:gdLst/>
              <a:ahLst/>
              <a:cxnLst/>
              <a:rect l="l" t="t" r="r" b="b"/>
              <a:pathLst>
                <a:path w="80" h="25" extrusionOk="0">
                  <a:moveTo>
                    <a:pt x="76" y="1"/>
                  </a:moveTo>
                  <a:lnTo>
                    <a:pt x="76" y="1"/>
                  </a:lnTo>
                  <a:cubicBezTo>
                    <a:pt x="76" y="1"/>
                    <a:pt x="76" y="1"/>
                    <a:pt x="76" y="1"/>
                  </a:cubicBezTo>
                  <a:lnTo>
                    <a:pt x="76" y="1"/>
                  </a:lnTo>
                  <a:cubicBezTo>
                    <a:pt x="76" y="1"/>
                    <a:pt x="76" y="1"/>
                    <a:pt x="76" y="1"/>
                  </a:cubicBezTo>
                  <a:close/>
                  <a:moveTo>
                    <a:pt x="76" y="1"/>
                  </a:moveTo>
                  <a:lnTo>
                    <a:pt x="76" y="1"/>
                  </a:lnTo>
                  <a:cubicBezTo>
                    <a:pt x="50" y="8"/>
                    <a:pt x="24" y="13"/>
                    <a:pt x="0" y="17"/>
                  </a:cubicBezTo>
                  <a:lnTo>
                    <a:pt x="1" y="25"/>
                  </a:lnTo>
                  <a:cubicBezTo>
                    <a:pt x="28" y="17"/>
                    <a:pt x="52" y="10"/>
                    <a:pt x="79" y="6"/>
                  </a:cubicBezTo>
                  <a:cubicBezTo>
                    <a:pt x="79" y="6"/>
                    <a:pt x="75" y="2"/>
                    <a:pt x="76"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5250030" y="1506226"/>
              <a:ext cx="3025" cy="1495"/>
            </a:xfrm>
            <a:custGeom>
              <a:avLst/>
              <a:gdLst/>
              <a:ahLst/>
              <a:cxnLst/>
              <a:rect l="l" t="t" r="r" b="b"/>
              <a:pathLst>
                <a:path w="87" h="43" extrusionOk="0">
                  <a:moveTo>
                    <a:pt x="84" y="0"/>
                  </a:moveTo>
                  <a:cubicBezTo>
                    <a:pt x="55" y="13"/>
                    <a:pt x="29" y="26"/>
                    <a:pt x="0" y="36"/>
                  </a:cubicBezTo>
                  <a:lnTo>
                    <a:pt x="3" y="43"/>
                  </a:lnTo>
                  <a:cubicBezTo>
                    <a:pt x="31" y="32"/>
                    <a:pt x="58" y="20"/>
                    <a:pt x="86" y="8"/>
                  </a:cubicBezTo>
                  <a:lnTo>
                    <a:pt x="84" y="0"/>
                  </a:ln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5446999" y="1630340"/>
              <a:ext cx="626" cy="35"/>
            </a:xfrm>
            <a:custGeom>
              <a:avLst/>
              <a:gdLst/>
              <a:ahLst/>
              <a:cxnLst/>
              <a:rect l="l" t="t" r="r" b="b"/>
              <a:pathLst>
                <a:path w="18" h="1" extrusionOk="0">
                  <a:moveTo>
                    <a:pt x="1" y="0"/>
                  </a:moveTo>
                  <a:cubicBezTo>
                    <a:pt x="1" y="1"/>
                    <a:pt x="3" y="1"/>
                    <a:pt x="5" y="1"/>
                  </a:cubicBezTo>
                  <a:cubicBezTo>
                    <a:pt x="10" y="1"/>
                    <a:pt x="18" y="0"/>
                    <a:pt x="18" y="0"/>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7"/>
          <p:cNvGrpSpPr/>
          <p:nvPr/>
        </p:nvGrpSpPr>
        <p:grpSpPr>
          <a:xfrm rot="-1886732">
            <a:off x="-732942" y="4152396"/>
            <a:ext cx="1772420" cy="1129052"/>
            <a:chOff x="5713600" y="2313938"/>
            <a:chExt cx="1144935" cy="729337"/>
          </a:xfrm>
        </p:grpSpPr>
        <p:sp>
          <p:nvSpPr>
            <p:cNvPr id="172" name="Google Shape;172;p7"/>
            <p:cNvSpPr/>
            <p:nvPr/>
          </p:nvSpPr>
          <p:spPr>
            <a:xfrm>
              <a:off x="5928166" y="2313938"/>
              <a:ext cx="930370" cy="591766"/>
            </a:xfrm>
            <a:custGeom>
              <a:avLst/>
              <a:gdLst/>
              <a:ahLst/>
              <a:cxnLst/>
              <a:rect l="l" t="t" r="r" b="b"/>
              <a:pathLst>
                <a:path w="26754" h="17017" extrusionOk="0">
                  <a:moveTo>
                    <a:pt x="20391" y="0"/>
                  </a:moveTo>
                  <a:cubicBezTo>
                    <a:pt x="17943" y="0"/>
                    <a:pt x="15506" y="204"/>
                    <a:pt x="13104" y="864"/>
                  </a:cubicBezTo>
                  <a:cubicBezTo>
                    <a:pt x="8371" y="2165"/>
                    <a:pt x="4694" y="4876"/>
                    <a:pt x="2402" y="9256"/>
                  </a:cubicBezTo>
                  <a:cubicBezTo>
                    <a:pt x="1484" y="10873"/>
                    <a:pt x="720" y="12523"/>
                    <a:pt x="346" y="14308"/>
                  </a:cubicBezTo>
                  <a:cubicBezTo>
                    <a:pt x="0" y="15952"/>
                    <a:pt x="194" y="16341"/>
                    <a:pt x="1738" y="16524"/>
                  </a:cubicBezTo>
                  <a:cubicBezTo>
                    <a:pt x="2625" y="16629"/>
                    <a:pt x="3500" y="16844"/>
                    <a:pt x="4386" y="16933"/>
                  </a:cubicBezTo>
                  <a:cubicBezTo>
                    <a:pt x="4951" y="16988"/>
                    <a:pt x="5514" y="17017"/>
                    <a:pt x="6075" y="17017"/>
                  </a:cubicBezTo>
                  <a:cubicBezTo>
                    <a:pt x="7701" y="17017"/>
                    <a:pt x="9304" y="16772"/>
                    <a:pt x="10848" y="16203"/>
                  </a:cubicBezTo>
                  <a:cubicBezTo>
                    <a:pt x="13782" y="15122"/>
                    <a:pt x="16186" y="13254"/>
                    <a:pt x="18213" y="10892"/>
                  </a:cubicBezTo>
                  <a:cubicBezTo>
                    <a:pt x="20069" y="8728"/>
                    <a:pt x="21962" y="6599"/>
                    <a:pt x="23896" y="4503"/>
                  </a:cubicBezTo>
                  <a:cubicBezTo>
                    <a:pt x="24714" y="3616"/>
                    <a:pt x="25544" y="2732"/>
                    <a:pt x="26200" y="1715"/>
                  </a:cubicBezTo>
                  <a:cubicBezTo>
                    <a:pt x="26753" y="854"/>
                    <a:pt x="26516" y="278"/>
                    <a:pt x="25511" y="212"/>
                  </a:cubicBezTo>
                  <a:cubicBezTo>
                    <a:pt x="23804" y="99"/>
                    <a:pt x="22095" y="0"/>
                    <a:pt x="20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5713600" y="2364954"/>
              <a:ext cx="1017238" cy="678321"/>
            </a:xfrm>
            <a:custGeom>
              <a:avLst/>
              <a:gdLst/>
              <a:ahLst/>
              <a:cxnLst/>
              <a:rect l="l" t="t" r="r" b="b"/>
              <a:pathLst>
                <a:path w="29252" h="19506" extrusionOk="0">
                  <a:moveTo>
                    <a:pt x="17947" y="5662"/>
                  </a:moveTo>
                  <a:lnTo>
                    <a:pt x="17941" y="5670"/>
                  </a:lnTo>
                  <a:cubicBezTo>
                    <a:pt x="17942" y="5675"/>
                    <a:pt x="17943" y="5680"/>
                    <a:pt x="17945" y="5685"/>
                  </a:cubicBezTo>
                  <a:lnTo>
                    <a:pt x="17945" y="5685"/>
                  </a:lnTo>
                  <a:cubicBezTo>
                    <a:pt x="17945" y="5677"/>
                    <a:pt x="17946" y="5670"/>
                    <a:pt x="17947" y="5662"/>
                  </a:cubicBezTo>
                  <a:close/>
                  <a:moveTo>
                    <a:pt x="25828" y="1"/>
                  </a:moveTo>
                  <a:cubicBezTo>
                    <a:pt x="25115" y="791"/>
                    <a:pt x="24764" y="1620"/>
                    <a:pt x="24284" y="2360"/>
                  </a:cubicBezTo>
                  <a:cubicBezTo>
                    <a:pt x="24125" y="2610"/>
                    <a:pt x="23981" y="2853"/>
                    <a:pt x="23704" y="2991"/>
                  </a:cubicBezTo>
                  <a:cubicBezTo>
                    <a:pt x="21898" y="3889"/>
                    <a:pt x="20087" y="4780"/>
                    <a:pt x="18370" y="5840"/>
                  </a:cubicBezTo>
                  <a:cubicBezTo>
                    <a:pt x="18279" y="5896"/>
                    <a:pt x="18207" y="5924"/>
                    <a:pt x="18148" y="5924"/>
                  </a:cubicBezTo>
                  <a:cubicBezTo>
                    <a:pt x="18045" y="5924"/>
                    <a:pt x="17985" y="5842"/>
                    <a:pt x="17945" y="5685"/>
                  </a:cubicBezTo>
                  <a:lnTo>
                    <a:pt x="17945" y="5685"/>
                  </a:lnTo>
                  <a:cubicBezTo>
                    <a:pt x="17908" y="6069"/>
                    <a:pt x="17651" y="6280"/>
                    <a:pt x="17354" y="6487"/>
                  </a:cubicBezTo>
                  <a:cubicBezTo>
                    <a:pt x="15524" y="7754"/>
                    <a:pt x="13703" y="9032"/>
                    <a:pt x="11879" y="10304"/>
                  </a:cubicBezTo>
                  <a:cubicBezTo>
                    <a:pt x="11706" y="10424"/>
                    <a:pt x="11568" y="10616"/>
                    <a:pt x="11275" y="10616"/>
                  </a:cubicBezTo>
                  <a:cubicBezTo>
                    <a:pt x="11261" y="10616"/>
                    <a:pt x="11247" y="10615"/>
                    <a:pt x="11232" y="10614"/>
                  </a:cubicBezTo>
                  <a:cubicBezTo>
                    <a:pt x="11613" y="8843"/>
                    <a:pt x="12848" y="7448"/>
                    <a:pt x="13285" y="5713"/>
                  </a:cubicBezTo>
                  <a:lnTo>
                    <a:pt x="13285" y="5713"/>
                  </a:lnTo>
                  <a:cubicBezTo>
                    <a:pt x="13044" y="5868"/>
                    <a:pt x="12840" y="6051"/>
                    <a:pt x="12715" y="6276"/>
                  </a:cubicBezTo>
                  <a:cubicBezTo>
                    <a:pt x="11874" y="7807"/>
                    <a:pt x="11083" y="9365"/>
                    <a:pt x="10507" y="11019"/>
                  </a:cubicBezTo>
                  <a:cubicBezTo>
                    <a:pt x="10405" y="11314"/>
                    <a:pt x="10271" y="11531"/>
                    <a:pt x="10041" y="11722"/>
                  </a:cubicBezTo>
                  <a:cubicBezTo>
                    <a:pt x="7768" y="13606"/>
                    <a:pt x="5503" y="15501"/>
                    <a:pt x="3222" y="17374"/>
                  </a:cubicBezTo>
                  <a:cubicBezTo>
                    <a:pt x="2223" y="18193"/>
                    <a:pt x="1111" y="18848"/>
                    <a:pt x="1" y="19504"/>
                  </a:cubicBezTo>
                  <a:lnTo>
                    <a:pt x="11" y="19502"/>
                  </a:lnTo>
                  <a:cubicBezTo>
                    <a:pt x="42" y="19505"/>
                    <a:pt x="74" y="19506"/>
                    <a:pt x="104" y="19506"/>
                  </a:cubicBezTo>
                  <a:cubicBezTo>
                    <a:pt x="579" y="19506"/>
                    <a:pt x="920" y="19170"/>
                    <a:pt x="1299" y="18958"/>
                  </a:cubicBezTo>
                  <a:cubicBezTo>
                    <a:pt x="4147" y="17365"/>
                    <a:pt x="6664" y="15316"/>
                    <a:pt x="9163" y="13245"/>
                  </a:cubicBezTo>
                  <a:cubicBezTo>
                    <a:pt x="9411" y="13040"/>
                    <a:pt x="9637" y="12853"/>
                    <a:pt x="10008" y="12853"/>
                  </a:cubicBezTo>
                  <a:cubicBezTo>
                    <a:pt x="10018" y="12853"/>
                    <a:pt x="10027" y="12853"/>
                    <a:pt x="10037" y="12854"/>
                  </a:cubicBezTo>
                  <a:cubicBezTo>
                    <a:pt x="12134" y="12916"/>
                    <a:pt x="14235" y="12941"/>
                    <a:pt x="16334" y="12972"/>
                  </a:cubicBezTo>
                  <a:cubicBezTo>
                    <a:pt x="16377" y="12973"/>
                    <a:pt x="16420" y="12974"/>
                    <a:pt x="16464" y="12974"/>
                  </a:cubicBezTo>
                  <a:cubicBezTo>
                    <a:pt x="16707" y="12974"/>
                    <a:pt x="16964" y="12940"/>
                    <a:pt x="17244" y="12607"/>
                  </a:cubicBezTo>
                  <a:cubicBezTo>
                    <a:pt x="15797" y="12481"/>
                    <a:pt x="14393" y="12419"/>
                    <a:pt x="12968" y="12419"/>
                  </a:cubicBezTo>
                  <a:cubicBezTo>
                    <a:pt x="12021" y="12419"/>
                    <a:pt x="11064" y="12447"/>
                    <a:pt x="10079" y="12501"/>
                  </a:cubicBezTo>
                  <a:cubicBezTo>
                    <a:pt x="11142" y="11540"/>
                    <a:pt x="12206" y="10912"/>
                    <a:pt x="13139" y="10127"/>
                  </a:cubicBezTo>
                  <a:cubicBezTo>
                    <a:pt x="13767" y="9599"/>
                    <a:pt x="14429" y="9392"/>
                    <a:pt x="15139" y="9392"/>
                  </a:cubicBezTo>
                  <a:cubicBezTo>
                    <a:pt x="15416" y="9392"/>
                    <a:pt x="15701" y="9423"/>
                    <a:pt x="15993" y="9480"/>
                  </a:cubicBezTo>
                  <a:cubicBezTo>
                    <a:pt x="17369" y="9745"/>
                    <a:pt x="18766" y="9739"/>
                    <a:pt x="20156" y="9815"/>
                  </a:cubicBezTo>
                  <a:cubicBezTo>
                    <a:pt x="20216" y="9818"/>
                    <a:pt x="20277" y="9824"/>
                    <a:pt x="20341" y="9824"/>
                  </a:cubicBezTo>
                  <a:cubicBezTo>
                    <a:pt x="20522" y="9824"/>
                    <a:pt x="20719" y="9780"/>
                    <a:pt x="20918" y="9508"/>
                  </a:cubicBezTo>
                  <a:cubicBezTo>
                    <a:pt x="18840" y="9259"/>
                    <a:pt x="16839" y="9317"/>
                    <a:pt x="14860" y="9140"/>
                  </a:cubicBezTo>
                  <a:cubicBezTo>
                    <a:pt x="14866" y="8849"/>
                    <a:pt x="15048" y="8791"/>
                    <a:pt x="15175" y="8703"/>
                  </a:cubicBezTo>
                  <a:cubicBezTo>
                    <a:pt x="17059" y="7404"/>
                    <a:pt x="18958" y="6131"/>
                    <a:pt x="20988" y="5060"/>
                  </a:cubicBezTo>
                  <a:cubicBezTo>
                    <a:pt x="21251" y="4920"/>
                    <a:pt x="21484" y="4848"/>
                    <a:pt x="21720" y="4848"/>
                  </a:cubicBezTo>
                  <a:cubicBezTo>
                    <a:pt x="21943" y="4848"/>
                    <a:pt x="22168" y="4912"/>
                    <a:pt x="22424" y="5044"/>
                  </a:cubicBezTo>
                  <a:cubicBezTo>
                    <a:pt x="23725" y="5715"/>
                    <a:pt x="25182" y="5780"/>
                    <a:pt x="26601" y="5957"/>
                  </a:cubicBezTo>
                  <a:cubicBezTo>
                    <a:pt x="26639" y="5962"/>
                    <a:pt x="26682" y="5965"/>
                    <a:pt x="26726" y="5965"/>
                  </a:cubicBezTo>
                  <a:cubicBezTo>
                    <a:pt x="26885" y="5965"/>
                    <a:pt x="27060" y="5924"/>
                    <a:pt x="27087" y="5773"/>
                  </a:cubicBezTo>
                  <a:cubicBezTo>
                    <a:pt x="27135" y="5499"/>
                    <a:pt x="26844" y="5475"/>
                    <a:pt x="26651" y="5440"/>
                  </a:cubicBezTo>
                  <a:cubicBezTo>
                    <a:pt x="25649" y="5252"/>
                    <a:pt x="24642" y="5095"/>
                    <a:pt x="23643" y="4892"/>
                  </a:cubicBezTo>
                  <a:cubicBezTo>
                    <a:pt x="23166" y="4795"/>
                    <a:pt x="22651" y="4828"/>
                    <a:pt x="22219" y="4537"/>
                  </a:cubicBezTo>
                  <a:lnTo>
                    <a:pt x="22219" y="4537"/>
                  </a:lnTo>
                  <a:cubicBezTo>
                    <a:pt x="22244" y="4428"/>
                    <a:pt x="22332" y="4379"/>
                    <a:pt x="22421" y="4335"/>
                  </a:cubicBezTo>
                  <a:cubicBezTo>
                    <a:pt x="24364" y="3391"/>
                    <a:pt x="26205" y="2232"/>
                    <a:pt x="28269" y="1539"/>
                  </a:cubicBezTo>
                  <a:cubicBezTo>
                    <a:pt x="28525" y="1454"/>
                    <a:pt x="28770" y="1336"/>
                    <a:pt x="29010" y="1213"/>
                  </a:cubicBezTo>
                  <a:cubicBezTo>
                    <a:pt x="29112" y="1159"/>
                    <a:pt x="29251" y="1079"/>
                    <a:pt x="29198" y="931"/>
                  </a:cubicBezTo>
                  <a:cubicBezTo>
                    <a:pt x="29160" y="824"/>
                    <a:pt x="29058" y="793"/>
                    <a:pt x="28955" y="793"/>
                  </a:cubicBezTo>
                  <a:cubicBezTo>
                    <a:pt x="28930" y="793"/>
                    <a:pt x="28904" y="795"/>
                    <a:pt x="28879" y="798"/>
                  </a:cubicBezTo>
                  <a:cubicBezTo>
                    <a:pt x="28674" y="826"/>
                    <a:pt x="28468" y="860"/>
                    <a:pt x="28269" y="914"/>
                  </a:cubicBezTo>
                  <a:cubicBezTo>
                    <a:pt x="27362" y="1165"/>
                    <a:pt x="26515" y="1563"/>
                    <a:pt x="25674" y="1974"/>
                  </a:cubicBezTo>
                  <a:cubicBezTo>
                    <a:pt x="25563" y="2027"/>
                    <a:pt x="25438" y="2147"/>
                    <a:pt x="25317" y="2147"/>
                  </a:cubicBezTo>
                  <a:cubicBezTo>
                    <a:pt x="25269" y="2147"/>
                    <a:pt x="25221" y="2128"/>
                    <a:pt x="25174" y="2080"/>
                  </a:cubicBezTo>
                  <a:cubicBezTo>
                    <a:pt x="25019" y="1919"/>
                    <a:pt x="25228" y="1739"/>
                    <a:pt x="25273" y="1567"/>
                  </a:cubicBezTo>
                  <a:cubicBezTo>
                    <a:pt x="25405" y="1088"/>
                    <a:pt x="25788" y="698"/>
                    <a:pt x="25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6337543" y="2395556"/>
              <a:ext cx="86451" cy="166677"/>
            </a:xfrm>
            <a:custGeom>
              <a:avLst/>
              <a:gdLst/>
              <a:ahLst/>
              <a:cxnLst/>
              <a:rect l="l" t="t" r="r" b="b"/>
              <a:pathLst>
                <a:path w="2486" h="4793" extrusionOk="0">
                  <a:moveTo>
                    <a:pt x="2265" y="0"/>
                  </a:moveTo>
                  <a:cubicBezTo>
                    <a:pt x="1368" y="1521"/>
                    <a:pt x="544" y="3082"/>
                    <a:pt x="5" y="4784"/>
                  </a:cubicBezTo>
                  <a:lnTo>
                    <a:pt x="0" y="4792"/>
                  </a:lnTo>
                  <a:cubicBezTo>
                    <a:pt x="830" y="3230"/>
                    <a:pt x="1658" y="1671"/>
                    <a:pt x="2485" y="112"/>
                  </a:cubicBezTo>
                  <a:cubicBezTo>
                    <a:pt x="2412" y="75"/>
                    <a:pt x="2340" y="38"/>
                    <a:pt x="2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7"/>
          <p:cNvGrpSpPr/>
          <p:nvPr/>
        </p:nvGrpSpPr>
        <p:grpSpPr>
          <a:xfrm>
            <a:off x="8008755" y="3818213"/>
            <a:ext cx="1197864" cy="1529535"/>
            <a:chOff x="1099800" y="1282875"/>
            <a:chExt cx="881950" cy="1128225"/>
          </a:xfrm>
        </p:grpSpPr>
        <p:sp>
          <p:nvSpPr>
            <p:cNvPr id="176" name="Google Shape;176;p7"/>
            <p:cNvSpPr/>
            <p:nvPr/>
          </p:nvSpPr>
          <p:spPr>
            <a:xfrm>
              <a:off x="1099800" y="1282875"/>
              <a:ext cx="881950" cy="1128225"/>
            </a:xfrm>
            <a:custGeom>
              <a:avLst/>
              <a:gdLst/>
              <a:ahLst/>
              <a:cxnLst/>
              <a:rect l="l" t="t" r="r" b="b"/>
              <a:pathLst>
                <a:path w="35278" h="45129" extrusionOk="0">
                  <a:moveTo>
                    <a:pt x="3462" y="0"/>
                  </a:moveTo>
                  <a:cubicBezTo>
                    <a:pt x="2611" y="0"/>
                    <a:pt x="1897" y="727"/>
                    <a:pt x="1970" y="1611"/>
                  </a:cubicBezTo>
                  <a:lnTo>
                    <a:pt x="1970" y="1630"/>
                  </a:lnTo>
                  <a:cubicBezTo>
                    <a:pt x="2141" y="3583"/>
                    <a:pt x="1652" y="5438"/>
                    <a:pt x="1016" y="7243"/>
                  </a:cubicBezTo>
                  <a:cubicBezTo>
                    <a:pt x="71" y="9910"/>
                    <a:pt x="4" y="12530"/>
                    <a:pt x="1248" y="15111"/>
                  </a:cubicBezTo>
                  <a:cubicBezTo>
                    <a:pt x="1549" y="15730"/>
                    <a:pt x="1786" y="16438"/>
                    <a:pt x="1532" y="17022"/>
                  </a:cubicBezTo>
                  <a:cubicBezTo>
                    <a:pt x="606" y="19147"/>
                    <a:pt x="1" y="24423"/>
                    <a:pt x="6" y="24875"/>
                  </a:cubicBezTo>
                  <a:cubicBezTo>
                    <a:pt x="46" y="28599"/>
                    <a:pt x="1647" y="31545"/>
                    <a:pt x="4492" y="33866"/>
                  </a:cubicBezTo>
                  <a:cubicBezTo>
                    <a:pt x="5120" y="34382"/>
                    <a:pt x="5592" y="34974"/>
                    <a:pt x="5773" y="35788"/>
                  </a:cubicBezTo>
                  <a:cubicBezTo>
                    <a:pt x="6136" y="37445"/>
                    <a:pt x="7606" y="42149"/>
                    <a:pt x="9832" y="43589"/>
                  </a:cubicBezTo>
                  <a:cubicBezTo>
                    <a:pt x="11626" y="44612"/>
                    <a:pt x="13466" y="45129"/>
                    <a:pt x="15351" y="45129"/>
                  </a:cubicBezTo>
                  <a:cubicBezTo>
                    <a:pt x="16518" y="45129"/>
                    <a:pt x="17703" y="44931"/>
                    <a:pt x="18905" y="44532"/>
                  </a:cubicBezTo>
                  <a:cubicBezTo>
                    <a:pt x="19275" y="44409"/>
                    <a:pt x="19753" y="44372"/>
                    <a:pt x="20306" y="44372"/>
                  </a:cubicBezTo>
                  <a:cubicBezTo>
                    <a:pt x="21143" y="44372"/>
                    <a:pt x="22153" y="44456"/>
                    <a:pt x="23227" y="44456"/>
                  </a:cubicBezTo>
                  <a:cubicBezTo>
                    <a:pt x="25071" y="44456"/>
                    <a:pt x="27103" y="44207"/>
                    <a:pt x="28766" y="42849"/>
                  </a:cubicBezTo>
                  <a:cubicBezTo>
                    <a:pt x="30083" y="41789"/>
                    <a:pt x="31659" y="41198"/>
                    <a:pt x="33018" y="40241"/>
                  </a:cubicBezTo>
                  <a:cubicBezTo>
                    <a:pt x="33040" y="40224"/>
                    <a:pt x="33060" y="40207"/>
                    <a:pt x="33077" y="40191"/>
                  </a:cubicBezTo>
                  <a:cubicBezTo>
                    <a:pt x="33194" y="40073"/>
                    <a:pt x="33305" y="39959"/>
                    <a:pt x="33417" y="39845"/>
                  </a:cubicBezTo>
                  <a:cubicBezTo>
                    <a:pt x="33423" y="39836"/>
                    <a:pt x="33431" y="39828"/>
                    <a:pt x="33437" y="39820"/>
                  </a:cubicBezTo>
                  <a:cubicBezTo>
                    <a:pt x="34742" y="38257"/>
                    <a:pt x="34926" y="36539"/>
                    <a:pt x="34137" y="34678"/>
                  </a:cubicBezTo>
                  <a:cubicBezTo>
                    <a:pt x="33598" y="33403"/>
                    <a:pt x="33668" y="32103"/>
                    <a:pt x="34176" y="30839"/>
                  </a:cubicBezTo>
                  <a:cubicBezTo>
                    <a:pt x="34943" y="28942"/>
                    <a:pt x="35278" y="27054"/>
                    <a:pt x="34340" y="25120"/>
                  </a:cubicBezTo>
                  <a:cubicBezTo>
                    <a:pt x="32842" y="21867"/>
                    <a:pt x="30831" y="20785"/>
                    <a:pt x="29528" y="19147"/>
                  </a:cubicBezTo>
                  <a:cubicBezTo>
                    <a:pt x="28306" y="17613"/>
                    <a:pt x="27132" y="9679"/>
                    <a:pt x="18383" y="7026"/>
                  </a:cubicBezTo>
                  <a:cubicBezTo>
                    <a:pt x="18260" y="6998"/>
                    <a:pt x="18143" y="6973"/>
                    <a:pt x="18023" y="6945"/>
                  </a:cubicBezTo>
                  <a:cubicBezTo>
                    <a:pt x="18006" y="6942"/>
                    <a:pt x="17992" y="6939"/>
                    <a:pt x="17973" y="6931"/>
                  </a:cubicBezTo>
                  <a:cubicBezTo>
                    <a:pt x="16938" y="6565"/>
                    <a:pt x="15894" y="6225"/>
                    <a:pt x="14876" y="5821"/>
                  </a:cubicBezTo>
                  <a:cubicBezTo>
                    <a:pt x="14354" y="5611"/>
                    <a:pt x="12789" y="4696"/>
                    <a:pt x="12095" y="3843"/>
                  </a:cubicBezTo>
                  <a:cubicBezTo>
                    <a:pt x="12089" y="3834"/>
                    <a:pt x="12081" y="3823"/>
                    <a:pt x="12075" y="3815"/>
                  </a:cubicBezTo>
                  <a:cubicBezTo>
                    <a:pt x="11166" y="2473"/>
                    <a:pt x="8786" y="1273"/>
                    <a:pt x="6719" y="682"/>
                  </a:cubicBezTo>
                  <a:cubicBezTo>
                    <a:pt x="6049" y="495"/>
                    <a:pt x="4718" y="219"/>
                    <a:pt x="3742" y="26"/>
                  </a:cubicBezTo>
                  <a:cubicBezTo>
                    <a:pt x="3648" y="9"/>
                    <a:pt x="3554" y="0"/>
                    <a:pt x="3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1176600" y="1403275"/>
              <a:ext cx="733175" cy="881600"/>
            </a:xfrm>
            <a:custGeom>
              <a:avLst/>
              <a:gdLst/>
              <a:ahLst/>
              <a:cxnLst/>
              <a:rect l="l" t="t" r="r" b="b"/>
              <a:pathLst>
                <a:path w="29327" h="35264" extrusionOk="0">
                  <a:moveTo>
                    <a:pt x="7209" y="0"/>
                  </a:moveTo>
                  <a:cubicBezTo>
                    <a:pt x="6445" y="1666"/>
                    <a:pt x="6732" y="3393"/>
                    <a:pt x="5555" y="4690"/>
                  </a:cubicBezTo>
                  <a:cubicBezTo>
                    <a:pt x="4350" y="3284"/>
                    <a:pt x="3970" y="1465"/>
                    <a:pt x="2667" y="229"/>
                  </a:cubicBezTo>
                  <a:lnTo>
                    <a:pt x="2667" y="229"/>
                  </a:lnTo>
                  <a:cubicBezTo>
                    <a:pt x="3502" y="3744"/>
                    <a:pt x="5337" y="6844"/>
                    <a:pt x="7070" y="10289"/>
                  </a:cubicBezTo>
                  <a:cubicBezTo>
                    <a:pt x="4185" y="9904"/>
                    <a:pt x="2135" y="8526"/>
                    <a:pt x="0" y="7290"/>
                  </a:cubicBezTo>
                  <a:lnTo>
                    <a:pt x="0" y="7290"/>
                  </a:lnTo>
                  <a:cubicBezTo>
                    <a:pt x="179" y="8208"/>
                    <a:pt x="854" y="8596"/>
                    <a:pt x="1504" y="8997"/>
                  </a:cubicBezTo>
                  <a:cubicBezTo>
                    <a:pt x="2972" y="9904"/>
                    <a:pt x="4542" y="10601"/>
                    <a:pt x="6224" y="10981"/>
                  </a:cubicBezTo>
                  <a:cubicBezTo>
                    <a:pt x="7282" y="11221"/>
                    <a:pt x="7932" y="11795"/>
                    <a:pt x="8384" y="12783"/>
                  </a:cubicBezTo>
                  <a:cubicBezTo>
                    <a:pt x="9709" y="15679"/>
                    <a:pt x="11444" y="18329"/>
                    <a:pt x="13369" y="20859"/>
                  </a:cubicBezTo>
                  <a:cubicBezTo>
                    <a:pt x="13623" y="21194"/>
                    <a:pt x="14069" y="21482"/>
                    <a:pt x="13804" y="22293"/>
                  </a:cubicBezTo>
                  <a:cubicBezTo>
                    <a:pt x="9938" y="21975"/>
                    <a:pt x="6088" y="21384"/>
                    <a:pt x="1973" y="20053"/>
                  </a:cubicBezTo>
                  <a:lnTo>
                    <a:pt x="1973" y="20053"/>
                  </a:lnTo>
                  <a:cubicBezTo>
                    <a:pt x="2461" y="21217"/>
                    <a:pt x="3136" y="21476"/>
                    <a:pt x="3831" y="21668"/>
                  </a:cubicBezTo>
                  <a:cubicBezTo>
                    <a:pt x="7025" y="22550"/>
                    <a:pt x="10309" y="22893"/>
                    <a:pt x="13606" y="22949"/>
                  </a:cubicBezTo>
                  <a:cubicBezTo>
                    <a:pt x="14574" y="22966"/>
                    <a:pt x="15205" y="23105"/>
                    <a:pt x="15782" y="23867"/>
                  </a:cubicBezTo>
                  <a:cubicBezTo>
                    <a:pt x="17099" y="25602"/>
                    <a:pt x="18505" y="27270"/>
                    <a:pt x="20084" y="28780"/>
                  </a:cubicBezTo>
                  <a:cubicBezTo>
                    <a:pt x="20310" y="28994"/>
                    <a:pt x="20600" y="29223"/>
                    <a:pt x="20338" y="29795"/>
                  </a:cubicBezTo>
                  <a:cubicBezTo>
                    <a:pt x="18516" y="30512"/>
                    <a:pt x="16544" y="31212"/>
                    <a:pt x="14530" y="31820"/>
                  </a:cubicBezTo>
                  <a:cubicBezTo>
                    <a:pt x="12490" y="32437"/>
                    <a:pt x="10303" y="32404"/>
                    <a:pt x="8308" y="33263"/>
                  </a:cubicBezTo>
                  <a:cubicBezTo>
                    <a:pt x="8732" y="33461"/>
                    <a:pt x="9157" y="33527"/>
                    <a:pt x="9579" y="33527"/>
                  </a:cubicBezTo>
                  <a:cubicBezTo>
                    <a:pt x="10048" y="33527"/>
                    <a:pt x="10514" y="33446"/>
                    <a:pt x="10973" y="33374"/>
                  </a:cubicBezTo>
                  <a:cubicBezTo>
                    <a:pt x="14047" y="32897"/>
                    <a:pt x="17080" y="32166"/>
                    <a:pt x="19869" y="30780"/>
                  </a:cubicBezTo>
                  <a:cubicBezTo>
                    <a:pt x="20353" y="30540"/>
                    <a:pt x="20759" y="30431"/>
                    <a:pt x="21123" y="30431"/>
                  </a:cubicBezTo>
                  <a:cubicBezTo>
                    <a:pt x="21782" y="30431"/>
                    <a:pt x="22306" y="30787"/>
                    <a:pt x="22913" y="31380"/>
                  </a:cubicBezTo>
                  <a:cubicBezTo>
                    <a:pt x="24300" y="32738"/>
                    <a:pt x="25814" y="33957"/>
                    <a:pt x="27304" y="35263"/>
                  </a:cubicBezTo>
                  <a:cubicBezTo>
                    <a:pt x="27578" y="34778"/>
                    <a:pt x="27346" y="34568"/>
                    <a:pt x="27195" y="34401"/>
                  </a:cubicBezTo>
                  <a:cubicBezTo>
                    <a:pt x="26668" y="33812"/>
                    <a:pt x="26124" y="33232"/>
                    <a:pt x="25549" y="32696"/>
                  </a:cubicBezTo>
                  <a:cubicBezTo>
                    <a:pt x="24277" y="31514"/>
                    <a:pt x="24252" y="31514"/>
                    <a:pt x="25290" y="30041"/>
                  </a:cubicBezTo>
                  <a:cubicBezTo>
                    <a:pt x="26593" y="28197"/>
                    <a:pt x="27653" y="26224"/>
                    <a:pt x="28526" y="24151"/>
                  </a:cubicBezTo>
                  <a:cubicBezTo>
                    <a:pt x="28894" y="23284"/>
                    <a:pt x="29327" y="22408"/>
                    <a:pt x="29154" y="21362"/>
                  </a:cubicBezTo>
                  <a:lnTo>
                    <a:pt x="29154" y="21362"/>
                  </a:lnTo>
                  <a:cubicBezTo>
                    <a:pt x="28551" y="22221"/>
                    <a:pt x="28046" y="23128"/>
                    <a:pt x="27605" y="24062"/>
                  </a:cubicBezTo>
                  <a:cubicBezTo>
                    <a:pt x="26732" y="25912"/>
                    <a:pt x="25770" y="27717"/>
                    <a:pt x="24587" y="29396"/>
                  </a:cubicBezTo>
                  <a:cubicBezTo>
                    <a:pt x="24038" y="30176"/>
                    <a:pt x="23785" y="30545"/>
                    <a:pt x="23481" y="30545"/>
                  </a:cubicBezTo>
                  <a:cubicBezTo>
                    <a:pt x="23213" y="30545"/>
                    <a:pt x="22904" y="30258"/>
                    <a:pt x="22319" y="29714"/>
                  </a:cubicBezTo>
                  <a:cubicBezTo>
                    <a:pt x="21789" y="29218"/>
                    <a:pt x="21259" y="28724"/>
                    <a:pt x="20743" y="28210"/>
                  </a:cubicBezTo>
                  <a:cubicBezTo>
                    <a:pt x="18547" y="26032"/>
                    <a:pt x="18985" y="26453"/>
                    <a:pt x="20084" y="24257"/>
                  </a:cubicBezTo>
                  <a:cubicBezTo>
                    <a:pt x="20614" y="23192"/>
                    <a:pt x="21183" y="22146"/>
                    <a:pt x="21677" y="21069"/>
                  </a:cubicBezTo>
                  <a:cubicBezTo>
                    <a:pt x="22274" y="19771"/>
                    <a:pt x="22854" y="18457"/>
                    <a:pt x="22891" y="16954"/>
                  </a:cubicBezTo>
                  <a:lnTo>
                    <a:pt x="22891" y="16954"/>
                  </a:lnTo>
                  <a:cubicBezTo>
                    <a:pt x="21356" y="19730"/>
                    <a:pt x="20363" y="22787"/>
                    <a:pt x="18371" y="25563"/>
                  </a:cubicBezTo>
                  <a:cubicBezTo>
                    <a:pt x="17490" y="24458"/>
                    <a:pt x="16767" y="23443"/>
                    <a:pt x="15930" y="22536"/>
                  </a:cubicBezTo>
                  <a:cubicBezTo>
                    <a:pt x="15141" y="21677"/>
                    <a:pt x="15129" y="20954"/>
                    <a:pt x="15685" y="19905"/>
                  </a:cubicBezTo>
                  <a:cubicBezTo>
                    <a:pt x="17141" y="17160"/>
                    <a:pt x="18327" y="14289"/>
                    <a:pt x="18963" y="11224"/>
                  </a:cubicBezTo>
                  <a:cubicBezTo>
                    <a:pt x="19097" y="10568"/>
                    <a:pt x="19303" y="9912"/>
                    <a:pt x="18815" y="9226"/>
                  </a:cubicBezTo>
                  <a:cubicBezTo>
                    <a:pt x="17716" y="13076"/>
                    <a:pt x="16452" y="16814"/>
                    <a:pt x="14577" y="20578"/>
                  </a:cubicBezTo>
                  <a:cubicBezTo>
                    <a:pt x="13232" y="19085"/>
                    <a:pt x="12499" y="17598"/>
                    <a:pt x="11522" y="16293"/>
                  </a:cubicBezTo>
                  <a:cubicBezTo>
                    <a:pt x="10750" y="15255"/>
                    <a:pt x="10719" y="14423"/>
                    <a:pt x="11461" y="13280"/>
                  </a:cubicBezTo>
                  <a:cubicBezTo>
                    <a:pt x="13079" y="10783"/>
                    <a:pt x="14351" y="8091"/>
                    <a:pt x="15057" y="5167"/>
                  </a:cubicBezTo>
                  <a:cubicBezTo>
                    <a:pt x="15157" y="4760"/>
                    <a:pt x="15255" y="4366"/>
                    <a:pt x="14781" y="3521"/>
                  </a:cubicBezTo>
                  <a:cubicBezTo>
                    <a:pt x="13782" y="7457"/>
                    <a:pt x="12354" y="10719"/>
                    <a:pt x="10275" y="14027"/>
                  </a:cubicBezTo>
                  <a:cubicBezTo>
                    <a:pt x="9369" y="12289"/>
                    <a:pt x="8702" y="10777"/>
                    <a:pt x="7834" y="9393"/>
                  </a:cubicBezTo>
                  <a:cubicBezTo>
                    <a:pt x="6587" y="7413"/>
                    <a:pt x="5803" y="5524"/>
                    <a:pt x="7067" y="3186"/>
                  </a:cubicBezTo>
                  <a:cubicBezTo>
                    <a:pt x="7480" y="2416"/>
                    <a:pt x="7801" y="1286"/>
                    <a:pt x="72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7"/>
          <p:cNvSpPr txBox="1">
            <a:spLocks noGrp="1"/>
          </p:cNvSpPr>
          <p:nvPr>
            <p:ph type="body" idx="1"/>
          </p:nvPr>
        </p:nvSpPr>
        <p:spPr>
          <a:xfrm>
            <a:off x="1330975" y="1597950"/>
            <a:ext cx="3986700" cy="19476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Clr>
                <a:schemeClr val="dk2"/>
              </a:buClr>
              <a:buSzPts val="1600"/>
              <a:buFont typeface="Nunito Light"/>
              <a:buChar char="●"/>
              <a:defRPr/>
            </a:lvl1pPr>
            <a:lvl2pPr marL="914400" lvl="1" indent="-330200" rtl="0">
              <a:spcBef>
                <a:spcPts val="0"/>
              </a:spcBef>
              <a:spcAft>
                <a:spcPts val="0"/>
              </a:spcAft>
              <a:buClr>
                <a:srgbClr val="E76A28"/>
              </a:buClr>
              <a:buSzPts val="1600"/>
              <a:buFont typeface="Nunito Light"/>
              <a:buChar char="○"/>
              <a:defRPr/>
            </a:lvl2pPr>
            <a:lvl3pPr marL="1371600" lvl="2" indent="-323850" rtl="0">
              <a:spcBef>
                <a:spcPts val="0"/>
              </a:spcBef>
              <a:spcAft>
                <a:spcPts val="0"/>
              </a:spcAft>
              <a:buClr>
                <a:srgbClr val="E76A28"/>
              </a:buClr>
              <a:buSzPts val="1500"/>
              <a:buFont typeface="Nunito Light"/>
              <a:buChar char="■"/>
              <a:defRPr/>
            </a:lvl3pPr>
            <a:lvl4pPr marL="1828800" lvl="3" indent="-323850" rtl="0">
              <a:spcBef>
                <a:spcPts val="0"/>
              </a:spcBef>
              <a:spcAft>
                <a:spcPts val="0"/>
              </a:spcAft>
              <a:buClr>
                <a:srgbClr val="E76A28"/>
              </a:buClr>
              <a:buSzPts val="1500"/>
              <a:buFont typeface="Nunito Light"/>
              <a:buChar char="●"/>
              <a:defRPr/>
            </a:lvl4pPr>
            <a:lvl5pPr marL="2286000" lvl="4" indent="-317500" rtl="0">
              <a:spcBef>
                <a:spcPts val="0"/>
              </a:spcBef>
              <a:spcAft>
                <a:spcPts val="0"/>
              </a:spcAft>
              <a:buClr>
                <a:srgbClr val="E76A28"/>
              </a:buClr>
              <a:buSzPts val="1400"/>
              <a:buFont typeface="Nunito Light"/>
              <a:buChar char="○"/>
              <a:defRPr/>
            </a:lvl5pPr>
            <a:lvl6pPr marL="2743200" lvl="5" indent="-317500" rtl="0">
              <a:spcBef>
                <a:spcPts val="0"/>
              </a:spcBef>
              <a:spcAft>
                <a:spcPts val="0"/>
              </a:spcAft>
              <a:buClr>
                <a:srgbClr val="999999"/>
              </a:buClr>
              <a:buSzPts val="1400"/>
              <a:buFont typeface="Nunito Light"/>
              <a:buChar char="■"/>
              <a:defRPr/>
            </a:lvl6pPr>
            <a:lvl7pPr marL="3200400" lvl="6" indent="-311150" rtl="0">
              <a:spcBef>
                <a:spcPts val="0"/>
              </a:spcBef>
              <a:spcAft>
                <a:spcPts val="0"/>
              </a:spcAft>
              <a:buClr>
                <a:srgbClr val="999999"/>
              </a:buClr>
              <a:buSzPts val="1300"/>
              <a:buFont typeface="Nunito Light"/>
              <a:buChar char="●"/>
              <a:defRPr/>
            </a:lvl7pPr>
            <a:lvl8pPr marL="3657600" lvl="7" indent="-311150" rtl="0">
              <a:spcBef>
                <a:spcPts val="0"/>
              </a:spcBef>
              <a:spcAft>
                <a:spcPts val="0"/>
              </a:spcAft>
              <a:buClr>
                <a:srgbClr val="999999"/>
              </a:buClr>
              <a:buSzPts val="1300"/>
              <a:buFont typeface="Nunito Light"/>
              <a:buChar char="○"/>
              <a:defRPr/>
            </a:lvl8pPr>
            <a:lvl9pPr marL="4114800" lvl="8" indent="-317500" rtl="0">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6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67"/>
        <p:cNvGrpSpPr/>
        <p:nvPr/>
      </p:nvGrpSpPr>
      <p:grpSpPr>
        <a:xfrm>
          <a:off x="0" y="0"/>
          <a:ext cx="0" cy="0"/>
          <a:chOff x="0" y="0"/>
          <a:chExt cx="0" cy="0"/>
        </a:xfrm>
      </p:grpSpPr>
      <p:sp>
        <p:nvSpPr>
          <p:cNvPr id="268" name="Google Shape;268;p13"/>
          <p:cNvSpPr/>
          <p:nvPr/>
        </p:nvSpPr>
        <p:spPr>
          <a:xfrm>
            <a:off x="16" y="4464225"/>
            <a:ext cx="9143968" cy="731510"/>
          </a:xfrm>
          <a:custGeom>
            <a:avLst/>
            <a:gdLst/>
            <a:ahLst/>
            <a:cxnLst/>
            <a:rect l="l" t="t" r="r" b="b"/>
            <a:pathLst>
              <a:path w="266588" h="20651" extrusionOk="0">
                <a:moveTo>
                  <a:pt x="244236" y="0"/>
                </a:moveTo>
                <a:cubicBezTo>
                  <a:pt x="209208" y="0"/>
                  <a:pt x="153882" y="8290"/>
                  <a:pt x="92318" y="8290"/>
                </a:cubicBezTo>
                <a:cubicBezTo>
                  <a:pt x="62477" y="8290"/>
                  <a:pt x="31171" y="6342"/>
                  <a:pt x="0" y="559"/>
                </a:cubicBezTo>
                <a:lnTo>
                  <a:pt x="0" y="20651"/>
                </a:lnTo>
                <a:lnTo>
                  <a:pt x="266587" y="20651"/>
                </a:lnTo>
                <a:lnTo>
                  <a:pt x="266587" y="1837"/>
                </a:lnTo>
                <a:cubicBezTo>
                  <a:pt x="260570" y="525"/>
                  <a:pt x="253045" y="0"/>
                  <a:pt x="244236" y="0"/>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70" name="Google Shape;270;p13"/>
          <p:cNvSpPr txBox="1">
            <a:spLocks noGrp="1"/>
          </p:cNvSpPr>
          <p:nvPr>
            <p:ph type="subTitle" idx="1"/>
          </p:nvPr>
        </p:nvSpPr>
        <p:spPr>
          <a:xfrm>
            <a:off x="1440235" y="2069783"/>
            <a:ext cx="30906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1" name="Google Shape;271;p13"/>
          <p:cNvSpPr txBox="1">
            <a:spLocks noGrp="1"/>
          </p:cNvSpPr>
          <p:nvPr>
            <p:ph type="subTitle" idx="2"/>
          </p:nvPr>
        </p:nvSpPr>
        <p:spPr>
          <a:xfrm>
            <a:off x="5353863" y="2073289"/>
            <a:ext cx="30906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2" name="Google Shape;272;p13"/>
          <p:cNvSpPr txBox="1">
            <a:spLocks noGrp="1"/>
          </p:cNvSpPr>
          <p:nvPr>
            <p:ph type="subTitle" idx="3"/>
          </p:nvPr>
        </p:nvSpPr>
        <p:spPr>
          <a:xfrm>
            <a:off x="1440235" y="3503257"/>
            <a:ext cx="30906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3" name="Google Shape;273;p13"/>
          <p:cNvSpPr txBox="1">
            <a:spLocks noGrp="1"/>
          </p:cNvSpPr>
          <p:nvPr>
            <p:ph type="subTitle" idx="4"/>
          </p:nvPr>
        </p:nvSpPr>
        <p:spPr>
          <a:xfrm>
            <a:off x="5353863" y="3499753"/>
            <a:ext cx="30906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4" name="Google Shape;274;p13"/>
          <p:cNvSpPr txBox="1">
            <a:spLocks noGrp="1"/>
          </p:cNvSpPr>
          <p:nvPr>
            <p:ph type="title" idx="5" hasCustomPrompt="1"/>
          </p:nvPr>
        </p:nvSpPr>
        <p:spPr>
          <a:xfrm>
            <a:off x="699529" y="1945589"/>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275" name="Google Shape;275;p13"/>
          <p:cNvSpPr txBox="1">
            <a:spLocks noGrp="1"/>
          </p:cNvSpPr>
          <p:nvPr>
            <p:ph type="title" idx="6" hasCustomPrompt="1"/>
          </p:nvPr>
        </p:nvSpPr>
        <p:spPr>
          <a:xfrm>
            <a:off x="699530" y="3381184"/>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276" name="Google Shape;276;p13"/>
          <p:cNvSpPr txBox="1">
            <a:spLocks noGrp="1"/>
          </p:cNvSpPr>
          <p:nvPr>
            <p:ph type="title" idx="7" hasCustomPrompt="1"/>
          </p:nvPr>
        </p:nvSpPr>
        <p:spPr>
          <a:xfrm>
            <a:off x="4613580" y="194559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277" name="Google Shape;277;p13"/>
          <p:cNvSpPr txBox="1">
            <a:spLocks noGrp="1"/>
          </p:cNvSpPr>
          <p:nvPr>
            <p:ph type="title" idx="8" hasCustomPrompt="1"/>
          </p:nvPr>
        </p:nvSpPr>
        <p:spPr>
          <a:xfrm>
            <a:off x="4613580" y="3372040"/>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278" name="Google Shape;278;p13"/>
          <p:cNvSpPr txBox="1">
            <a:spLocks noGrp="1"/>
          </p:cNvSpPr>
          <p:nvPr>
            <p:ph type="subTitle" idx="9"/>
          </p:nvPr>
        </p:nvSpPr>
        <p:spPr>
          <a:xfrm>
            <a:off x="1440235" y="1704083"/>
            <a:ext cx="3090600" cy="36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400">
                <a:solidFill>
                  <a:schemeClr val="lt1"/>
                </a:solidFill>
                <a:latin typeface="Luckiest Guy"/>
                <a:ea typeface="Luckiest Guy"/>
                <a:cs typeface="Luckiest Guy"/>
                <a:sym typeface="Luckiest Gu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79" name="Google Shape;279;p13"/>
          <p:cNvSpPr txBox="1">
            <a:spLocks noGrp="1"/>
          </p:cNvSpPr>
          <p:nvPr>
            <p:ph type="subTitle" idx="13"/>
          </p:nvPr>
        </p:nvSpPr>
        <p:spPr>
          <a:xfrm>
            <a:off x="5353871" y="1704083"/>
            <a:ext cx="3090600" cy="36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400">
                <a:solidFill>
                  <a:schemeClr val="lt1"/>
                </a:solidFill>
                <a:latin typeface="Luckiest Guy"/>
                <a:ea typeface="Luckiest Guy"/>
                <a:cs typeface="Luckiest Guy"/>
                <a:sym typeface="Luckiest Gu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0" name="Google Shape;280;p13"/>
          <p:cNvSpPr txBox="1">
            <a:spLocks noGrp="1"/>
          </p:cNvSpPr>
          <p:nvPr>
            <p:ph type="subTitle" idx="14"/>
          </p:nvPr>
        </p:nvSpPr>
        <p:spPr>
          <a:xfrm>
            <a:off x="1440235" y="3137557"/>
            <a:ext cx="3090600" cy="36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400">
                <a:solidFill>
                  <a:schemeClr val="lt1"/>
                </a:solidFill>
                <a:latin typeface="Luckiest Guy"/>
                <a:ea typeface="Luckiest Guy"/>
                <a:cs typeface="Luckiest Guy"/>
                <a:sym typeface="Luckiest Gu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1" name="Google Shape;281;p13"/>
          <p:cNvSpPr txBox="1">
            <a:spLocks noGrp="1"/>
          </p:cNvSpPr>
          <p:nvPr>
            <p:ph type="subTitle" idx="15"/>
          </p:nvPr>
        </p:nvSpPr>
        <p:spPr>
          <a:xfrm>
            <a:off x="5353871" y="3137557"/>
            <a:ext cx="3090600" cy="36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400">
                <a:solidFill>
                  <a:schemeClr val="lt1"/>
                </a:solidFill>
                <a:latin typeface="Luckiest Guy"/>
                <a:ea typeface="Luckiest Guy"/>
                <a:cs typeface="Luckiest Guy"/>
                <a:sym typeface="Luckiest Gu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282" name="Google Shape;282;p13"/>
          <p:cNvGrpSpPr/>
          <p:nvPr/>
        </p:nvGrpSpPr>
        <p:grpSpPr>
          <a:xfrm rot="809964">
            <a:off x="161163" y="4253715"/>
            <a:ext cx="1104131" cy="1295915"/>
            <a:chOff x="6820850" y="1569000"/>
            <a:chExt cx="477125" cy="560000"/>
          </a:xfrm>
        </p:grpSpPr>
        <p:sp>
          <p:nvSpPr>
            <p:cNvPr id="283" name="Google Shape;283;p13"/>
            <p:cNvSpPr/>
            <p:nvPr/>
          </p:nvSpPr>
          <p:spPr>
            <a:xfrm>
              <a:off x="6820850" y="1569000"/>
              <a:ext cx="477125" cy="560000"/>
            </a:xfrm>
            <a:custGeom>
              <a:avLst/>
              <a:gdLst/>
              <a:ahLst/>
              <a:cxnLst/>
              <a:rect l="l" t="t" r="r" b="b"/>
              <a:pathLst>
                <a:path w="19085" h="22400" extrusionOk="0">
                  <a:moveTo>
                    <a:pt x="8483" y="10467"/>
                  </a:moveTo>
                  <a:cubicBezTo>
                    <a:pt x="8484" y="10468"/>
                    <a:pt x="8484" y="10469"/>
                    <a:pt x="8482" y="10469"/>
                  </a:cubicBezTo>
                  <a:cubicBezTo>
                    <a:pt x="8482" y="10468"/>
                    <a:pt x="8483" y="10467"/>
                    <a:pt x="8483" y="10467"/>
                  </a:cubicBezTo>
                  <a:close/>
                  <a:moveTo>
                    <a:pt x="18146" y="1"/>
                  </a:moveTo>
                  <a:cubicBezTo>
                    <a:pt x="18092" y="1"/>
                    <a:pt x="18028" y="30"/>
                    <a:pt x="17956" y="89"/>
                  </a:cubicBezTo>
                  <a:cubicBezTo>
                    <a:pt x="17589" y="397"/>
                    <a:pt x="17158" y="581"/>
                    <a:pt x="16737" y="792"/>
                  </a:cubicBezTo>
                  <a:cubicBezTo>
                    <a:pt x="16198" y="1061"/>
                    <a:pt x="15672" y="1358"/>
                    <a:pt x="15212" y="1755"/>
                  </a:cubicBezTo>
                  <a:cubicBezTo>
                    <a:pt x="14812" y="2103"/>
                    <a:pt x="14495" y="2502"/>
                    <a:pt x="14361" y="3024"/>
                  </a:cubicBezTo>
                  <a:cubicBezTo>
                    <a:pt x="14266" y="3392"/>
                    <a:pt x="14253" y="3761"/>
                    <a:pt x="14452" y="4097"/>
                  </a:cubicBezTo>
                  <a:cubicBezTo>
                    <a:pt x="14533" y="4231"/>
                    <a:pt x="14520" y="4308"/>
                    <a:pt x="14420" y="4418"/>
                  </a:cubicBezTo>
                  <a:cubicBezTo>
                    <a:pt x="13984" y="4891"/>
                    <a:pt x="13558" y="5371"/>
                    <a:pt x="13127" y="5848"/>
                  </a:cubicBezTo>
                  <a:cubicBezTo>
                    <a:pt x="12869" y="6134"/>
                    <a:pt x="12645" y="6460"/>
                    <a:pt x="12351" y="6699"/>
                  </a:cubicBezTo>
                  <a:cubicBezTo>
                    <a:pt x="11276" y="7572"/>
                    <a:pt x="10329" y="8576"/>
                    <a:pt x="9364" y="9561"/>
                  </a:cubicBezTo>
                  <a:cubicBezTo>
                    <a:pt x="9071" y="9860"/>
                    <a:pt x="8814" y="10196"/>
                    <a:pt x="8485" y="10463"/>
                  </a:cubicBezTo>
                  <a:lnTo>
                    <a:pt x="8485" y="10463"/>
                  </a:lnTo>
                  <a:cubicBezTo>
                    <a:pt x="8870" y="9600"/>
                    <a:pt x="9121" y="8683"/>
                    <a:pt x="9487" y="7812"/>
                  </a:cubicBezTo>
                  <a:cubicBezTo>
                    <a:pt x="9563" y="7630"/>
                    <a:pt x="9584" y="7392"/>
                    <a:pt x="9828" y="7392"/>
                  </a:cubicBezTo>
                  <a:cubicBezTo>
                    <a:pt x="9858" y="7392"/>
                    <a:pt x="9891" y="7395"/>
                    <a:pt x="9928" y="7403"/>
                  </a:cubicBezTo>
                  <a:cubicBezTo>
                    <a:pt x="9930" y="7403"/>
                    <a:pt x="9931" y="7403"/>
                    <a:pt x="9933" y="7403"/>
                  </a:cubicBezTo>
                  <a:cubicBezTo>
                    <a:pt x="9946" y="7403"/>
                    <a:pt x="9961" y="7394"/>
                    <a:pt x="9973" y="7387"/>
                  </a:cubicBezTo>
                  <a:cubicBezTo>
                    <a:pt x="10428" y="7180"/>
                    <a:pt x="10841" y="6910"/>
                    <a:pt x="11177" y="6542"/>
                  </a:cubicBezTo>
                  <a:cubicBezTo>
                    <a:pt x="11929" y="5722"/>
                    <a:pt x="12377" y="4725"/>
                    <a:pt x="12715" y="3687"/>
                  </a:cubicBezTo>
                  <a:cubicBezTo>
                    <a:pt x="12982" y="2872"/>
                    <a:pt x="13158" y="2021"/>
                    <a:pt x="13036" y="1146"/>
                  </a:cubicBezTo>
                  <a:cubicBezTo>
                    <a:pt x="13008" y="959"/>
                    <a:pt x="12963" y="872"/>
                    <a:pt x="12872" y="872"/>
                  </a:cubicBezTo>
                  <a:cubicBezTo>
                    <a:pt x="12814" y="872"/>
                    <a:pt x="12737" y="908"/>
                    <a:pt x="12635" y="976"/>
                  </a:cubicBezTo>
                  <a:cubicBezTo>
                    <a:pt x="12581" y="1012"/>
                    <a:pt x="12528" y="1044"/>
                    <a:pt x="12482" y="1088"/>
                  </a:cubicBezTo>
                  <a:cubicBezTo>
                    <a:pt x="12066" y="1506"/>
                    <a:pt x="11592" y="1856"/>
                    <a:pt x="11133" y="2224"/>
                  </a:cubicBezTo>
                  <a:cubicBezTo>
                    <a:pt x="10648" y="2613"/>
                    <a:pt x="10187" y="3024"/>
                    <a:pt x="9801" y="3515"/>
                  </a:cubicBezTo>
                  <a:cubicBezTo>
                    <a:pt x="9151" y="4346"/>
                    <a:pt x="8821" y="5275"/>
                    <a:pt x="8973" y="6343"/>
                  </a:cubicBezTo>
                  <a:cubicBezTo>
                    <a:pt x="9014" y="6630"/>
                    <a:pt x="9059" y="6946"/>
                    <a:pt x="9268" y="7145"/>
                  </a:cubicBezTo>
                  <a:cubicBezTo>
                    <a:pt x="9432" y="7304"/>
                    <a:pt x="9385" y="7410"/>
                    <a:pt x="9329" y="7560"/>
                  </a:cubicBezTo>
                  <a:cubicBezTo>
                    <a:pt x="8950" y="8563"/>
                    <a:pt x="8572" y="9569"/>
                    <a:pt x="8188" y="10571"/>
                  </a:cubicBezTo>
                  <a:cubicBezTo>
                    <a:pt x="8119" y="10749"/>
                    <a:pt x="8112" y="10941"/>
                    <a:pt x="7965" y="11102"/>
                  </a:cubicBezTo>
                  <a:cubicBezTo>
                    <a:pt x="6079" y="13162"/>
                    <a:pt x="4367" y="15365"/>
                    <a:pt x="2736" y="17632"/>
                  </a:cubicBezTo>
                  <a:cubicBezTo>
                    <a:pt x="2707" y="17671"/>
                    <a:pt x="2695" y="17736"/>
                    <a:pt x="2608" y="17736"/>
                  </a:cubicBezTo>
                  <a:cubicBezTo>
                    <a:pt x="2595" y="17736"/>
                    <a:pt x="2579" y="17735"/>
                    <a:pt x="2562" y="17731"/>
                  </a:cubicBezTo>
                  <a:cubicBezTo>
                    <a:pt x="2784" y="17057"/>
                    <a:pt x="2513" y="16296"/>
                    <a:pt x="2988" y="15664"/>
                  </a:cubicBezTo>
                  <a:cubicBezTo>
                    <a:pt x="3197" y="15382"/>
                    <a:pt x="3309" y="15039"/>
                    <a:pt x="3510" y="14747"/>
                  </a:cubicBezTo>
                  <a:cubicBezTo>
                    <a:pt x="4072" y="13922"/>
                    <a:pt x="4463" y="13029"/>
                    <a:pt x="4649" y="12037"/>
                  </a:cubicBezTo>
                  <a:cubicBezTo>
                    <a:pt x="4766" y="11415"/>
                    <a:pt x="4830" y="10795"/>
                    <a:pt x="4862" y="10170"/>
                  </a:cubicBezTo>
                  <a:cubicBezTo>
                    <a:pt x="4910" y="9254"/>
                    <a:pt x="4914" y="8337"/>
                    <a:pt x="4926" y="7421"/>
                  </a:cubicBezTo>
                  <a:cubicBezTo>
                    <a:pt x="4930" y="7226"/>
                    <a:pt x="4897" y="7030"/>
                    <a:pt x="4861" y="6838"/>
                  </a:cubicBezTo>
                  <a:cubicBezTo>
                    <a:pt x="4833" y="6693"/>
                    <a:pt x="4876" y="6480"/>
                    <a:pt x="4690" y="6433"/>
                  </a:cubicBezTo>
                  <a:cubicBezTo>
                    <a:pt x="4669" y="6428"/>
                    <a:pt x="4650" y="6426"/>
                    <a:pt x="4630" y="6426"/>
                  </a:cubicBezTo>
                  <a:cubicBezTo>
                    <a:pt x="4474" y="6426"/>
                    <a:pt x="4369" y="6584"/>
                    <a:pt x="4279" y="6697"/>
                  </a:cubicBezTo>
                  <a:cubicBezTo>
                    <a:pt x="3687" y="7447"/>
                    <a:pt x="3090" y="8196"/>
                    <a:pt x="2583" y="9009"/>
                  </a:cubicBezTo>
                  <a:cubicBezTo>
                    <a:pt x="1147" y="11322"/>
                    <a:pt x="1161" y="13684"/>
                    <a:pt x="2342" y="16083"/>
                  </a:cubicBezTo>
                  <a:cubicBezTo>
                    <a:pt x="2390" y="16182"/>
                    <a:pt x="2404" y="16272"/>
                    <a:pt x="2398" y="16375"/>
                  </a:cubicBezTo>
                  <a:cubicBezTo>
                    <a:pt x="2367" y="17027"/>
                    <a:pt x="2283" y="17672"/>
                    <a:pt x="2180" y="18314"/>
                  </a:cubicBezTo>
                  <a:cubicBezTo>
                    <a:pt x="2160" y="18432"/>
                    <a:pt x="2123" y="18540"/>
                    <a:pt x="2060" y="18643"/>
                  </a:cubicBezTo>
                  <a:cubicBezTo>
                    <a:pt x="1446" y="19645"/>
                    <a:pt x="833" y="20648"/>
                    <a:pt x="218" y="21650"/>
                  </a:cubicBezTo>
                  <a:cubicBezTo>
                    <a:pt x="142" y="21773"/>
                    <a:pt x="95" y="21904"/>
                    <a:pt x="60" y="22039"/>
                  </a:cubicBezTo>
                  <a:cubicBezTo>
                    <a:pt x="1" y="22262"/>
                    <a:pt x="153" y="22337"/>
                    <a:pt x="318" y="22385"/>
                  </a:cubicBezTo>
                  <a:cubicBezTo>
                    <a:pt x="351" y="22395"/>
                    <a:pt x="382" y="22399"/>
                    <a:pt x="410" y="22399"/>
                  </a:cubicBezTo>
                  <a:cubicBezTo>
                    <a:pt x="525" y="22399"/>
                    <a:pt x="600" y="22323"/>
                    <a:pt x="626" y="22186"/>
                  </a:cubicBezTo>
                  <a:cubicBezTo>
                    <a:pt x="646" y="22090"/>
                    <a:pt x="689" y="22010"/>
                    <a:pt x="737" y="21928"/>
                  </a:cubicBezTo>
                  <a:cubicBezTo>
                    <a:pt x="1094" y="21331"/>
                    <a:pt x="1457" y="20733"/>
                    <a:pt x="1814" y="20134"/>
                  </a:cubicBezTo>
                  <a:cubicBezTo>
                    <a:pt x="1856" y="20064"/>
                    <a:pt x="1906" y="20012"/>
                    <a:pt x="1989" y="19990"/>
                  </a:cubicBezTo>
                  <a:cubicBezTo>
                    <a:pt x="2538" y="19848"/>
                    <a:pt x="3059" y="19619"/>
                    <a:pt x="3561" y="19371"/>
                  </a:cubicBezTo>
                  <a:cubicBezTo>
                    <a:pt x="3703" y="19300"/>
                    <a:pt x="3833" y="19270"/>
                    <a:pt x="3957" y="19270"/>
                  </a:cubicBezTo>
                  <a:cubicBezTo>
                    <a:pt x="4123" y="19270"/>
                    <a:pt x="4280" y="19324"/>
                    <a:pt x="4444" y="19406"/>
                  </a:cubicBezTo>
                  <a:cubicBezTo>
                    <a:pt x="4508" y="19439"/>
                    <a:pt x="4564" y="19484"/>
                    <a:pt x="4628" y="19512"/>
                  </a:cubicBezTo>
                  <a:cubicBezTo>
                    <a:pt x="4924" y="19646"/>
                    <a:pt x="5211" y="19791"/>
                    <a:pt x="5551" y="19817"/>
                  </a:cubicBezTo>
                  <a:cubicBezTo>
                    <a:pt x="5649" y="19824"/>
                    <a:pt x="5745" y="19828"/>
                    <a:pt x="5839" y="19828"/>
                  </a:cubicBezTo>
                  <a:cubicBezTo>
                    <a:pt x="6898" y="19828"/>
                    <a:pt x="7750" y="19355"/>
                    <a:pt x="8456" y="18559"/>
                  </a:cubicBezTo>
                  <a:cubicBezTo>
                    <a:pt x="8733" y="18249"/>
                    <a:pt x="9024" y="17957"/>
                    <a:pt x="9324" y="17669"/>
                  </a:cubicBezTo>
                  <a:cubicBezTo>
                    <a:pt x="9766" y="17244"/>
                    <a:pt x="10168" y="16784"/>
                    <a:pt x="10449" y="16231"/>
                  </a:cubicBezTo>
                  <a:cubicBezTo>
                    <a:pt x="10517" y="16098"/>
                    <a:pt x="10604" y="15963"/>
                    <a:pt x="10500" y="15815"/>
                  </a:cubicBezTo>
                  <a:cubicBezTo>
                    <a:pt x="10442" y="15733"/>
                    <a:pt x="10363" y="15711"/>
                    <a:pt x="10281" y="15711"/>
                  </a:cubicBezTo>
                  <a:cubicBezTo>
                    <a:pt x="10224" y="15711"/>
                    <a:pt x="10165" y="15722"/>
                    <a:pt x="10109" y="15729"/>
                  </a:cubicBezTo>
                  <a:cubicBezTo>
                    <a:pt x="9892" y="15753"/>
                    <a:pt x="9677" y="15802"/>
                    <a:pt x="9460" y="15832"/>
                  </a:cubicBezTo>
                  <a:cubicBezTo>
                    <a:pt x="8813" y="15925"/>
                    <a:pt x="8156" y="15884"/>
                    <a:pt x="7515" y="16007"/>
                  </a:cubicBezTo>
                  <a:cubicBezTo>
                    <a:pt x="5912" y="16317"/>
                    <a:pt x="4653" y="17089"/>
                    <a:pt x="4014" y="18670"/>
                  </a:cubicBezTo>
                  <a:cubicBezTo>
                    <a:pt x="3992" y="18722"/>
                    <a:pt x="3969" y="18770"/>
                    <a:pt x="3914" y="18792"/>
                  </a:cubicBezTo>
                  <a:cubicBezTo>
                    <a:pt x="3365" y="19028"/>
                    <a:pt x="2815" y="19265"/>
                    <a:pt x="2264" y="19502"/>
                  </a:cubicBezTo>
                  <a:cubicBezTo>
                    <a:pt x="2534" y="18990"/>
                    <a:pt x="2834" y="18516"/>
                    <a:pt x="3131" y="18037"/>
                  </a:cubicBezTo>
                  <a:cubicBezTo>
                    <a:pt x="3794" y="16965"/>
                    <a:pt x="4443" y="15883"/>
                    <a:pt x="5163" y="14844"/>
                  </a:cubicBezTo>
                  <a:cubicBezTo>
                    <a:pt x="5291" y="14659"/>
                    <a:pt x="5462" y="14570"/>
                    <a:pt x="5671" y="14494"/>
                  </a:cubicBezTo>
                  <a:cubicBezTo>
                    <a:pt x="6357" y="14243"/>
                    <a:pt x="7078" y="14119"/>
                    <a:pt x="7766" y="13874"/>
                  </a:cubicBezTo>
                  <a:cubicBezTo>
                    <a:pt x="7952" y="13808"/>
                    <a:pt x="8136" y="13740"/>
                    <a:pt x="8308" y="13740"/>
                  </a:cubicBezTo>
                  <a:cubicBezTo>
                    <a:pt x="8485" y="13740"/>
                    <a:pt x="8651" y="13812"/>
                    <a:pt x="8795" y="14032"/>
                  </a:cubicBezTo>
                  <a:cubicBezTo>
                    <a:pt x="8798" y="14041"/>
                    <a:pt x="8806" y="14044"/>
                    <a:pt x="8813" y="14048"/>
                  </a:cubicBezTo>
                  <a:cubicBezTo>
                    <a:pt x="9175" y="14246"/>
                    <a:pt x="9548" y="14388"/>
                    <a:pt x="9945" y="14388"/>
                  </a:cubicBezTo>
                  <a:cubicBezTo>
                    <a:pt x="10083" y="14388"/>
                    <a:pt x="10224" y="14371"/>
                    <a:pt x="10369" y="14333"/>
                  </a:cubicBezTo>
                  <a:cubicBezTo>
                    <a:pt x="10905" y="14192"/>
                    <a:pt x="11410" y="13980"/>
                    <a:pt x="11829" y="13606"/>
                  </a:cubicBezTo>
                  <a:cubicBezTo>
                    <a:pt x="12906" y="12640"/>
                    <a:pt x="13411" y="11360"/>
                    <a:pt x="13765" y="10001"/>
                  </a:cubicBezTo>
                  <a:cubicBezTo>
                    <a:pt x="13792" y="9902"/>
                    <a:pt x="13791" y="9795"/>
                    <a:pt x="13693" y="9721"/>
                  </a:cubicBezTo>
                  <a:cubicBezTo>
                    <a:pt x="13652" y="9691"/>
                    <a:pt x="13612" y="9680"/>
                    <a:pt x="13573" y="9680"/>
                  </a:cubicBezTo>
                  <a:cubicBezTo>
                    <a:pt x="13506" y="9680"/>
                    <a:pt x="13443" y="9715"/>
                    <a:pt x="13386" y="9752"/>
                  </a:cubicBezTo>
                  <a:cubicBezTo>
                    <a:pt x="13122" y="9923"/>
                    <a:pt x="12859" y="10093"/>
                    <a:pt x="12573" y="10225"/>
                  </a:cubicBezTo>
                  <a:cubicBezTo>
                    <a:pt x="11925" y="10526"/>
                    <a:pt x="11275" y="10818"/>
                    <a:pt x="10630" y="11118"/>
                  </a:cubicBezTo>
                  <a:cubicBezTo>
                    <a:pt x="9611" y="11594"/>
                    <a:pt x="8812" y="12309"/>
                    <a:pt x="8283" y="13309"/>
                  </a:cubicBezTo>
                  <a:cubicBezTo>
                    <a:pt x="8233" y="13403"/>
                    <a:pt x="8163" y="13444"/>
                    <a:pt x="8071" y="13474"/>
                  </a:cubicBezTo>
                  <a:cubicBezTo>
                    <a:pt x="7433" y="13687"/>
                    <a:pt x="6794" y="13904"/>
                    <a:pt x="6153" y="14116"/>
                  </a:cubicBezTo>
                  <a:cubicBezTo>
                    <a:pt x="6047" y="14151"/>
                    <a:pt x="5939" y="14187"/>
                    <a:pt x="5827" y="14187"/>
                  </a:cubicBezTo>
                  <a:cubicBezTo>
                    <a:pt x="5793" y="14187"/>
                    <a:pt x="5758" y="14184"/>
                    <a:pt x="5723" y="14176"/>
                  </a:cubicBezTo>
                  <a:cubicBezTo>
                    <a:pt x="5709" y="14114"/>
                    <a:pt x="5751" y="14082"/>
                    <a:pt x="5778" y="14047"/>
                  </a:cubicBezTo>
                  <a:cubicBezTo>
                    <a:pt x="7349" y="11912"/>
                    <a:pt x="9127" y="9961"/>
                    <a:pt x="11061" y="8154"/>
                  </a:cubicBezTo>
                  <a:cubicBezTo>
                    <a:pt x="11138" y="8083"/>
                    <a:pt x="11219" y="8031"/>
                    <a:pt x="11322" y="8003"/>
                  </a:cubicBezTo>
                  <a:cubicBezTo>
                    <a:pt x="12045" y="7798"/>
                    <a:pt x="12758" y="7557"/>
                    <a:pt x="13494" y="7390"/>
                  </a:cubicBezTo>
                  <a:cubicBezTo>
                    <a:pt x="13606" y="7365"/>
                    <a:pt x="13713" y="7352"/>
                    <a:pt x="13815" y="7352"/>
                  </a:cubicBezTo>
                  <a:cubicBezTo>
                    <a:pt x="14002" y="7352"/>
                    <a:pt x="14174" y="7394"/>
                    <a:pt x="14338" y="7473"/>
                  </a:cubicBezTo>
                  <a:cubicBezTo>
                    <a:pt x="14635" y="7615"/>
                    <a:pt x="14937" y="7669"/>
                    <a:pt x="15240" y="7669"/>
                  </a:cubicBezTo>
                  <a:cubicBezTo>
                    <a:pt x="15477" y="7669"/>
                    <a:pt x="15714" y="7636"/>
                    <a:pt x="15950" y="7586"/>
                  </a:cubicBezTo>
                  <a:cubicBezTo>
                    <a:pt x="17189" y="7325"/>
                    <a:pt x="18075" y="6562"/>
                    <a:pt x="18737" y="5512"/>
                  </a:cubicBezTo>
                  <a:cubicBezTo>
                    <a:pt x="18836" y="5352"/>
                    <a:pt x="18927" y="5187"/>
                    <a:pt x="19002" y="5017"/>
                  </a:cubicBezTo>
                  <a:cubicBezTo>
                    <a:pt x="19085" y="4832"/>
                    <a:pt x="19013" y="4722"/>
                    <a:pt x="18825" y="4722"/>
                  </a:cubicBezTo>
                  <a:cubicBezTo>
                    <a:pt x="18815" y="4722"/>
                    <a:pt x="18804" y="4722"/>
                    <a:pt x="18793" y="4723"/>
                  </a:cubicBezTo>
                  <a:cubicBezTo>
                    <a:pt x="18716" y="4729"/>
                    <a:pt x="18638" y="4743"/>
                    <a:pt x="18562" y="4763"/>
                  </a:cubicBezTo>
                  <a:cubicBezTo>
                    <a:pt x="18144" y="4873"/>
                    <a:pt x="17718" y="4943"/>
                    <a:pt x="17290" y="4993"/>
                  </a:cubicBezTo>
                  <a:cubicBezTo>
                    <a:pt x="16792" y="5049"/>
                    <a:pt x="16287" y="5083"/>
                    <a:pt x="15804" y="5225"/>
                  </a:cubicBezTo>
                  <a:cubicBezTo>
                    <a:pt x="14881" y="5498"/>
                    <a:pt x="14139" y="5988"/>
                    <a:pt x="13793" y="6939"/>
                  </a:cubicBezTo>
                  <a:cubicBezTo>
                    <a:pt x="13776" y="6987"/>
                    <a:pt x="13753" y="7020"/>
                    <a:pt x="13706" y="7039"/>
                  </a:cubicBezTo>
                  <a:cubicBezTo>
                    <a:pt x="13141" y="7262"/>
                    <a:pt x="12571" y="7462"/>
                    <a:pt x="11950" y="7497"/>
                  </a:cubicBezTo>
                  <a:cubicBezTo>
                    <a:pt x="12519" y="6841"/>
                    <a:pt x="13230" y="6333"/>
                    <a:pt x="13738" y="5625"/>
                  </a:cubicBezTo>
                  <a:cubicBezTo>
                    <a:pt x="14033" y="5211"/>
                    <a:pt x="14430" y="4878"/>
                    <a:pt x="14780" y="4509"/>
                  </a:cubicBezTo>
                  <a:cubicBezTo>
                    <a:pt x="14842" y="4441"/>
                    <a:pt x="14906" y="4411"/>
                    <a:pt x="14992" y="4411"/>
                  </a:cubicBezTo>
                  <a:cubicBezTo>
                    <a:pt x="15004" y="4411"/>
                    <a:pt x="15015" y="4412"/>
                    <a:pt x="15027" y="4413"/>
                  </a:cubicBezTo>
                  <a:cubicBezTo>
                    <a:pt x="15117" y="4421"/>
                    <a:pt x="15207" y="4426"/>
                    <a:pt x="15297" y="4426"/>
                  </a:cubicBezTo>
                  <a:cubicBezTo>
                    <a:pt x="15464" y="4426"/>
                    <a:pt x="15630" y="4408"/>
                    <a:pt x="15796" y="4356"/>
                  </a:cubicBezTo>
                  <a:cubicBezTo>
                    <a:pt x="16475" y="4143"/>
                    <a:pt x="17024" y="3745"/>
                    <a:pt x="17469" y="3193"/>
                  </a:cubicBezTo>
                  <a:cubicBezTo>
                    <a:pt x="18162" y="2335"/>
                    <a:pt x="18498" y="1373"/>
                    <a:pt x="18336" y="264"/>
                  </a:cubicBezTo>
                  <a:cubicBezTo>
                    <a:pt x="18311" y="92"/>
                    <a:pt x="18244" y="1"/>
                    <a:pt x="18146" y="1"/>
                  </a:cubicBezTo>
                  <a:close/>
                </a:path>
              </a:pathLst>
            </a:custGeom>
            <a:solidFill>
              <a:srgbClr val="93B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a:off x="6868800" y="1765825"/>
              <a:ext cx="61450" cy="204275"/>
            </a:xfrm>
            <a:custGeom>
              <a:avLst/>
              <a:gdLst/>
              <a:ahLst/>
              <a:cxnLst/>
              <a:rect l="l" t="t" r="r" b="b"/>
              <a:pathLst>
                <a:path w="2458" h="8171" extrusionOk="0">
                  <a:moveTo>
                    <a:pt x="2452" y="2946"/>
                  </a:moveTo>
                  <a:cubicBezTo>
                    <a:pt x="2451" y="2948"/>
                    <a:pt x="2451" y="2950"/>
                    <a:pt x="2451" y="2952"/>
                  </a:cubicBezTo>
                  <a:lnTo>
                    <a:pt x="2451" y="2952"/>
                  </a:lnTo>
                  <a:cubicBezTo>
                    <a:pt x="2453" y="2951"/>
                    <a:pt x="2455" y="2950"/>
                    <a:pt x="2457" y="2949"/>
                  </a:cubicBezTo>
                  <a:lnTo>
                    <a:pt x="2452" y="2946"/>
                  </a:lnTo>
                  <a:close/>
                  <a:moveTo>
                    <a:pt x="2282" y="0"/>
                  </a:moveTo>
                  <a:cubicBezTo>
                    <a:pt x="2205" y="0"/>
                    <a:pt x="2167" y="144"/>
                    <a:pt x="2138" y="228"/>
                  </a:cubicBezTo>
                  <a:cubicBezTo>
                    <a:pt x="1956" y="753"/>
                    <a:pt x="1784" y="1283"/>
                    <a:pt x="1602" y="1809"/>
                  </a:cubicBezTo>
                  <a:cubicBezTo>
                    <a:pt x="1577" y="1881"/>
                    <a:pt x="1594" y="1987"/>
                    <a:pt x="1478" y="2015"/>
                  </a:cubicBezTo>
                  <a:cubicBezTo>
                    <a:pt x="1382" y="1778"/>
                    <a:pt x="1431" y="1507"/>
                    <a:pt x="1264" y="1235"/>
                  </a:cubicBezTo>
                  <a:lnTo>
                    <a:pt x="1264" y="1235"/>
                  </a:lnTo>
                  <a:cubicBezTo>
                    <a:pt x="1203" y="1562"/>
                    <a:pt x="1290" y="1812"/>
                    <a:pt x="1371" y="2060"/>
                  </a:cubicBezTo>
                  <a:cubicBezTo>
                    <a:pt x="1424" y="2225"/>
                    <a:pt x="1431" y="2376"/>
                    <a:pt x="1378" y="2543"/>
                  </a:cubicBezTo>
                  <a:cubicBezTo>
                    <a:pt x="1103" y="3385"/>
                    <a:pt x="963" y="4260"/>
                    <a:pt x="803" y="5129"/>
                  </a:cubicBezTo>
                  <a:cubicBezTo>
                    <a:pt x="771" y="5303"/>
                    <a:pt x="801" y="5499"/>
                    <a:pt x="671" y="5675"/>
                  </a:cubicBezTo>
                  <a:cubicBezTo>
                    <a:pt x="427" y="5007"/>
                    <a:pt x="291" y="4329"/>
                    <a:pt x="46" y="3686"/>
                  </a:cubicBezTo>
                  <a:cubicBezTo>
                    <a:pt x="1" y="3806"/>
                    <a:pt x="2" y="3919"/>
                    <a:pt x="22" y="4034"/>
                  </a:cubicBezTo>
                  <a:cubicBezTo>
                    <a:pt x="126" y="4669"/>
                    <a:pt x="359" y="5275"/>
                    <a:pt x="461" y="5910"/>
                  </a:cubicBezTo>
                  <a:cubicBezTo>
                    <a:pt x="493" y="6109"/>
                    <a:pt x="623" y="6292"/>
                    <a:pt x="575" y="6500"/>
                  </a:cubicBezTo>
                  <a:cubicBezTo>
                    <a:pt x="472" y="6945"/>
                    <a:pt x="486" y="7403"/>
                    <a:pt x="420" y="7851"/>
                  </a:cubicBezTo>
                  <a:cubicBezTo>
                    <a:pt x="403" y="7964"/>
                    <a:pt x="418" y="8080"/>
                    <a:pt x="514" y="8170"/>
                  </a:cubicBezTo>
                  <a:cubicBezTo>
                    <a:pt x="599" y="8090"/>
                    <a:pt x="621" y="8000"/>
                    <a:pt x="628" y="7906"/>
                  </a:cubicBezTo>
                  <a:cubicBezTo>
                    <a:pt x="706" y="6818"/>
                    <a:pt x="905" y="5749"/>
                    <a:pt x="1090" y="4676"/>
                  </a:cubicBezTo>
                  <a:cubicBezTo>
                    <a:pt x="1122" y="4493"/>
                    <a:pt x="1152" y="4317"/>
                    <a:pt x="1313" y="4175"/>
                  </a:cubicBezTo>
                  <a:cubicBezTo>
                    <a:pt x="1618" y="3906"/>
                    <a:pt x="1907" y="3618"/>
                    <a:pt x="2195" y="3329"/>
                  </a:cubicBezTo>
                  <a:cubicBezTo>
                    <a:pt x="2301" y="3221"/>
                    <a:pt x="2421" y="3115"/>
                    <a:pt x="2451" y="2952"/>
                  </a:cubicBezTo>
                  <a:lnTo>
                    <a:pt x="2451" y="2952"/>
                  </a:lnTo>
                  <a:cubicBezTo>
                    <a:pt x="2266" y="3033"/>
                    <a:pt x="2151" y="3193"/>
                    <a:pt x="2007" y="3322"/>
                  </a:cubicBezTo>
                  <a:cubicBezTo>
                    <a:pt x="1759" y="3546"/>
                    <a:pt x="1509" y="3766"/>
                    <a:pt x="1252" y="3992"/>
                  </a:cubicBezTo>
                  <a:cubicBezTo>
                    <a:pt x="1232" y="3927"/>
                    <a:pt x="1252" y="3852"/>
                    <a:pt x="1265" y="3779"/>
                  </a:cubicBezTo>
                  <a:cubicBezTo>
                    <a:pt x="1350" y="3292"/>
                    <a:pt x="1502" y="2822"/>
                    <a:pt x="1646" y="2352"/>
                  </a:cubicBezTo>
                  <a:cubicBezTo>
                    <a:pt x="1759" y="1980"/>
                    <a:pt x="1839" y="1592"/>
                    <a:pt x="2034" y="1248"/>
                  </a:cubicBezTo>
                  <a:lnTo>
                    <a:pt x="2034" y="1248"/>
                  </a:lnTo>
                  <a:cubicBezTo>
                    <a:pt x="2033" y="1250"/>
                    <a:pt x="2033" y="1253"/>
                    <a:pt x="2033" y="1256"/>
                  </a:cubicBezTo>
                  <a:lnTo>
                    <a:pt x="2034" y="1247"/>
                  </a:lnTo>
                  <a:lnTo>
                    <a:pt x="2034" y="1247"/>
                  </a:lnTo>
                  <a:cubicBezTo>
                    <a:pt x="2034" y="1247"/>
                    <a:pt x="2034" y="1247"/>
                    <a:pt x="2034" y="1248"/>
                  </a:cubicBezTo>
                  <a:lnTo>
                    <a:pt x="2034" y="1248"/>
                  </a:lnTo>
                  <a:cubicBezTo>
                    <a:pt x="2086" y="916"/>
                    <a:pt x="2246" y="617"/>
                    <a:pt x="2329" y="293"/>
                  </a:cubicBezTo>
                  <a:cubicBezTo>
                    <a:pt x="2353" y="197"/>
                    <a:pt x="2429" y="45"/>
                    <a:pt x="2304" y="4"/>
                  </a:cubicBezTo>
                  <a:cubicBezTo>
                    <a:pt x="2296" y="2"/>
                    <a:pt x="2289" y="0"/>
                    <a:pt x="2282" y="0"/>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a:off x="7024600" y="1852125"/>
              <a:ext cx="107375" cy="61975"/>
            </a:xfrm>
            <a:custGeom>
              <a:avLst/>
              <a:gdLst/>
              <a:ahLst/>
              <a:cxnLst/>
              <a:rect l="l" t="t" r="r" b="b"/>
              <a:pathLst>
                <a:path w="4295" h="2479" extrusionOk="0">
                  <a:moveTo>
                    <a:pt x="1883" y="826"/>
                  </a:moveTo>
                  <a:lnTo>
                    <a:pt x="1874" y="832"/>
                  </a:lnTo>
                  <a:cubicBezTo>
                    <a:pt x="1874" y="836"/>
                    <a:pt x="1873" y="840"/>
                    <a:pt x="1872" y="844"/>
                  </a:cubicBezTo>
                  <a:lnTo>
                    <a:pt x="1872" y="844"/>
                  </a:lnTo>
                  <a:cubicBezTo>
                    <a:pt x="1876" y="838"/>
                    <a:pt x="1879" y="832"/>
                    <a:pt x="1883" y="826"/>
                  </a:cubicBezTo>
                  <a:close/>
                  <a:moveTo>
                    <a:pt x="4294" y="1"/>
                  </a:moveTo>
                  <a:lnTo>
                    <a:pt x="4294" y="1"/>
                  </a:lnTo>
                  <a:cubicBezTo>
                    <a:pt x="3681" y="261"/>
                    <a:pt x="3342" y="811"/>
                    <a:pt x="2779" y="1095"/>
                  </a:cubicBezTo>
                  <a:cubicBezTo>
                    <a:pt x="2807" y="825"/>
                    <a:pt x="2974" y="615"/>
                    <a:pt x="2948" y="325"/>
                  </a:cubicBezTo>
                  <a:lnTo>
                    <a:pt x="2948" y="325"/>
                  </a:lnTo>
                  <a:cubicBezTo>
                    <a:pt x="2743" y="540"/>
                    <a:pt x="2636" y="771"/>
                    <a:pt x="2597" y="1016"/>
                  </a:cubicBezTo>
                  <a:cubicBezTo>
                    <a:pt x="2557" y="1267"/>
                    <a:pt x="2410" y="1392"/>
                    <a:pt x="2207" y="1495"/>
                  </a:cubicBezTo>
                  <a:cubicBezTo>
                    <a:pt x="1990" y="1604"/>
                    <a:pt x="1788" y="1744"/>
                    <a:pt x="1521" y="1820"/>
                  </a:cubicBezTo>
                  <a:cubicBezTo>
                    <a:pt x="1590" y="1443"/>
                    <a:pt x="1821" y="1174"/>
                    <a:pt x="1872" y="844"/>
                  </a:cubicBezTo>
                  <a:lnTo>
                    <a:pt x="1872" y="844"/>
                  </a:lnTo>
                  <a:cubicBezTo>
                    <a:pt x="1768" y="1021"/>
                    <a:pt x="1628" y="1186"/>
                    <a:pt x="1571" y="1377"/>
                  </a:cubicBezTo>
                  <a:cubicBezTo>
                    <a:pt x="1390" y="1968"/>
                    <a:pt x="910" y="2144"/>
                    <a:pt x="400" y="2293"/>
                  </a:cubicBezTo>
                  <a:cubicBezTo>
                    <a:pt x="316" y="2315"/>
                    <a:pt x="230" y="2328"/>
                    <a:pt x="148" y="2356"/>
                  </a:cubicBezTo>
                  <a:cubicBezTo>
                    <a:pt x="89" y="2377"/>
                    <a:pt x="6" y="2380"/>
                    <a:pt x="0" y="2479"/>
                  </a:cubicBezTo>
                  <a:cubicBezTo>
                    <a:pt x="614" y="2445"/>
                    <a:pt x="1190" y="2283"/>
                    <a:pt x="1722" y="1992"/>
                  </a:cubicBezTo>
                  <a:cubicBezTo>
                    <a:pt x="1931" y="1877"/>
                    <a:pt x="2131" y="1800"/>
                    <a:pt x="2341" y="1800"/>
                  </a:cubicBezTo>
                  <a:cubicBezTo>
                    <a:pt x="2480" y="1800"/>
                    <a:pt x="2622" y="1833"/>
                    <a:pt x="2775" y="1912"/>
                  </a:cubicBezTo>
                  <a:cubicBezTo>
                    <a:pt x="2884" y="1968"/>
                    <a:pt x="3004" y="1997"/>
                    <a:pt x="3126" y="1997"/>
                  </a:cubicBezTo>
                  <a:cubicBezTo>
                    <a:pt x="3267" y="1997"/>
                    <a:pt x="3411" y="1958"/>
                    <a:pt x="3546" y="1878"/>
                  </a:cubicBezTo>
                  <a:cubicBezTo>
                    <a:pt x="3461" y="1856"/>
                    <a:pt x="3377" y="1847"/>
                    <a:pt x="3293" y="1847"/>
                  </a:cubicBezTo>
                  <a:cubicBezTo>
                    <a:pt x="3277" y="1847"/>
                    <a:pt x="3261" y="1847"/>
                    <a:pt x="3244" y="1848"/>
                  </a:cubicBezTo>
                  <a:cubicBezTo>
                    <a:pt x="3229" y="1848"/>
                    <a:pt x="3214" y="1849"/>
                    <a:pt x="3199" y="1849"/>
                  </a:cubicBezTo>
                  <a:cubicBezTo>
                    <a:pt x="3017" y="1849"/>
                    <a:pt x="2838" y="1825"/>
                    <a:pt x="2660" y="1787"/>
                  </a:cubicBezTo>
                  <a:cubicBezTo>
                    <a:pt x="2588" y="1772"/>
                    <a:pt x="2478" y="1778"/>
                    <a:pt x="2460" y="1693"/>
                  </a:cubicBezTo>
                  <a:cubicBezTo>
                    <a:pt x="2439" y="1601"/>
                    <a:pt x="2549" y="1583"/>
                    <a:pt x="2609" y="1540"/>
                  </a:cubicBezTo>
                  <a:cubicBezTo>
                    <a:pt x="2821" y="1392"/>
                    <a:pt x="3038" y="1251"/>
                    <a:pt x="3244" y="1096"/>
                  </a:cubicBezTo>
                  <a:cubicBezTo>
                    <a:pt x="3314" y="1043"/>
                    <a:pt x="3378" y="1012"/>
                    <a:pt x="3455" y="1012"/>
                  </a:cubicBezTo>
                  <a:cubicBezTo>
                    <a:pt x="3488" y="1012"/>
                    <a:pt x="3523" y="1017"/>
                    <a:pt x="3563" y="1030"/>
                  </a:cubicBezTo>
                  <a:cubicBezTo>
                    <a:pt x="3633" y="1051"/>
                    <a:pt x="3707" y="1069"/>
                    <a:pt x="3781" y="1069"/>
                  </a:cubicBezTo>
                  <a:cubicBezTo>
                    <a:pt x="3857" y="1069"/>
                    <a:pt x="3933" y="1050"/>
                    <a:pt x="4008" y="996"/>
                  </a:cubicBezTo>
                  <a:cubicBezTo>
                    <a:pt x="3915" y="905"/>
                    <a:pt x="3810" y="910"/>
                    <a:pt x="3712" y="900"/>
                  </a:cubicBezTo>
                  <a:cubicBezTo>
                    <a:pt x="3586" y="889"/>
                    <a:pt x="3577" y="839"/>
                    <a:pt x="3662" y="757"/>
                  </a:cubicBezTo>
                  <a:cubicBezTo>
                    <a:pt x="3760" y="666"/>
                    <a:pt x="3863" y="579"/>
                    <a:pt x="3957" y="488"/>
                  </a:cubicBezTo>
                  <a:cubicBezTo>
                    <a:pt x="4090" y="362"/>
                    <a:pt x="4211" y="227"/>
                    <a:pt x="4294"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a:off x="6924725" y="1978700"/>
              <a:ext cx="132850" cy="68700"/>
            </a:xfrm>
            <a:custGeom>
              <a:avLst/>
              <a:gdLst/>
              <a:ahLst/>
              <a:cxnLst/>
              <a:rect l="l" t="t" r="r" b="b"/>
              <a:pathLst>
                <a:path w="5314" h="2748" extrusionOk="0">
                  <a:moveTo>
                    <a:pt x="5246" y="1"/>
                  </a:moveTo>
                  <a:cubicBezTo>
                    <a:pt x="5127" y="1"/>
                    <a:pt x="5038" y="62"/>
                    <a:pt x="4951" y="115"/>
                  </a:cubicBezTo>
                  <a:cubicBezTo>
                    <a:pt x="4609" y="323"/>
                    <a:pt x="4273" y="539"/>
                    <a:pt x="3930" y="745"/>
                  </a:cubicBezTo>
                  <a:cubicBezTo>
                    <a:pt x="3860" y="787"/>
                    <a:pt x="3780" y="872"/>
                    <a:pt x="3706" y="872"/>
                  </a:cubicBezTo>
                  <a:cubicBezTo>
                    <a:pt x="3691" y="872"/>
                    <a:pt x="3676" y="868"/>
                    <a:pt x="3662" y="861"/>
                  </a:cubicBezTo>
                  <a:cubicBezTo>
                    <a:pt x="3556" y="804"/>
                    <a:pt x="3661" y="680"/>
                    <a:pt x="3654" y="584"/>
                  </a:cubicBezTo>
                  <a:cubicBezTo>
                    <a:pt x="3649" y="539"/>
                    <a:pt x="3655" y="492"/>
                    <a:pt x="3659" y="374"/>
                  </a:cubicBezTo>
                  <a:lnTo>
                    <a:pt x="3659" y="374"/>
                  </a:lnTo>
                  <a:cubicBezTo>
                    <a:pt x="3513" y="543"/>
                    <a:pt x="3465" y="684"/>
                    <a:pt x="3442" y="829"/>
                  </a:cubicBezTo>
                  <a:cubicBezTo>
                    <a:pt x="3419" y="997"/>
                    <a:pt x="3332" y="1089"/>
                    <a:pt x="3189" y="1168"/>
                  </a:cubicBezTo>
                  <a:cubicBezTo>
                    <a:pt x="2779" y="1395"/>
                    <a:pt x="2362" y="1613"/>
                    <a:pt x="1933" y="1809"/>
                  </a:cubicBezTo>
                  <a:cubicBezTo>
                    <a:pt x="1825" y="1858"/>
                    <a:pt x="1722" y="1933"/>
                    <a:pt x="1554" y="1939"/>
                  </a:cubicBezTo>
                  <a:cubicBezTo>
                    <a:pt x="1828" y="1445"/>
                    <a:pt x="2173" y="1033"/>
                    <a:pt x="2372" y="536"/>
                  </a:cubicBezTo>
                  <a:lnTo>
                    <a:pt x="2372" y="536"/>
                  </a:lnTo>
                  <a:cubicBezTo>
                    <a:pt x="2220" y="618"/>
                    <a:pt x="2116" y="745"/>
                    <a:pt x="2025" y="880"/>
                  </a:cubicBezTo>
                  <a:cubicBezTo>
                    <a:pt x="1792" y="1233"/>
                    <a:pt x="1560" y="1586"/>
                    <a:pt x="1335" y="1946"/>
                  </a:cubicBezTo>
                  <a:cubicBezTo>
                    <a:pt x="1248" y="2085"/>
                    <a:pt x="1143" y="2184"/>
                    <a:pt x="988" y="2243"/>
                  </a:cubicBezTo>
                  <a:cubicBezTo>
                    <a:pt x="704" y="2353"/>
                    <a:pt x="422" y="2469"/>
                    <a:pt x="140" y="2588"/>
                  </a:cubicBezTo>
                  <a:cubicBezTo>
                    <a:pt x="85" y="2610"/>
                    <a:pt x="0" y="2631"/>
                    <a:pt x="33" y="2712"/>
                  </a:cubicBezTo>
                  <a:cubicBezTo>
                    <a:pt x="43" y="2739"/>
                    <a:pt x="64" y="2748"/>
                    <a:pt x="87" y="2748"/>
                  </a:cubicBezTo>
                  <a:cubicBezTo>
                    <a:pt x="116" y="2748"/>
                    <a:pt x="150" y="2734"/>
                    <a:pt x="178" y="2723"/>
                  </a:cubicBezTo>
                  <a:cubicBezTo>
                    <a:pt x="414" y="2636"/>
                    <a:pt x="665" y="2606"/>
                    <a:pt x="895" y="2496"/>
                  </a:cubicBezTo>
                  <a:cubicBezTo>
                    <a:pt x="1530" y="2193"/>
                    <a:pt x="2171" y="1902"/>
                    <a:pt x="2801" y="1590"/>
                  </a:cubicBezTo>
                  <a:cubicBezTo>
                    <a:pt x="3576" y="1206"/>
                    <a:pt x="4330" y="787"/>
                    <a:pt x="5039" y="296"/>
                  </a:cubicBezTo>
                  <a:cubicBezTo>
                    <a:pt x="5144" y="224"/>
                    <a:pt x="5268" y="165"/>
                    <a:pt x="5313" y="7"/>
                  </a:cubicBezTo>
                  <a:cubicBezTo>
                    <a:pt x="5290" y="2"/>
                    <a:pt x="5268" y="1"/>
                    <a:pt x="5246"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a:off x="7055775" y="1620875"/>
              <a:ext cx="74675" cy="133675"/>
            </a:xfrm>
            <a:custGeom>
              <a:avLst/>
              <a:gdLst/>
              <a:ahLst/>
              <a:cxnLst/>
              <a:rect l="l" t="t" r="r" b="b"/>
              <a:pathLst>
                <a:path w="2987" h="5347" extrusionOk="0">
                  <a:moveTo>
                    <a:pt x="2899" y="1"/>
                  </a:moveTo>
                  <a:cubicBezTo>
                    <a:pt x="2703" y="128"/>
                    <a:pt x="2577" y="275"/>
                    <a:pt x="2465" y="434"/>
                  </a:cubicBezTo>
                  <a:cubicBezTo>
                    <a:pt x="1714" y="1499"/>
                    <a:pt x="1051" y="2614"/>
                    <a:pt x="545" y="3819"/>
                  </a:cubicBezTo>
                  <a:cubicBezTo>
                    <a:pt x="513" y="3901"/>
                    <a:pt x="500" y="4003"/>
                    <a:pt x="375" y="4061"/>
                  </a:cubicBezTo>
                  <a:cubicBezTo>
                    <a:pt x="280" y="3565"/>
                    <a:pt x="186" y="3083"/>
                    <a:pt x="91" y="2586"/>
                  </a:cubicBezTo>
                  <a:cubicBezTo>
                    <a:pt x="1" y="2640"/>
                    <a:pt x="19" y="2702"/>
                    <a:pt x="20" y="2750"/>
                  </a:cubicBezTo>
                  <a:cubicBezTo>
                    <a:pt x="20" y="3124"/>
                    <a:pt x="112" y="3479"/>
                    <a:pt x="242" y="3825"/>
                  </a:cubicBezTo>
                  <a:cubicBezTo>
                    <a:pt x="338" y="4075"/>
                    <a:pt x="368" y="4313"/>
                    <a:pt x="248" y="4573"/>
                  </a:cubicBezTo>
                  <a:cubicBezTo>
                    <a:pt x="136" y="4814"/>
                    <a:pt x="42" y="5070"/>
                    <a:pt x="33" y="5346"/>
                  </a:cubicBezTo>
                  <a:cubicBezTo>
                    <a:pt x="241" y="4929"/>
                    <a:pt x="454" y="4512"/>
                    <a:pt x="615" y="4078"/>
                  </a:cubicBezTo>
                  <a:cubicBezTo>
                    <a:pt x="987" y="3066"/>
                    <a:pt x="1571" y="2180"/>
                    <a:pt x="2154" y="1288"/>
                  </a:cubicBezTo>
                  <a:cubicBezTo>
                    <a:pt x="2220" y="1189"/>
                    <a:pt x="2295" y="1140"/>
                    <a:pt x="2418" y="1121"/>
                  </a:cubicBezTo>
                  <a:cubicBezTo>
                    <a:pt x="2577" y="1094"/>
                    <a:pt x="2738" y="1048"/>
                    <a:pt x="2878" y="955"/>
                  </a:cubicBezTo>
                  <a:cubicBezTo>
                    <a:pt x="2922" y="927"/>
                    <a:pt x="2987" y="897"/>
                    <a:pt x="2971" y="835"/>
                  </a:cubicBezTo>
                  <a:cubicBezTo>
                    <a:pt x="2962" y="796"/>
                    <a:pt x="2936" y="789"/>
                    <a:pt x="2906" y="789"/>
                  </a:cubicBezTo>
                  <a:cubicBezTo>
                    <a:pt x="2886" y="789"/>
                    <a:pt x="2865" y="792"/>
                    <a:pt x="2847" y="792"/>
                  </a:cubicBezTo>
                  <a:cubicBezTo>
                    <a:pt x="2841" y="792"/>
                    <a:pt x="2835" y="792"/>
                    <a:pt x="2830" y="791"/>
                  </a:cubicBezTo>
                  <a:cubicBezTo>
                    <a:pt x="2822" y="790"/>
                    <a:pt x="2814" y="789"/>
                    <a:pt x="2805" y="789"/>
                  </a:cubicBezTo>
                  <a:cubicBezTo>
                    <a:pt x="2726" y="789"/>
                    <a:pt x="2650" y="835"/>
                    <a:pt x="2558" y="835"/>
                  </a:cubicBezTo>
                  <a:cubicBezTo>
                    <a:pt x="2536" y="835"/>
                    <a:pt x="2513" y="833"/>
                    <a:pt x="2489" y="826"/>
                  </a:cubicBezTo>
                  <a:cubicBezTo>
                    <a:pt x="2617" y="554"/>
                    <a:pt x="2853" y="341"/>
                    <a:pt x="2899"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a:off x="7183675" y="1588400"/>
              <a:ext cx="82175" cy="95150"/>
            </a:xfrm>
            <a:custGeom>
              <a:avLst/>
              <a:gdLst/>
              <a:ahLst/>
              <a:cxnLst/>
              <a:rect l="l" t="t" r="r" b="b"/>
              <a:pathLst>
                <a:path w="3287" h="3806" extrusionOk="0">
                  <a:moveTo>
                    <a:pt x="3287" y="0"/>
                  </a:moveTo>
                  <a:lnTo>
                    <a:pt x="3287" y="0"/>
                  </a:lnTo>
                  <a:cubicBezTo>
                    <a:pt x="2766" y="442"/>
                    <a:pt x="2386" y="1020"/>
                    <a:pt x="1815" y="1506"/>
                  </a:cubicBezTo>
                  <a:cubicBezTo>
                    <a:pt x="1878" y="1153"/>
                    <a:pt x="1991" y="871"/>
                    <a:pt x="1932" y="505"/>
                  </a:cubicBezTo>
                  <a:lnTo>
                    <a:pt x="1932" y="505"/>
                  </a:lnTo>
                  <a:cubicBezTo>
                    <a:pt x="1808" y="731"/>
                    <a:pt x="1740" y="909"/>
                    <a:pt x="1768" y="1084"/>
                  </a:cubicBezTo>
                  <a:cubicBezTo>
                    <a:pt x="1833" y="1497"/>
                    <a:pt x="1657" y="1788"/>
                    <a:pt x="1376" y="2053"/>
                  </a:cubicBezTo>
                  <a:cubicBezTo>
                    <a:pt x="1246" y="2176"/>
                    <a:pt x="1138" y="2324"/>
                    <a:pt x="1015" y="2456"/>
                  </a:cubicBezTo>
                  <a:cubicBezTo>
                    <a:pt x="931" y="2543"/>
                    <a:pt x="862" y="2650"/>
                    <a:pt x="728" y="2710"/>
                  </a:cubicBezTo>
                  <a:cubicBezTo>
                    <a:pt x="672" y="2480"/>
                    <a:pt x="782" y="2279"/>
                    <a:pt x="728" y="2063"/>
                  </a:cubicBezTo>
                  <a:lnTo>
                    <a:pt x="728" y="2063"/>
                  </a:lnTo>
                  <a:cubicBezTo>
                    <a:pt x="649" y="2712"/>
                    <a:pt x="383" y="3282"/>
                    <a:pt x="0" y="3806"/>
                  </a:cubicBezTo>
                  <a:cubicBezTo>
                    <a:pt x="100" y="3740"/>
                    <a:pt x="169" y="3655"/>
                    <a:pt x="234" y="3568"/>
                  </a:cubicBezTo>
                  <a:cubicBezTo>
                    <a:pt x="528" y="3191"/>
                    <a:pt x="826" y="2818"/>
                    <a:pt x="1171" y="2485"/>
                  </a:cubicBezTo>
                  <a:cubicBezTo>
                    <a:pt x="1269" y="2393"/>
                    <a:pt x="1362" y="2353"/>
                    <a:pt x="1502" y="2351"/>
                  </a:cubicBezTo>
                  <a:cubicBezTo>
                    <a:pt x="1861" y="2347"/>
                    <a:pt x="2220" y="2305"/>
                    <a:pt x="2566" y="2192"/>
                  </a:cubicBezTo>
                  <a:cubicBezTo>
                    <a:pt x="2631" y="2170"/>
                    <a:pt x="2731" y="2139"/>
                    <a:pt x="2715" y="2067"/>
                  </a:cubicBezTo>
                  <a:cubicBezTo>
                    <a:pt x="2703" y="2016"/>
                    <a:pt x="2673" y="2002"/>
                    <a:pt x="2637" y="2002"/>
                  </a:cubicBezTo>
                  <a:cubicBezTo>
                    <a:pt x="2598" y="2002"/>
                    <a:pt x="2553" y="2019"/>
                    <a:pt x="2516" y="2025"/>
                  </a:cubicBezTo>
                  <a:cubicBezTo>
                    <a:pt x="2193" y="2083"/>
                    <a:pt x="1877" y="2169"/>
                    <a:pt x="1476" y="2183"/>
                  </a:cubicBezTo>
                  <a:cubicBezTo>
                    <a:pt x="1568" y="2076"/>
                    <a:pt x="1623" y="2012"/>
                    <a:pt x="1679" y="1943"/>
                  </a:cubicBezTo>
                  <a:cubicBezTo>
                    <a:pt x="2107" y="1432"/>
                    <a:pt x="2639" y="1019"/>
                    <a:pt x="3052" y="494"/>
                  </a:cubicBezTo>
                  <a:cubicBezTo>
                    <a:pt x="3165" y="349"/>
                    <a:pt x="3285" y="208"/>
                    <a:pt x="3287" y="0"/>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a:off x="7169450" y="1701625"/>
              <a:ext cx="110200" cy="49975"/>
            </a:xfrm>
            <a:custGeom>
              <a:avLst/>
              <a:gdLst/>
              <a:ahLst/>
              <a:cxnLst/>
              <a:rect l="l" t="t" r="r" b="b"/>
              <a:pathLst>
                <a:path w="4408" h="1999" extrusionOk="0">
                  <a:moveTo>
                    <a:pt x="1303" y="984"/>
                  </a:moveTo>
                  <a:cubicBezTo>
                    <a:pt x="1302" y="986"/>
                    <a:pt x="1301" y="988"/>
                    <a:pt x="1300" y="989"/>
                  </a:cubicBezTo>
                  <a:lnTo>
                    <a:pt x="1300" y="989"/>
                  </a:lnTo>
                  <a:cubicBezTo>
                    <a:pt x="1303" y="988"/>
                    <a:pt x="1307" y="987"/>
                    <a:pt x="1310" y="986"/>
                  </a:cubicBezTo>
                  <a:lnTo>
                    <a:pt x="1303" y="984"/>
                  </a:lnTo>
                  <a:close/>
                  <a:moveTo>
                    <a:pt x="3103" y="1"/>
                  </a:moveTo>
                  <a:cubicBezTo>
                    <a:pt x="2960" y="1"/>
                    <a:pt x="2916" y="82"/>
                    <a:pt x="2871" y="158"/>
                  </a:cubicBezTo>
                  <a:cubicBezTo>
                    <a:pt x="2723" y="414"/>
                    <a:pt x="2579" y="675"/>
                    <a:pt x="2432" y="934"/>
                  </a:cubicBezTo>
                  <a:cubicBezTo>
                    <a:pt x="2390" y="1007"/>
                    <a:pt x="2367" y="1107"/>
                    <a:pt x="2285" y="1141"/>
                  </a:cubicBezTo>
                  <a:cubicBezTo>
                    <a:pt x="1869" y="1316"/>
                    <a:pt x="1443" y="1456"/>
                    <a:pt x="971" y="1566"/>
                  </a:cubicBezTo>
                  <a:cubicBezTo>
                    <a:pt x="1096" y="1350"/>
                    <a:pt x="1197" y="1170"/>
                    <a:pt x="1300" y="989"/>
                  </a:cubicBezTo>
                  <a:lnTo>
                    <a:pt x="1300" y="989"/>
                  </a:lnTo>
                  <a:cubicBezTo>
                    <a:pt x="1124" y="1051"/>
                    <a:pt x="1021" y="1204"/>
                    <a:pt x="960" y="1349"/>
                  </a:cubicBezTo>
                  <a:cubicBezTo>
                    <a:pt x="854" y="1600"/>
                    <a:pt x="657" y="1675"/>
                    <a:pt x="428" y="1741"/>
                  </a:cubicBezTo>
                  <a:cubicBezTo>
                    <a:pt x="273" y="1786"/>
                    <a:pt x="106" y="1826"/>
                    <a:pt x="0" y="1986"/>
                  </a:cubicBezTo>
                  <a:cubicBezTo>
                    <a:pt x="28" y="1995"/>
                    <a:pt x="54" y="1998"/>
                    <a:pt x="78" y="1998"/>
                  </a:cubicBezTo>
                  <a:cubicBezTo>
                    <a:pt x="150" y="1998"/>
                    <a:pt x="209" y="1968"/>
                    <a:pt x="269" y="1950"/>
                  </a:cubicBezTo>
                  <a:cubicBezTo>
                    <a:pt x="569" y="1858"/>
                    <a:pt x="868" y="1766"/>
                    <a:pt x="1163" y="1662"/>
                  </a:cubicBezTo>
                  <a:cubicBezTo>
                    <a:pt x="1240" y="1635"/>
                    <a:pt x="1312" y="1621"/>
                    <a:pt x="1383" y="1621"/>
                  </a:cubicBezTo>
                  <a:cubicBezTo>
                    <a:pt x="1479" y="1621"/>
                    <a:pt x="1573" y="1647"/>
                    <a:pt x="1673" y="1703"/>
                  </a:cubicBezTo>
                  <a:cubicBezTo>
                    <a:pt x="1870" y="1811"/>
                    <a:pt x="2072" y="1934"/>
                    <a:pt x="2315" y="1943"/>
                  </a:cubicBezTo>
                  <a:cubicBezTo>
                    <a:pt x="2159" y="1727"/>
                    <a:pt x="1867" y="1724"/>
                    <a:pt x="1673" y="1519"/>
                  </a:cubicBezTo>
                  <a:cubicBezTo>
                    <a:pt x="2009" y="1381"/>
                    <a:pt x="2322" y="1253"/>
                    <a:pt x="2638" y="1124"/>
                  </a:cubicBezTo>
                  <a:cubicBezTo>
                    <a:pt x="2899" y="1018"/>
                    <a:pt x="3153" y="874"/>
                    <a:pt x="3432" y="874"/>
                  </a:cubicBezTo>
                  <a:cubicBezTo>
                    <a:pt x="3529" y="874"/>
                    <a:pt x="3629" y="892"/>
                    <a:pt x="3733" y="934"/>
                  </a:cubicBezTo>
                  <a:cubicBezTo>
                    <a:pt x="3743" y="937"/>
                    <a:pt x="3754" y="940"/>
                    <a:pt x="3766" y="940"/>
                  </a:cubicBezTo>
                  <a:cubicBezTo>
                    <a:pt x="3791" y="940"/>
                    <a:pt x="3816" y="928"/>
                    <a:pt x="3823" y="891"/>
                  </a:cubicBezTo>
                  <a:cubicBezTo>
                    <a:pt x="3588" y="736"/>
                    <a:pt x="3588" y="738"/>
                    <a:pt x="3832" y="574"/>
                  </a:cubicBezTo>
                  <a:cubicBezTo>
                    <a:pt x="4046" y="431"/>
                    <a:pt x="4255" y="285"/>
                    <a:pt x="4407" y="66"/>
                  </a:cubicBezTo>
                  <a:lnTo>
                    <a:pt x="4407" y="66"/>
                  </a:lnTo>
                  <a:cubicBezTo>
                    <a:pt x="3767" y="290"/>
                    <a:pt x="3283" y="815"/>
                    <a:pt x="2559" y="1024"/>
                  </a:cubicBezTo>
                  <a:cubicBezTo>
                    <a:pt x="2768" y="643"/>
                    <a:pt x="2944" y="321"/>
                    <a:pt x="3118" y="1"/>
                  </a:cubicBezTo>
                  <a:cubicBezTo>
                    <a:pt x="3113" y="1"/>
                    <a:pt x="3108" y="1"/>
                    <a:pt x="3103"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7087850" y="1687975"/>
              <a:ext cx="30900" cy="7200"/>
            </a:xfrm>
            <a:custGeom>
              <a:avLst/>
              <a:gdLst/>
              <a:ahLst/>
              <a:cxnLst/>
              <a:rect l="l" t="t" r="r" b="b"/>
              <a:pathLst>
                <a:path w="1236" h="288" extrusionOk="0">
                  <a:moveTo>
                    <a:pt x="1108" y="1"/>
                  </a:moveTo>
                  <a:cubicBezTo>
                    <a:pt x="722" y="1"/>
                    <a:pt x="368" y="158"/>
                    <a:pt x="0" y="268"/>
                  </a:cubicBezTo>
                  <a:cubicBezTo>
                    <a:pt x="82" y="281"/>
                    <a:pt x="161" y="288"/>
                    <a:pt x="240" y="288"/>
                  </a:cubicBezTo>
                  <a:cubicBezTo>
                    <a:pt x="590" y="288"/>
                    <a:pt x="915" y="162"/>
                    <a:pt x="1235" y="6"/>
                  </a:cubicBezTo>
                  <a:cubicBezTo>
                    <a:pt x="1192" y="2"/>
                    <a:pt x="1150" y="1"/>
                    <a:pt x="1108"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a:off x="6990300" y="2024625"/>
              <a:ext cx="29875" cy="5525"/>
            </a:xfrm>
            <a:custGeom>
              <a:avLst/>
              <a:gdLst/>
              <a:ahLst/>
              <a:cxnLst/>
              <a:rect l="l" t="t" r="r" b="b"/>
              <a:pathLst>
                <a:path w="1195" h="221" extrusionOk="0">
                  <a:moveTo>
                    <a:pt x="185" y="1"/>
                  </a:moveTo>
                  <a:cubicBezTo>
                    <a:pt x="124" y="1"/>
                    <a:pt x="63" y="4"/>
                    <a:pt x="1" y="10"/>
                  </a:cubicBezTo>
                  <a:cubicBezTo>
                    <a:pt x="322" y="97"/>
                    <a:pt x="638" y="221"/>
                    <a:pt x="973" y="221"/>
                  </a:cubicBezTo>
                  <a:cubicBezTo>
                    <a:pt x="1046" y="221"/>
                    <a:pt x="1120" y="215"/>
                    <a:pt x="1194" y="202"/>
                  </a:cubicBezTo>
                  <a:cubicBezTo>
                    <a:pt x="865" y="94"/>
                    <a:pt x="533" y="1"/>
                    <a:pt x="185"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a:off x="7086825" y="1641125"/>
              <a:ext cx="4300" cy="22075"/>
            </a:xfrm>
            <a:custGeom>
              <a:avLst/>
              <a:gdLst/>
              <a:ahLst/>
              <a:cxnLst/>
              <a:rect l="l" t="t" r="r" b="b"/>
              <a:pathLst>
                <a:path w="172" h="883" extrusionOk="0">
                  <a:moveTo>
                    <a:pt x="125" y="1"/>
                  </a:moveTo>
                  <a:cubicBezTo>
                    <a:pt x="22" y="293"/>
                    <a:pt x="0" y="586"/>
                    <a:pt x="113" y="883"/>
                  </a:cubicBezTo>
                  <a:cubicBezTo>
                    <a:pt x="156" y="588"/>
                    <a:pt x="171" y="294"/>
                    <a:pt x="125"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a:off x="6919575" y="1781800"/>
              <a:ext cx="15950" cy="16800"/>
            </a:xfrm>
            <a:custGeom>
              <a:avLst/>
              <a:gdLst/>
              <a:ahLst/>
              <a:cxnLst/>
              <a:rect l="l" t="t" r="r" b="b"/>
              <a:pathLst>
                <a:path w="638" h="672" extrusionOk="0">
                  <a:moveTo>
                    <a:pt x="601" y="0"/>
                  </a:moveTo>
                  <a:cubicBezTo>
                    <a:pt x="404" y="204"/>
                    <a:pt x="205" y="407"/>
                    <a:pt x="6" y="609"/>
                  </a:cubicBezTo>
                  <a:lnTo>
                    <a:pt x="6" y="609"/>
                  </a:lnTo>
                  <a:cubicBezTo>
                    <a:pt x="6" y="609"/>
                    <a:pt x="6" y="609"/>
                    <a:pt x="6" y="608"/>
                  </a:cubicBezTo>
                  <a:cubicBezTo>
                    <a:pt x="3" y="608"/>
                    <a:pt x="0" y="615"/>
                    <a:pt x="0" y="615"/>
                  </a:cubicBezTo>
                  <a:cubicBezTo>
                    <a:pt x="2" y="613"/>
                    <a:pt x="4" y="611"/>
                    <a:pt x="6" y="609"/>
                  </a:cubicBezTo>
                  <a:lnTo>
                    <a:pt x="6" y="609"/>
                  </a:lnTo>
                  <a:cubicBezTo>
                    <a:pt x="17" y="644"/>
                    <a:pt x="37" y="671"/>
                    <a:pt x="62" y="671"/>
                  </a:cubicBezTo>
                  <a:cubicBezTo>
                    <a:pt x="75" y="671"/>
                    <a:pt x="89" y="664"/>
                    <a:pt x="105" y="648"/>
                  </a:cubicBezTo>
                  <a:cubicBezTo>
                    <a:pt x="285" y="445"/>
                    <a:pt x="460" y="239"/>
                    <a:pt x="638" y="33"/>
                  </a:cubicBezTo>
                  <a:lnTo>
                    <a:pt x="601" y="0"/>
                  </a:ln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a:off x="7202000" y="1724325"/>
              <a:ext cx="1300" cy="2075"/>
            </a:xfrm>
            <a:custGeom>
              <a:avLst/>
              <a:gdLst/>
              <a:ahLst/>
              <a:cxnLst/>
              <a:rect l="l" t="t" r="r" b="b"/>
              <a:pathLst>
                <a:path w="52" h="83" extrusionOk="0">
                  <a:moveTo>
                    <a:pt x="34" y="0"/>
                  </a:moveTo>
                  <a:cubicBezTo>
                    <a:pt x="34" y="0"/>
                    <a:pt x="33" y="0"/>
                    <a:pt x="33" y="0"/>
                  </a:cubicBezTo>
                  <a:cubicBezTo>
                    <a:pt x="25" y="20"/>
                    <a:pt x="18" y="40"/>
                    <a:pt x="12" y="60"/>
                  </a:cubicBezTo>
                  <a:lnTo>
                    <a:pt x="12" y="60"/>
                  </a:lnTo>
                  <a:cubicBezTo>
                    <a:pt x="25" y="41"/>
                    <a:pt x="39" y="22"/>
                    <a:pt x="52" y="3"/>
                  </a:cubicBezTo>
                  <a:cubicBezTo>
                    <a:pt x="46" y="3"/>
                    <a:pt x="37" y="0"/>
                    <a:pt x="34" y="0"/>
                  </a:cubicBezTo>
                  <a:close/>
                  <a:moveTo>
                    <a:pt x="12" y="60"/>
                  </a:moveTo>
                  <a:cubicBezTo>
                    <a:pt x="8" y="65"/>
                    <a:pt x="4" y="71"/>
                    <a:pt x="1" y="76"/>
                  </a:cubicBezTo>
                  <a:lnTo>
                    <a:pt x="5" y="82"/>
                  </a:lnTo>
                  <a:cubicBezTo>
                    <a:pt x="7" y="75"/>
                    <a:pt x="10" y="67"/>
                    <a:pt x="12" y="60"/>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a:off x="6933000" y="1837025"/>
              <a:ext cx="250" cy="325"/>
            </a:xfrm>
            <a:custGeom>
              <a:avLst/>
              <a:gdLst/>
              <a:ahLst/>
              <a:cxnLst/>
              <a:rect l="l" t="t" r="r" b="b"/>
              <a:pathLst>
                <a:path w="10" h="13" extrusionOk="0">
                  <a:moveTo>
                    <a:pt x="9" y="1"/>
                  </a:moveTo>
                  <a:cubicBezTo>
                    <a:pt x="9" y="1"/>
                    <a:pt x="2" y="8"/>
                    <a:pt x="1" y="8"/>
                  </a:cubicBezTo>
                  <a:lnTo>
                    <a:pt x="6" y="12"/>
                  </a:lnTo>
                  <a:lnTo>
                    <a:pt x="9" y="1"/>
                  </a:ln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a:off x="6931550" y="1837275"/>
              <a:ext cx="1625" cy="1025"/>
            </a:xfrm>
            <a:custGeom>
              <a:avLst/>
              <a:gdLst/>
              <a:ahLst/>
              <a:cxnLst/>
              <a:rect l="l" t="t" r="r" b="b"/>
              <a:pathLst>
                <a:path w="65" h="41" extrusionOk="0">
                  <a:moveTo>
                    <a:pt x="59" y="1"/>
                  </a:moveTo>
                  <a:cubicBezTo>
                    <a:pt x="39" y="12"/>
                    <a:pt x="21" y="25"/>
                    <a:pt x="1" y="36"/>
                  </a:cubicBezTo>
                  <a:lnTo>
                    <a:pt x="7" y="40"/>
                  </a:lnTo>
                  <a:lnTo>
                    <a:pt x="64" y="4"/>
                  </a:lnTo>
                  <a:lnTo>
                    <a:pt x="59" y="1"/>
                  </a:ln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a:off x="6930125" y="1838175"/>
              <a:ext cx="1575" cy="1400"/>
            </a:xfrm>
            <a:custGeom>
              <a:avLst/>
              <a:gdLst/>
              <a:ahLst/>
              <a:cxnLst/>
              <a:rect l="l" t="t" r="r" b="b"/>
              <a:pathLst>
                <a:path w="63" h="56" extrusionOk="0">
                  <a:moveTo>
                    <a:pt x="58" y="0"/>
                  </a:moveTo>
                  <a:lnTo>
                    <a:pt x="0" y="52"/>
                  </a:lnTo>
                  <a:lnTo>
                    <a:pt x="4" y="55"/>
                  </a:lnTo>
                  <a:cubicBezTo>
                    <a:pt x="24" y="38"/>
                    <a:pt x="44" y="20"/>
                    <a:pt x="62" y="4"/>
                  </a:cubicBezTo>
                  <a:lnTo>
                    <a:pt x="58" y="0"/>
                  </a:ln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3"/>
            <p:cNvSpPr/>
            <p:nvPr/>
          </p:nvSpPr>
          <p:spPr>
            <a:xfrm>
              <a:off x="7071450" y="1872775"/>
              <a:ext cx="375" cy="175"/>
            </a:xfrm>
            <a:custGeom>
              <a:avLst/>
              <a:gdLst/>
              <a:ahLst/>
              <a:cxnLst/>
              <a:rect l="l" t="t" r="r" b="b"/>
              <a:pathLst>
                <a:path w="15" h="7" extrusionOk="0">
                  <a:moveTo>
                    <a:pt x="14" y="0"/>
                  </a:moveTo>
                  <a:lnTo>
                    <a:pt x="6" y="3"/>
                  </a:lnTo>
                  <a:lnTo>
                    <a:pt x="0" y="6"/>
                  </a:lnTo>
                  <a:lnTo>
                    <a:pt x="14" y="0"/>
                  </a:ln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13"/>
          <p:cNvGrpSpPr/>
          <p:nvPr/>
        </p:nvGrpSpPr>
        <p:grpSpPr>
          <a:xfrm rot="-2700000">
            <a:off x="-462035" y="3914632"/>
            <a:ext cx="1378837" cy="1378782"/>
            <a:chOff x="1441538" y="3350388"/>
            <a:chExt cx="616650" cy="616625"/>
          </a:xfrm>
        </p:grpSpPr>
        <p:sp>
          <p:nvSpPr>
            <p:cNvPr id="300" name="Google Shape;300;p13"/>
            <p:cNvSpPr/>
            <p:nvPr/>
          </p:nvSpPr>
          <p:spPr>
            <a:xfrm>
              <a:off x="1471413" y="3350388"/>
              <a:ext cx="586775" cy="570275"/>
            </a:xfrm>
            <a:custGeom>
              <a:avLst/>
              <a:gdLst/>
              <a:ahLst/>
              <a:cxnLst/>
              <a:rect l="l" t="t" r="r" b="b"/>
              <a:pathLst>
                <a:path w="23471" h="22811" extrusionOk="0">
                  <a:moveTo>
                    <a:pt x="20736" y="935"/>
                  </a:moveTo>
                  <a:cubicBezTo>
                    <a:pt x="20763" y="935"/>
                    <a:pt x="20791" y="938"/>
                    <a:pt x="20821" y="943"/>
                  </a:cubicBezTo>
                  <a:cubicBezTo>
                    <a:pt x="21020" y="980"/>
                    <a:pt x="21038" y="1139"/>
                    <a:pt x="20997" y="1323"/>
                  </a:cubicBezTo>
                  <a:cubicBezTo>
                    <a:pt x="20930" y="1488"/>
                    <a:pt x="20833" y="1639"/>
                    <a:pt x="20645" y="1639"/>
                  </a:cubicBezTo>
                  <a:cubicBezTo>
                    <a:pt x="20615" y="1639"/>
                    <a:pt x="20583" y="1636"/>
                    <a:pt x="20548" y="1628"/>
                  </a:cubicBezTo>
                  <a:cubicBezTo>
                    <a:pt x="20368" y="1585"/>
                    <a:pt x="20311" y="1429"/>
                    <a:pt x="20363" y="1258"/>
                  </a:cubicBezTo>
                  <a:cubicBezTo>
                    <a:pt x="20422" y="1067"/>
                    <a:pt x="20545" y="935"/>
                    <a:pt x="20736" y="935"/>
                  </a:cubicBezTo>
                  <a:close/>
                  <a:moveTo>
                    <a:pt x="15518" y="2806"/>
                  </a:moveTo>
                  <a:cubicBezTo>
                    <a:pt x="15536" y="2806"/>
                    <a:pt x="15554" y="2808"/>
                    <a:pt x="15572" y="2811"/>
                  </a:cubicBezTo>
                  <a:cubicBezTo>
                    <a:pt x="15698" y="2834"/>
                    <a:pt x="15756" y="2926"/>
                    <a:pt x="15728" y="3051"/>
                  </a:cubicBezTo>
                  <a:cubicBezTo>
                    <a:pt x="15700" y="3172"/>
                    <a:pt x="15611" y="3214"/>
                    <a:pt x="15509" y="3214"/>
                  </a:cubicBezTo>
                  <a:cubicBezTo>
                    <a:pt x="15506" y="3214"/>
                    <a:pt x="15502" y="3214"/>
                    <a:pt x="15499" y="3214"/>
                  </a:cubicBezTo>
                  <a:cubicBezTo>
                    <a:pt x="15362" y="3171"/>
                    <a:pt x="15297" y="3092"/>
                    <a:pt x="15325" y="2967"/>
                  </a:cubicBezTo>
                  <a:cubicBezTo>
                    <a:pt x="15351" y="2861"/>
                    <a:pt x="15424" y="2806"/>
                    <a:pt x="15518" y="2806"/>
                  </a:cubicBezTo>
                  <a:close/>
                  <a:moveTo>
                    <a:pt x="15216" y="4214"/>
                  </a:moveTo>
                  <a:cubicBezTo>
                    <a:pt x="15236" y="4214"/>
                    <a:pt x="15257" y="4218"/>
                    <a:pt x="15278" y="4225"/>
                  </a:cubicBezTo>
                  <a:cubicBezTo>
                    <a:pt x="15421" y="4279"/>
                    <a:pt x="15605" y="4448"/>
                    <a:pt x="15522" y="4680"/>
                  </a:cubicBezTo>
                  <a:cubicBezTo>
                    <a:pt x="15465" y="4837"/>
                    <a:pt x="15346" y="4910"/>
                    <a:pt x="15206" y="4910"/>
                  </a:cubicBezTo>
                  <a:cubicBezTo>
                    <a:pt x="15166" y="4910"/>
                    <a:pt x="15126" y="4904"/>
                    <a:pt x="15084" y="4893"/>
                  </a:cubicBezTo>
                  <a:cubicBezTo>
                    <a:pt x="14895" y="4842"/>
                    <a:pt x="14887" y="4676"/>
                    <a:pt x="14916" y="4539"/>
                  </a:cubicBezTo>
                  <a:cubicBezTo>
                    <a:pt x="14966" y="4354"/>
                    <a:pt x="15090" y="4214"/>
                    <a:pt x="15216" y="4214"/>
                  </a:cubicBezTo>
                  <a:close/>
                  <a:moveTo>
                    <a:pt x="21879" y="5473"/>
                  </a:moveTo>
                  <a:cubicBezTo>
                    <a:pt x="21905" y="5473"/>
                    <a:pt x="21931" y="5476"/>
                    <a:pt x="21959" y="5481"/>
                  </a:cubicBezTo>
                  <a:cubicBezTo>
                    <a:pt x="22103" y="5543"/>
                    <a:pt x="22171" y="5647"/>
                    <a:pt x="22124" y="5795"/>
                  </a:cubicBezTo>
                  <a:cubicBezTo>
                    <a:pt x="22086" y="5910"/>
                    <a:pt x="22002" y="5968"/>
                    <a:pt x="21901" y="5968"/>
                  </a:cubicBezTo>
                  <a:cubicBezTo>
                    <a:pt x="21871" y="5968"/>
                    <a:pt x="21840" y="5963"/>
                    <a:pt x="21808" y="5953"/>
                  </a:cubicBezTo>
                  <a:cubicBezTo>
                    <a:pt x="21683" y="5915"/>
                    <a:pt x="21556" y="5833"/>
                    <a:pt x="21618" y="5665"/>
                  </a:cubicBezTo>
                  <a:cubicBezTo>
                    <a:pt x="21663" y="5536"/>
                    <a:pt x="21756" y="5473"/>
                    <a:pt x="21879" y="5473"/>
                  </a:cubicBezTo>
                  <a:close/>
                  <a:moveTo>
                    <a:pt x="20814" y="5707"/>
                  </a:moveTo>
                  <a:cubicBezTo>
                    <a:pt x="20844" y="5707"/>
                    <a:pt x="20875" y="5711"/>
                    <a:pt x="20908" y="5720"/>
                  </a:cubicBezTo>
                  <a:cubicBezTo>
                    <a:pt x="21049" y="5757"/>
                    <a:pt x="21067" y="5875"/>
                    <a:pt x="21059" y="5991"/>
                  </a:cubicBezTo>
                  <a:cubicBezTo>
                    <a:pt x="20984" y="6122"/>
                    <a:pt x="20886" y="6193"/>
                    <a:pt x="20764" y="6193"/>
                  </a:cubicBezTo>
                  <a:cubicBezTo>
                    <a:pt x="20733" y="6193"/>
                    <a:pt x="20700" y="6188"/>
                    <a:pt x="20665" y="6179"/>
                  </a:cubicBezTo>
                  <a:cubicBezTo>
                    <a:pt x="20533" y="6139"/>
                    <a:pt x="20464" y="6029"/>
                    <a:pt x="20526" y="5903"/>
                  </a:cubicBezTo>
                  <a:cubicBezTo>
                    <a:pt x="20584" y="5783"/>
                    <a:pt x="20686" y="5707"/>
                    <a:pt x="20814" y="5707"/>
                  </a:cubicBezTo>
                  <a:close/>
                  <a:moveTo>
                    <a:pt x="10130" y="6101"/>
                  </a:moveTo>
                  <a:cubicBezTo>
                    <a:pt x="10155" y="6101"/>
                    <a:pt x="10180" y="6103"/>
                    <a:pt x="10207" y="6108"/>
                  </a:cubicBezTo>
                  <a:cubicBezTo>
                    <a:pt x="10433" y="6152"/>
                    <a:pt x="10495" y="6344"/>
                    <a:pt x="10525" y="6540"/>
                  </a:cubicBezTo>
                  <a:cubicBezTo>
                    <a:pt x="10561" y="6792"/>
                    <a:pt x="10519" y="7044"/>
                    <a:pt x="10468" y="7271"/>
                  </a:cubicBezTo>
                  <a:cubicBezTo>
                    <a:pt x="10412" y="7450"/>
                    <a:pt x="10350" y="7605"/>
                    <a:pt x="10213" y="7719"/>
                  </a:cubicBezTo>
                  <a:cubicBezTo>
                    <a:pt x="10126" y="7794"/>
                    <a:pt x="10028" y="7848"/>
                    <a:pt x="9920" y="7848"/>
                  </a:cubicBezTo>
                  <a:cubicBezTo>
                    <a:pt x="9886" y="7848"/>
                    <a:pt x="9852" y="7842"/>
                    <a:pt x="9816" y="7831"/>
                  </a:cubicBezTo>
                  <a:cubicBezTo>
                    <a:pt x="9660" y="7780"/>
                    <a:pt x="9640" y="7640"/>
                    <a:pt x="9595" y="7497"/>
                  </a:cubicBezTo>
                  <a:cubicBezTo>
                    <a:pt x="9466" y="7090"/>
                    <a:pt x="9507" y="6723"/>
                    <a:pt x="9737" y="6373"/>
                  </a:cubicBezTo>
                  <a:cubicBezTo>
                    <a:pt x="9835" y="6222"/>
                    <a:pt x="9955" y="6101"/>
                    <a:pt x="10130" y="6101"/>
                  </a:cubicBezTo>
                  <a:close/>
                  <a:moveTo>
                    <a:pt x="9515" y="8920"/>
                  </a:moveTo>
                  <a:cubicBezTo>
                    <a:pt x="9534" y="8920"/>
                    <a:pt x="9554" y="8923"/>
                    <a:pt x="9575" y="8929"/>
                  </a:cubicBezTo>
                  <a:cubicBezTo>
                    <a:pt x="9716" y="8967"/>
                    <a:pt x="9710" y="9112"/>
                    <a:pt x="9678" y="9228"/>
                  </a:cubicBezTo>
                  <a:cubicBezTo>
                    <a:pt x="9646" y="9337"/>
                    <a:pt x="9574" y="9395"/>
                    <a:pt x="9472" y="9395"/>
                  </a:cubicBezTo>
                  <a:cubicBezTo>
                    <a:pt x="9451" y="9395"/>
                    <a:pt x="9428" y="9393"/>
                    <a:pt x="9404" y="9387"/>
                  </a:cubicBezTo>
                  <a:cubicBezTo>
                    <a:pt x="9293" y="9332"/>
                    <a:pt x="9236" y="9245"/>
                    <a:pt x="9281" y="9126"/>
                  </a:cubicBezTo>
                  <a:cubicBezTo>
                    <a:pt x="9324" y="9016"/>
                    <a:pt x="9403" y="8920"/>
                    <a:pt x="9515" y="8920"/>
                  </a:cubicBezTo>
                  <a:close/>
                  <a:moveTo>
                    <a:pt x="19226" y="9769"/>
                  </a:moveTo>
                  <a:cubicBezTo>
                    <a:pt x="19251" y="9769"/>
                    <a:pt x="19276" y="9771"/>
                    <a:pt x="19302" y="9774"/>
                  </a:cubicBezTo>
                  <a:cubicBezTo>
                    <a:pt x="19436" y="9826"/>
                    <a:pt x="19495" y="9927"/>
                    <a:pt x="19450" y="10056"/>
                  </a:cubicBezTo>
                  <a:cubicBezTo>
                    <a:pt x="19409" y="10165"/>
                    <a:pt x="19325" y="10221"/>
                    <a:pt x="19221" y="10221"/>
                  </a:cubicBezTo>
                  <a:cubicBezTo>
                    <a:pt x="19193" y="10221"/>
                    <a:pt x="19163" y="10217"/>
                    <a:pt x="19133" y="10209"/>
                  </a:cubicBezTo>
                  <a:cubicBezTo>
                    <a:pt x="19002" y="10175"/>
                    <a:pt x="18915" y="10086"/>
                    <a:pt x="18959" y="9948"/>
                  </a:cubicBezTo>
                  <a:cubicBezTo>
                    <a:pt x="19002" y="9816"/>
                    <a:pt x="19104" y="9769"/>
                    <a:pt x="19226" y="9769"/>
                  </a:cubicBezTo>
                  <a:close/>
                  <a:moveTo>
                    <a:pt x="17145" y="10174"/>
                  </a:moveTo>
                  <a:cubicBezTo>
                    <a:pt x="17165" y="10174"/>
                    <a:pt x="17185" y="10176"/>
                    <a:pt x="17207" y="10179"/>
                  </a:cubicBezTo>
                  <a:cubicBezTo>
                    <a:pt x="17365" y="10206"/>
                    <a:pt x="17534" y="10209"/>
                    <a:pt x="17569" y="10401"/>
                  </a:cubicBezTo>
                  <a:cubicBezTo>
                    <a:pt x="17603" y="10581"/>
                    <a:pt x="17486" y="10696"/>
                    <a:pt x="17331" y="10758"/>
                  </a:cubicBezTo>
                  <a:cubicBezTo>
                    <a:pt x="17102" y="10848"/>
                    <a:pt x="16866" y="10903"/>
                    <a:pt x="16636" y="10903"/>
                  </a:cubicBezTo>
                  <a:cubicBezTo>
                    <a:pt x="16607" y="10903"/>
                    <a:pt x="16579" y="10902"/>
                    <a:pt x="16550" y="10900"/>
                  </a:cubicBezTo>
                  <a:cubicBezTo>
                    <a:pt x="16389" y="10856"/>
                    <a:pt x="16279" y="10786"/>
                    <a:pt x="16275" y="10629"/>
                  </a:cubicBezTo>
                  <a:cubicBezTo>
                    <a:pt x="16271" y="10483"/>
                    <a:pt x="16377" y="10416"/>
                    <a:pt x="16508" y="10411"/>
                  </a:cubicBezTo>
                  <a:cubicBezTo>
                    <a:pt x="16744" y="10401"/>
                    <a:pt x="16903" y="10174"/>
                    <a:pt x="17145" y="10174"/>
                  </a:cubicBezTo>
                  <a:close/>
                  <a:moveTo>
                    <a:pt x="12600" y="15459"/>
                  </a:moveTo>
                  <a:cubicBezTo>
                    <a:pt x="12626" y="15459"/>
                    <a:pt x="12653" y="15463"/>
                    <a:pt x="12681" y="15470"/>
                  </a:cubicBezTo>
                  <a:cubicBezTo>
                    <a:pt x="12815" y="15501"/>
                    <a:pt x="12870" y="15599"/>
                    <a:pt x="12842" y="15733"/>
                  </a:cubicBezTo>
                  <a:cubicBezTo>
                    <a:pt x="12784" y="15847"/>
                    <a:pt x="12700" y="15909"/>
                    <a:pt x="12593" y="15909"/>
                  </a:cubicBezTo>
                  <a:cubicBezTo>
                    <a:pt x="12569" y="15909"/>
                    <a:pt x="12545" y="15906"/>
                    <a:pt x="12519" y="15900"/>
                  </a:cubicBezTo>
                  <a:cubicBezTo>
                    <a:pt x="12383" y="15866"/>
                    <a:pt x="12321" y="15759"/>
                    <a:pt x="12365" y="15628"/>
                  </a:cubicBezTo>
                  <a:cubicBezTo>
                    <a:pt x="12403" y="15517"/>
                    <a:pt x="12493" y="15459"/>
                    <a:pt x="12600" y="15459"/>
                  </a:cubicBezTo>
                  <a:close/>
                  <a:moveTo>
                    <a:pt x="11083" y="15498"/>
                  </a:moveTo>
                  <a:cubicBezTo>
                    <a:pt x="11176" y="15498"/>
                    <a:pt x="11264" y="15534"/>
                    <a:pt x="11301" y="15649"/>
                  </a:cubicBezTo>
                  <a:cubicBezTo>
                    <a:pt x="11340" y="15781"/>
                    <a:pt x="11237" y="15838"/>
                    <a:pt x="11157" y="15910"/>
                  </a:cubicBezTo>
                  <a:cubicBezTo>
                    <a:pt x="10873" y="16167"/>
                    <a:pt x="10518" y="16042"/>
                    <a:pt x="10252" y="16117"/>
                  </a:cubicBezTo>
                  <a:cubicBezTo>
                    <a:pt x="10083" y="16075"/>
                    <a:pt x="9991" y="16021"/>
                    <a:pt x="9991" y="15891"/>
                  </a:cubicBezTo>
                  <a:cubicBezTo>
                    <a:pt x="9990" y="15776"/>
                    <a:pt x="10066" y="15724"/>
                    <a:pt x="10169" y="15698"/>
                  </a:cubicBezTo>
                  <a:cubicBezTo>
                    <a:pt x="10449" y="15633"/>
                    <a:pt x="10725" y="15557"/>
                    <a:pt x="11007" y="15505"/>
                  </a:cubicBezTo>
                  <a:cubicBezTo>
                    <a:pt x="11032" y="15500"/>
                    <a:pt x="11058" y="15498"/>
                    <a:pt x="11083" y="15498"/>
                  </a:cubicBezTo>
                  <a:close/>
                  <a:moveTo>
                    <a:pt x="2581" y="14646"/>
                  </a:moveTo>
                  <a:cubicBezTo>
                    <a:pt x="2603" y="14646"/>
                    <a:pt x="2626" y="14649"/>
                    <a:pt x="2650" y="14655"/>
                  </a:cubicBezTo>
                  <a:cubicBezTo>
                    <a:pt x="2800" y="14695"/>
                    <a:pt x="2844" y="14829"/>
                    <a:pt x="2859" y="14964"/>
                  </a:cubicBezTo>
                  <a:cubicBezTo>
                    <a:pt x="2885" y="15175"/>
                    <a:pt x="2794" y="15367"/>
                    <a:pt x="2734" y="15640"/>
                  </a:cubicBezTo>
                  <a:cubicBezTo>
                    <a:pt x="2686" y="15760"/>
                    <a:pt x="2617" y="15955"/>
                    <a:pt x="2521" y="16136"/>
                  </a:cubicBezTo>
                  <a:cubicBezTo>
                    <a:pt x="2468" y="16235"/>
                    <a:pt x="2383" y="16300"/>
                    <a:pt x="2282" y="16300"/>
                  </a:cubicBezTo>
                  <a:cubicBezTo>
                    <a:pt x="2241" y="16300"/>
                    <a:pt x="2198" y="16289"/>
                    <a:pt x="2154" y="16267"/>
                  </a:cubicBezTo>
                  <a:cubicBezTo>
                    <a:pt x="1987" y="16179"/>
                    <a:pt x="1945" y="16027"/>
                    <a:pt x="2048" y="15872"/>
                  </a:cubicBezTo>
                  <a:cubicBezTo>
                    <a:pt x="2125" y="15756"/>
                    <a:pt x="2124" y="15663"/>
                    <a:pt x="2102" y="15536"/>
                  </a:cubicBezTo>
                  <a:cubicBezTo>
                    <a:pt x="2054" y="15268"/>
                    <a:pt x="2200" y="15048"/>
                    <a:pt x="2323" y="14827"/>
                  </a:cubicBezTo>
                  <a:cubicBezTo>
                    <a:pt x="2380" y="14724"/>
                    <a:pt x="2466" y="14646"/>
                    <a:pt x="2581" y="14646"/>
                  </a:cubicBezTo>
                  <a:close/>
                  <a:moveTo>
                    <a:pt x="2449" y="16825"/>
                  </a:moveTo>
                  <a:cubicBezTo>
                    <a:pt x="2470" y="16825"/>
                    <a:pt x="2492" y="16827"/>
                    <a:pt x="2516" y="16831"/>
                  </a:cubicBezTo>
                  <a:cubicBezTo>
                    <a:pt x="2667" y="16882"/>
                    <a:pt x="2749" y="16992"/>
                    <a:pt x="2717" y="17154"/>
                  </a:cubicBezTo>
                  <a:cubicBezTo>
                    <a:pt x="2688" y="17288"/>
                    <a:pt x="2605" y="17362"/>
                    <a:pt x="2487" y="17362"/>
                  </a:cubicBezTo>
                  <a:cubicBezTo>
                    <a:pt x="2459" y="17362"/>
                    <a:pt x="2429" y="17358"/>
                    <a:pt x="2398" y="17349"/>
                  </a:cubicBezTo>
                  <a:cubicBezTo>
                    <a:pt x="2230" y="17305"/>
                    <a:pt x="2175" y="17178"/>
                    <a:pt x="2217" y="17018"/>
                  </a:cubicBezTo>
                  <a:cubicBezTo>
                    <a:pt x="2250" y="16894"/>
                    <a:pt x="2326" y="16825"/>
                    <a:pt x="2449" y="16825"/>
                  </a:cubicBezTo>
                  <a:close/>
                  <a:moveTo>
                    <a:pt x="7644" y="20357"/>
                  </a:moveTo>
                  <a:cubicBezTo>
                    <a:pt x="7680" y="20357"/>
                    <a:pt x="7720" y="20361"/>
                    <a:pt x="7762" y="20369"/>
                  </a:cubicBezTo>
                  <a:cubicBezTo>
                    <a:pt x="7849" y="20396"/>
                    <a:pt x="7952" y="20471"/>
                    <a:pt x="7890" y="20592"/>
                  </a:cubicBezTo>
                  <a:cubicBezTo>
                    <a:pt x="7829" y="20716"/>
                    <a:pt x="7735" y="20746"/>
                    <a:pt x="7632" y="20746"/>
                  </a:cubicBezTo>
                  <a:cubicBezTo>
                    <a:pt x="7548" y="20746"/>
                    <a:pt x="7458" y="20726"/>
                    <a:pt x="7375" y="20722"/>
                  </a:cubicBezTo>
                  <a:cubicBezTo>
                    <a:pt x="7296" y="20719"/>
                    <a:pt x="7232" y="20694"/>
                    <a:pt x="7289" y="20588"/>
                  </a:cubicBezTo>
                  <a:cubicBezTo>
                    <a:pt x="7369" y="20440"/>
                    <a:pt x="7478" y="20357"/>
                    <a:pt x="7644" y="20357"/>
                  </a:cubicBezTo>
                  <a:close/>
                  <a:moveTo>
                    <a:pt x="21380" y="0"/>
                  </a:moveTo>
                  <a:cubicBezTo>
                    <a:pt x="21253" y="0"/>
                    <a:pt x="21123" y="10"/>
                    <a:pt x="20991" y="27"/>
                  </a:cubicBezTo>
                  <a:cubicBezTo>
                    <a:pt x="19879" y="178"/>
                    <a:pt x="18769" y="362"/>
                    <a:pt x="17645" y="366"/>
                  </a:cubicBezTo>
                  <a:cubicBezTo>
                    <a:pt x="16279" y="373"/>
                    <a:pt x="15197" y="866"/>
                    <a:pt x="14400" y="2001"/>
                  </a:cubicBezTo>
                  <a:cubicBezTo>
                    <a:pt x="13525" y="3248"/>
                    <a:pt x="12325" y="4032"/>
                    <a:pt x="10839" y="4378"/>
                  </a:cubicBezTo>
                  <a:cubicBezTo>
                    <a:pt x="10583" y="4437"/>
                    <a:pt x="10331" y="4533"/>
                    <a:pt x="10077" y="4609"/>
                  </a:cubicBezTo>
                  <a:cubicBezTo>
                    <a:pt x="9483" y="4787"/>
                    <a:pt x="8991" y="5122"/>
                    <a:pt x="8558" y="5556"/>
                  </a:cubicBezTo>
                  <a:cubicBezTo>
                    <a:pt x="7622" y="6489"/>
                    <a:pt x="7124" y="7636"/>
                    <a:pt x="6945" y="8923"/>
                  </a:cubicBezTo>
                  <a:cubicBezTo>
                    <a:pt x="6767" y="10206"/>
                    <a:pt x="6123" y="11109"/>
                    <a:pt x="4913" y="11604"/>
                  </a:cubicBezTo>
                  <a:cubicBezTo>
                    <a:pt x="4467" y="11788"/>
                    <a:pt x="4036" y="12005"/>
                    <a:pt x="3635" y="12282"/>
                  </a:cubicBezTo>
                  <a:cubicBezTo>
                    <a:pt x="2387" y="13143"/>
                    <a:pt x="1538" y="14329"/>
                    <a:pt x="874" y="15663"/>
                  </a:cubicBezTo>
                  <a:cubicBezTo>
                    <a:pt x="315" y="16783"/>
                    <a:pt x="0" y="17904"/>
                    <a:pt x="520" y="19168"/>
                  </a:cubicBezTo>
                  <a:cubicBezTo>
                    <a:pt x="799" y="19851"/>
                    <a:pt x="1172" y="20393"/>
                    <a:pt x="1756" y="20809"/>
                  </a:cubicBezTo>
                  <a:cubicBezTo>
                    <a:pt x="2089" y="21046"/>
                    <a:pt x="2468" y="21233"/>
                    <a:pt x="2761" y="21511"/>
                  </a:cubicBezTo>
                  <a:cubicBezTo>
                    <a:pt x="3373" y="22091"/>
                    <a:pt x="4079" y="22432"/>
                    <a:pt x="4853" y="22506"/>
                  </a:cubicBezTo>
                  <a:cubicBezTo>
                    <a:pt x="5445" y="22670"/>
                    <a:pt x="6006" y="22810"/>
                    <a:pt x="6575" y="22810"/>
                  </a:cubicBezTo>
                  <a:cubicBezTo>
                    <a:pt x="6827" y="22810"/>
                    <a:pt x="7080" y="22783"/>
                    <a:pt x="7338" y="22717"/>
                  </a:cubicBezTo>
                  <a:cubicBezTo>
                    <a:pt x="8582" y="22404"/>
                    <a:pt x="9593" y="21735"/>
                    <a:pt x="10357" y="20720"/>
                  </a:cubicBezTo>
                  <a:cubicBezTo>
                    <a:pt x="11054" y="19795"/>
                    <a:pt x="11599" y="18766"/>
                    <a:pt x="12180" y="17768"/>
                  </a:cubicBezTo>
                  <a:cubicBezTo>
                    <a:pt x="12385" y="17417"/>
                    <a:pt x="12646" y="17232"/>
                    <a:pt x="13031" y="17185"/>
                  </a:cubicBezTo>
                  <a:cubicBezTo>
                    <a:pt x="13186" y="17169"/>
                    <a:pt x="13343" y="17145"/>
                    <a:pt x="13498" y="17145"/>
                  </a:cubicBezTo>
                  <a:cubicBezTo>
                    <a:pt x="15222" y="17136"/>
                    <a:pt x="16329" y="16220"/>
                    <a:pt x="17050" y="14736"/>
                  </a:cubicBezTo>
                  <a:cubicBezTo>
                    <a:pt x="17315" y="14192"/>
                    <a:pt x="17551" y="13636"/>
                    <a:pt x="17753" y="13069"/>
                  </a:cubicBezTo>
                  <a:cubicBezTo>
                    <a:pt x="17984" y="12413"/>
                    <a:pt x="18405" y="11922"/>
                    <a:pt x="19011" y="11589"/>
                  </a:cubicBezTo>
                  <a:cubicBezTo>
                    <a:pt x="19277" y="11444"/>
                    <a:pt x="19541" y="11295"/>
                    <a:pt x="19813" y="11167"/>
                  </a:cubicBezTo>
                  <a:cubicBezTo>
                    <a:pt x="20437" y="10869"/>
                    <a:pt x="21018" y="10505"/>
                    <a:pt x="21552" y="10066"/>
                  </a:cubicBezTo>
                  <a:cubicBezTo>
                    <a:pt x="22910" y="8951"/>
                    <a:pt x="23471" y="7539"/>
                    <a:pt x="23142" y="5796"/>
                  </a:cubicBezTo>
                  <a:cubicBezTo>
                    <a:pt x="22909" y="4561"/>
                    <a:pt x="22844" y="3339"/>
                    <a:pt x="23229" y="2112"/>
                  </a:cubicBezTo>
                  <a:cubicBezTo>
                    <a:pt x="23427" y="1481"/>
                    <a:pt x="23224" y="929"/>
                    <a:pt x="22716" y="486"/>
                  </a:cubicBezTo>
                  <a:cubicBezTo>
                    <a:pt x="22315" y="138"/>
                    <a:pt x="21866" y="0"/>
                    <a:pt x="21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1441538" y="3378963"/>
              <a:ext cx="587125" cy="588050"/>
            </a:xfrm>
            <a:custGeom>
              <a:avLst/>
              <a:gdLst/>
              <a:ahLst/>
              <a:cxnLst/>
              <a:rect l="l" t="t" r="r" b="b"/>
              <a:pathLst>
                <a:path w="23485" h="23522" extrusionOk="0">
                  <a:moveTo>
                    <a:pt x="16505" y="7325"/>
                  </a:moveTo>
                  <a:lnTo>
                    <a:pt x="16509" y="7344"/>
                  </a:lnTo>
                  <a:cubicBezTo>
                    <a:pt x="16509" y="7344"/>
                    <a:pt x="16504" y="7329"/>
                    <a:pt x="16504" y="7327"/>
                  </a:cubicBezTo>
                  <a:cubicBezTo>
                    <a:pt x="16504" y="7327"/>
                    <a:pt x="16505" y="7326"/>
                    <a:pt x="16505" y="7325"/>
                  </a:cubicBezTo>
                  <a:close/>
                  <a:moveTo>
                    <a:pt x="10642" y="17403"/>
                  </a:moveTo>
                  <a:cubicBezTo>
                    <a:pt x="10640" y="17404"/>
                    <a:pt x="10638" y="17406"/>
                    <a:pt x="10636" y="17407"/>
                  </a:cubicBezTo>
                  <a:lnTo>
                    <a:pt x="10636" y="17407"/>
                  </a:lnTo>
                  <a:cubicBezTo>
                    <a:pt x="10637" y="17407"/>
                    <a:pt x="10638" y="17407"/>
                    <a:pt x="10639" y="17407"/>
                  </a:cubicBezTo>
                  <a:cubicBezTo>
                    <a:pt x="10640" y="17408"/>
                    <a:pt x="10642" y="17408"/>
                    <a:pt x="10642" y="17408"/>
                  </a:cubicBezTo>
                  <a:cubicBezTo>
                    <a:pt x="10646" y="17408"/>
                    <a:pt x="10642" y="17403"/>
                    <a:pt x="10642" y="17403"/>
                  </a:cubicBezTo>
                  <a:close/>
                  <a:moveTo>
                    <a:pt x="18691" y="1"/>
                  </a:moveTo>
                  <a:lnTo>
                    <a:pt x="18691" y="1"/>
                  </a:lnTo>
                  <a:cubicBezTo>
                    <a:pt x="18499" y="125"/>
                    <a:pt x="18502" y="126"/>
                    <a:pt x="18448" y="293"/>
                  </a:cubicBezTo>
                  <a:cubicBezTo>
                    <a:pt x="18108" y="1354"/>
                    <a:pt x="17942" y="2449"/>
                    <a:pt x="17785" y="3548"/>
                  </a:cubicBezTo>
                  <a:cubicBezTo>
                    <a:pt x="17695" y="4180"/>
                    <a:pt x="17517" y="4804"/>
                    <a:pt x="17483" y="5438"/>
                  </a:cubicBezTo>
                  <a:cubicBezTo>
                    <a:pt x="17462" y="5840"/>
                    <a:pt x="17285" y="6068"/>
                    <a:pt x="17030" y="6318"/>
                  </a:cubicBezTo>
                  <a:cubicBezTo>
                    <a:pt x="15774" y="7536"/>
                    <a:pt x="14529" y="8764"/>
                    <a:pt x="13278" y="9987"/>
                  </a:cubicBezTo>
                  <a:cubicBezTo>
                    <a:pt x="13179" y="10082"/>
                    <a:pt x="13100" y="10209"/>
                    <a:pt x="12950" y="10245"/>
                  </a:cubicBezTo>
                  <a:cubicBezTo>
                    <a:pt x="12892" y="10110"/>
                    <a:pt x="12956" y="10013"/>
                    <a:pt x="12984" y="9912"/>
                  </a:cubicBezTo>
                  <a:cubicBezTo>
                    <a:pt x="13621" y="7660"/>
                    <a:pt x="14258" y="5409"/>
                    <a:pt x="14898" y="3157"/>
                  </a:cubicBezTo>
                  <a:cubicBezTo>
                    <a:pt x="14933" y="3027"/>
                    <a:pt x="14970" y="2900"/>
                    <a:pt x="14995" y="2771"/>
                  </a:cubicBezTo>
                  <a:cubicBezTo>
                    <a:pt x="15012" y="2677"/>
                    <a:pt x="15030" y="2552"/>
                    <a:pt x="14924" y="2515"/>
                  </a:cubicBezTo>
                  <a:cubicBezTo>
                    <a:pt x="14907" y="2509"/>
                    <a:pt x="14892" y="2506"/>
                    <a:pt x="14878" y="2506"/>
                  </a:cubicBezTo>
                  <a:cubicBezTo>
                    <a:pt x="14791" y="2506"/>
                    <a:pt x="14761" y="2616"/>
                    <a:pt x="14738" y="2687"/>
                  </a:cubicBezTo>
                  <a:cubicBezTo>
                    <a:pt x="14646" y="2974"/>
                    <a:pt x="14567" y="3265"/>
                    <a:pt x="14484" y="3554"/>
                  </a:cubicBezTo>
                  <a:cubicBezTo>
                    <a:pt x="13937" y="5467"/>
                    <a:pt x="13474" y="7402"/>
                    <a:pt x="13000" y="9335"/>
                  </a:cubicBezTo>
                  <a:cubicBezTo>
                    <a:pt x="12843" y="9976"/>
                    <a:pt x="12674" y="10598"/>
                    <a:pt x="12181" y="11113"/>
                  </a:cubicBezTo>
                  <a:cubicBezTo>
                    <a:pt x="10427" y="12948"/>
                    <a:pt x="8491" y="14585"/>
                    <a:pt x="6645" y="16319"/>
                  </a:cubicBezTo>
                  <a:cubicBezTo>
                    <a:pt x="6607" y="16356"/>
                    <a:pt x="6569" y="16398"/>
                    <a:pt x="6500" y="16398"/>
                  </a:cubicBezTo>
                  <a:cubicBezTo>
                    <a:pt x="6477" y="16398"/>
                    <a:pt x="6450" y="16393"/>
                    <a:pt x="6419" y="16383"/>
                  </a:cubicBezTo>
                  <a:cubicBezTo>
                    <a:pt x="6778" y="13919"/>
                    <a:pt x="7208" y="11465"/>
                    <a:pt x="8010" y="9087"/>
                  </a:cubicBezTo>
                  <a:lnTo>
                    <a:pt x="8010" y="9087"/>
                  </a:lnTo>
                  <a:cubicBezTo>
                    <a:pt x="7821" y="9320"/>
                    <a:pt x="7712" y="9582"/>
                    <a:pt x="7622" y="9856"/>
                  </a:cubicBezTo>
                  <a:cubicBezTo>
                    <a:pt x="7253" y="10993"/>
                    <a:pt x="6947" y="12148"/>
                    <a:pt x="6733" y="13325"/>
                  </a:cubicBezTo>
                  <a:cubicBezTo>
                    <a:pt x="6555" y="14307"/>
                    <a:pt x="6294" y="15279"/>
                    <a:pt x="6226" y="16280"/>
                  </a:cubicBezTo>
                  <a:cubicBezTo>
                    <a:pt x="6205" y="16591"/>
                    <a:pt x="6105" y="16810"/>
                    <a:pt x="5880" y="17029"/>
                  </a:cubicBezTo>
                  <a:cubicBezTo>
                    <a:pt x="3934" y="18918"/>
                    <a:pt x="1942" y="20766"/>
                    <a:pt x="357" y="22991"/>
                  </a:cubicBezTo>
                  <a:cubicBezTo>
                    <a:pt x="234" y="23166"/>
                    <a:pt x="120" y="23345"/>
                    <a:pt x="0" y="23522"/>
                  </a:cubicBezTo>
                  <a:cubicBezTo>
                    <a:pt x="480" y="23149"/>
                    <a:pt x="919" y="22741"/>
                    <a:pt x="1294" y="22277"/>
                  </a:cubicBezTo>
                  <a:cubicBezTo>
                    <a:pt x="2245" y="21100"/>
                    <a:pt x="3319" y="20045"/>
                    <a:pt x="4407" y="19000"/>
                  </a:cubicBezTo>
                  <a:cubicBezTo>
                    <a:pt x="4504" y="18909"/>
                    <a:pt x="4606" y="18831"/>
                    <a:pt x="4740" y="18794"/>
                  </a:cubicBezTo>
                  <a:cubicBezTo>
                    <a:pt x="6487" y="18322"/>
                    <a:pt x="8230" y="17840"/>
                    <a:pt x="10021" y="17557"/>
                  </a:cubicBezTo>
                  <a:cubicBezTo>
                    <a:pt x="10226" y="17525"/>
                    <a:pt x="10455" y="17550"/>
                    <a:pt x="10636" y="17407"/>
                  </a:cubicBezTo>
                  <a:lnTo>
                    <a:pt x="10636" y="17407"/>
                  </a:lnTo>
                  <a:cubicBezTo>
                    <a:pt x="8742" y="17664"/>
                    <a:pt x="6798" y="17660"/>
                    <a:pt x="5000" y="18494"/>
                  </a:cubicBezTo>
                  <a:cubicBezTo>
                    <a:pt x="5063" y="18344"/>
                    <a:pt x="5145" y="18245"/>
                    <a:pt x="5238" y="18161"/>
                  </a:cubicBezTo>
                  <a:cubicBezTo>
                    <a:pt x="7114" y="16446"/>
                    <a:pt x="8988" y="14736"/>
                    <a:pt x="10860" y="13017"/>
                  </a:cubicBezTo>
                  <a:cubicBezTo>
                    <a:pt x="11031" y="12860"/>
                    <a:pt x="11212" y="12728"/>
                    <a:pt x="11435" y="12664"/>
                  </a:cubicBezTo>
                  <a:cubicBezTo>
                    <a:pt x="11435" y="12664"/>
                    <a:pt x="11439" y="12667"/>
                    <a:pt x="11440" y="12667"/>
                  </a:cubicBezTo>
                  <a:cubicBezTo>
                    <a:pt x="11440" y="12667"/>
                    <a:pt x="11441" y="12666"/>
                    <a:pt x="11440" y="12666"/>
                  </a:cubicBezTo>
                  <a:cubicBezTo>
                    <a:pt x="11265" y="12529"/>
                    <a:pt x="11443" y="12464"/>
                    <a:pt x="11508" y="12400"/>
                  </a:cubicBezTo>
                  <a:cubicBezTo>
                    <a:pt x="13028" y="10852"/>
                    <a:pt x="14495" y="9253"/>
                    <a:pt x="16059" y="7746"/>
                  </a:cubicBezTo>
                  <a:cubicBezTo>
                    <a:pt x="16147" y="7662"/>
                    <a:pt x="16224" y="7560"/>
                    <a:pt x="16353" y="7549"/>
                  </a:cubicBezTo>
                  <a:cubicBezTo>
                    <a:pt x="17325" y="7470"/>
                    <a:pt x="18205" y="7024"/>
                    <a:pt x="19152" y="6842"/>
                  </a:cubicBezTo>
                  <a:cubicBezTo>
                    <a:pt x="20301" y="6623"/>
                    <a:pt x="21444" y="6376"/>
                    <a:pt x="22587" y="6131"/>
                  </a:cubicBezTo>
                  <a:cubicBezTo>
                    <a:pt x="22809" y="6083"/>
                    <a:pt x="23054" y="6057"/>
                    <a:pt x="23215" y="5834"/>
                  </a:cubicBezTo>
                  <a:cubicBezTo>
                    <a:pt x="23136" y="5785"/>
                    <a:pt x="23059" y="5769"/>
                    <a:pt x="22984" y="5769"/>
                  </a:cubicBezTo>
                  <a:cubicBezTo>
                    <a:pt x="22911" y="5769"/>
                    <a:pt x="22841" y="5784"/>
                    <a:pt x="22773" y="5798"/>
                  </a:cubicBezTo>
                  <a:cubicBezTo>
                    <a:pt x="20731" y="6201"/>
                    <a:pt x="18656" y="6481"/>
                    <a:pt x="16712" y="7295"/>
                  </a:cubicBezTo>
                  <a:cubicBezTo>
                    <a:pt x="16667" y="7314"/>
                    <a:pt x="16622" y="7329"/>
                    <a:pt x="16575" y="7329"/>
                  </a:cubicBezTo>
                  <a:cubicBezTo>
                    <a:pt x="16554" y="7329"/>
                    <a:pt x="16533" y="7326"/>
                    <a:pt x="16512" y="7319"/>
                  </a:cubicBezTo>
                  <a:lnTo>
                    <a:pt x="16512" y="7319"/>
                  </a:lnTo>
                  <a:cubicBezTo>
                    <a:pt x="17604" y="6166"/>
                    <a:pt x="18787" y="5102"/>
                    <a:pt x="19840" y="3909"/>
                  </a:cubicBezTo>
                  <a:cubicBezTo>
                    <a:pt x="19962" y="3773"/>
                    <a:pt x="20127" y="3743"/>
                    <a:pt x="20294" y="3708"/>
                  </a:cubicBezTo>
                  <a:cubicBezTo>
                    <a:pt x="21214" y="3511"/>
                    <a:pt x="22133" y="3315"/>
                    <a:pt x="23053" y="3111"/>
                  </a:cubicBezTo>
                  <a:cubicBezTo>
                    <a:pt x="23194" y="3080"/>
                    <a:pt x="23365" y="3077"/>
                    <a:pt x="23485" y="2828"/>
                  </a:cubicBezTo>
                  <a:lnTo>
                    <a:pt x="23485" y="2828"/>
                  </a:lnTo>
                  <a:cubicBezTo>
                    <a:pt x="22347" y="2954"/>
                    <a:pt x="21328" y="3349"/>
                    <a:pt x="20191" y="3581"/>
                  </a:cubicBezTo>
                  <a:cubicBezTo>
                    <a:pt x="20782" y="2717"/>
                    <a:pt x="21564" y="2123"/>
                    <a:pt x="22055" y="1309"/>
                  </a:cubicBezTo>
                  <a:lnTo>
                    <a:pt x="21976" y="1245"/>
                  </a:lnTo>
                  <a:cubicBezTo>
                    <a:pt x="21510" y="1708"/>
                    <a:pt x="21043" y="2172"/>
                    <a:pt x="20576" y="2637"/>
                  </a:cubicBezTo>
                  <a:cubicBezTo>
                    <a:pt x="20552" y="2615"/>
                    <a:pt x="20528" y="2596"/>
                    <a:pt x="20506" y="2574"/>
                  </a:cubicBezTo>
                  <a:cubicBezTo>
                    <a:pt x="20726" y="1955"/>
                    <a:pt x="20944" y="1334"/>
                    <a:pt x="21165" y="716"/>
                  </a:cubicBezTo>
                  <a:lnTo>
                    <a:pt x="21165" y="716"/>
                  </a:lnTo>
                  <a:cubicBezTo>
                    <a:pt x="20937" y="1049"/>
                    <a:pt x="20809" y="1423"/>
                    <a:pt x="20657" y="1788"/>
                  </a:cubicBezTo>
                  <a:cubicBezTo>
                    <a:pt x="20436" y="2319"/>
                    <a:pt x="20353" y="2913"/>
                    <a:pt x="19935" y="3352"/>
                  </a:cubicBezTo>
                  <a:cubicBezTo>
                    <a:pt x="19295" y="4025"/>
                    <a:pt x="18658" y="4700"/>
                    <a:pt x="18015" y="5369"/>
                  </a:cubicBezTo>
                  <a:cubicBezTo>
                    <a:pt x="17933" y="5456"/>
                    <a:pt x="17867" y="5581"/>
                    <a:pt x="17669" y="5581"/>
                  </a:cubicBezTo>
                  <a:cubicBezTo>
                    <a:pt x="17663" y="5581"/>
                    <a:pt x="17656" y="5580"/>
                    <a:pt x="17649" y="5580"/>
                  </a:cubicBezTo>
                  <a:cubicBezTo>
                    <a:pt x="18035" y="3717"/>
                    <a:pt x="18156" y="1825"/>
                    <a:pt x="18691"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1733313" y="3682313"/>
              <a:ext cx="181150" cy="14250"/>
            </a:xfrm>
            <a:custGeom>
              <a:avLst/>
              <a:gdLst/>
              <a:ahLst/>
              <a:cxnLst/>
              <a:rect l="l" t="t" r="r" b="b"/>
              <a:pathLst>
                <a:path w="7246" h="570" extrusionOk="0">
                  <a:moveTo>
                    <a:pt x="7001" y="1"/>
                  </a:moveTo>
                  <a:cubicBezTo>
                    <a:pt x="6985" y="1"/>
                    <a:pt x="6969" y="1"/>
                    <a:pt x="6952" y="2"/>
                  </a:cubicBezTo>
                  <a:cubicBezTo>
                    <a:pt x="4969" y="146"/>
                    <a:pt x="2978" y="127"/>
                    <a:pt x="998" y="304"/>
                  </a:cubicBezTo>
                  <a:cubicBezTo>
                    <a:pt x="657" y="334"/>
                    <a:pt x="297" y="340"/>
                    <a:pt x="4" y="569"/>
                  </a:cubicBezTo>
                  <a:lnTo>
                    <a:pt x="4" y="569"/>
                  </a:lnTo>
                  <a:cubicBezTo>
                    <a:pt x="121" y="557"/>
                    <a:pt x="240" y="540"/>
                    <a:pt x="356" y="534"/>
                  </a:cubicBezTo>
                  <a:cubicBezTo>
                    <a:pt x="2486" y="436"/>
                    <a:pt x="4615" y="340"/>
                    <a:pt x="6745" y="238"/>
                  </a:cubicBezTo>
                  <a:cubicBezTo>
                    <a:pt x="6914" y="231"/>
                    <a:pt x="7102" y="252"/>
                    <a:pt x="7246" y="84"/>
                  </a:cubicBezTo>
                  <a:cubicBezTo>
                    <a:pt x="7160" y="16"/>
                    <a:pt x="7081" y="1"/>
                    <a:pt x="7001" y="1"/>
                  </a:cubicBezTo>
                  <a:close/>
                  <a:moveTo>
                    <a:pt x="4" y="569"/>
                  </a:moveTo>
                  <a:cubicBezTo>
                    <a:pt x="3" y="569"/>
                    <a:pt x="2" y="570"/>
                    <a:pt x="1" y="570"/>
                  </a:cubicBezTo>
                  <a:lnTo>
                    <a:pt x="4" y="570"/>
                  </a:lnTo>
                  <a:cubicBezTo>
                    <a:pt x="4" y="570"/>
                    <a:pt x="4" y="569"/>
                    <a:pt x="4" y="569"/>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1727563" y="3695663"/>
              <a:ext cx="5825" cy="950"/>
            </a:xfrm>
            <a:custGeom>
              <a:avLst/>
              <a:gdLst/>
              <a:ahLst/>
              <a:cxnLst/>
              <a:rect l="l" t="t" r="r" b="b"/>
              <a:pathLst>
                <a:path w="233" h="38" extrusionOk="0">
                  <a:moveTo>
                    <a:pt x="2" y="0"/>
                  </a:moveTo>
                  <a:cubicBezTo>
                    <a:pt x="1" y="0"/>
                    <a:pt x="9" y="2"/>
                    <a:pt x="8" y="2"/>
                  </a:cubicBezTo>
                  <a:cubicBezTo>
                    <a:pt x="21" y="4"/>
                    <a:pt x="34" y="6"/>
                    <a:pt x="47" y="8"/>
                  </a:cubicBezTo>
                  <a:lnTo>
                    <a:pt x="47" y="8"/>
                  </a:lnTo>
                  <a:cubicBezTo>
                    <a:pt x="32" y="5"/>
                    <a:pt x="17" y="3"/>
                    <a:pt x="2" y="0"/>
                  </a:cubicBezTo>
                  <a:close/>
                  <a:moveTo>
                    <a:pt x="47" y="8"/>
                  </a:moveTo>
                  <a:lnTo>
                    <a:pt x="47" y="8"/>
                  </a:lnTo>
                  <a:cubicBezTo>
                    <a:pt x="108" y="18"/>
                    <a:pt x="168" y="27"/>
                    <a:pt x="229" y="37"/>
                  </a:cubicBezTo>
                  <a:cubicBezTo>
                    <a:pt x="229" y="37"/>
                    <a:pt x="230" y="37"/>
                    <a:pt x="230" y="37"/>
                  </a:cubicBezTo>
                  <a:lnTo>
                    <a:pt x="230" y="37"/>
                  </a:lnTo>
                  <a:cubicBezTo>
                    <a:pt x="231" y="37"/>
                    <a:pt x="232" y="37"/>
                    <a:pt x="232" y="37"/>
                  </a:cubicBezTo>
                  <a:cubicBezTo>
                    <a:pt x="233" y="37"/>
                    <a:pt x="232" y="36"/>
                    <a:pt x="232" y="36"/>
                  </a:cubicBezTo>
                  <a:cubicBezTo>
                    <a:pt x="232" y="36"/>
                    <a:pt x="231" y="37"/>
                    <a:pt x="230" y="37"/>
                  </a:cubicBezTo>
                  <a:lnTo>
                    <a:pt x="230" y="37"/>
                  </a:lnTo>
                  <a:cubicBezTo>
                    <a:pt x="168" y="26"/>
                    <a:pt x="108" y="17"/>
                    <a:pt x="47" y="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 name="Google Shape;304;p13"/>
          <p:cNvSpPr/>
          <p:nvPr/>
        </p:nvSpPr>
        <p:spPr>
          <a:xfrm rot="691186" flipH="1">
            <a:off x="8417370" y="3754455"/>
            <a:ext cx="905755" cy="1106112"/>
          </a:xfrm>
          <a:custGeom>
            <a:avLst/>
            <a:gdLst/>
            <a:ahLst/>
            <a:cxnLst/>
            <a:rect l="l" t="t" r="r" b="b"/>
            <a:pathLst>
              <a:path w="17260" h="21078" extrusionOk="0">
                <a:moveTo>
                  <a:pt x="14836" y="1581"/>
                </a:moveTo>
                <a:cubicBezTo>
                  <a:pt x="15083" y="1581"/>
                  <a:pt x="15314" y="1760"/>
                  <a:pt x="15354" y="2001"/>
                </a:cubicBezTo>
                <a:cubicBezTo>
                  <a:pt x="15406" y="2297"/>
                  <a:pt x="15135" y="2674"/>
                  <a:pt x="14832" y="2730"/>
                </a:cubicBezTo>
                <a:cubicBezTo>
                  <a:pt x="14799" y="2736"/>
                  <a:pt x="14766" y="2739"/>
                  <a:pt x="14735" y="2739"/>
                </a:cubicBezTo>
                <a:cubicBezTo>
                  <a:pt x="14494" y="2739"/>
                  <a:pt x="14295" y="2570"/>
                  <a:pt x="14245" y="2307"/>
                </a:cubicBezTo>
                <a:cubicBezTo>
                  <a:pt x="14183" y="1985"/>
                  <a:pt x="14420" y="1648"/>
                  <a:pt x="14747" y="1589"/>
                </a:cubicBezTo>
                <a:cubicBezTo>
                  <a:pt x="14777" y="1583"/>
                  <a:pt x="14806" y="1581"/>
                  <a:pt x="14836" y="1581"/>
                </a:cubicBezTo>
                <a:close/>
                <a:moveTo>
                  <a:pt x="10638" y="2630"/>
                </a:moveTo>
                <a:cubicBezTo>
                  <a:pt x="10971" y="2630"/>
                  <a:pt x="11221" y="2926"/>
                  <a:pt x="11121" y="3255"/>
                </a:cubicBezTo>
                <a:cubicBezTo>
                  <a:pt x="10986" y="3700"/>
                  <a:pt x="10686" y="4051"/>
                  <a:pt x="10333" y="4336"/>
                </a:cubicBezTo>
                <a:cubicBezTo>
                  <a:pt x="10265" y="4391"/>
                  <a:pt x="10188" y="4415"/>
                  <a:pt x="10112" y="4415"/>
                </a:cubicBezTo>
                <a:cubicBezTo>
                  <a:pt x="9914" y="4415"/>
                  <a:pt x="9718" y="4249"/>
                  <a:pt x="9687" y="4017"/>
                </a:cubicBezTo>
                <a:cubicBezTo>
                  <a:pt x="9642" y="3686"/>
                  <a:pt x="10114" y="2835"/>
                  <a:pt x="10428" y="2688"/>
                </a:cubicBezTo>
                <a:cubicBezTo>
                  <a:pt x="10477" y="2664"/>
                  <a:pt x="10528" y="2648"/>
                  <a:pt x="10560" y="2636"/>
                </a:cubicBezTo>
                <a:cubicBezTo>
                  <a:pt x="10587" y="2632"/>
                  <a:pt x="10613" y="2630"/>
                  <a:pt x="10638" y="2630"/>
                </a:cubicBezTo>
                <a:close/>
                <a:moveTo>
                  <a:pt x="8375" y="2901"/>
                </a:moveTo>
                <a:cubicBezTo>
                  <a:pt x="8687" y="2901"/>
                  <a:pt x="8913" y="3089"/>
                  <a:pt x="8918" y="3391"/>
                </a:cubicBezTo>
                <a:cubicBezTo>
                  <a:pt x="8923" y="4209"/>
                  <a:pt x="8692" y="4964"/>
                  <a:pt x="8153" y="5598"/>
                </a:cubicBezTo>
                <a:cubicBezTo>
                  <a:pt x="8006" y="5768"/>
                  <a:pt x="7804" y="5817"/>
                  <a:pt x="7598" y="5817"/>
                </a:cubicBezTo>
                <a:cubicBezTo>
                  <a:pt x="7548" y="5817"/>
                  <a:pt x="7498" y="5814"/>
                  <a:pt x="7449" y="5809"/>
                </a:cubicBezTo>
                <a:cubicBezTo>
                  <a:pt x="7203" y="5784"/>
                  <a:pt x="7034" y="5608"/>
                  <a:pt x="7066" y="5363"/>
                </a:cubicBezTo>
                <a:cubicBezTo>
                  <a:pt x="7165" y="4608"/>
                  <a:pt x="7309" y="3861"/>
                  <a:pt x="7787" y="3231"/>
                </a:cubicBezTo>
                <a:cubicBezTo>
                  <a:pt x="7907" y="3070"/>
                  <a:pt x="8063" y="2942"/>
                  <a:pt x="8206" y="2918"/>
                </a:cubicBezTo>
                <a:cubicBezTo>
                  <a:pt x="8265" y="2906"/>
                  <a:pt x="8321" y="2901"/>
                  <a:pt x="8375" y="2901"/>
                </a:cubicBezTo>
                <a:close/>
                <a:moveTo>
                  <a:pt x="13074" y="6262"/>
                </a:moveTo>
                <a:cubicBezTo>
                  <a:pt x="13216" y="6262"/>
                  <a:pt x="13369" y="6314"/>
                  <a:pt x="13457" y="6487"/>
                </a:cubicBezTo>
                <a:cubicBezTo>
                  <a:pt x="13575" y="6707"/>
                  <a:pt x="13520" y="6909"/>
                  <a:pt x="13319" y="7057"/>
                </a:cubicBezTo>
                <a:cubicBezTo>
                  <a:pt x="13102" y="7218"/>
                  <a:pt x="12869" y="7359"/>
                  <a:pt x="12606" y="7431"/>
                </a:cubicBezTo>
                <a:cubicBezTo>
                  <a:pt x="12534" y="7451"/>
                  <a:pt x="12470" y="7461"/>
                  <a:pt x="12415" y="7461"/>
                </a:cubicBezTo>
                <a:cubicBezTo>
                  <a:pt x="12197" y="7461"/>
                  <a:pt x="12116" y="7306"/>
                  <a:pt x="12176" y="7006"/>
                </a:cubicBezTo>
                <a:cubicBezTo>
                  <a:pt x="12248" y="6632"/>
                  <a:pt x="12559" y="6338"/>
                  <a:pt x="12997" y="6267"/>
                </a:cubicBezTo>
                <a:cubicBezTo>
                  <a:pt x="13022" y="6263"/>
                  <a:pt x="13048" y="6262"/>
                  <a:pt x="13074" y="6262"/>
                </a:cubicBezTo>
                <a:close/>
                <a:moveTo>
                  <a:pt x="3059" y="7277"/>
                </a:moveTo>
                <a:cubicBezTo>
                  <a:pt x="3069" y="7277"/>
                  <a:pt x="3079" y="7277"/>
                  <a:pt x="3090" y="7278"/>
                </a:cubicBezTo>
                <a:cubicBezTo>
                  <a:pt x="3273" y="7295"/>
                  <a:pt x="3385" y="7408"/>
                  <a:pt x="3435" y="7580"/>
                </a:cubicBezTo>
                <a:cubicBezTo>
                  <a:pt x="3540" y="7926"/>
                  <a:pt x="3479" y="8265"/>
                  <a:pt x="3387" y="8601"/>
                </a:cubicBezTo>
                <a:cubicBezTo>
                  <a:pt x="3352" y="8730"/>
                  <a:pt x="3246" y="8815"/>
                  <a:pt x="3108" y="8822"/>
                </a:cubicBezTo>
                <a:cubicBezTo>
                  <a:pt x="3102" y="8822"/>
                  <a:pt x="3096" y="8823"/>
                  <a:pt x="3090" y="8823"/>
                </a:cubicBezTo>
                <a:cubicBezTo>
                  <a:pt x="2958" y="8823"/>
                  <a:pt x="2852" y="8750"/>
                  <a:pt x="2802" y="8632"/>
                </a:cubicBezTo>
                <a:cubicBezTo>
                  <a:pt x="2741" y="8482"/>
                  <a:pt x="2710" y="8320"/>
                  <a:pt x="2666" y="8163"/>
                </a:cubicBezTo>
                <a:cubicBezTo>
                  <a:pt x="2601" y="7926"/>
                  <a:pt x="2569" y="7697"/>
                  <a:pt x="2730" y="7486"/>
                </a:cubicBezTo>
                <a:cubicBezTo>
                  <a:pt x="2816" y="7371"/>
                  <a:pt x="2914" y="7277"/>
                  <a:pt x="3059" y="7277"/>
                </a:cubicBezTo>
                <a:close/>
                <a:moveTo>
                  <a:pt x="6194" y="5620"/>
                </a:moveTo>
                <a:cubicBezTo>
                  <a:pt x="6198" y="5620"/>
                  <a:pt x="6202" y="5620"/>
                  <a:pt x="6207" y="5620"/>
                </a:cubicBezTo>
                <a:cubicBezTo>
                  <a:pt x="6505" y="5626"/>
                  <a:pt x="6675" y="5878"/>
                  <a:pt x="6807" y="6636"/>
                </a:cubicBezTo>
                <a:cubicBezTo>
                  <a:pt x="6849" y="6907"/>
                  <a:pt x="6778" y="7415"/>
                  <a:pt x="6622" y="7901"/>
                </a:cubicBezTo>
                <a:cubicBezTo>
                  <a:pt x="6476" y="8351"/>
                  <a:pt x="6270" y="8780"/>
                  <a:pt x="6088" y="9217"/>
                </a:cubicBezTo>
                <a:cubicBezTo>
                  <a:pt x="6038" y="9336"/>
                  <a:pt x="5963" y="9443"/>
                  <a:pt x="5854" y="9514"/>
                </a:cubicBezTo>
                <a:cubicBezTo>
                  <a:pt x="5700" y="9614"/>
                  <a:pt x="5542" y="9732"/>
                  <a:pt x="5364" y="9732"/>
                </a:cubicBezTo>
                <a:cubicBezTo>
                  <a:pt x="5297" y="9732"/>
                  <a:pt x="5227" y="9715"/>
                  <a:pt x="5154" y="9674"/>
                </a:cubicBezTo>
                <a:cubicBezTo>
                  <a:pt x="4910" y="9542"/>
                  <a:pt x="4896" y="9302"/>
                  <a:pt x="4921" y="9052"/>
                </a:cubicBezTo>
                <a:cubicBezTo>
                  <a:pt x="5017" y="8088"/>
                  <a:pt x="5147" y="7134"/>
                  <a:pt x="5531" y="6234"/>
                </a:cubicBezTo>
                <a:cubicBezTo>
                  <a:pt x="5661" y="5934"/>
                  <a:pt x="5797" y="5620"/>
                  <a:pt x="6194" y="5620"/>
                </a:cubicBezTo>
                <a:close/>
                <a:moveTo>
                  <a:pt x="12535" y="8460"/>
                </a:moveTo>
                <a:cubicBezTo>
                  <a:pt x="12575" y="8460"/>
                  <a:pt x="12616" y="8461"/>
                  <a:pt x="12657" y="8464"/>
                </a:cubicBezTo>
                <a:cubicBezTo>
                  <a:pt x="12908" y="8482"/>
                  <a:pt x="13117" y="8598"/>
                  <a:pt x="13194" y="8853"/>
                </a:cubicBezTo>
                <a:cubicBezTo>
                  <a:pt x="13263" y="9085"/>
                  <a:pt x="13167" y="9285"/>
                  <a:pt x="12995" y="9437"/>
                </a:cubicBezTo>
                <a:cubicBezTo>
                  <a:pt x="12571" y="9811"/>
                  <a:pt x="12098" y="10113"/>
                  <a:pt x="11572" y="10325"/>
                </a:cubicBezTo>
                <a:cubicBezTo>
                  <a:pt x="11169" y="10489"/>
                  <a:pt x="10768" y="10657"/>
                  <a:pt x="10363" y="10810"/>
                </a:cubicBezTo>
                <a:cubicBezTo>
                  <a:pt x="10210" y="10867"/>
                  <a:pt x="10047" y="10911"/>
                  <a:pt x="9889" y="10913"/>
                </a:cubicBezTo>
                <a:cubicBezTo>
                  <a:pt x="9882" y="10914"/>
                  <a:pt x="9875" y="10914"/>
                  <a:pt x="9869" y="10914"/>
                </a:cubicBezTo>
                <a:cubicBezTo>
                  <a:pt x="9397" y="10914"/>
                  <a:pt x="9169" y="10514"/>
                  <a:pt x="9405" y="10099"/>
                </a:cubicBezTo>
                <a:cubicBezTo>
                  <a:pt x="9458" y="10006"/>
                  <a:pt x="9523" y="9910"/>
                  <a:pt x="9606" y="9845"/>
                </a:cubicBezTo>
                <a:cubicBezTo>
                  <a:pt x="10351" y="9265"/>
                  <a:pt x="11118" y="8721"/>
                  <a:pt x="12179" y="8478"/>
                </a:cubicBezTo>
                <a:cubicBezTo>
                  <a:pt x="12244" y="8477"/>
                  <a:pt x="12382" y="8460"/>
                  <a:pt x="12535" y="8460"/>
                </a:cubicBezTo>
                <a:close/>
                <a:moveTo>
                  <a:pt x="9415" y="12204"/>
                </a:moveTo>
                <a:cubicBezTo>
                  <a:pt x="9778" y="12204"/>
                  <a:pt x="10019" y="12327"/>
                  <a:pt x="10136" y="12553"/>
                </a:cubicBezTo>
                <a:cubicBezTo>
                  <a:pt x="10287" y="12851"/>
                  <a:pt x="10136" y="13197"/>
                  <a:pt x="9680" y="13559"/>
                </a:cubicBezTo>
                <a:cubicBezTo>
                  <a:pt x="9247" y="13908"/>
                  <a:pt x="8748" y="14120"/>
                  <a:pt x="8212" y="14249"/>
                </a:cubicBezTo>
                <a:cubicBezTo>
                  <a:pt x="8089" y="14279"/>
                  <a:pt x="7964" y="14304"/>
                  <a:pt x="7838" y="14320"/>
                </a:cubicBezTo>
                <a:cubicBezTo>
                  <a:pt x="7723" y="14336"/>
                  <a:pt x="7653" y="14500"/>
                  <a:pt x="7545" y="14500"/>
                </a:cubicBezTo>
                <a:cubicBezTo>
                  <a:pt x="7520" y="14500"/>
                  <a:pt x="7494" y="14491"/>
                  <a:pt x="7464" y="14471"/>
                </a:cubicBezTo>
                <a:cubicBezTo>
                  <a:pt x="7288" y="14347"/>
                  <a:pt x="7130" y="14189"/>
                  <a:pt x="6993" y="14021"/>
                </a:cubicBezTo>
                <a:cubicBezTo>
                  <a:pt x="6802" y="13788"/>
                  <a:pt x="6845" y="13541"/>
                  <a:pt x="7102" y="13238"/>
                </a:cubicBezTo>
                <a:cubicBezTo>
                  <a:pt x="7182" y="13142"/>
                  <a:pt x="7279" y="13054"/>
                  <a:pt x="7384" y="12985"/>
                </a:cubicBezTo>
                <a:cubicBezTo>
                  <a:pt x="7903" y="12645"/>
                  <a:pt x="8468" y="12399"/>
                  <a:pt x="8978" y="12253"/>
                </a:cubicBezTo>
                <a:cubicBezTo>
                  <a:pt x="9139" y="12220"/>
                  <a:pt x="9285" y="12204"/>
                  <a:pt x="9415" y="12204"/>
                </a:cubicBezTo>
                <a:close/>
                <a:moveTo>
                  <a:pt x="2662" y="10266"/>
                </a:moveTo>
                <a:cubicBezTo>
                  <a:pt x="2673" y="10266"/>
                  <a:pt x="2684" y="10266"/>
                  <a:pt x="2694" y="10267"/>
                </a:cubicBezTo>
                <a:cubicBezTo>
                  <a:pt x="2940" y="10284"/>
                  <a:pt x="3081" y="10439"/>
                  <a:pt x="3166" y="10662"/>
                </a:cubicBezTo>
                <a:cubicBezTo>
                  <a:pt x="3272" y="10940"/>
                  <a:pt x="3263" y="11235"/>
                  <a:pt x="3267" y="11523"/>
                </a:cubicBezTo>
                <a:cubicBezTo>
                  <a:pt x="3287" y="12487"/>
                  <a:pt x="3081" y="13437"/>
                  <a:pt x="3035" y="14398"/>
                </a:cubicBezTo>
                <a:cubicBezTo>
                  <a:pt x="3025" y="14621"/>
                  <a:pt x="2925" y="14835"/>
                  <a:pt x="2656" y="14862"/>
                </a:cubicBezTo>
                <a:cubicBezTo>
                  <a:pt x="2641" y="14863"/>
                  <a:pt x="2626" y="14864"/>
                  <a:pt x="2611" y="14864"/>
                </a:cubicBezTo>
                <a:cubicBezTo>
                  <a:pt x="2407" y="14864"/>
                  <a:pt x="2292" y="14722"/>
                  <a:pt x="2206" y="14537"/>
                </a:cubicBezTo>
                <a:cubicBezTo>
                  <a:pt x="2129" y="14369"/>
                  <a:pt x="2072" y="14199"/>
                  <a:pt x="2044" y="14019"/>
                </a:cubicBezTo>
                <a:cubicBezTo>
                  <a:pt x="1982" y="13153"/>
                  <a:pt x="1798" y="12288"/>
                  <a:pt x="1979" y="11419"/>
                </a:cubicBezTo>
                <a:cubicBezTo>
                  <a:pt x="2037" y="11132"/>
                  <a:pt x="2092" y="10847"/>
                  <a:pt x="2230" y="10587"/>
                </a:cubicBezTo>
                <a:cubicBezTo>
                  <a:pt x="2324" y="10413"/>
                  <a:pt x="2451" y="10266"/>
                  <a:pt x="2662" y="10266"/>
                </a:cubicBezTo>
                <a:close/>
                <a:moveTo>
                  <a:pt x="10846" y="15102"/>
                </a:moveTo>
                <a:cubicBezTo>
                  <a:pt x="10904" y="15102"/>
                  <a:pt x="10962" y="15103"/>
                  <a:pt x="11020" y="15106"/>
                </a:cubicBezTo>
                <a:cubicBezTo>
                  <a:pt x="11396" y="15123"/>
                  <a:pt x="11768" y="15198"/>
                  <a:pt x="11908" y="15610"/>
                </a:cubicBezTo>
                <a:cubicBezTo>
                  <a:pt x="12038" y="15999"/>
                  <a:pt x="11883" y="16337"/>
                  <a:pt x="11585" y="16585"/>
                </a:cubicBezTo>
                <a:cubicBezTo>
                  <a:pt x="10883" y="17175"/>
                  <a:pt x="10116" y="17667"/>
                  <a:pt x="9241" y="17949"/>
                </a:cubicBezTo>
                <a:cubicBezTo>
                  <a:pt x="8827" y="18084"/>
                  <a:pt x="8418" y="18250"/>
                  <a:pt x="7958" y="18281"/>
                </a:cubicBezTo>
                <a:cubicBezTo>
                  <a:pt x="7775" y="18344"/>
                  <a:pt x="7592" y="18375"/>
                  <a:pt x="7411" y="18375"/>
                </a:cubicBezTo>
                <a:cubicBezTo>
                  <a:pt x="7123" y="18375"/>
                  <a:pt x="6837" y="18299"/>
                  <a:pt x="6551" y="18157"/>
                </a:cubicBezTo>
                <a:cubicBezTo>
                  <a:pt x="5937" y="17852"/>
                  <a:pt x="5839" y="17329"/>
                  <a:pt x="6342" y="16852"/>
                </a:cubicBezTo>
                <a:cubicBezTo>
                  <a:pt x="6661" y="16550"/>
                  <a:pt x="7032" y="16315"/>
                  <a:pt x="7429" y="16126"/>
                </a:cubicBezTo>
                <a:cubicBezTo>
                  <a:pt x="8168" y="15772"/>
                  <a:pt x="8937" y="15494"/>
                  <a:pt x="9723" y="15264"/>
                </a:cubicBezTo>
                <a:cubicBezTo>
                  <a:pt x="10091" y="15158"/>
                  <a:pt x="10466" y="15102"/>
                  <a:pt x="10846" y="15102"/>
                </a:cubicBezTo>
                <a:close/>
                <a:moveTo>
                  <a:pt x="14645" y="1"/>
                </a:moveTo>
                <a:cubicBezTo>
                  <a:pt x="13083" y="1"/>
                  <a:pt x="11538" y="218"/>
                  <a:pt x="9997" y="498"/>
                </a:cubicBezTo>
                <a:cubicBezTo>
                  <a:pt x="9172" y="667"/>
                  <a:pt x="8394" y="982"/>
                  <a:pt x="7597" y="1244"/>
                </a:cubicBezTo>
                <a:cubicBezTo>
                  <a:pt x="6143" y="1718"/>
                  <a:pt x="4820" y="2421"/>
                  <a:pt x="3606" y="3341"/>
                </a:cubicBezTo>
                <a:cubicBezTo>
                  <a:pt x="1996" y="4565"/>
                  <a:pt x="904" y="6148"/>
                  <a:pt x="439" y="8114"/>
                </a:cubicBezTo>
                <a:cubicBezTo>
                  <a:pt x="1" y="9971"/>
                  <a:pt x="133" y="11839"/>
                  <a:pt x="616" y="13676"/>
                </a:cubicBezTo>
                <a:cubicBezTo>
                  <a:pt x="960" y="14980"/>
                  <a:pt x="1475" y="16228"/>
                  <a:pt x="2013" y="17458"/>
                </a:cubicBezTo>
                <a:cubicBezTo>
                  <a:pt x="2661" y="18939"/>
                  <a:pt x="3709" y="20042"/>
                  <a:pt x="5281" y="20557"/>
                </a:cubicBezTo>
                <a:cubicBezTo>
                  <a:pt x="6298" y="20891"/>
                  <a:pt x="7307" y="21077"/>
                  <a:pt x="8306" y="21077"/>
                </a:cubicBezTo>
                <a:cubicBezTo>
                  <a:pt x="9557" y="21077"/>
                  <a:pt x="10789" y="20785"/>
                  <a:pt x="11994" y="20124"/>
                </a:cubicBezTo>
                <a:cubicBezTo>
                  <a:pt x="13821" y="19121"/>
                  <a:pt x="15241" y="17741"/>
                  <a:pt x="15965" y="15734"/>
                </a:cubicBezTo>
                <a:cubicBezTo>
                  <a:pt x="16419" y="14472"/>
                  <a:pt x="16709" y="13181"/>
                  <a:pt x="16613" y="11832"/>
                </a:cubicBezTo>
                <a:cubicBezTo>
                  <a:pt x="16503" y="10308"/>
                  <a:pt x="16213" y="8805"/>
                  <a:pt x="16074" y="7284"/>
                </a:cubicBezTo>
                <a:cubicBezTo>
                  <a:pt x="15959" y="6039"/>
                  <a:pt x="15975" y="4816"/>
                  <a:pt x="16363" y="3616"/>
                </a:cubicBezTo>
                <a:cubicBezTo>
                  <a:pt x="16616" y="2839"/>
                  <a:pt x="16734" y="2025"/>
                  <a:pt x="17047" y="1260"/>
                </a:cubicBezTo>
                <a:cubicBezTo>
                  <a:pt x="17259" y="749"/>
                  <a:pt x="17052" y="383"/>
                  <a:pt x="16539" y="172"/>
                </a:cubicBezTo>
                <a:cubicBezTo>
                  <a:pt x="16387" y="108"/>
                  <a:pt x="16229" y="80"/>
                  <a:pt x="16064" y="65"/>
                </a:cubicBezTo>
                <a:cubicBezTo>
                  <a:pt x="15589" y="21"/>
                  <a:pt x="15116" y="1"/>
                  <a:pt x="14645"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13"/>
          <p:cNvGrpSpPr/>
          <p:nvPr/>
        </p:nvGrpSpPr>
        <p:grpSpPr>
          <a:xfrm rot="-522130">
            <a:off x="8315989" y="4082787"/>
            <a:ext cx="881961" cy="1128239"/>
            <a:chOff x="1099800" y="1282875"/>
            <a:chExt cx="881950" cy="1128225"/>
          </a:xfrm>
        </p:grpSpPr>
        <p:sp>
          <p:nvSpPr>
            <p:cNvPr id="306" name="Google Shape;306;p13"/>
            <p:cNvSpPr/>
            <p:nvPr/>
          </p:nvSpPr>
          <p:spPr>
            <a:xfrm>
              <a:off x="1099800" y="1282875"/>
              <a:ext cx="881950" cy="1128225"/>
            </a:xfrm>
            <a:custGeom>
              <a:avLst/>
              <a:gdLst/>
              <a:ahLst/>
              <a:cxnLst/>
              <a:rect l="l" t="t" r="r" b="b"/>
              <a:pathLst>
                <a:path w="35278" h="45129" extrusionOk="0">
                  <a:moveTo>
                    <a:pt x="3462" y="0"/>
                  </a:moveTo>
                  <a:cubicBezTo>
                    <a:pt x="2611" y="0"/>
                    <a:pt x="1897" y="727"/>
                    <a:pt x="1970" y="1611"/>
                  </a:cubicBezTo>
                  <a:lnTo>
                    <a:pt x="1970" y="1630"/>
                  </a:lnTo>
                  <a:cubicBezTo>
                    <a:pt x="2141" y="3583"/>
                    <a:pt x="1652" y="5438"/>
                    <a:pt x="1016" y="7243"/>
                  </a:cubicBezTo>
                  <a:cubicBezTo>
                    <a:pt x="71" y="9910"/>
                    <a:pt x="4" y="12530"/>
                    <a:pt x="1248" y="15111"/>
                  </a:cubicBezTo>
                  <a:cubicBezTo>
                    <a:pt x="1549" y="15730"/>
                    <a:pt x="1786" y="16438"/>
                    <a:pt x="1532" y="17022"/>
                  </a:cubicBezTo>
                  <a:cubicBezTo>
                    <a:pt x="606" y="19147"/>
                    <a:pt x="1" y="24423"/>
                    <a:pt x="6" y="24875"/>
                  </a:cubicBezTo>
                  <a:cubicBezTo>
                    <a:pt x="46" y="28599"/>
                    <a:pt x="1647" y="31545"/>
                    <a:pt x="4492" y="33866"/>
                  </a:cubicBezTo>
                  <a:cubicBezTo>
                    <a:pt x="5120" y="34382"/>
                    <a:pt x="5592" y="34974"/>
                    <a:pt x="5773" y="35788"/>
                  </a:cubicBezTo>
                  <a:cubicBezTo>
                    <a:pt x="6136" y="37445"/>
                    <a:pt x="7606" y="42149"/>
                    <a:pt x="9832" y="43589"/>
                  </a:cubicBezTo>
                  <a:cubicBezTo>
                    <a:pt x="11626" y="44612"/>
                    <a:pt x="13466" y="45129"/>
                    <a:pt x="15351" y="45129"/>
                  </a:cubicBezTo>
                  <a:cubicBezTo>
                    <a:pt x="16518" y="45129"/>
                    <a:pt x="17703" y="44931"/>
                    <a:pt x="18905" y="44532"/>
                  </a:cubicBezTo>
                  <a:cubicBezTo>
                    <a:pt x="19275" y="44409"/>
                    <a:pt x="19753" y="44372"/>
                    <a:pt x="20306" y="44372"/>
                  </a:cubicBezTo>
                  <a:cubicBezTo>
                    <a:pt x="21143" y="44372"/>
                    <a:pt x="22153" y="44456"/>
                    <a:pt x="23227" y="44456"/>
                  </a:cubicBezTo>
                  <a:cubicBezTo>
                    <a:pt x="25071" y="44456"/>
                    <a:pt x="27103" y="44207"/>
                    <a:pt x="28766" y="42849"/>
                  </a:cubicBezTo>
                  <a:cubicBezTo>
                    <a:pt x="30083" y="41789"/>
                    <a:pt x="31659" y="41198"/>
                    <a:pt x="33018" y="40241"/>
                  </a:cubicBezTo>
                  <a:cubicBezTo>
                    <a:pt x="33040" y="40224"/>
                    <a:pt x="33060" y="40207"/>
                    <a:pt x="33077" y="40191"/>
                  </a:cubicBezTo>
                  <a:cubicBezTo>
                    <a:pt x="33194" y="40073"/>
                    <a:pt x="33305" y="39959"/>
                    <a:pt x="33417" y="39845"/>
                  </a:cubicBezTo>
                  <a:cubicBezTo>
                    <a:pt x="33423" y="39836"/>
                    <a:pt x="33431" y="39828"/>
                    <a:pt x="33437" y="39820"/>
                  </a:cubicBezTo>
                  <a:cubicBezTo>
                    <a:pt x="34742" y="38257"/>
                    <a:pt x="34926" y="36539"/>
                    <a:pt x="34137" y="34678"/>
                  </a:cubicBezTo>
                  <a:cubicBezTo>
                    <a:pt x="33598" y="33403"/>
                    <a:pt x="33668" y="32103"/>
                    <a:pt x="34176" y="30839"/>
                  </a:cubicBezTo>
                  <a:cubicBezTo>
                    <a:pt x="34943" y="28942"/>
                    <a:pt x="35278" y="27054"/>
                    <a:pt x="34340" y="25120"/>
                  </a:cubicBezTo>
                  <a:cubicBezTo>
                    <a:pt x="32842" y="21867"/>
                    <a:pt x="30831" y="20785"/>
                    <a:pt x="29528" y="19147"/>
                  </a:cubicBezTo>
                  <a:cubicBezTo>
                    <a:pt x="28306" y="17613"/>
                    <a:pt x="27132" y="9679"/>
                    <a:pt x="18383" y="7026"/>
                  </a:cubicBezTo>
                  <a:cubicBezTo>
                    <a:pt x="18260" y="6998"/>
                    <a:pt x="18143" y="6973"/>
                    <a:pt x="18023" y="6945"/>
                  </a:cubicBezTo>
                  <a:cubicBezTo>
                    <a:pt x="18006" y="6942"/>
                    <a:pt x="17992" y="6939"/>
                    <a:pt x="17973" y="6931"/>
                  </a:cubicBezTo>
                  <a:cubicBezTo>
                    <a:pt x="16938" y="6565"/>
                    <a:pt x="15894" y="6225"/>
                    <a:pt x="14876" y="5821"/>
                  </a:cubicBezTo>
                  <a:cubicBezTo>
                    <a:pt x="14354" y="5611"/>
                    <a:pt x="12789" y="4696"/>
                    <a:pt x="12095" y="3843"/>
                  </a:cubicBezTo>
                  <a:cubicBezTo>
                    <a:pt x="12089" y="3834"/>
                    <a:pt x="12081" y="3823"/>
                    <a:pt x="12075" y="3815"/>
                  </a:cubicBezTo>
                  <a:cubicBezTo>
                    <a:pt x="11166" y="2473"/>
                    <a:pt x="8786" y="1273"/>
                    <a:pt x="6719" y="682"/>
                  </a:cubicBezTo>
                  <a:cubicBezTo>
                    <a:pt x="6049" y="495"/>
                    <a:pt x="4718" y="219"/>
                    <a:pt x="3742" y="26"/>
                  </a:cubicBezTo>
                  <a:cubicBezTo>
                    <a:pt x="3648" y="9"/>
                    <a:pt x="3554" y="0"/>
                    <a:pt x="3462" y="0"/>
                  </a:cubicBezTo>
                  <a:close/>
                </a:path>
              </a:pathLst>
            </a:custGeom>
            <a:solidFill>
              <a:srgbClr val="93B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a:off x="1176600" y="1403275"/>
              <a:ext cx="733175" cy="881600"/>
            </a:xfrm>
            <a:custGeom>
              <a:avLst/>
              <a:gdLst/>
              <a:ahLst/>
              <a:cxnLst/>
              <a:rect l="l" t="t" r="r" b="b"/>
              <a:pathLst>
                <a:path w="29327" h="35264" extrusionOk="0">
                  <a:moveTo>
                    <a:pt x="7209" y="0"/>
                  </a:moveTo>
                  <a:cubicBezTo>
                    <a:pt x="6445" y="1666"/>
                    <a:pt x="6732" y="3393"/>
                    <a:pt x="5555" y="4690"/>
                  </a:cubicBezTo>
                  <a:cubicBezTo>
                    <a:pt x="4350" y="3284"/>
                    <a:pt x="3970" y="1465"/>
                    <a:pt x="2667" y="229"/>
                  </a:cubicBezTo>
                  <a:lnTo>
                    <a:pt x="2667" y="229"/>
                  </a:lnTo>
                  <a:cubicBezTo>
                    <a:pt x="3502" y="3744"/>
                    <a:pt x="5337" y="6844"/>
                    <a:pt x="7070" y="10289"/>
                  </a:cubicBezTo>
                  <a:cubicBezTo>
                    <a:pt x="4185" y="9904"/>
                    <a:pt x="2135" y="8526"/>
                    <a:pt x="0" y="7290"/>
                  </a:cubicBezTo>
                  <a:lnTo>
                    <a:pt x="0" y="7290"/>
                  </a:lnTo>
                  <a:cubicBezTo>
                    <a:pt x="179" y="8208"/>
                    <a:pt x="854" y="8596"/>
                    <a:pt x="1504" y="8997"/>
                  </a:cubicBezTo>
                  <a:cubicBezTo>
                    <a:pt x="2972" y="9904"/>
                    <a:pt x="4542" y="10601"/>
                    <a:pt x="6224" y="10981"/>
                  </a:cubicBezTo>
                  <a:cubicBezTo>
                    <a:pt x="7282" y="11221"/>
                    <a:pt x="7932" y="11795"/>
                    <a:pt x="8384" y="12783"/>
                  </a:cubicBezTo>
                  <a:cubicBezTo>
                    <a:pt x="9709" y="15679"/>
                    <a:pt x="11444" y="18329"/>
                    <a:pt x="13369" y="20859"/>
                  </a:cubicBezTo>
                  <a:cubicBezTo>
                    <a:pt x="13623" y="21194"/>
                    <a:pt x="14069" y="21482"/>
                    <a:pt x="13804" y="22293"/>
                  </a:cubicBezTo>
                  <a:cubicBezTo>
                    <a:pt x="9938" y="21975"/>
                    <a:pt x="6088" y="21384"/>
                    <a:pt x="1973" y="20053"/>
                  </a:cubicBezTo>
                  <a:lnTo>
                    <a:pt x="1973" y="20053"/>
                  </a:lnTo>
                  <a:cubicBezTo>
                    <a:pt x="2461" y="21217"/>
                    <a:pt x="3136" y="21476"/>
                    <a:pt x="3831" y="21668"/>
                  </a:cubicBezTo>
                  <a:cubicBezTo>
                    <a:pt x="7025" y="22550"/>
                    <a:pt x="10309" y="22893"/>
                    <a:pt x="13606" y="22949"/>
                  </a:cubicBezTo>
                  <a:cubicBezTo>
                    <a:pt x="14574" y="22966"/>
                    <a:pt x="15205" y="23105"/>
                    <a:pt x="15782" y="23867"/>
                  </a:cubicBezTo>
                  <a:cubicBezTo>
                    <a:pt x="17099" y="25602"/>
                    <a:pt x="18505" y="27270"/>
                    <a:pt x="20084" y="28780"/>
                  </a:cubicBezTo>
                  <a:cubicBezTo>
                    <a:pt x="20310" y="28994"/>
                    <a:pt x="20600" y="29223"/>
                    <a:pt x="20338" y="29795"/>
                  </a:cubicBezTo>
                  <a:cubicBezTo>
                    <a:pt x="18516" y="30512"/>
                    <a:pt x="16544" y="31212"/>
                    <a:pt x="14530" y="31820"/>
                  </a:cubicBezTo>
                  <a:cubicBezTo>
                    <a:pt x="12490" y="32437"/>
                    <a:pt x="10303" y="32404"/>
                    <a:pt x="8308" y="33263"/>
                  </a:cubicBezTo>
                  <a:cubicBezTo>
                    <a:pt x="8732" y="33461"/>
                    <a:pt x="9157" y="33527"/>
                    <a:pt x="9579" y="33527"/>
                  </a:cubicBezTo>
                  <a:cubicBezTo>
                    <a:pt x="10048" y="33527"/>
                    <a:pt x="10514" y="33446"/>
                    <a:pt x="10973" y="33374"/>
                  </a:cubicBezTo>
                  <a:cubicBezTo>
                    <a:pt x="14047" y="32897"/>
                    <a:pt x="17080" y="32166"/>
                    <a:pt x="19869" y="30780"/>
                  </a:cubicBezTo>
                  <a:cubicBezTo>
                    <a:pt x="20353" y="30540"/>
                    <a:pt x="20759" y="30431"/>
                    <a:pt x="21123" y="30431"/>
                  </a:cubicBezTo>
                  <a:cubicBezTo>
                    <a:pt x="21782" y="30431"/>
                    <a:pt x="22306" y="30787"/>
                    <a:pt x="22913" y="31380"/>
                  </a:cubicBezTo>
                  <a:cubicBezTo>
                    <a:pt x="24300" y="32738"/>
                    <a:pt x="25814" y="33957"/>
                    <a:pt x="27304" y="35263"/>
                  </a:cubicBezTo>
                  <a:cubicBezTo>
                    <a:pt x="27578" y="34778"/>
                    <a:pt x="27346" y="34568"/>
                    <a:pt x="27195" y="34401"/>
                  </a:cubicBezTo>
                  <a:cubicBezTo>
                    <a:pt x="26668" y="33812"/>
                    <a:pt x="26124" y="33232"/>
                    <a:pt x="25549" y="32696"/>
                  </a:cubicBezTo>
                  <a:cubicBezTo>
                    <a:pt x="24277" y="31514"/>
                    <a:pt x="24252" y="31514"/>
                    <a:pt x="25290" y="30041"/>
                  </a:cubicBezTo>
                  <a:cubicBezTo>
                    <a:pt x="26593" y="28197"/>
                    <a:pt x="27653" y="26224"/>
                    <a:pt x="28526" y="24151"/>
                  </a:cubicBezTo>
                  <a:cubicBezTo>
                    <a:pt x="28894" y="23284"/>
                    <a:pt x="29327" y="22408"/>
                    <a:pt x="29154" y="21362"/>
                  </a:cubicBezTo>
                  <a:lnTo>
                    <a:pt x="29154" y="21362"/>
                  </a:lnTo>
                  <a:cubicBezTo>
                    <a:pt x="28551" y="22221"/>
                    <a:pt x="28046" y="23128"/>
                    <a:pt x="27605" y="24062"/>
                  </a:cubicBezTo>
                  <a:cubicBezTo>
                    <a:pt x="26732" y="25912"/>
                    <a:pt x="25770" y="27717"/>
                    <a:pt x="24587" y="29396"/>
                  </a:cubicBezTo>
                  <a:cubicBezTo>
                    <a:pt x="24038" y="30176"/>
                    <a:pt x="23785" y="30545"/>
                    <a:pt x="23481" y="30545"/>
                  </a:cubicBezTo>
                  <a:cubicBezTo>
                    <a:pt x="23213" y="30545"/>
                    <a:pt x="22904" y="30258"/>
                    <a:pt x="22319" y="29714"/>
                  </a:cubicBezTo>
                  <a:cubicBezTo>
                    <a:pt x="21789" y="29218"/>
                    <a:pt x="21259" y="28724"/>
                    <a:pt x="20743" y="28210"/>
                  </a:cubicBezTo>
                  <a:cubicBezTo>
                    <a:pt x="18547" y="26032"/>
                    <a:pt x="18985" y="26453"/>
                    <a:pt x="20084" y="24257"/>
                  </a:cubicBezTo>
                  <a:cubicBezTo>
                    <a:pt x="20614" y="23192"/>
                    <a:pt x="21183" y="22146"/>
                    <a:pt x="21677" y="21069"/>
                  </a:cubicBezTo>
                  <a:cubicBezTo>
                    <a:pt x="22274" y="19771"/>
                    <a:pt x="22854" y="18457"/>
                    <a:pt x="22891" y="16954"/>
                  </a:cubicBezTo>
                  <a:lnTo>
                    <a:pt x="22891" y="16954"/>
                  </a:lnTo>
                  <a:cubicBezTo>
                    <a:pt x="21356" y="19730"/>
                    <a:pt x="20363" y="22787"/>
                    <a:pt x="18371" y="25563"/>
                  </a:cubicBezTo>
                  <a:cubicBezTo>
                    <a:pt x="17490" y="24458"/>
                    <a:pt x="16767" y="23443"/>
                    <a:pt x="15930" y="22536"/>
                  </a:cubicBezTo>
                  <a:cubicBezTo>
                    <a:pt x="15141" y="21677"/>
                    <a:pt x="15129" y="20954"/>
                    <a:pt x="15685" y="19905"/>
                  </a:cubicBezTo>
                  <a:cubicBezTo>
                    <a:pt x="17141" y="17160"/>
                    <a:pt x="18327" y="14289"/>
                    <a:pt x="18963" y="11224"/>
                  </a:cubicBezTo>
                  <a:cubicBezTo>
                    <a:pt x="19097" y="10568"/>
                    <a:pt x="19303" y="9912"/>
                    <a:pt x="18815" y="9226"/>
                  </a:cubicBezTo>
                  <a:cubicBezTo>
                    <a:pt x="17716" y="13076"/>
                    <a:pt x="16452" y="16814"/>
                    <a:pt x="14577" y="20578"/>
                  </a:cubicBezTo>
                  <a:cubicBezTo>
                    <a:pt x="13232" y="19085"/>
                    <a:pt x="12499" y="17598"/>
                    <a:pt x="11522" y="16293"/>
                  </a:cubicBezTo>
                  <a:cubicBezTo>
                    <a:pt x="10750" y="15255"/>
                    <a:pt x="10719" y="14423"/>
                    <a:pt x="11461" y="13280"/>
                  </a:cubicBezTo>
                  <a:cubicBezTo>
                    <a:pt x="13079" y="10783"/>
                    <a:pt x="14351" y="8091"/>
                    <a:pt x="15057" y="5167"/>
                  </a:cubicBezTo>
                  <a:cubicBezTo>
                    <a:pt x="15157" y="4760"/>
                    <a:pt x="15255" y="4366"/>
                    <a:pt x="14781" y="3521"/>
                  </a:cubicBezTo>
                  <a:cubicBezTo>
                    <a:pt x="13782" y="7457"/>
                    <a:pt x="12354" y="10719"/>
                    <a:pt x="10275" y="14027"/>
                  </a:cubicBezTo>
                  <a:cubicBezTo>
                    <a:pt x="9369" y="12289"/>
                    <a:pt x="8702" y="10777"/>
                    <a:pt x="7834" y="9393"/>
                  </a:cubicBezTo>
                  <a:cubicBezTo>
                    <a:pt x="6587" y="7413"/>
                    <a:pt x="5803" y="5524"/>
                    <a:pt x="7067" y="3186"/>
                  </a:cubicBezTo>
                  <a:cubicBezTo>
                    <a:pt x="7480" y="2416"/>
                    <a:pt x="7801" y="1286"/>
                    <a:pt x="7209" y="0"/>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308"/>
        <p:cNvGrpSpPr/>
        <p:nvPr/>
      </p:nvGrpSpPr>
      <p:grpSpPr>
        <a:xfrm>
          <a:off x="0" y="0"/>
          <a:ext cx="0" cy="0"/>
          <a:chOff x="0" y="0"/>
          <a:chExt cx="0" cy="0"/>
        </a:xfrm>
      </p:grpSpPr>
      <p:sp>
        <p:nvSpPr>
          <p:cNvPr id="309" name="Google Shape;309;p14"/>
          <p:cNvSpPr/>
          <p:nvPr/>
        </p:nvSpPr>
        <p:spPr>
          <a:xfrm>
            <a:off x="6296328" y="3374771"/>
            <a:ext cx="2847980" cy="1451033"/>
          </a:xfrm>
          <a:custGeom>
            <a:avLst/>
            <a:gdLst/>
            <a:ahLst/>
            <a:cxnLst/>
            <a:rect l="l" t="t" r="r" b="b"/>
            <a:pathLst>
              <a:path w="204633" h="120668" extrusionOk="0">
                <a:moveTo>
                  <a:pt x="192701" y="0"/>
                </a:moveTo>
                <a:cubicBezTo>
                  <a:pt x="191396" y="0"/>
                  <a:pt x="190081" y="101"/>
                  <a:pt x="188794" y="285"/>
                </a:cubicBezTo>
                <a:cubicBezTo>
                  <a:pt x="181484" y="1504"/>
                  <a:pt x="175393" y="7594"/>
                  <a:pt x="172955" y="13685"/>
                </a:cubicBezTo>
                <a:cubicBezTo>
                  <a:pt x="170519" y="20995"/>
                  <a:pt x="170519" y="31959"/>
                  <a:pt x="163209" y="31959"/>
                </a:cubicBezTo>
                <a:cubicBezTo>
                  <a:pt x="162495" y="32024"/>
                  <a:pt x="161781" y="32055"/>
                  <a:pt x="161067" y="32055"/>
                </a:cubicBezTo>
                <a:cubicBezTo>
                  <a:pt x="150841" y="32055"/>
                  <a:pt x="140615" y="25830"/>
                  <a:pt x="130389" y="25830"/>
                </a:cubicBezTo>
                <a:cubicBezTo>
                  <a:pt x="127928" y="25830"/>
                  <a:pt x="125467" y="26191"/>
                  <a:pt x="123005" y="27085"/>
                </a:cubicBezTo>
                <a:cubicBezTo>
                  <a:pt x="110535" y="30487"/>
                  <a:pt x="109670" y="51824"/>
                  <a:pt x="96845" y="51824"/>
                </a:cubicBezTo>
                <a:cubicBezTo>
                  <a:pt x="95889" y="51824"/>
                  <a:pt x="94866" y="51705"/>
                  <a:pt x="93766" y="51452"/>
                </a:cubicBezTo>
                <a:cubicBezTo>
                  <a:pt x="87602" y="49910"/>
                  <a:pt x="81925" y="48369"/>
                  <a:pt x="76119" y="48369"/>
                </a:cubicBezTo>
                <a:cubicBezTo>
                  <a:pt x="72745" y="48369"/>
                  <a:pt x="69328" y="48889"/>
                  <a:pt x="65746" y="50232"/>
                </a:cubicBezTo>
                <a:cubicBezTo>
                  <a:pt x="53562" y="55107"/>
                  <a:pt x="54782" y="72162"/>
                  <a:pt x="43817" y="75817"/>
                </a:cubicBezTo>
                <a:cubicBezTo>
                  <a:pt x="22202" y="84578"/>
                  <a:pt x="8726" y="101191"/>
                  <a:pt x="0" y="120667"/>
                </a:cubicBezTo>
                <a:lnTo>
                  <a:pt x="204630" y="120667"/>
                </a:lnTo>
                <a:lnTo>
                  <a:pt x="204630" y="4658"/>
                </a:lnTo>
                <a:lnTo>
                  <a:pt x="204633" y="4658"/>
                </a:lnTo>
                <a:cubicBezTo>
                  <a:pt x="201950" y="1296"/>
                  <a:pt x="197391" y="0"/>
                  <a:pt x="192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5" y="4067174"/>
            <a:ext cx="9144068" cy="1098343"/>
          </a:xfrm>
          <a:custGeom>
            <a:avLst/>
            <a:gdLst/>
            <a:ahLst/>
            <a:cxnLst/>
            <a:rect l="l" t="t" r="r" b="b"/>
            <a:pathLst>
              <a:path w="257380" h="61506" extrusionOk="0">
                <a:moveTo>
                  <a:pt x="16205" y="1"/>
                </a:moveTo>
                <a:cubicBezTo>
                  <a:pt x="10605" y="1"/>
                  <a:pt x="5058" y="733"/>
                  <a:pt x="1" y="2427"/>
                </a:cubicBezTo>
                <a:lnTo>
                  <a:pt x="1" y="61505"/>
                </a:lnTo>
                <a:lnTo>
                  <a:pt x="257380" y="61505"/>
                </a:lnTo>
                <a:lnTo>
                  <a:pt x="257380" y="32527"/>
                </a:lnTo>
                <a:cubicBezTo>
                  <a:pt x="238342" y="36434"/>
                  <a:pt x="219267" y="38205"/>
                  <a:pt x="200200" y="38205"/>
                </a:cubicBezTo>
                <a:cubicBezTo>
                  <a:pt x="147836" y="38205"/>
                  <a:pt x="95525" y="24848"/>
                  <a:pt x="44179" y="5688"/>
                </a:cubicBezTo>
                <a:cubicBezTo>
                  <a:pt x="36342" y="2330"/>
                  <a:pt x="26190" y="1"/>
                  <a:pt x="162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4"/>
          <p:cNvSpPr/>
          <p:nvPr/>
        </p:nvSpPr>
        <p:spPr>
          <a:xfrm rot="9794667">
            <a:off x="8399202" y="304746"/>
            <a:ext cx="895831" cy="1718296"/>
          </a:xfrm>
          <a:custGeom>
            <a:avLst/>
            <a:gdLst/>
            <a:ahLst/>
            <a:cxnLst/>
            <a:rect l="l" t="t" r="r" b="b"/>
            <a:pathLst>
              <a:path w="17180" h="32953" extrusionOk="0">
                <a:moveTo>
                  <a:pt x="15690" y="0"/>
                </a:moveTo>
                <a:cubicBezTo>
                  <a:pt x="15604" y="0"/>
                  <a:pt x="15548" y="65"/>
                  <a:pt x="15499" y="131"/>
                </a:cubicBezTo>
                <a:cubicBezTo>
                  <a:pt x="15454" y="189"/>
                  <a:pt x="15419" y="256"/>
                  <a:pt x="15390" y="323"/>
                </a:cubicBezTo>
                <a:cubicBezTo>
                  <a:pt x="14956" y="1339"/>
                  <a:pt x="14562" y="2367"/>
                  <a:pt x="14387" y="3467"/>
                </a:cubicBezTo>
                <a:cubicBezTo>
                  <a:pt x="14374" y="3551"/>
                  <a:pt x="14393" y="3659"/>
                  <a:pt x="14233" y="3733"/>
                </a:cubicBezTo>
                <a:cubicBezTo>
                  <a:pt x="14153" y="3321"/>
                  <a:pt x="14061" y="2929"/>
                  <a:pt x="14003" y="2530"/>
                </a:cubicBezTo>
                <a:cubicBezTo>
                  <a:pt x="13906" y="1876"/>
                  <a:pt x="13809" y="1222"/>
                  <a:pt x="13612" y="586"/>
                </a:cubicBezTo>
                <a:cubicBezTo>
                  <a:pt x="13582" y="489"/>
                  <a:pt x="13589" y="321"/>
                  <a:pt x="13459" y="321"/>
                </a:cubicBezTo>
                <a:cubicBezTo>
                  <a:pt x="13455" y="321"/>
                  <a:pt x="13450" y="321"/>
                  <a:pt x="13446" y="321"/>
                </a:cubicBezTo>
                <a:cubicBezTo>
                  <a:pt x="13288" y="334"/>
                  <a:pt x="13292" y="503"/>
                  <a:pt x="13298" y="627"/>
                </a:cubicBezTo>
                <a:cubicBezTo>
                  <a:pt x="13336" y="1658"/>
                  <a:pt x="13413" y="2682"/>
                  <a:pt x="13738" y="3671"/>
                </a:cubicBezTo>
                <a:cubicBezTo>
                  <a:pt x="13816" y="3910"/>
                  <a:pt x="13971" y="4172"/>
                  <a:pt x="13926" y="4388"/>
                </a:cubicBezTo>
                <a:cubicBezTo>
                  <a:pt x="13806" y="4946"/>
                  <a:pt x="13591" y="5482"/>
                  <a:pt x="13415" y="6026"/>
                </a:cubicBezTo>
                <a:cubicBezTo>
                  <a:pt x="13158" y="4943"/>
                  <a:pt x="12670" y="3979"/>
                  <a:pt x="12289" y="2939"/>
                </a:cubicBezTo>
                <a:cubicBezTo>
                  <a:pt x="12222" y="3005"/>
                  <a:pt x="12201" y="3017"/>
                  <a:pt x="12194" y="3035"/>
                </a:cubicBezTo>
                <a:cubicBezTo>
                  <a:pt x="12180" y="3073"/>
                  <a:pt x="12163" y="3114"/>
                  <a:pt x="12163" y="3155"/>
                </a:cubicBezTo>
                <a:cubicBezTo>
                  <a:pt x="12180" y="4426"/>
                  <a:pt x="12342" y="5668"/>
                  <a:pt x="12934" y="6818"/>
                </a:cubicBezTo>
                <a:cubicBezTo>
                  <a:pt x="13004" y="6954"/>
                  <a:pt x="13062" y="7064"/>
                  <a:pt x="13003" y="7226"/>
                </a:cubicBezTo>
                <a:cubicBezTo>
                  <a:pt x="12699" y="8053"/>
                  <a:pt x="12409" y="8885"/>
                  <a:pt x="12112" y="9717"/>
                </a:cubicBezTo>
                <a:cubicBezTo>
                  <a:pt x="12077" y="9814"/>
                  <a:pt x="12038" y="9909"/>
                  <a:pt x="12001" y="10005"/>
                </a:cubicBezTo>
                <a:cubicBezTo>
                  <a:pt x="11908" y="8346"/>
                  <a:pt x="11633" y="6755"/>
                  <a:pt x="11000" y="5209"/>
                </a:cubicBezTo>
                <a:cubicBezTo>
                  <a:pt x="10906" y="5335"/>
                  <a:pt x="10923" y="5455"/>
                  <a:pt x="10927" y="5564"/>
                </a:cubicBezTo>
                <a:cubicBezTo>
                  <a:pt x="10938" y="5963"/>
                  <a:pt x="10930" y="6365"/>
                  <a:pt x="10988" y="6759"/>
                </a:cubicBezTo>
                <a:cubicBezTo>
                  <a:pt x="11181" y="8066"/>
                  <a:pt x="11212" y="9401"/>
                  <a:pt x="11692" y="10655"/>
                </a:cubicBezTo>
                <a:cubicBezTo>
                  <a:pt x="11731" y="10754"/>
                  <a:pt x="11699" y="10841"/>
                  <a:pt x="11664" y="10930"/>
                </a:cubicBezTo>
                <a:cubicBezTo>
                  <a:pt x="11192" y="12133"/>
                  <a:pt x="10776" y="13357"/>
                  <a:pt x="10264" y="14544"/>
                </a:cubicBezTo>
                <a:cubicBezTo>
                  <a:pt x="10219" y="14647"/>
                  <a:pt x="10203" y="14778"/>
                  <a:pt x="10055" y="14856"/>
                </a:cubicBezTo>
                <a:cubicBezTo>
                  <a:pt x="9757" y="12580"/>
                  <a:pt x="9596" y="10305"/>
                  <a:pt x="8826" y="8121"/>
                </a:cubicBezTo>
                <a:cubicBezTo>
                  <a:pt x="8669" y="8228"/>
                  <a:pt x="8709" y="8341"/>
                  <a:pt x="8706" y="8438"/>
                </a:cubicBezTo>
                <a:cubicBezTo>
                  <a:pt x="8641" y="10788"/>
                  <a:pt x="9090" y="13054"/>
                  <a:pt x="9795" y="15279"/>
                </a:cubicBezTo>
                <a:cubicBezTo>
                  <a:pt x="9833" y="15398"/>
                  <a:pt x="9840" y="15497"/>
                  <a:pt x="9788" y="15611"/>
                </a:cubicBezTo>
                <a:cubicBezTo>
                  <a:pt x="9248" y="16816"/>
                  <a:pt x="8711" y="18024"/>
                  <a:pt x="8170" y="19229"/>
                </a:cubicBezTo>
                <a:cubicBezTo>
                  <a:pt x="8134" y="19305"/>
                  <a:pt x="8129" y="19420"/>
                  <a:pt x="7980" y="19441"/>
                </a:cubicBezTo>
                <a:cubicBezTo>
                  <a:pt x="7710" y="18003"/>
                  <a:pt x="7293" y="16604"/>
                  <a:pt x="6885" y="15205"/>
                </a:cubicBezTo>
                <a:cubicBezTo>
                  <a:pt x="6478" y="13805"/>
                  <a:pt x="6194" y="12368"/>
                  <a:pt x="5614" y="11018"/>
                </a:cubicBezTo>
                <a:cubicBezTo>
                  <a:pt x="5498" y="11373"/>
                  <a:pt x="5474" y="11726"/>
                  <a:pt x="5501" y="12080"/>
                </a:cubicBezTo>
                <a:cubicBezTo>
                  <a:pt x="5569" y="13017"/>
                  <a:pt x="5772" y="13930"/>
                  <a:pt x="6019" y="14832"/>
                </a:cubicBezTo>
                <a:cubicBezTo>
                  <a:pt x="6449" y="16398"/>
                  <a:pt x="6799" y="17999"/>
                  <a:pt x="7676" y="19406"/>
                </a:cubicBezTo>
                <a:cubicBezTo>
                  <a:pt x="7794" y="19596"/>
                  <a:pt x="7900" y="19819"/>
                  <a:pt x="7783" y="20059"/>
                </a:cubicBezTo>
                <a:cubicBezTo>
                  <a:pt x="7089" y="21488"/>
                  <a:pt x="6626" y="23011"/>
                  <a:pt x="5999" y="24469"/>
                </a:cubicBezTo>
                <a:cubicBezTo>
                  <a:pt x="5946" y="24597"/>
                  <a:pt x="5886" y="24724"/>
                  <a:pt x="5830" y="24851"/>
                </a:cubicBezTo>
                <a:cubicBezTo>
                  <a:pt x="5802" y="24846"/>
                  <a:pt x="5773" y="24843"/>
                  <a:pt x="5745" y="24837"/>
                </a:cubicBezTo>
                <a:cubicBezTo>
                  <a:pt x="5769" y="23999"/>
                  <a:pt x="5536" y="23197"/>
                  <a:pt x="5419" y="22380"/>
                </a:cubicBezTo>
                <a:cubicBezTo>
                  <a:pt x="5172" y="20652"/>
                  <a:pt x="4835" y="18946"/>
                  <a:pt x="4365" y="17261"/>
                </a:cubicBezTo>
                <a:cubicBezTo>
                  <a:pt x="4104" y="16329"/>
                  <a:pt x="3674" y="15456"/>
                  <a:pt x="3456" y="14513"/>
                </a:cubicBezTo>
                <a:cubicBezTo>
                  <a:pt x="3435" y="14423"/>
                  <a:pt x="3405" y="14302"/>
                  <a:pt x="3286" y="14302"/>
                </a:cubicBezTo>
                <a:cubicBezTo>
                  <a:pt x="3279" y="14302"/>
                  <a:pt x="3272" y="14302"/>
                  <a:pt x="3264" y="14303"/>
                </a:cubicBezTo>
                <a:cubicBezTo>
                  <a:pt x="3123" y="14317"/>
                  <a:pt x="3142" y="14452"/>
                  <a:pt x="3126" y="14551"/>
                </a:cubicBezTo>
                <a:cubicBezTo>
                  <a:pt x="3116" y="14613"/>
                  <a:pt x="3120" y="14677"/>
                  <a:pt x="3123" y="14740"/>
                </a:cubicBezTo>
                <a:cubicBezTo>
                  <a:pt x="3211" y="16970"/>
                  <a:pt x="3421" y="19181"/>
                  <a:pt x="3963" y="21354"/>
                </a:cubicBezTo>
                <a:cubicBezTo>
                  <a:pt x="4317" y="22777"/>
                  <a:pt x="4750" y="24167"/>
                  <a:pt x="5414" y="25478"/>
                </a:cubicBezTo>
                <a:cubicBezTo>
                  <a:pt x="5487" y="25619"/>
                  <a:pt x="5467" y="25733"/>
                  <a:pt x="5421" y="25866"/>
                </a:cubicBezTo>
                <a:cubicBezTo>
                  <a:pt x="5229" y="26432"/>
                  <a:pt x="5040" y="26999"/>
                  <a:pt x="4855" y="27569"/>
                </a:cubicBezTo>
                <a:cubicBezTo>
                  <a:pt x="4700" y="28046"/>
                  <a:pt x="4557" y="28522"/>
                  <a:pt x="4409" y="28994"/>
                </a:cubicBezTo>
                <a:cubicBezTo>
                  <a:pt x="4327" y="28979"/>
                  <a:pt x="4320" y="28937"/>
                  <a:pt x="4313" y="28896"/>
                </a:cubicBezTo>
                <a:cubicBezTo>
                  <a:pt x="4091" y="27538"/>
                  <a:pt x="3582" y="26265"/>
                  <a:pt x="3120" y="24981"/>
                </a:cubicBezTo>
                <a:cubicBezTo>
                  <a:pt x="2295" y="22678"/>
                  <a:pt x="1276" y="20447"/>
                  <a:pt x="585" y="18093"/>
                </a:cubicBezTo>
                <a:cubicBezTo>
                  <a:pt x="527" y="17893"/>
                  <a:pt x="451" y="17697"/>
                  <a:pt x="374" y="17501"/>
                </a:cubicBezTo>
                <a:cubicBezTo>
                  <a:pt x="346" y="17428"/>
                  <a:pt x="294" y="17364"/>
                  <a:pt x="211" y="17364"/>
                </a:cubicBezTo>
                <a:cubicBezTo>
                  <a:pt x="202" y="17364"/>
                  <a:pt x="193" y="17365"/>
                  <a:pt x="184" y="17367"/>
                </a:cubicBezTo>
                <a:cubicBezTo>
                  <a:pt x="85" y="17382"/>
                  <a:pt x="54" y="17467"/>
                  <a:pt x="47" y="17554"/>
                </a:cubicBezTo>
                <a:cubicBezTo>
                  <a:pt x="29" y="17774"/>
                  <a:pt x="0" y="17992"/>
                  <a:pt x="12" y="18213"/>
                </a:cubicBezTo>
                <a:cubicBezTo>
                  <a:pt x="91" y="20012"/>
                  <a:pt x="696" y="21690"/>
                  <a:pt x="1215" y="23385"/>
                </a:cubicBezTo>
                <a:cubicBezTo>
                  <a:pt x="1896" y="25598"/>
                  <a:pt x="3127" y="27562"/>
                  <a:pt x="4070" y="29658"/>
                </a:cubicBezTo>
                <a:cubicBezTo>
                  <a:pt x="4136" y="29804"/>
                  <a:pt x="4158" y="29924"/>
                  <a:pt x="4120" y="30074"/>
                </a:cubicBezTo>
                <a:cubicBezTo>
                  <a:pt x="3929" y="30816"/>
                  <a:pt x="3751" y="31563"/>
                  <a:pt x="3648" y="32325"/>
                </a:cubicBezTo>
                <a:cubicBezTo>
                  <a:pt x="3624" y="32510"/>
                  <a:pt x="3603" y="32696"/>
                  <a:pt x="3641" y="32953"/>
                </a:cubicBezTo>
                <a:cubicBezTo>
                  <a:pt x="3825" y="32665"/>
                  <a:pt x="3911" y="32411"/>
                  <a:pt x="3978" y="32154"/>
                </a:cubicBezTo>
                <a:cubicBezTo>
                  <a:pt x="4189" y="31351"/>
                  <a:pt x="4330" y="30531"/>
                  <a:pt x="4553" y="29732"/>
                </a:cubicBezTo>
                <a:cubicBezTo>
                  <a:pt x="4609" y="29528"/>
                  <a:pt x="4700" y="29409"/>
                  <a:pt x="4896" y="29333"/>
                </a:cubicBezTo>
                <a:cubicBezTo>
                  <a:pt x="5809" y="28980"/>
                  <a:pt x="6662" y="28501"/>
                  <a:pt x="7530" y="28055"/>
                </a:cubicBezTo>
                <a:cubicBezTo>
                  <a:pt x="9664" y="26957"/>
                  <a:pt x="11686" y="25675"/>
                  <a:pt x="13714" y="24395"/>
                </a:cubicBezTo>
                <a:cubicBezTo>
                  <a:pt x="14633" y="23815"/>
                  <a:pt x="15489" y="23161"/>
                  <a:pt x="16299" y="22444"/>
                </a:cubicBezTo>
                <a:cubicBezTo>
                  <a:pt x="16423" y="22334"/>
                  <a:pt x="16589" y="22205"/>
                  <a:pt x="16467" y="22020"/>
                </a:cubicBezTo>
                <a:cubicBezTo>
                  <a:pt x="16416" y="21943"/>
                  <a:pt x="16359" y="21915"/>
                  <a:pt x="16298" y="21915"/>
                </a:cubicBezTo>
                <a:cubicBezTo>
                  <a:pt x="16209" y="21915"/>
                  <a:pt x="16113" y="21977"/>
                  <a:pt x="16024" y="22028"/>
                </a:cubicBezTo>
                <a:cubicBezTo>
                  <a:pt x="14149" y="23110"/>
                  <a:pt x="12204" y="24053"/>
                  <a:pt x="10247" y="24978"/>
                </a:cubicBezTo>
                <a:cubicBezTo>
                  <a:pt x="8332" y="25884"/>
                  <a:pt x="6542" y="26999"/>
                  <a:pt x="5011" y="28491"/>
                </a:cubicBezTo>
                <a:cubicBezTo>
                  <a:pt x="4996" y="28506"/>
                  <a:pt x="4962" y="28502"/>
                  <a:pt x="4913" y="28513"/>
                </a:cubicBezTo>
                <a:cubicBezTo>
                  <a:pt x="5363" y="27055"/>
                  <a:pt x="5821" y="25627"/>
                  <a:pt x="6356" y="24223"/>
                </a:cubicBezTo>
                <a:cubicBezTo>
                  <a:pt x="6397" y="24116"/>
                  <a:pt x="6441" y="24019"/>
                  <a:pt x="6578" y="23983"/>
                </a:cubicBezTo>
                <a:cubicBezTo>
                  <a:pt x="7039" y="23863"/>
                  <a:pt x="7464" y="23650"/>
                  <a:pt x="7879" y="23425"/>
                </a:cubicBezTo>
                <a:cubicBezTo>
                  <a:pt x="10515" y="21994"/>
                  <a:pt x="12931" y="20230"/>
                  <a:pt x="15320" y="18431"/>
                </a:cubicBezTo>
                <a:cubicBezTo>
                  <a:pt x="15430" y="18349"/>
                  <a:pt x="15543" y="18234"/>
                  <a:pt x="15454" y="18085"/>
                </a:cubicBezTo>
                <a:cubicBezTo>
                  <a:pt x="15410" y="18009"/>
                  <a:pt x="15351" y="17983"/>
                  <a:pt x="15287" y="17983"/>
                </a:cubicBezTo>
                <a:cubicBezTo>
                  <a:pt x="15223" y="17983"/>
                  <a:pt x="15154" y="18009"/>
                  <a:pt x="15090" y="18038"/>
                </a:cubicBezTo>
                <a:cubicBezTo>
                  <a:pt x="14936" y="18107"/>
                  <a:pt x="14788" y="18185"/>
                  <a:pt x="14638" y="18263"/>
                </a:cubicBezTo>
                <a:cubicBezTo>
                  <a:pt x="12481" y="19376"/>
                  <a:pt x="10334" y="20504"/>
                  <a:pt x="8398" y="21987"/>
                </a:cubicBezTo>
                <a:cubicBezTo>
                  <a:pt x="7860" y="22397"/>
                  <a:pt x="7336" y="22829"/>
                  <a:pt x="6806" y="23251"/>
                </a:cubicBezTo>
                <a:lnTo>
                  <a:pt x="6806" y="23251"/>
                </a:lnTo>
                <a:cubicBezTo>
                  <a:pt x="6806" y="23215"/>
                  <a:pt x="6798" y="23173"/>
                  <a:pt x="6811" y="23144"/>
                </a:cubicBezTo>
                <a:cubicBezTo>
                  <a:pt x="7437" y="21686"/>
                  <a:pt x="7911" y="20169"/>
                  <a:pt x="8610" y="18742"/>
                </a:cubicBezTo>
                <a:cubicBezTo>
                  <a:pt x="8694" y="18567"/>
                  <a:pt x="8799" y="18470"/>
                  <a:pt x="8994" y="18418"/>
                </a:cubicBezTo>
                <a:cubicBezTo>
                  <a:pt x="9327" y="18326"/>
                  <a:pt x="9654" y="18212"/>
                  <a:pt x="9960" y="18042"/>
                </a:cubicBezTo>
                <a:cubicBezTo>
                  <a:pt x="11799" y="17026"/>
                  <a:pt x="13562" y="15888"/>
                  <a:pt x="15268" y="14663"/>
                </a:cubicBezTo>
                <a:cubicBezTo>
                  <a:pt x="15701" y="14352"/>
                  <a:pt x="16113" y="14008"/>
                  <a:pt x="16529" y="13672"/>
                </a:cubicBezTo>
                <a:cubicBezTo>
                  <a:pt x="16651" y="13573"/>
                  <a:pt x="16807" y="13431"/>
                  <a:pt x="16720" y="13281"/>
                </a:cubicBezTo>
                <a:cubicBezTo>
                  <a:pt x="16692" y="13235"/>
                  <a:pt x="16659" y="13217"/>
                  <a:pt x="16624" y="13217"/>
                </a:cubicBezTo>
                <a:cubicBezTo>
                  <a:pt x="16541" y="13217"/>
                  <a:pt x="16445" y="13309"/>
                  <a:pt x="16370" y="13343"/>
                </a:cubicBezTo>
                <a:cubicBezTo>
                  <a:pt x="14726" y="14095"/>
                  <a:pt x="13196" y="15051"/>
                  <a:pt x="11697" y="16053"/>
                </a:cubicBezTo>
                <a:cubicBezTo>
                  <a:pt x="10810" y="16644"/>
                  <a:pt x="9945" y="17273"/>
                  <a:pt x="9071" y="17886"/>
                </a:cubicBezTo>
                <a:lnTo>
                  <a:pt x="9071" y="17886"/>
                </a:lnTo>
                <a:cubicBezTo>
                  <a:pt x="9040" y="17772"/>
                  <a:pt x="9122" y="17690"/>
                  <a:pt x="9164" y="17605"/>
                </a:cubicBezTo>
                <a:cubicBezTo>
                  <a:pt x="9819" y="16276"/>
                  <a:pt x="10398" y="14913"/>
                  <a:pt x="10976" y="13551"/>
                </a:cubicBezTo>
                <a:cubicBezTo>
                  <a:pt x="11096" y="13269"/>
                  <a:pt x="11183" y="12984"/>
                  <a:pt x="11514" y="12984"/>
                </a:cubicBezTo>
                <a:cubicBezTo>
                  <a:pt x="11559" y="12984"/>
                  <a:pt x="11608" y="12989"/>
                  <a:pt x="11662" y="13000"/>
                </a:cubicBezTo>
                <a:cubicBezTo>
                  <a:pt x="11666" y="13001"/>
                  <a:pt x="11671" y="13002"/>
                  <a:pt x="11675" y="13002"/>
                </a:cubicBezTo>
                <a:cubicBezTo>
                  <a:pt x="11709" y="13002"/>
                  <a:pt x="11747" y="12979"/>
                  <a:pt x="11782" y="12967"/>
                </a:cubicBezTo>
                <a:cubicBezTo>
                  <a:pt x="13380" y="12358"/>
                  <a:pt x="14995" y="11787"/>
                  <a:pt x="16363" y="10709"/>
                </a:cubicBezTo>
                <a:cubicBezTo>
                  <a:pt x="16447" y="10642"/>
                  <a:pt x="16604" y="10601"/>
                  <a:pt x="16525" y="10453"/>
                </a:cubicBezTo>
                <a:cubicBezTo>
                  <a:pt x="16492" y="10392"/>
                  <a:pt x="16446" y="10373"/>
                  <a:pt x="16396" y="10373"/>
                </a:cubicBezTo>
                <a:cubicBezTo>
                  <a:pt x="16336" y="10373"/>
                  <a:pt x="16271" y="10399"/>
                  <a:pt x="16213" y="10417"/>
                </a:cubicBezTo>
                <a:cubicBezTo>
                  <a:pt x="14657" y="10884"/>
                  <a:pt x="13145" y="11447"/>
                  <a:pt x="11788" y="12365"/>
                </a:cubicBezTo>
                <a:cubicBezTo>
                  <a:pt x="11689" y="12431"/>
                  <a:pt x="11592" y="12527"/>
                  <a:pt x="11455" y="12527"/>
                </a:cubicBezTo>
                <a:cubicBezTo>
                  <a:pt x="11448" y="12527"/>
                  <a:pt x="11442" y="12527"/>
                  <a:pt x="11435" y="12526"/>
                </a:cubicBezTo>
                <a:cubicBezTo>
                  <a:pt x="11432" y="12485"/>
                  <a:pt x="11425" y="12463"/>
                  <a:pt x="11432" y="12444"/>
                </a:cubicBezTo>
                <a:cubicBezTo>
                  <a:pt x="11840" y="11375"/>
                  <a:pt x="12249" y="10305"/>
                  <a:pt x="12658" y="9237"/>
                </a:cubicBezTo>
                <a:cubicBezTo>
                  <a:pt x="12688" y="9155"/>
                  <a:pt x="12728" y="9092"/>
                  <a:pt x="12814" y="9051"/>
                </a:cubicBezTo>
                <a:cubicBezTo>
                  <a:pt x="13436" y="8761"/>
                  <a:pt x="13975" y="8337"/>
                  <a:pt x="14523" y="7934"/>
                </a:cubicBezTo>
                <a:cubicBezTo>
                  <a:pt x="15227" y="7421"/>
                  <a:pt x="15939" y="6903"/>
                  <a:pt x="16284" y="6049"/>
                </a:cubicBezTo>
                <a:cubicBezTo>
                  <a:pt x="16325" y="5949"/>
                  <a:pt x="16442" y="5843"/>
                  <a:pt x="16333" y="5737"/>
                </a:cubicBezTo>
                <a:cubicBezTo>
                  <a:pt x="16300" y="5705"/>
                  <a:pt x="16264" y="5693"/>
                  <a:pt x="16226" y="5693"/>
                </a:cubicBezTo>
                <a:cubicBezTo>
                  <a:pt x="16153" y="5693"/>
                  <a:pt x="16076" y="5739"/>
                  <a:pt x="16010" y="5768"/>
                </a:cubicBezTo>
                <a:cubicBezTo>
                  <a:pt x="15732" y="5892"/>
                  <a:pt x="15475" y="6058"/>
                  <a:pt x="15241" y="6255"/>
                </a:cubicBezTo>
                <a:cubicBezTo>
                  <a:pt x="14492" y="6884"/>
                  <a:pt x="13824" y="7600"/>
                  <a:pt x="13182" y="8335"/>
                </a:cubicBezTo>
                <a:cubicBezTo>
                  <a:pt x="13123" y="8402"/>
                  <a:pt x="13081" y="8499"/>
                  <a:pt x="12976" y="8499"/>
                </a:cubicBezTo>
                <a:cubicBezTo>
                  <a:pt x="12965" y="8499"/>
                  <a:pt x="12953" y="8498"/>
                  <a:pt x="12941" y="8496"/>
                </a:cubicBezTo>
                <a:cubicBezTo>
                  <a:pt x="12893" y="8427"/>
                  <a:pt x="12935" y="8372"/>
                  <a:pt x="12956" y="8315"/>
                </a:cubicBezTo>
                <a:cubicBezTo>
                  <a:pt x="13244" y="7548"/>
                  <a:pt x="13540" y="6784"/>
                  <a:pt x="13813" y="6012"/>
                </a:cubicBezTo>
                <a:cubicBezTo>
                  <a:pt x="13900" y="5763"/>
                  <a:pt x="14053" y="5668"/>
                  <a:pt x="14288" y="5578"/>
                </a:cubicBezTo>
                <a:cubicBezTo>
                  <a:pt x="15386" y="5163"/>
                  <a:pt x="16354" y="4562"/>
                  <a:pt x="17034" y="3572"/>
                </a:cubicBezTo>
                <a:cubicBezTo>
                  <a:pt x="17088" y="3496"/>
                  <a:pt x="17180" y="3416"/>
                  <a:pt x="17104" y="3321"/>
                </a:cubicBezTo>
                <a:cubicBezTo>
                  <a:pt x="17077" y="3287"/>
                  <a:pt x="17049" y="3275"/>
                  <a:pt x="17022" y="3275"/>
                </a:cubicBezTo>
                <a:cubicBezTo>
                  <a:pt x="16964" y="3275"/>
                  <a:pt x="16907" y="3332"/>
                  <a:pt x="16855" y="3359"/>
                </a:cubicBezTo>
                <a:cubicBezTo>
                  <a:pt x="15931" y="3839"/>
                  <a:pt x="15021" y="4340"/>
                  <a:pt x="14267" y="5078"/>
                </a:cubicBezTo>
                <a:cubicBezTo>
                  <a:pt x="14235" y="5109"/>
                  <a:pt x="14205" y="5158"/>
                  <a:pt x="14161" y="5158"/>
                </a:cubicBezTo>
                <a:cubicBezTo>
                  <a:pt x="14146" y="5158"/>
                  <a:pt x="14131" y="5154"/>
                  <a:pt x="14113" y="5142"/>
                </a:cubicBezTo>
                <a:cubicBezTo>
                  <a:pt x="14067" y="5111"/>
                  <a:pt x="14071" y="5042"/>
                  <a:pt x="14096" y="4998"/>
                </a:cubicBezTo>
                <a:cubicBezTo>
                  <a:pt x="14352" y="4542"/>
                  <a:pt x="14462" y="4013"/>
                  <a:pt x="14782" y="3592"/>
                </a:cubicBezTo>
                <a:cubicBezTo>
                  <a:pt x="15238" y="2994"/>
                  <a:pt x="15622" y="2355"/>
                  <a:pt x="15866" y="1645"/>
                </a:cubicBezTo>
                <a:cubicBezTo>
                  <a:pt x="16025" y="1175"/>
                  <a:pt x="15962" y="688"/>
                  <a:pt x="15906" y="208"/>
                </a:cubicBezTo>
                <a:cubicBezTo>
                  <a:pt x="15896" y="111"/>
                  <a:pt x="15839" y="31"/>
                  <a:pt x="15733" y="5"/>
                </a:cubicBezTo>
                <a:cubicBezTo>
                  <a:pt x="15718" y="2"/>
                  <a:pt x="15704" y="0"/>
                  <a:pt x="156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14"/>
          <p:cNvGrpSpPr/>
          <p:nvPr/>
        </p:nvGrpSpPr>
        <p:grpSpPr>
          <a:xfrm rot="10800000" flipH="1">
            <a:off x="8084428" y="-172719"/>
            <a:ext cx="1078007" cy="1379029"/>
            <a:chOff x="1099800" y="1282875"/>
            <a:chExt cx="881950" cy="1128225"/>
          </a:xfrm>
        </p:grpSpPr>
        <p:sp>
          <p:nvSpPr>
            <p:cNvPr id="313" name="Google Shape;313;p14"/>
            <p:cNvSpPr/>
            <p:nvPr/>
          </p:nvSpPr>
          <p:spPr>
            <a:xfrm>
              <a:off x="1099800" y="1282875"/>
              <a:ext cx="881950" cy="1128225"/>
            </a:xfrm>
            <a:custGeom>
              <a:avLst/>
              <a:gdLst/>
              <a:ahLst/>
              <a:cxnLst/>
              <a:rect l="l" t="t" r="r" b="b"/>
              <a:pathLst>
                <a:path w="35278" h="45129" extrusionOk="0">
                  <a:moveTo>
                    <a:pt x="3462" y="0"/>
                  </a:moveTo>
                  <a:cubicBezTo>
                    <a:pt x="2611" y="0"/>
                    <a:pt x="1897" y="727"/>
                    <a:pt x="1970" y="1611"/>
                  </a:cubicBezTo>
                  <a:lnTo>
                    <a:pt x="1970" y="1630"/>
                  </a:lnTo>
                  <a:cubicBezTo>
                    <a:pt x="2141" y="3583"/>
                    <a:pt x="1652" y="5438"/>
                    <a:pt x="1016" y="7243"/>
                  </a:cubicBezTo>
                  <a:cubicBezTo>
                    <a:pt x="71" y="9910"/>
                    <a:pt x="4" y="12530"/>
                    <a:pt x="1248" y="15111"/>
                  </a:cubicBezTo>
                  <a:cubicBezTo>
                    <a:pt x="1549" y="15730"/>
                    <a:pt x="1786" y="16438"/>
                    <a:pt x="1532" y="17022"/>
                  </a:cubicBezTo>
                  <a:cubicBezTo>
                    <a:pt x="606" y="19147"/>
                    <a:pt x="1" y="24423"/>
                    <a:pt x="6" y="24875"/>
                  </a:cubicBezTo>
                  <a:cubicBezTo>
                    <a:pt x="46" y="28599"/>
                    <a:pt x="1647" y="31545"/>
                    <a:pt x="4492" y="33866"/>
                  </a:cubicBezTo>
                  <a:cubicBezTo>
                    <a:pt x="5120" y="34382"/>
                    <a:pt x="5592" y="34974"/>
                    <a:pt x="5773" y="35788"/>
                  </a:cubicBezTo>
                  <a:cubicBezTo>
                    <a:pt x="6136" y="37445"/>
                    <a:pt x="7606" y="42149"/>
                    <a:pt x="9832" y="43589"/>
                  </a:cubicBezTo>
                  <a:cubicBezTo>
                    <a:pt x="11626" y="44612"/>
                    <a:pt x="13466" y="45129"/>
                    <a:pt x="15351" y="45129"/>
                  </a:cubicBezTo>
                  <a:cubicBezTo>
                    <a:pt x="16518" y="45129"/>
                    <a:pt x="17703" y="44931"/>
                    <a:pt x="18905" y="44532"/>
                  </a:cubicBezTo>
                  <a:cubicBezTo>
                    <a:pt x="19275" y="44409"/>
                    <a:pt x="19753" y="44372"/>
                    <a:pt x="20306" y="44372"/>
                  </a:cubicBezTo>
                  <a:cubicBezTo>
                    <a:pt x="21143" y="44372"/>
                    <a:pt x="22153" y="44456"/>
                    <a:pt x="23227" y="44456"/>
                  </a:cubicBezTo>
                  <a:cubicBezTo>
                    <a:pt x="25071" y="44456"/>
                    <a:pt x="27103" y="44207"/>
                    <a:pt x="28766" y="42849"/>
                  </a:cubicBezTo>
                  <a:cubicBezTo>
                    <a:pt x="30083" y="41789"/>
                    <a:pt x="31659" y="41198"/>
                    <a:pt x="33018" y="40241"/>
                  </a:cubicBezTo>
                  <a:cubicBezTo>
                    <a:pt x="33040" y="40224"/>
                    <a:pt x="33060" y="40207"/>
                    <a:pt x="33077" y="40191"/>
                  </a:cubicBezTo>
                  <a:cubicBezTo>
                    <a:pt x="33194" y="40073"/>
                    <a:pt x="33305" y="39959"/>
                    <a:pt x="33417" y="39845"/>
                  </a:cubicBezTo>
                  <a:cubicBezTo>
                    <a:pt x="33423" y="39836"/>
                    <a:pt x="33431" y="39828"/>
                    <a:pt x="33437" y="39820"/>
                  </a:cubicBezTo>
                  <a:cubicBezTo>
                    <a:pt x="34742" y="38257"/>
                    <a:pt x="34926" y="36539"/>
                    <a:pt x="34137" y="34678"/>
                  </a:cubicBezTo>
                  <a:cubicBezTo>
                    <a:pt x="33598" y="33403"/>
                    <a:pt x="33668" y="32103"/>
                    <a:pt x="34176" y="30839"/>
                  </a:cubicBezTo>
                  <a:cubicBezTo>
                    <a:pt x="34943" y="28942"/>
                    <a:pt x="35278" y="27054"/>
                    <a:pt x="34340" y="25120"/>
                  </a:cubicBezTo>
                  <a:cubicBezTo>
                    <a:pt x="32842" y="21867"/>
                    <a:pt x="30831" y="20785"/>
                    <a:pt x="29528" y="19147"/>
                  </a:cubicBezTo>
                  <a:cubicBezTo>
                    <a:pt x="28306" y="17613"/>
                    <a:pt x="27132" y="9679"/>
                    <a:pt x="18383" y="7026"/>
                  </a:cubicBezTo>
                  <a:cubicBezTo>
                    <a:pt x="18260" y="6998"/>
                    <a:pt x="18143" y="6973"/>
                    <a:pt x="18023" y="6945"/>
                  </a:cubicBezTo>
                  <a:cubicBezTo>
                    <a:pt x="18006" y="6942"/>
                    <a:pt x="17992" y="6939"/>
                    <a:pt x="17973" y="6931"/>
                  </a:cubicBezTo>
                  <a:cubicBezTo>
                    <a:pt x="16938" y="6565"/>
                    <a:pt x="15894" y="6225"/>
                    <a:pt x="14876" y="5821"/>
                  </a:cubicBezTo>
                  <a:cubicBezTo>
                    <a:pt x="14354" y="5611"/>
                    <a:pt x="12789" y="4696"/>
                    <a:pt x="12095" y="3843"/>
                  </a:cubicBezTo>
                  <a:cubicBezTo>
                    <a:pt x="12089" y="3834"/>
                    <a:pt x="12081" y="3823"/>
                    <a:pt x="12075" y="3815"/>
                  </a:cubicBezTo>
                  <a:cubicBezTo>
                    <a:pt x="11166" y="2473"/>
                    <a:pt x="8786" y="1273"/>
                    <a:pt x="6719" y="682"/>
                  </a:cubicBezTo>
                  <a:cubicBezTo>
                    <a:pt x="6049" y="495"/>
                    <a:pt x="4718" y="219"/>
                    <a:pt x="3742" y="26"/>
                  </a:cubicBezTo>
                  <a:cubicBezTo>
                    <a:pt x="3648" y="9"/>
                    <a:pt x="3554" y="0"/>
                    <a:pt x="34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4"/>
            <p:cNvSpPr/>
            <p:nvPr/>
          </p:nvSpPr>
          <p:spPr>
            <a:xfrm>
              <a:off x="1176600" y="1403275"/>
              <a:ext cx="733175" cy="881600"/>
            </a:xfrm>
            <a:custGeom>
              <a:avLst/>
              <a:gdLst/>
              <a:ahLst/>
              <a:cxnLst/>
              <a:rect l="l" t="t" r="r" b="b"/>
              <a:pathLst>
                <a:path w="29327" h="35264" extrusionOk="0">
                  <a:moveTo>
                    <a:pt x="7209" y="0"/>
                  </a:moveTo>
                  <a:cubicBezTo>
                    <a:pt x="6445" y="1666"/>
                    <a:pt x="6732" y="3393"/>
                    <a:pt x="5555" y="4690"/>
                  </a:cubicBezTo>
                  <a:cubicBezTo>
                    <a:pt x="4350" y="3284"/>
                    <a:pt x="3970" y="1465"/>
                    <a:pt x="2667" y="229"/>
                  </a:cubicBezTo>
                  <a:lnTo>
                    <a:pt x="2667" y="229"/>
                  </a:lnTo>
                  <a:cubicBezTo>
                    <a:pt x="3502" y="3744"/>
                    <a:pt x="5337" y="6844"/>
                    <a:pt x="7070" y="10289"/>
                  </a:cubicBezTo>
                  <a:cubicBezTo>
                    <a:pt x="4185" y="9904"/>
                    <a:pt x="2135" y="8526"/>
                    <a:pt x="0" y="7290"/>
                  </a:cubicBezTo>
                  <a:lnTo>
                    <a:pt x="0" y="7290"/>
                  </a:lnTo>
                  <a:cubicBezTo>
                    <a:pt x="179" y="8208"/>
                    <a:pt x="854" y="8596"/>
                    <a:pt x="1504" y="8997"/>
                  </a:cubicBezTo>
                  <a:cubicBezTo>
                    <a:pt x="2972" y="9904"/>
                    <a:pt x="4542" y="10601"/>
                    <a:pt x="6224" y="10981"/>
                  </a:cubicBezTo>
                  <a:cubicBezTo>
                    <a:pt x="7282" y="11221"/>
                    <a:pt x="7932" y="11795"/>
                    <a:pt x="8384" y="12783"/>
                  </a:cubicBezTo>
                  <a:cubicBezTo>
                    <a:pt x="9709" y="15679"/>
                    <a:pt x="11444" y="18329"/>
                    <a:pt x="13369" y="20859"/>
                  </a:cubicBezTo>
                  <a:cubicBezTo>
                    <a:pt x="13623" y="21194"/>
                    <a:pt x="14069" y="21482"/>
                    <a:pt x="13804" y="22293"/>
                  </a:cubicBezTo>
                  <a:cubicBezTo>
                    <a:pt x="9938" y="21975"/>
                    <a:pt x="6088" y="21384"/>
                    <a:pt x="1973" y="20053"/>
                  </a:cubicBezTo>
                  <a:lnTo>
                    <a:pt x="1973" y="20053"/>
                  </a:lnTo>
                  <a:cubicBezTo>
                    <a:pt x="2461" y="21217"/>
                    <a:pt x="3136" y="21476"/>
                    <a:pt x="3831" y="21668"/>
                  </a:cubicBezTo>
                  <a:cubicBezTo>
                    <a:pt x="7025" y="22550"/>
                    <a:pt x="10309" y="22893"/>
                    <a:pt x="13606" y="22949"/>
                  </a:cubicBezTo>
                  <a:cubicBezTo>
                    <a:pt x="14574" y="22966"/>
                    <a:pt x="15205" y="23105"/>
                    <a:pt x="15782" y="23867"/>
                  </a:cubicBezTo>
                  <a:cubicBezTo>
                    <a:pt x="17099" y="25602"/>
                    <a:pt x="18505" y="27270"/>
                    <a:pt x="20084" y="28780"/>
                  </a:cubicBezTo>
                  <a:cubicBezTo>
                    <a:pt x="20310" y="28994"/>
                    <a:pt x="20600" y="29223"/>
                    <a:pt x="20338" y="29795"/>
                  </a:cubicBezTo>
                  <a:cubicBezTo>
                    <a:pt x="18516" y="30512"/>
                    <a:pt x="16544" y="31212"/>
                    <a:pt x="14530" y="31820"/>
                  </a:cubicBezTo>
                  <a:cubicBezTo>
                    <a:pt x="12490" y="32437"/>
                    <a:pt x="10303" y="32404"/>
                    <a:pt x="8308" y="33263"/>
                  </a:cubicBezTo>
                  <a:cubicBezTo>
                    <a:pt x="8732" y="33461"/>
                    <a:pt x="9157" y="33527"/>
                    <a:pt x="9579" y="33527"/>
                  </a:cubicBezTo>
                  <a:cubicBezTo>
                    <a:pt x="10048" y="33527"/>
                    <a:pt x="10514" y="33446"/>
                    <a:pt x="10973" y="33374"/>
                  </a:cubicBezTo>
                  <a:cubicBezTo>
                    <a:pt x="14047" y="32897"/>
                    <a:pt x="17080" y="32166"/>
                    <a:pt x="19869" y="30780"/>
                  </a:cubicBezTo>
                  <a:cubicBezTo>
                    <a:pt x="20353" y="30540"/>
                    <a:pt x="20759" y="30431"/>
                    <a:pt x="21123" y="30431"/>
                  </a:cubicBezTo>
                  <a:cubicBezTo>
                    <a:pt x="21782" y="30431"/>
                    <a:pt x="22306" y="30787"/>
                    <a:pt x="22913" y="31380"/>
                  </a:cubicBezTo>
                  <a:cubicBezTo>
                    <a:pt x="24300" y="32738"/>
                    <a:pt x="25814" y="33957"/>
                    <a:pt x="27304" y="35263"/>
                  </a:cubicBezTo>
                  <a:cubicBezTo>
                    <a:pt x="27578" y="34778"/>
                    <a:pt x="27346" y="34568"/>
                    <a:pt x="27195" y="34401"/>
                  </a:cubicBezTo>
                  <a:cubicBezTo>
                    <a:pt x="26668" y="33812"/>
                    <a:pt x="26124" y="33232"/>
                    <a:pt x="25549" y="32696"/>
                  </a:cubicBezTo>
                  <a:cubicBezTo>
                    <a:pt x="24277" y="31514"/>
                    <a:pt x="24252" y="31514"/>
                    <a:pt x="25290" y="30041"/>
                  </a:cubicBezTo>
                  <a:cubicBezTo>
                    <a:pt x="26593" y="28197"/>
                    <a:pt x="27653" y="26224"/>
                    <a:pt x="28526" y="24151"/>
                  </a:cubicBezTo>
                  <a:cubicBezTo>
                    <a:pt x="28894" y="23284"/>
                    <a:pt x="29327" y="22408"/>
                    <a:pt x="29154" y="21362"/>
                  </a:cubicBezTo>
                  <a:lnTo>
                    <a:pt x="29154" y="21362"/>
                  </a:lnTo>
                  <a:cubicBezTo>
                    <a:pt x="28551" y="22221"/>
                    <a:pt x="28046" y="23128"/>
                    <a:pt x="27605" y="24062"/>
                  </a:cubicBezTo>
                  <a:cubicBezTo>
                    <a:pt x="26732" y="25912"/>
                    <a:pt x="25770" y="27717"/>
                    <a:pt x="24587" y="29396"/>
                  </a:cubicBezTo>
                  <a:cubicBezTo>
                    <a:pt x="24038" y="30176"/>
                    <a:pt x="23785" y="30545"/>
                    <a:pt x="23481" y="30545"/>
                  </a:cubicBezTo>
                  <a:cubicBezTo>
                    <a:pt x="23213" y="30545"/>
                    <a:pt x="22904" y="30258"/>
                    <a:pt x="22319" y="29714"/>
                  </a:cubicBezTo>
                  <a:cubicBezTo>
                    <a:pt x="21789" y="29218"/>
                    <a:pt x="21259" y="28724"/>
                    <a:pt x="20743" y="28210"/>
                  </a:cubicBezTo>
                  <a:cubicBezTo>
                    <a:pt x="18547" y="26032"/>
                    <a:pt x="18985" y="26453"/>
                    <a:pt x="20084" y="24257"/>
                  </a:cubicBezTo>
                  <a:cubicBezTo>
                    <a:pt x="20614" y="23192"/>
                    <a:pt x="21183" y="22146"/>
                    <a:pt x="21677" y="21069"/>
                  </a:cubicBezTo>
                  <a:cubicBezTo>
                    <a:pt x="22274" y="19771"/>
                    <a:pt x="22854" y="18457"/>
                    <a:pt x="22891" y="16954"/>
                  </a:cubicBezTo>
                  <a:lnTo>
                    <a:pt x="22891" y="16954"/>
                  </a:lnTo>
                  <a:cubicBezTo>
                    <a:pt x="21356" y="19730"/>
                    <a:pt x="20363" y="22787"/>
                    <a:pt x="18371" y="25563"/>
                  </a:cubicBezTo>
                  <a:cubicBezTo>
                    <a:pt x="17490" y="24458"/>
                    <a:pt x="16767" y="23443"/>
                    <a:pt x="15930" y="22536"/>
                  </a:cubicBezTo>
                  <a:cubicBezTo>
                    <a:pt x="15141" y="21677"/>
                    <a:pt x="15129" y="20954"/>
                    <a:pt x="15685" y="19905"/>
                  </a:cubicBezTo>
                  <a:cubicBezTo>
                    <a:pt x="17141" y="17160"/>
                    <a:pt x="18327" y="14289"/>
                    <a:pt x="18963" y="11224"/>
                  </a:cubicBezTo>
                  <a:cubicBezTo>
                    <a:pt x="19097" y="10568"/>
                    <a:pt x="19303" y="9912"/>
                    <a:pt x="18815" y="9226"/>
                  </a:cubicBezTo>
                  <a:cubicBezTo>
                    <a:pt x="17716" y="13076"/>
                    <a:pt x="16452" y="16814"/>
                    <a:pt x="14577" y="20578"/>
                  </a:cubicBezTo>
                  <a:cubicBezTo>
                    <a:pt x="13232" y="19085"/>
                    <a:pt x="12499" y="17598"/>
                    <a:pt x="11522" y="16293"/>
                  </a:cubicBezTo>
                  <a:cubicBezTo>
                    <a:pt x="10750" y="15255"/>
                    <a:pt x="10719" y="14423"/>
                    <a:pt x="11461" y="13280"/>
                  </a:cubicBezTo>
                  <a:cubicBezTo>
                    <a:pt x="13079" y="10783"/>
                    <a:pt x="14351" y="8091"/>
                    <a:pt x="15057" y="5167"/>
                  </a:cubicBezTo>
                  <a:cubicBezTo>
                    <a:pt x="15157" y="4760"/>
                    <a:pt x="15255" y="4366"/>
                    <a:pt x="14781" y="3521"/>
                  </a:cubicBezTo>
                  <a:cubicBezTo>
                    <a:pt x="13782" y="7457"/>
                    <a:pt x="12354" y="10719"/>
                    <a:pt x="10275" y="14027"/>
                  </a:cubicBezTo>
                  <a:cubicBezTo>
                    <a:pt x="9369" y="12289"/>
                    <a:pt x="8702" y="10777"/>
                    <a:pt x="7834" y="9393"/>
                  </a:cubicBezTo>
                  <a:cubicBezTo>
                    <a:pt x="6587" y="7413"/>
                    <a:pt x="5803" y="5524"/>
                    <a:pt x="7067" y="3186"/>
                  </a:cubicBezTo>
                  <a:cubicBezTo>
                    <a:pt x="7480" y="2416"/>
                    <a:pt x="7801" y="1286"/>
                    <a:pt x="7209" y="0"/>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14"/>
          <p:cNvGrpSpPr/>
          <p:nvPr/>
        </p:nvGrpSpPr>
        <p:grpSpPr>
          <a:xfrm rot="7137762">
            <a:off x="-330407" y="380759"/>
            <a:ext cx="1361307" cy="915504"/>
            <a:chOff x="8430775" y="950050"/>
            <a:chExt cx="1450384" cy="975410"/>
          </a:xfrm>
        </p:grpSpPr>
        <p:sp>
          <p:nvSpPr>
            <p:cNvPr id="316" name="Google Shape;316;p14"/>
            <p:cNvSpPr/>
            <p:nvPr/>
          </p:nvSpPr>
          <p:spPr>
            <a:xfrm>
              <a:off x="8430775" y="950050"/>
              <a:ext cx="1450384" cy="975410"/>
            </a:xfrm>
            <a:custGeom>
              <a:avLst/>
              <a:gdLst/>
              <a:ahLst/>
              <a:cxnLst/>
              <a:rect l="l" t="t" r="r" b="b"/>
              <a:pathLst>
                <a:path w="28081" h="18885" extrusionOk="0">
                  <a:moveTo>
                    <a:pt x="13559" y="8850"/>
                  </a:moveTo>
                  <a:lnTo>
                    <a:pt x="13559" y="8850"/>
                  </a:lnTo>
                  <a:cubicBezTo>
                    <a:pt x="13559" y="8851"/>
                    <a:pt x="13559" y="8851"/>
                    <a:pt x="13559" y="8851"/>
                  </a:cubicBezTo>
                  <a:cubicBezTo>
                    <a:pt x="13559" y="8851"/>
                    <a:pt x="13559" y="8851"/>
                    <a:pt x="13559" y="8850"/>
                  </a:cubicBezTo>
                  <a:close/>
                  <a:moveTo>
                    <a:pt x="21786" y="1"/>
                  </a:moveTo>
                  <a:cubicBezTo>
                    <a:pt x="21728" y="1"/>
                    <a:pt x="21656" y="14"/>
                    <a:pt x="21566" y="38"/>
                  </a:cubicBezTo>
                  <a:cubicBezTo>
                    <a:pt x="21497" y="58"/>
                    <a:pt x="21425" y="72"/>
                    <a:pt x="21361" y="104"/>
                  </a:cubicBezTo>
                  <a:cubicBezTo>
                    <a:pt x="20754" y="405"/>
                    <a:pt x="20111" y="612"/>
                    <a:pt x="19476" y="845"/>
                  </a:cubicBezTo>
                  <a:cubicBezTo>
                    <a:pt x="18806" y="1089"/>
                    <a:pt x="18149" y="1369"/>
                    <a:pt x="17551" y="1760"/>
                  </a:cubicBezTo>
                  <a:cubicBezTo>
                    <a:pt x="16537" y="2426"/>
                    <a:pt x="15837" y="3316"/>
                    <a:pt x="15611" y="4533"/>
                  </a:cubicBezTo>
                  <a:cubicBezTo>
                    <a:pt x="15549" y="4863"/>
                    <a:pt x="15485" y="5223"/>
                    <a:pt x="15638" y="5516"/>
                  </a:cubicBezTo>
                  <a:cubicBezTo>
                    <a:pt x="15759" y="5746"/>
                    <a:pt x="15671" y="5845"/>
                    <a:pt x="15553" y="5989"/>
                  </a:cubicBezTo>
                  <a:cubicBezTo>
                    <a:pt x="14770" y="6941"/>
                    <a:pt x="13989" y="7898"/>
                    <a:pt x="13203" y="8848"/>
                  </a:cubicBezTo>
                  <a:cubicBezTo>
                    <a:pt x="13062" y="9017"/>
                    <a:pt x="12985" y="9223"/>
                    <a:pt x="12766" y="9345"/>
                  </a:cubicBezTo>
                  <a:cubicBezTo>
                    <a:pt x="9952" y="10896"/>
                    <a:pt x="7282" y="12667"/>
                    <a:pt x="4673" y="14535"/>
                  </a:cubicBezTo>
                  <a:cubicBezTo>
                    <a:pt x="4637" y="14561"/>
                    <a:pt x="4606" y="14610"/>
                    <a:pt x="4544" y="14610"/>
                  </a:cubicBezTo>
                  <a:cubicBezTo>
                    <a:pt x="4518" y="14610"/>
                    <a:pt x="4487" y="14601"/>
                    <a:pt x="4449" y="14579"/>
                  </a:cubicBezTo>
                  <a:cubicBezTo>
                    <a:pt x="4935" y="13924"/>
                    <a:pt x="4921" y="12998"/>
                    <a:pt x="5669" y="12483"/>
                  </a:cubicBezTo>
                  <a:cubicBezTo>
                    <a:pt x="6002" y="12253"/>
                    <a:pt x="6249" y="11923"/>
                    <a:pt x="6577" y="11677"/>
                  </a:cubicBezTo>
                  <a:cubicBezTo>
                    <a:pt x="7494" y="10989"/>
                    <a:pt x="8245" y="10160"/>
                    <a:pt x="8813" y="9147"/>
                  </a:cubicBezTo>
                  <a:cubicBezTo>
                    <a:pt x="9167" y="8515"/>
                    <a:pt x="9465" y="7862"/>
                    <a:pt x="9731" y="7195"/>
                  </a:cubicBezTo>
                  <a:cubicBezTo>
                    <a:pt x="10120" y="6216"/>
                    <a:pt x="10460" y="5220"/>
                    <a:pt x="10810" y="4226"/>
                  </a:cubicBezTo>
                  <a:cubicBezTo>
                    <a:pt x="10883" y="4016"/>
                    <a:pt x="10923" y="3790"/>
                    <a:pt x="10953" y="3569"/>
                  </a:cubicBezTo>
                  <a:cubicBezTo>
                    <a:pt x="10975" y="3399"/>
                    <a:pt x="11102" y="3184"/>
                    <a:pt x="10916" y="3065"/>
                  </a:cubicBezTo>
                  <a:cubicBezTo>
                    <a:pt x="10867" y="3034"/>
                    <a:pt x="10817" y="3021"/>
                    <a:pt x="10768" y="3021"/>
                  </a:cubicBezTo>
                  <a:cubicBezTo>
                    <a:pt x="10626" y="3021"/>
                    <a:pt x="10488" y="3126"/>
                    <a:pt x="10373" y="3202"/>
                  </a:cubicBezTo>
                  <a:cubicBezTo>
                    <a:pt x="9451" y="3799"/>
                    <a:pt x="8527" y="4396"/>
                    <a:pt x="7677" y="5096"/>
                  </a:cubicBezTo>
                  <a:cubicBezTo>
                    <a:pt x="5261" y="7084"/>
                    <a:pt x="4410" y="9661"/>
                    <a:pt x="4815" y="12707"/>
                  </a:cubicBezTo>
                  <a:cubicBezTo>
                    <a:pt x="4831" y="12830"/>
                    <a:pt x="4814" y="12935"/>
                    <a:pt x="4770" y="13046"/>
                  </a:cubicBezTo>
                  <a:cubicBezTo>
                    <a:pt x="4498" y="13743"/>
                    <a:pt x="4168" y="14415"/>
                    <a:pt x="3821" y="15077"/>
                  </a:cubicBezTo>
                  <a:cubicBezTo>
                    <a:pt x="3756" y="15198"/>
                    <a:pt x="3674" y="15300"/>
                    <a:pt x="3568" y="15389"/>
                  </a:cubicBezTo>
                  <a:cubicBezTo>
                    <a:pt x="2534" y="16255"/>
                    <a:pt x="1499" y="17123"/>
                    <a:pt x="461" y="17987"/>
                  </a:cubicBezTo>
                  <a:cubicBezTo>
                    <a:pt x="334" y="18092"/>
                    <a:pt x="235" y="18217"/>
                    <a:pt x="144" y="18352"/>
                  </a:cubicBezTo>
                  <a:cubicBezTo>
                    <a:pt x="1" y="18571"/>
                    <a:pt x="137" y="18709"/>
                    <a:pt x="300" y="18822"/>
                  </a:cubicBezTo>
                  <a:cubicBezTo>
                    <a:pt x="361" y="18864"/>
                    <a:pt x="420" y="18885"/>
                    <a:pt x="475" y="18885"/>
                  </a:cubicBezTo>
                  <a:cubicBezTo>
                    <a:pt x="566" y="18885"/>
                    <a:pt x="647" y="18828"/>
                    <a:pt x="708" y="18719"/>
                  </a:cubicBezTo>
                  <a:cubicBezTo>
                    <a:pt x="763" y="18622"/>
                    <a:pt x="840" y="18550"/>
                    <a:pt x="922" y="18479"/>
                  </a:cubicBezTo>
                  <a:cubicBezTo>
                    <a:pt x="1533" y="17960"/>
                    <a:pt x="2146" y="17443"/>
                    <a:pt x="2755" y="16923"/>
                  </a:cubicBezTo>
                  <a:cubicBezTo>
                    <a:pt x="2822" y="16868"/>
                    <a:pt x="2890" y="16830"/>
                    <a:pt x="2977" y="16830"/>
                  </a:cubicBezTo>
                  <a:cubicBezTo>
                    <a:pt x="2984" y="16830"/>
                    <a:pt x="2992" y="16830"/>
                    <a:pt x="2999" y="16831"/>
                  </a:cubicBezTo>
                  <a:cubicBezTo>
                    <a:pt x="3160" y="16842"/>
                    <a:pt x="3321" y="16848"/>
                    <a:pt x="3482" y="16848"/>
                  </a:cubicBezTo>
                  <a:cubicBezTo>
                    <a:pt x="3970" y="16848"/>
                    <a:pt x="4457" y="16800"/>
                    <a:pt x="4937" y="16735"/>
                  </a:cubicBezTo>
                  <a:cubicBezTo>
                    <a:pt x="4996" y="16727"/>
                    <a:pt x="5051" y="16723"/>
                    <a:pt x="5105" y="16723"/>
                  </a:cubicBezTo>
                  <a:cubicBezTo>
                    <a:pt x="5434" y="16723"/>
                    <a:pt x="5662" y="16872"/>
                    <a:pt x="5887" y="17098"/>
                  </a:cubicBezTo>
                  <a:cubicBezTo>
                    <a:pt x="5943" y="17154"/>
                    <a:pt x="5988" y="17225"/>
                    <a:pt x="6047" y="17280"/>
                  </a:cubicBezTo>
                  <a:cubicBezTo>
                    <a:pt x="6320" y="17535"/>
                    <a:pt x="6579" y="17797"/>
                    <a:pt x="6939" y="17951"/>
                  </a:cubicBezTo>
                  <a:cubicBezTo>
                    <a:pt x="7447" y="18168"/>
                    <a:pt x="7944" y="18268"/>
                    <a:pt x="8432" y="18268"/>
                  </a:cubicBezTo>
                  <a:cubicBezTo>
                    <a:pt x="9162" y="18268"/>
                    <a:pt x="9872" y="18044"/>
                    <a:pt x="10564" y="17648"/>
                  </a:cubicBezTo>
                  <a:cubicBezTo>
                    <a:pt x="10979" y="17412"/>
                    <a:pt x="11404" y="17201"/>
                    <a:pt x="11836" y="16997"/>
                  </a:cubicBezTo>
                  <a:cubicBezTo>
                    <a:pt x="12475" y="16695"/>
                    <a:pt x="13082" y="16344"/>
                    <a:pt x="13590" y="15843"/>
                  </a:cubicBezTo>
                  <a:cubicBezTo>
                    <a:pt x="13711" y="15722"/>
                    <a:pt x="13858" y="15607"/>
                    <a:pt x="13797" y="15408"/>
                  </a:cubicBezTo>
                  <a:cubicBezTo>
                    <a:pt x="13741" y="15219"/>
                    <a:pt x="13556" y="15204"/>
                    <a:pt x="13402" y="15170"/>
                  </a:cubicBezTo>
                  <a:cubicBezTo>
                    <a:pt x="13155" y="15116"/>
                    <a:pt x="12903" y="15091"/>
                    <a:pt x="12656" y="15044"/>
                  </a:cubicBezTo>
                  <a:cubicBezTo>
                    <a:pt x="11921" y="14909"/>
                    <a:pt x="11219" y="14621"/>
                    <a:pt x="10476" y="14521"/>
                  </a:cubicBezTo>
                  <a:cubicBezTo>
                    <a:pt x="10129" y="14474"/>
                    <a:pt x="9789" y="14449"/>
                    <a:pt x="9458" y="14449"/>
                  </a:cubicBezTo>
                  <a:cubicBezTo>
                    <a:pt x="8013" y="14449"/>
                    <a:pt x="6726" y="14924"/>
                    <a:pt x="5688" y="16132"/>
                  </a:cubicBezTo>
                  <a:cubicBezTo>
                    <a:pt x="5645" y="16185"/>
                    <a:pt x="5603" y="16227"/>
                    <a:pt x="5534" y="16231"/>
                  </a:cubicBezTo>
                  <a:cubicBezTo>
                    <a:pt x="4848" y="16286"/>
                    <a:pt x="4163" y="16343"/>
                    <a:pt x="3476" y="16398"/>
                  </a:cubicBezTo>
                  <a:cubicBezTo>
                    <a:pt x="3959" y="15939"/>
                    <a:pt x="4460" y="15533"/>
                    <a:pt x="4957" y="15122"/>
                  </a:cubicBezTo>
                  <a:cubicBezTo>
                    <a:pt x="6073" y="14198"/>
                    <a:pt x="7178" y="13258"/>
                    <a:pt x="8342" y="12393"/>
                  </a:cubicBezTo>
                  <a:cubicBezTo>
                    <a:pt x="8548" y="12240"/>
                    <a:pt x="8768" y="12202"/>
                    <a:pt x="9022" y="12198"/>
                  </a:cubicBezTo>
                  <a:cubicBezTo>
                    <a:pt x="9086" y="12196"/>
                    <a:pt x="9150" y="12196"/>
                    <a:pt x="9215" y="12196"/>
                  </a:cubicBezTo>
                  <a:cubicBezTo>
                    <a:pt x="9949" y="12196"/>
                    <a:pt x="10680" y="12293"/>
                    <a:pt x="11414" y="12293"/>
                  </a:cubicBezTo>
                  <a:cubicBezTo>
                    <a:pt x="11453" y="12293"/>
                    <a:pt x="11493" y="12293"/>
                    <a:pt x="11533" y="12293"/>
                  </a:cubicBezTo>
                  <a:cubicBezTo>
                    <a:pt x="11593" y="12292"/>
                    <a:pt x="11654" y="12290"/>
                    <a:pt x="11714" y="12290"/>
                  </a:cubicBezTo>
                  <a:cubicBezTo>
                    <a:pt x="12106" y="12290"/>
                    <a:pt x="12463" y="12341"/>
                    <a:pt x="12592" y="12843"/>
                  </a:cubicBezTo>
                  <a:cubicBezTo>
                    <a:pt x="12595" y="12850"/>
                    <a:pt x="12604" y="12857"/>
                    <a:pt x="12609" y="12864"/>
                  </a:cubicBezTo>
                  <a:cubicBezTo>
                    <a:pt x="13040" y="13335"/>
                    <a:pt x="13535" y="13701"/>
                    <a:pt x="14197" y="13746"/>
                  </a:cubicBezTo>
                  <a:cubicBezTo>
                    <a:pt x="14332" y="13755"/>
                    <a:pt x="14466" y="13760"/>
                    <a:pt x="14601" y="13760"/>
                  </a:cubicBezTo>
                  <a:cubicBezTo>
                    <a:pt x="15096" y="13760"/>
                    <a:pt x="15586" y="13690"/>
                    <a:pt x="16052" y="13491"/>
                  </a:cubicBezTo>
                  <a:cubicBezTo>
                    <a:pt x="17584" y="12834"/>
                    <a:pt x="18601" y="11624"/>
                    <a:pt x="19486" y="10276"/>
                  </a:cubicBezTo>
                  <a:cubicBezTo>
                    <a:pt x="19549" y="10180"/>
                    <a:pt x="19587" y="10062"/>
                    <a:pt x="19510" y="9947"/>
                  </a:cubicBezTo>
                  <a:cubicBezTo>
                    <a:pt x="19456" y="9868"/>
                    <a:pt x="19386" y="9844"/>
                    <a:pt x="19312" y="9844"/>
                  </a:cubicBezTo>
                  <a:cubicBezTo>
                    <a:pt x="19263" y="9844"/>
                    <a:pt x="19213" y="9855"/>
                    <a:pt x="19166" y="9867"/>
                  </a:cubicBezTo>
                  <a:cubicBezTo>
                    <a:pt x="18816" y="9957"/>
                    <a:pt x="18466" y="10043"/>
                    <a:pt x="18107" y="10083"/>
                  </a:cubicBezTo>
                  <a:cubicBezTo>
                    <a:pt x="17291" y="10173"/>
                    <a:pt x="16477" y="10251"/>
                    <a:pt x="15662" y="10342"/>
                  </a:cubicBezTo>
                  <a:cubicBezTo>
                    <a:pt x="14380" y="10485"/>
                    <a:pt x="13247" y="10972"/>
                    <a:pt x="12303" y="11864"/>
                  </a:cubicBezTo>
                  <a:cubicBezTo>
                    <a:pt x="12216" y="11948"/>
                    <a:pt x="12124" y="11967"/>
                    <a:pt x="12012" y="11967"/>
                  </a:cubicBezTo>
                  <a:cubicBezTo>
                    <a:pt x="11238" y="11962"/>
                    <a:pt x="10464" y="11965"/>
                    <a:pt x="9690" y="11961"/>
                  </a:cubicBezTo>
                  <a:cubicBezTo>
                    <a:pt x="9522" y="11961"/>
                    <a:pt x="9349" y="11960"/>
                    <a:pt x="9198" y="11868"/>
                  </a:cubicBezTo>
                  <a:cubicBezTo>
                    <a:pt x="9206" y="11794"/>
                    <a:pt x="9262" y="11777"/>
                    <a:pt x="9304" y="11748"/>
                  </a:cubicBezTo>
                  <a:cubicBezTo>
                    <a:pt x="11798" y="9999"/>
                    <a:pt x="14448" y="8530"/>
                    <a:pt x="17220" y="7273"/>
                  </a:cubicBezTo>
                  <a:cubicBezTo>
                    <a:pt x="17317" y="7228"/>
                    <a:pt x="17417" y="7203"/>
                    <a:pt x="17525" y="7203"/>
                  </a:cubicBezTo>
                  <a:cubicBezTo>
                    <a:pt x="17536" y="7203"/>
                    <a:pt x="17547" y="7203"/>
                    <a:pt x="17558" y="7204"/>
                  </a:cubicBezTo>
                  <a:cubicBezTo>
                    <a:pt x="18420" y="7246"/>
                    <a:pt x="19284" y="7245"/>
                    <a:pt x="20146" y="7334"/>
                  </a:cubicBezTo>
                  <a:cubicBezTo>
                    <a:pt x="20516" y="7373"/>
                    <a:pt x="20802" y="7509"/>
                    <a:pt x="21035" y="7735"/>
                  </a:cubicBezTo>
                  <a:cubicBezTo>
                    <a:pt x="21521" y="8206"/>
                    <a:pt x="22122" y="8377"/>
                    <a:pt x="22748" y="8451"/>
                  </a:cubicBezTo>
                  <a:cubicBezTo>
                    <a:pt x="22936" y="8474"/>
                    <a:pt x="23120" y="8484"/>
                    <a:pt x="23301" y="8484"/>
                  </a:cubicBezTo>
                  <a:cubicBezTo>
                    <a:pt x="24515" y="8484"/>
                    <a:pt x="25581" y="7999"/>
                    <a:pt x="26544" y="7217"/>
                  </a:cubicBezTo>
                  <a:cubicBezTo>
                    <a:pt x="26711" y="7080"/>
                    <a:pt x="26870" y="6932"/>
                    <a:pt x="27017" y="6774"/>
                  </a:cubicBezTo>
                  <a:cubicBezTo>
                    <a:pt x="27181" y="6593"/>
                    <a:pt x="27130" y="6442"/>
                    <a:pt x="26894" y="6377"/>
                  </a:cubicBezTo>
                  <a:cubicBezTo>
                    <a:pt x="26808" y="6353"/>
                    <a:pt x="26718" y="6339"/>
                    <a:pt x="26629" y="6335"/>
                  </a:cubicBezTo>
                  <a:cubicBezTo>
                    <a:pt x="26132" y="6302"/>
                    <a:pt x="25644" y="6223"/>
                    <a:pt x="25159" y="6119"/>
                  </a:cubicBezTo>
                  <a:cubicBezTo>
                    <a:pt x="24597" y="5999"/>
                    <a:pt x="24035" y="5851"/>
                    <a:pt x="23457" y="5828"/>
                  </a:cubicBezTo>
                  <a:cubicBezTo>
                    <a:pt x="23383" y="5825"/>
                    <a:pt x="23310" y="5824"/>
                    <a:pt x="23237" y="5824"/>
                  </a:cubicBezTo>
                  <a:cubicBezTo>
                    <a:pt x="22223" y="5824"/>
                    <a:pt x="21317" y="6109"/>
                    <a:pt x="20640" y="6956"/>
                  </a:cubicBezTo>
                  <a:cubicBezTo>
                    <a:pt x="20605" y="7001"/>
                    <a:pt x="20565" y="7029"/>
                    <a:pt x="20508" y="7033"/>
                  </a:cubicBezTo>
                  <a:cubicBezTo>
                    <a:pt x="20284" y="7044"/>
                    <a:pt x="20059" y="7052"/>
                    <a:pt x="19835" y="7052"/>
                  </a:cubicBezTo>
                  <a:cubicBezTo>
                    <a:pt x="19365" y="7052"/>
                    <a:pt x="18896" y="7015"/>
                    <a:pt x="18430" y="6886"/>
                  </a:cubicBezTo>
                  <a:cubicBezTo>
                    <a:pt x="19293" y="6384"/>
                    <a:pt x="20252" y="6091"/>
                    <a:pt x="21065" y="5505"/>
                  </a:cubicBezTo>
                  <a:cubicBezTo>
                    <a:pt x="21539" y="5162"/>
                    <a:pt x="22092" y="4946"/>
                    <a:pt x="22609" y="4671"/>
                  </a:cubicBezTo>
                  <a:cubicBezTo>
                    <a:pt x="22665" y="4640"/>
                    <a:pt x="22717" y="4625"/>
                    <a:pt x="22770" y="4625"/>
                  </a:cubicBezTo>
                  <a:cubicBezTo>
                    <a:pt x="22815" y="4625"/>
                    <a:pt x="22862" y="4636"/>
                    <a:pt x="22912" y="4658"/>
                  </a:cubicBezTo>
                  <a:cubicBezTo>
                    <a:pt x="23186" y="4777"/>
                    <a:pt x="23464" y="4871"/>
                    <a:pt x="23769" y="4878"/>
                  </a:cubicBezTo>
                  <a:cubicBezTo>
                    <a:pt x="23799" y="4879"/>
                    <a:pt x="23829" y="4879"/>
                    <a:pt x="23859" y="4879"/>
                  </a:cubicBezTo>
                  <a:cubicBezTo>
                    <a:pt x="24642" y="4879"/>
                    <a:pt x="25356" y="4649"/>
                    <a:pt x="26018" y="4228"/>
                  </a:cubicBezTo>
                  <a:cubicBezTo>
                    <a:pt x="27089" y="3548"/>
                    <a:pt x="27807" y="2622"/>
                    <a:pt x="28037" y="1356"/>
                  </a:cubicBezTo>
                  <a:cubicBezTo>
                    <a:pt x="28081" y="1120"/>
                    <a:pt x="28015" y="989"/>
                    <a:pt x="27858" y="989"/>
                  </a:cubicBezTo>
                  <a:cubicBezTo>
                    <a:pt x="27810" y="989"/>
                    <a:pt x="27753" y="1001"/>
                    <a:pt x="27689" y="1026"/>
                  </a:cubicBezTo>
                  <a:cubicBezTo>
                    <a:pt x="27175" y="1225"/>
                    <a:pt x="26638" y="1270"/>
                    <a:pt x="26103" y="1343"/>
                  </a:cubicBezTo>
                  <a:cubicBezTo>
                    <a:pt x="25416" y="1439"/>
                    <a:pt x="24734" y="1569"/>
                    <a:pt x="24088" y="1835"/>
                  </a:cubicBezTo>
                  <a:cubicBezTo>
                    <a:pt x="23526" y="2063"/>
                    <a:pt x="23034" y="2385"/>
                    <a:pt x="22695" y="2903"/>
                  </a:cubicBezTo>
                  <a:cubicBezTo>
                    <a:pt x="22458" y="3268"/>
                    <a:pt x="22310" y="3663"/>
                    <a:pt x="22403" y="4104"/>
                  </a:cubicBezTo>
                  <a:cubicBezTo>
                    <a:pt x="22439" y="4279"/>
                    <a:pt x="22397" y="4358"/>
                    <a:pt x="22247" y="4441"/>
                  </a:cubicBezTo>
                  <a:cubicBezTo>
                    <a:pt x="21600" y="4794"/>
                    <a:pt x="20958" y="5161"/>
                    <a:pt x="20314" y="5522"/>
                  </a:cubicBezTo>
                  <a:cubicBezTo>
                    <a:pt x="19929" y="5739"/>
                    <a:pt x="19566" y="6012"/>
                    <a:pt x="19157" y="6163"/>
                  </a:cubicBezTo>
                  <a:cubicBezTo>
                    <a:pt x="17667" y="6719"/>
                    <a:pt x="16267" y="7464"/>
                    <a:pt x="14854" y="8180"/>
                  </a:cubicBezTo>
                  <a:cubicBezTo>
                    <a:pt x="14426" y="8398"/>
                    <a:pt x="14025" y="8668"/>
                    <a:pt x="13571" y="8837"/>
                  </a:cubicBezTo>
                  <a:lnTo>
                    <a:pt x="13571" y="8837"/>
                  </a:lnTo>
                  <a:cubicBezTo>
                    <a:pt x="14304" y="8038"/>
                    <a:pt x="14911" y="7137"/>
                    <a:pt x="15629" y="6325"/>
                  </a:cubicBezTo>
                  <a:cubicBezTo>
                    <a:pt x="15758" y="6180"/>
                    <a:pt x="15857" y="5975"/>
                    <a:pt x="16049" y="5975"/>
                  </a:cubicBezTo>
                  <a:cubicBezTo>
                    <a:pt x="16109" y="5975"/>
                    <a:pt x="16178" y="5995"/>
                    <a:pt x="16260" y="6043"/>
                  </a:cubicBezTo>
                  <a:cubicBezTo>
                    <a:pt x="16264" y="6045"/>
                    <a:pt x="16269" y="6046"/>
                    <a:pt x="16275" y="6046"/>
                  </a:cubicBezTo>
                  <a:cubicBezTo>
                    <a:pt x="16287" y="6046"/>
                    <a:pt x="16301" y="6042"/>
                    <a:pt x="16314" y="6041"/>
                  </a:cubicBezTo>
                  <a:cubicBezTo>
                    <a:pt x="16882" y="5983"/>
                    <a:pt x="17431" y="5841"/>
                    <a:pt x="17934" y="5563"/>
                  </a:cubicBezTo>
                  <a:cubicBezTo>
                    <a:pt x="19054" y="4946"/>
                    <a:pt x="19908" y="4027"/>
                    <a:pt x="20657" y="3021"/>
                  </a:cubicBezTo>
                  <a:cubicBezTo>
                    <a:pt x="21248" y="2230"/>
                    <a:pt x="21751" y="1369"/>
                    <a:pt x="21938" y="370"/>
                  </a:cubicBezTo>
                  <a:cubicBezTo>
                    <a:pt x="21988" y="110"/>
                    <a:pt x="21952" y="1"/>
                    <a:pt x="21786" y="1"/>
                  </a:cubicBezTo>
                  <a:close/>
                </a:path>
              </a:pathLst>
            </a:custGeom>
            <a:solidFill>
              <a:srgbClr val="2F7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4"/>
            <p:cNvSpPr/>
            <p:nvPr/>
          </p:nvSpPr>
          <p:spPr>
            <a:xfrm>
              <a:off x="8681478" y="1179064"/>
              <a:ext cx="265533" cy="426164"/>
            </a:xfrm>
            <a:custGeom>
              <a:avLst/>
              <a:gdLst/>
              <a:ahLst/>
              <a:cxnLst/>
              <a:rect l="l" t="t" r="r" b="b"/>
              <a:pathLst>
                <a:path w="5141" h="8251" extrusionOk="0">
                  <a:moveTo>
                    <a:pt x="4100" y="3279"/>
                  </a:moveTo>
                  <a:cubicBezTo>
                    <a:pt x="4099" y="3282"/>
                    <a:pt x="4098" y="3284"/>
                    <a:pt x="4096" y="3287"/>
                  </a:cubicBezTo>
                  <a:lnTo>
                    <a:pt x="4096" y="3287"/>
                  </a:lnTo>
                  <a:cubicBezTo>
                    <a:pt x="4099" y="3287"/>
                    <a:pt x="4101" y="3287"/>
                    <a:pt x="4103" y="3286"/>
                  </a:cubicBezTo>
                  <a:lnTo>
                    <a:pt x="4100" y="3279"/>
                  </a:lnTo>
                  <a:close/>
                  <a:moveTo>
                    <a:pt x="4975" y="0"/>
                  </a:moveTo>
                  <a:cubicBezTo>
                    <a:pt x="4897" y="0"/>
                    <a:pt x="4813" y="125"/>
                    <a:pt x="4757" y="199"/>
                  </a:cubicBezTo>
                  <a:cubicBezTo>
                    <a:pt x="4364" y="705"/>
                    <a:pt x="3983" y="1219"/>
                    <a:pt x="3592" y="1724"/>
                  </a:cubicBezTo>
                  <a:cubicBezTo>
                    <a:pt x="3541" y="1789"/>
                    <a:pt x="3518" y="1903"/>
                    <a:pt x="3399" y="1903"/>
                  </a:cubicBezTo>
                  <a:cubicBezTo>
                    <a:pt x="3394" y="1903"/>
                    <a:pt x="3388" y="1903"/>
                    <a:pt x="3382" y="1902"/>
                  </a:cubicBezTo>
                  <a:cubicBezTo>
                    <a:pt x="3362" y="1610"/>
                    <a:pt x="3518" y="1331"/>
                    <a:pt x="3433" y="974"/>
                  </a:cubicBezTo>
                  <a:lnTo>
                    <a:pt x="3433" y="974"/>
                  </a:lnTo>
                  <a:cubicBezTo>
                    <a:pt x="3248" y="1307"/>
                    <a:pt x="3249" y="1613"/>
                    <a:pt x="3247" y="1912"/>
                  </a:cubicBezTo>
                  <a:cubicBezTo>
                    <a:pt x="3244" y="2110"/>
                    <a:pt x="3197" y="2279"/>
                    <a:pt x="3077" y="2440"/>
                  </a:cubicBezTo>
                  <a:cubicBezTo>
                    <a:pt x="2466" y="3258"/>
                    <a:pt x="1995" y="4160"/>
                    <a:pt x="1500" y="5048"/>
                  </a:cubicBezTo>
                  <a:cubicBezTo>
                    <a:pt x="1401" y="5225"/>
                    <a:pt x="1360" y="5450"/>
                    <a:pt x="1154" y="5592"/>
                  </a:cubicBezTo>
                  <a:cubicBezTo>
                    <a:pt x="1134" y="4775"/>
                    <a:pt x="1236" y="3989"/>
                    <a:pt x="1205" y="3196"/>
                  </a:cubicBezTo>
                  <a:lnTo>
                    <a:pt x="1205" y="3196"/>
                  </a:lnTo>
                  <a:cubicBezTo>
                    <a:pt x="1110" y="3312"/>
                    <a:pt x="1073" y="3435"/>
                    <a:pt x="1049" y="3569"/>
                  </a:cubicBezTo>
                  <a:cubicBezTo>
                    <a:pt x="929" y="4297"/>
                    <a:pt x="962" y="5042"/>
                    <a:pt x="841" y="5770"/>
                  </a:cubicBezTo>
                  <a:cubicBezTo>
                    <a:pt x="801" y="6000"/>
                    <a:pt x="877" y="6248"/>
                    <a:pt x="749" y="6454"/>
                  </a:cubicBezTo>
                  <a:cubicBezTo>
                    <a:pt x="471" y="6900"/>
                    <a:pt x="318" y="7404"/>
                    <a:pt x="83" y="7870"/>
                  </a:cubicBezTo>
                  <a:cubicBezTo>
                    <a:pt x="25" y="7986"/>
                    <a:pt x="1" y="8117"/>
                    <a:pt x="69" y="8251"/>
                  </a:cubicBezTo>
                  <a:cubicBezTo>
                    <a:pt x="191" y="8193"/>
                    <a:pt x="251" y="8104"/>
                    <a:pt x="292" y="8005"/>
                  </a:cubicBezTo>
                  <a:cubicBezTo>
                    <a:pt x="774" y="6850"/>
                    <a:pt x="1385" y="5757"/>
                    <a:pt x="1981" y="4659"/>
                  </a:cubicBezTo>
                  <a:cubicBezTo>
                    <a:pt x="2084" y="4472"/>
                    <a:pt x="2183" y="4290"/>
                    <a:pt x="2408" y="4197"/>
                  </a:cubicBezTo>
                  <a:cubicBezTo>
                    <a:pt x="2839" y="4017"/>
                    <a:pt x="3261" y="3810"/>
                    <a:pt x="3678" y="3601"/>
                  </a:cubicBezTo>
                  <a:cubicBezTo>
                    <a:pt x="3833" y="3525"/>
                    <a:pt x="4003" y="3451"/>
                    <a:pt x="4096" y="3287"/>
                  </a:cubicBezTo>
                  <a:lnTo>
                    <a:pt x="4096" y="3287"/>
                  </a:lnTo>
                  <a:cubicBezTo>
                    <a:pt x="3865" y="3305"/>
                    <a:pt x="3679" y="3440"/>
                    <a:pt x="3477" y="3526"/>
                  </a:cubicBezTo>
                  <a:cubicBezTo>
                    <a:pt x="3124" y="3680"/>
                    <a:pt x="2771" y="3827"/>
                    <a:pt x="2410" y="3979"/>
                  </a:cubicBezTo>
                  <a:cubicBezTo>
                    <a:pt x="2411" y="3902"/>
                    <a:pt x="2459" y="3828"/>
                    <a:pt x="2502" y="3752"/>
                  </a:cubicBezTo>
                  <a:cubicBezTo>
                    <a:pt x="2774" y="3255"/>
                    <a:pt x="3111" y="2798"/>
                    <a:pt x="3440" y="2340"/>
                  </a:cubicBezTo>
                  <a:cubicBezTo>
                    <a:pt x="3701" y="1974"/>
                    <a:pt x="3930" y="1583"/>
                    <a:pt x="4270" y="1280"/>
                  </a:cubicBezTo>
                  <a:lnTo>
                    <a:pt x="4270" y="1280"/>
                  </a:lnTo>
                  <a:lnTo>
                    <a:pt x="4264" y="1281"/>
                  </a:lnTo>
                  <a:cubicBezTo>
                    <a:pt x="4442" y="933"/>
                    <a:pt x="4730" y="666"/>
                    <a:pt x="4940" y="340"/>
                  </a:cubicBezTo>
                  <a:cubicBezTo>
                    <a:pt x="5001" y="245"/>
                    <a:pt x="5140" y="106"/>
                    <a:pt x="5019" y="15"/>
                  </a:cubicBezTo>
                  <a:cubicBezTo>
                    <a:pt x="5005" y="5"/>
                    <a:pt x="4990" y="0"/>
                    <a:pt x="4975" y="0"/>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4"/>
            <p:cNvSpPr/>
            <p:nvPr/>
          </p:nvSpPr>
          <p:spPr>
            <a:xfrm>
              <a:off x="9048908" y="1522894"/>
              <a:ext cx="288517" cy="99994"/>
            </a:xfrm>
            <a:custGeom>
              <a:avLst/>
              <a:gdLst/>
              <a:ahLst/>
              <a:cxnLst/>
              <a:rect l="l" t="t" r="r" b="b"/>
              <a:pathLst>
                <a:path w="5586" h="1936" extrusionOk="0">
                  <a:moveTo>
                    <a:pt x="2651" y="157"/>
                  </a:moveTo>
                  <a:cubicBezTo>
                    <a:pt x="2648" y="162"/>
                    <a:pt x="2646" y="166"/>
                    <a:pt x="2644" y="171"/>
                  </a:cubicBezTo>
                  <a:lnTo>
                    <a:pt x="2644" y="171"/>
                  </a:lnTo>
                  <a:cubicBezTo>
                    <a:pt x="2649" y="167"/>
                    <a:pt x="2653" y="163"/>
                    <a:pt x="2658" y="159"/>
                  </a:cubicBezTo>
                  <a:lnTo>
                    <a:pt x="2651" y="157"/>
                  </a:lnTo>
                  <a:close/>
                  <a:moveTo>
                    <a:pt x="4003" y="1"/>
                  </a:moveTo>
                  <a:cubicBezTo>
                    <a:pt x="3702" y="162"/>
                    <a:pt x="3500" y="373"/>
                    <a:pt x="3368" y="623"/>
                  </a:cubicBezTo>
                  <a:cubicBezTo>
                    <a:pt x="3232" y="883"/>
                    <a:pt x="3028" y="966"/>
                    <a:pt x="2768" y="1003"/>
                  </a:cubicBezTo>
                  <a:cubicBezTo>
                    <a:pt x="2516" y="1038"/>
                    <a:pt x="2266" y="1104"/>
                    <a:pt x="1981" y="1104"/>
                  </a:cubicBezTo>
                  <a:cubicBezTo>
                    <a:pt x="1955" y="1104"/>
                    <a:pt x="1929" y="1104"/>
                    <a:pt x="1903" y="1103"/>
                  </a:cubicBezTo>
                  <a:cubicBezTo>
                    <a:pt x="2116" y="718"/>
                    <a:pt x="2465" y="513"/>
                    <a:pt x="2644" y="171"/>
                  </a:cubicBezTo>
                  <a:lnTo>
                    <a:pt x="2644" y="171"/>
                  </a:lnTo>
                  <a:cubicBezTo>
                    <a:pt x="2463" y="325"/>
                    <a:pt x="2249" y="456"/>
                    <a:pt x="2116" y="643"/>
                  </a:cubicBezTo>
                  <a:cubicBezTo>
                    <a:pt x="1771" y="1128"/>
                    <a:pt x="1300" y="1216"/>
                    <a:pt x="797" y="1216"/>
                  </a:cubicBezTo>
                  <a:cubicBezTo>
                    <a:pt x="701" y="1216"/>
                    <a:pt x="603" y="1213"/>
                    <a:pt x="506" y="1209"/>
                  </a:cubicBezTo>
                  <a:cubicBezTo>
                    <a:pt x="411" y="1203"/>
                    <a:pt x="316" y="1186"/>
                    <a:pt x="220" y="1186"/>
                  </a:cubicBezTo>
                  <a:cubicBezTo>
                    <a:pt x="217" y="1186"/>
                    <a:pt x="213" y="1186"/>
                    <a:pt x="209" y="1186"/>
                  </a:cubicBezTo>
                  <a:cubicBezTo>
                    <a:pt x="185" y="1186"/>
                    <a:pt x="159" y="1183"/>
                    <a:pt x="133" y="1183"/>
                  </a:cubicBezTo>
                  <a:cubicBezTo>
                    <a:pt x="79" y="1183"/>
                    <a:pt x="28" y="1195"/>
                    <a:pt x="1" y="1265"/>
                  </a:cubicBezTo>
                  <a:cubicBezTo>
                    <a:pt x="413" y="1379"/>
                    <a:pt x="830" y="1437"/>
                    <a:pt x="1247" y="1437"/>
                  </a:cubicBezTo>
                  <a:cubicBezTo>
                    <a:pt x="1516" y="1437"/>
                    <a:pt x="1784" y="1413"/>
                    <a:pt x="2052" y="1365"/>
                  </a:cubicBezTo>
                  <a:cubicBezTo>
                    <a:pt x="2184" y="1342"/>
                    <a:pt x="2309" y="1328"/>
                    <a:pt x="2429" y="1328"/>
                  </a:cubicBezTo>
                  <a:cubicBezTo>
                    <a:pt x="2722" y="1328"/>
                    <a:pt x="2984" y="1413"/>
                    <a:pt x="3229" y="1666"/>
                  </a:cubicBezTo>
                  <a:cubicBezTo>
                    <a:pt x="3396" y="1838"/>
                    <a:pt x="3622" y="1935"/>
                    <a:pt x="3870" y="1935"/>
                  </a:cubicBezTo>
                  <a:cubicBezTo>
                    <a:pt x="3939" y="1935"/>
                    <a:pt x="4009" y="1928"/>
                    <a:pt x="4080" y="1913"/>
                  </a:cubicBezTo>
                  <a:cubicBezTo>
                    <a:pt x="3980" y="1849"/>
                    <a:pt x="3874" y="1803"/>
                    <a:pt x="3763" y="1770"/>
                  </a:cubicBezTo>
                  <a:cubicBezTo>
                    <a:pt x="3547" y="1703"/>
                    <a:pt x="3345" y="1604"/>
                    <a:pt x="3152" y="1489"/>
                  </a:cubicBezTo>
                  <a:cubicBezTo>
                    <a:pt x="3078" y="1447"/>
                    <a:pt x="2957" y="1412"/>
                    <a:pt x="2968" y="1313"/>
                  </a:cubicBezTo>
                  <a:cubicBezTo>
                    <a:pt x="2978" y="1207"/>
                    <a:pt x="3107" y="1228"/>
                    <a:pt x="3187" y="1203"/>
                  </a:cubicBezTo>
                  <a:cubicBezTo>
                    <a:pt x="3471" y="1117"/>
                    <a:pt x="3759" y="1045"/>
                    <a:pt x="4041" y="950"/>
                  </a:cubicBezTo>
                  <a:cubicBezTo>
                    <a:pt x="4099" y="931"/>
                    <a:pt x="4151" y="919"/>
                    <a:pt x="4202" y="919"/>
                  </a:cubicBezTo>
                  <a:cubicBezTo>
                    <a:pt x="4272" y="919"/>
                    <a:pt x="4338" y="941"/>
                    <a:pt x="4412" y="996"/>
                  </a:cubicBezTo>
                  <a:cubicBezTo>
                    <a:pt x="4515" y="1072"/>
                    <a:pt x="4633" y="1144"/>
                    <a:pt x="4775" y="1144"/>
                  </a:cubicBezTo>
                  <a:cubicBezTo>
                    <a:pt x="4818" y="1144"/>
                    <a:pt x="4862" y="1137"/>
                    <a:pt x="4909" y="1123"/>
                  </a:cubicBezTo>
                  <a:cubicBezTo>
                    <a:pt x="4839" y="990"/>
                    <a:pt x="4725" y="955"/>
                    <a:pt x="4621" y="908"/>
                  </a:cubicBezTo>
                  <a:cubicBezTo>
                    <a:pt x="4490" y="850"/>
                    <a:pt x="4497" y="792"/>
                    <a:pt x="4619" y="736"/>
                  </a:cubicBezTo>
                  <a:cubicBezTo>
                    <a:pt x="4758" y="671"/>
                    <a:pt x="4902" y="615"/>
                    <a:pt x="5038" y="548"/>
                  </a:cubicBezTo>
                  <a:cubicBezTo>
                    <a:pt x="5229" y="459"/>
                    <a:pt x="5412" y="359"/>
                    <a:pt x="5586" y="142"/>
                  </a:cubicBezTo>
                  <a:lnTo>
                    <a:pt x="5586" y="142"/>
                  </a:lnTo>
                  <a:cubicBezTo>
                    <a:pt x="4824" y="198"/>
                    <a:pt x="4254" y="672"/>
                    <a:pt x="3536" y="774"/>
                  </a:cubicBezTo>
                  <a:cubicBezTo>
                    <a:pt x="3667" y="492"/>
                    <a:pt x="3925" y="325"/>
                    <a:pt x="4003"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4"/>
            <p:cNvSpPr/>
            <p:nvPr/>
          </p:nvSpPr>
          <p:spPr>
            <a:xfrm>
              <a:off x="8725690" y="1732746"/>
              <a:ext cx="348483" cy="82847"/>
            </a:xfrm>
            <a:custGeom>
              <a:avLst/>
              <a:gdLst/>
              <a:ahLst/>
              <a:cxnLst/>
              <a:rect l="l" t="t" r="r" b="b"/>
              <a:pathLst>
                <a:path w="6747" h="1604" extrusionOk="0">
                  <a:moveTo>
                    <a:pt x="3356" y="0"/>
                  </a:moveTo>
                  <a:lnTo>
                    <a:pt x="3356" y="0"/>
                  </a:lnTo>
                  <a:cubicBezTo>
                    <a:pt x="3158" y="33"/>
                    <a:pt x="2999" y="132"/>
                    <a:pt x="2851" y="247"/>
                  </a:cubicBezTo>
                  <a:cubicBezTo>
                    <a:pt x="2467" y="545"/>
                    <a:pt x="2083" y="844"/>
                    <a:pt x="1708" y="1153"/>
                  </a:cubicBezTo>
                  <a:cubicBezTo>
                    <a:pt x="1564" y="1273"/>
                    <a:pt x="1411" y="1344"/>
                    <a:pt x="1221" y="1351"/>
                  </a:cubicBezTo>
                  <a:cubicBezTo>
                    <a:pt x="869" y="1365"/>
                    <a:pt x="519" y="1389"/>
                    <a:pt x="169" y="1414"/>
                  </a:cubicBezTo>
                  <a:cubicBezTo>
                    <a:pt x="100" y="1420"/>
                    <a:pt x="0" y="1413"/>
                    <a:pt x="6" y="1510"/>
                  </a:cubicBezTo>
                  <a:cubicBezTo>
                    <a:pt x="10" y="1570"/>
                    <a:pt x="65" y="1577"/>
                    <a:pt x="120" y="1577"/>
                  </a:cubicBezTo>
                  <a:cubicBezTo>
                    <a:pt x="134" y="1577"/>
                    <a:pt x="148" y="1577"/>
                    <a:pt x="161" y="1577"/>
                  </a:cubicBezTo>
                  <a:cubicBezTo>
                    <a:pt x="181" y="1576"/>
                    <a:pt x="200" y="1576"/>
                    <a:pt x="220" y="1576"/>
                  </a:cubicBezTo>
                  <a:cubicBezTo>
                    <a:pt x="421" y="1576"/>
                    <a:pt x="620" y="1603"/>
                    <a:pt x="821" y="1603"/>
                  </a:cubicBezTo>
                  <a:cubicBezTo>
                    <a:pt x="888" y="1603"/>
                    <a:pt x="956" y="1600"/>
                    <a:pt x="1023" y="1592"/>
                  </a:cubicBezTo>
                  <a:cubicBezTo>
                    <a:pt x="1826" y="1496"/>
                    <a:pt x="2632" y="1413"/>
                    <a:pt x="3433" y="1306"/>
                  </a:cubicBezTo>
                  <a:cubicBezTo>
                    <a:pt x="4416" y="1173"/>
                    <a:pt x="5389" y="992"/>
                    <a:pt x="6343" y="720"/>
                  </a:cubicBezTo>
                  <a:cubicBezTo>
                    <a:pt x="6484" y="679"/>
                    <a:pt x="6640" y="658"/>
                    <a:pt x="6747" y="504"/>
                  </a:cubicBezTo>
                  <a:cubicBezTo>
                    <a:pt x="6675" y="465"/>
                    <a:pt x="6607" y="452"/>
                    <a:pt x="6541" y="452"/>
                  </a:cubicBezTo>
                  <a:cubicBezTo>
                    <a:pt x="6462" y="452"/>
                    <a:pt x="6387" y="471"/>
                    <a:pt x="6312" y="489"/>
                  </a:cubicBezTo>
                  <a:cubicBezTo>
                    <a:pt x="5863" y="590"/>
                    <a:pt x="5418" y="699"/>
                    <a:pt x="4969" y="799"/>
                  </a:cubicBezTo>
                  <a:cubicBezTo>
                    <a:pt x="4893" y="816"/>
                    <a:pt x="4800" y="861"/>
                    <a:pt x="4724" y="861"/>
                  </a:cubicBezTo>
                  <a:cubicBezTo>
                    <a:pt x="4690" y="861"/>
                    <a:pt x="4660" y="852"/>
                    <a:pt x="4636" y="827"/>
                  </a:cubicBezTo>
                  <a:cubicBezTo>
                    <a:pt x="4541" y="729"/>
                    <a:pt x="4701" y="630"/>
                    <a:pt x="4727" y="524"/>
                  </a:cubicBezTo>
                  <a:cubicBezTo>
                    <a:pt x="4740" y="473"/>
                    <a:pt x="4763" y="424"/>
                    <a:pt x="4811" y="297"/>
                  </a:cubicBezTo>
                  <a:lnTo>
                    <a:pt x="4811" y="297"/>
                  </a:lnTo>
                  <a:cubicBezTo>
                    <a:pt x="4588" y="427"/>
                    <a:pt x="4485" y="562"/>
                    <a:pt x="4411" y="714"/>
                  </a:cubicBezTo>
                  <a:cubicBezTo>
                    <a:pt x="4327" y="887"/>
                    <a:pt x="4197" y="956"/>
                    <a:pt x="4013" y="990"/>
                  </a:cubicBezTo>
                  <a:cubicBezTo>
                    <a:pt x="3480" y="1084"/>
                    <a:pt x="2948" y="1167"/>
                    <a:pt x="2410" y="1224"/>
                  </a:cubicBezTo>
                  <a:cubicBezTo>
                    <a:pt x="2323" y="1233"/>
                    <a:pt x="2236" y="1253"/>
                    <a:pt x="2138" y="1253"/>
                  </a:cubicBezTo>
                  <a:cubicBezTo>
                    <a:pt x="2079" y="1253"/>
                    <a:pt x="2017" y="1246"/>
                    <a:pt x="1949" y="1225"/>
                  </a:cubicBezTo>
                  <a:cubicBezTo>
                    <a:pt x="2427" y="788"/>
                    <a:pt x="2956" y="467"/>
                    <a:pt x="3356" y="0"/>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4"/>
            <p:cNvSpPr/>
            <p:nvPr/>
          </p:nvSpPr>
          <p:spPr>
            <a:xfrm>
              <a:off x="9241971" y="1007226"/>
              <a:ext cx="262692" cy="246371"/>
            </a:xfrm>
            <a:custGeom>
              <a:avLst/>
              <a:gdLst/>
              <a:ahLst/>
              <a:cxnLst/>
              <a:rect l="l" t="t" r="r" b="b"/>
              <a:pathLst>
                <a:path w="5086" h="4770" extrusionOk="0">
                  <a:moveTo>
                    <a:pt x="5085" y="1"/>
                  </a:moveTo>
                  <a:lnTo>
                    <a:pt x="5085" y="1"/>
                  </a:lnTo>
                  <a:cubicBezTo>
                    <a:pt x="4827" y="67"/>
                    <a:pt x="4636" y="183"/>
                    <a:pt x="4454" y="314"/>
                  </a:cubicBezTo>
                  <a:cubicBezTo>
                    <a:pt x="3244" y="1196"/>
                    <a:pt x="2115" y="2168"/>
                    <a:pt x="1123" y="3294"/>
                  </a:cubicBezTo>
                  <a:cubicBezTo>
                    <a:pt x="1055" y="3369"/>
                    <a:pt x="1006" y="3475"/>
                    <a:pt x="847" y="3493"/>
                  </a:cubicBezTo>
                  <a:cubicBezTo>
                    <a:pt x="925" y="2920"/>
                    <a:pt x="1003" y="2359"/>
                    <a:pt x="1080" y="1784"/>
                  </a:cubicBezTo>
                  <a:lnTo>
                    <a:pt x="1080" y="1784"/>
                  </a:lnTo>
                  <a:cubicBezTo>
                    <a:pt x="963" y="1808"/>
                    <a:pt x="960" y="1883"/>
                    <a:pt x="942" y="1937"/>
                  </a:cubicBezTo>
                  <a:cubicBezTo>
                    <a:pt x="805" y="2343"/>
                    <a:pt x="774" y="2762"/>
                    <a:pt x="791" y="3189"/>
                  </a:cubicBezTo>
                  <a:cubicBezTo>
                    <a:pt x="801" y="3495"/>
                    <a:pt x="746" y="3767"/>
                    <a:pt x="520" y="4004"/>
                  </a:cubicBezTo>
                  <a:cubicBezTo>
                    <a:pt x="308" y="4227"/>
                    <a:pt x="111" y="4468"/>
                    <a:pt x="1" y="4769"/>
                  </a:cubicBezTo>
                  <a:cubicBezTo>
                    <a:pt x="382" y="4389"/>
                    <a:pt x="766" y="4015"/>
                    <a:pt x="1101" y="3599"/>
                  </a:cubicBezTo>
                  <a:cubicBezTo>
                    <a:pt x="1878" y="2638"/>
                    <a:pt x="2839" y="1885"/>
                    <a:pt x="3801" y="1130"/>
                  </a:cubicBezTo>
                  <a:cubicBezTo>
                    <a:pt x="3884" y="1065"/>
                    <a:pt x="3962" y="1035"/>
                    <a:pt x="4056" y="1035"/>
                  </a:cubicBezTo>
                  <a:cubicBezTo>
                    <a:pt x="4086" y="1035"/>
                    <a:pt x="4116" y="1038"/>
                    <a:pt x="4150" y="1044"/>
                  </a:cubicBezTo>
                  <a:cubicBezTo>
                    <a:pt x="4240" y="1059"/>
                    <a:pt x="4333" y="1069"/>
                    <a:pt x="4426" y="1069"/>
                  </a:cubicBezTo>
                  <a:cubicBezTo>
                    <a:pt x="4521" y="1069"/>
                    <a:pt x="4617" y="1058"/>
                    <a:pt x="4711" y="1032"/>
                  </a:cubicBezTo>
                  <a:cubicBezTo>
                    <a:pt x="4770" y="1017"/>
                    <a:pt x="4852" y="1008"/>
                    <a:pt x="4858" y="935"/>
                  </a:cubicBezTo>
                  <a:cubicBezTo>
                    <a:pt x="4865" y="853"/>
                    <a:pt x="4773" y="862"/>
                    <a:pt x="4721" y="835"/>
                  </a:cubicBezTo>
                  <a:cubicBezTo>
                    <a:pt x="4608" y="778"/>
                    <a:pt x="4468" y="836"/>
                    <a:pt x="4334" y="747"/>
                  </a:cubicBezTo>
                  <a:cubicBezTo>
                    <a:pt x="4576" y="500"/>
                    <a:pt x="4912" y="354"/>
                    <a:pt x="5085"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4"/>
            <p:cNvSpPr/>
            <p:nvPr/>
          </p:nvSpPr>
          <p:spPr>
            <a:xfrm>
              <a:off x="9581717" y="1038629"/>
              <a:ext cx="256959" cy="151748"/>
            </a:xfrm>
            <a:custGeom>
              <a:avLst/>
              <a:gdLst/>
              <a:ahLst/>
              <a:cxnLst/>
              <a:rect l="l" t="t" r="r" b="b"/>
              <a:pathLst>
                <a:path w="4975" h="2938" extrusionOk="0">
                  <a:moveTo>
                    <a:pt x="4975" y="1"/>
                  </a:moveTo>
                  <a:lnTo>
                    <a:pt x="4975" y="1"/>
                  </a:lnTo>
                  <a:cubicBezTo>
                    <a:pt x="4246" y="290"/>
                    <a:pt x="3620" y="783"/>
                    <a:pt x="2820" y="1100"/>
                  </a:cubicBezTo>
                  <a:cubicBezTo>
                    <a:pt x="3017" y="740"/>
                    <a:pt x="3244" y="474"/>
                    <a:pt x="3314" y="55"/>
                  </a:cubicBezTo>
                  <a:lnTo>
                    <a:pt x="3314" y="55"/>
                  </a:lnTo>
                  <a:cubicBezTo>
                    <a:pt x="3096" y="255"/>
                    <a:pt x="2955" y="424"/>
                    <a:pt x="2921" y="623"/>
                  </a:cubicBezTo>
                  <a:cubicBezTo>
                    <a:pt x="2842" y="1096"/>
                    <a:pt x="2542" y="1349"/>
                    <a:pt x="2139" y="1533"/>
                  </a:cubicBezTo>
                  <a:cubicBezTo>
                    <a:pt x="1953" y="1620"/>
                    <a:pt x="1780" y="1742"/>
                    <a:pt x="1599" y="1838"/>
                  </a:cubicBezTo>
                  <a:cubicBezTo>
                    <a:pt x="1476" y="1905"/>
                    <a:pt x="1362" y="1996"/>
                    <a:pt x="1194" y="2010"/>
                  </a:cubicBezTo>
                  <a:cubicBezTo>
                    <a:pt x="1218" y="1741"/>
                    <a:pt x="1411" y="1562"/>
                    <a:pt x="1433" y="1308"/>
                  </a:cubicBezTo>
                  <a:lnTo>
                    <a:pt x="1433" y="1308"/>
                  </a:lnTo>
                  <a:cubicBezTo>
                    <a:pt x="1108" y="1985"/>
                    <a:pt x="608" y="2507"/>
                    <a:pt x="0" y="2938"/>
                  </a:cubicBezTo>
                  <a:cubicBezTo>
                    <a:pt x="134" y="2899"/>
                    <a:pt x="239" y="2832"/>
                    <a:pt x="343" y="2764"/>
                  </a:cubicBezTo>
                  <a:cubicBezTo>
                    <a:pt x="799" y="2458"/>
                    <a:pt x="1262" y="2161"/>
                    <a:pt x="1761" y="1927"/>
                  </a:cubicBezTo>
                  <a:cubicBezTo>
                    <a:pt x="1841" y="1890"/>
                    <a:pt x="1914" y="1871"/>
                    <a:pt x="1991" y="1871"/>
                  </a:cubicBezTo>
                  <a:cubicBezTo>
                    <a:pt x="2048" y="1871"/>
                    <a:pt x="2106" y="1881"/>
                    <a:pt x="2171" y="1902"/>
                  </a:cubicBezTo>
                  <a:cubicBezTo>
                    <a:pt x="2563" y="2032"/>
                    <a:pt x="2969" y="2116"/>
                    <a:pt x="3387" y="2121"/>
                  </a:cubicBezTo>
                  <a:cubicBezTo>
                    <a:pt x="3399" y="2121"/>
                    <a:pt x="3412" y="2121"/>
                    <a:pt x="3426" y="2121"/>
                  </a:cubicBezTo>
                  <a:cubicBezTo>
                    <a:pt x="3500" y="2121"/>
                    <a:pt x="3587" y="2110"/>
                    <a:pt x="3596" y="2040"/>
                  </a:cubicBezTo>
                  <a:cubicBezTo>
                    <a:pt x="3607" y="1917"/>
                    <a:pt x="3476" y="1933"/>
                    <a:pt x="3394" y="1920"/>
                  </a:cubicBezTo>
                  <a:cubicBezTo>
                    <a:pt x="3021" y="1865"/>
                    <a:pt x="2646" y="1844"/>
                    <a:pt x="2206" y="1713"/>
                  </a:cubicBezTo>
                  <a:cubicBezTo>
                    <a:pt x="2344" y="1628"/>
                    <a:pt x="2427" y="1580"/>
                    <a:pt x="2511" y="1526"/>
                  </a:cubicBezTo>
                  <a:cubicBezTo>
                    <a:pt x="3163" y="1128"/>
                    <a:pt x="3895" y="874"/>
                    <a:pt x="4537" y="453"/>
                  </a:cubicBezTo>
                  <a:cubicBezTo>
                    <a:pt x="4713" y="338"/>
                    <a:pt x="4897" y="227"/>
                    <a:pt x="4975"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4"/>
            <p:cNvSpPr/>
            <p:nvPr/>
          </p:nvSpPr>
          <p:spPr>
            <a:xfrm>
              <a:off x="9498149" y="1278231"/>
              <a:ext cx="284488" cy="95398"/>
            </a:xfrm>
            <a:custGeom>
              <a:avLst/>
              <a:gdLst/>
              <a:ahLst/>
              <a:cxnLst/>
              <a:rect l="l" t="t" r="r" b="b"/>
              <a:pathLst>
                <a:path w="5508" h="1847" extrusionOk="0">
                  <a:moveTo>
                    <a:pt x="1792" y="425"/>
                  </a:moveTo>
                  <a:cubicBezTo>
                    <a:pt x="1788" y="428"/>
                    <a:pt x="1784" y="432"/>
                    <a:pt x="1781" y="435"/>
                  </a:cubicBezTo>
                  <a:lnTo>
                    <a:pt x="1781" y="435"/>
                  </a:lnTo>
                  <a:cubicBezTo>
                    <a:pt x="1781" y="435"/>
                    <a:pt x="1782" y="435"/>
                    <a:pt x="1782" y="435"/>
                  </a:cubicBezTo>
                  <a:cubicBezTo>
                    <a:pt x="1784" y="435"/>
                    <a:pt x="1787" y="435"/>
                    <a:pt x="1789" y="435"/>
                  </a:cubicBezTo>
                  <a:lnTo>
                    <a:pt x="1792" y="425"/>
                  </a:lnTo>
                  <a:close/>
                  <a:moveTo>
                    <a:pt x="4011" y="0"/>
                  </a:moveTo>
                  <a:cubicBezTo>
                    <a:pt x="3919" y="0"/>
                    <a:pt x="3861" y="53"/>
                    <a:pt x="3804" y="103"/>
                  </a:cubicBezTo>
                  <a:cubicBezTo>
                    <a:pt x="3547" y="328"/>
                    <a:pt x="3296" y="559"/>
                    <a:pt x="3039" y="786"/>
                  </a:cubicBezTo>
                  <a:cubicBezTo>
                    <a:pt x="2967" y="851"/>
                    <a:pt x="2904" y="950"/>
                    <a:pt x="2804" y="957"/>
                  </a:cubicBezTo>
                  <a:cubicBezTo>
                    <a:pt x="2583" y="974"/>
                    <a:pt x="2362" y="982"/>
                    <a:pt x="2139" y="982"/>
                  </a:cubicBezTo>
                  <a:cubicBezTo>
                    <a:pt x="1838" y="982"/>
                    <a:pt x="1533" y="967"/>
                    <a:pt x="1216" y="937"/>
                  </a:cubicBezTo>
                  <a:cubicBezTo>
                    <a:pt x="1429" y="748"/>
                    <a:pt x="1604" y="591"/>
                    <a:pt x="1781" y="435"/>
                  </a:cubicBezTo>
                  <a:lnTo>
                    <a:pt x="1781" y="435"/>
                  </a:lnTo>
                  <a:cubicBezTo>
                    <a:pt x="1567" y="436"/>
                    <a:pt x="1398" y="564"/>
                    <a:pt x="1278" y="700"/>
                  </a:cubicBezTo>
                  <a:cubicBezTo>
                    <a:pt x="1102" y="899"/>
                    <a:pt x="903" y="936"/>
                    <a:pt x="681" y="936"/>
                  </a:cubicBezTo>
                  <a:cubicBezTo>
                    <a:pt x="639" y="936"/>
                    <a:pt x="597" y="935"/>
                    <a:pt x="554" y="933"/>
                  </a:cubicBezTo>
                  <a:cubicBezTo>
                    <a:pt x="502" y="931"/>
                    <a:pt x="448" y="928"/>
                    <a:pt x="394" y="928"/>
                  </a:cubicBezTo>
                  <a:cubicBezTo>
                    <a:pt x="260" y="928"/>
                    <a:pt x="124" y="947"/>
                    <a:pt x="1" y="1043"/>
                  </a:cubicBezTo>
                  <a:cubicBezTo>
                    <a:pt x="76" y="1096"/>
                    <a:pt x="149" y="1103"/>
                    <a:pt x="219" y="1103"/>
                  </a:cubicBezTo>
                  <a:cubicBezTo>
                    <a:pt x="241" y="1103"/>
                    <a:pt x="263" y="1102"/>
                    <a:pt x="285" y="1102"/>
                  </a:cubicBezTo>
                  <a:cubicBezTo>
                    <a:pt x="292" y="1102"/>
                    <a:pt x="300" y="1102"/>
                    <a:pt x="307" y="1103"/>
                  </a:cubicBezTo>
                  <a:cubicBezTo>
                    <a:pt x="600" y="1111"/>
                    <a:pt x="894" y="1120"/>
                    <a:pt x="1187" y="1120"/>
                  </a:cubicBezTo>
                  <a:cubicBezTo>
                    <a:pt x="1253" y="1120"/>
                    <a:pt x="1320" y="1119"/>
                    <a:pt x="1387" y="1118"/>
                  </a:cubicBezTo>
                  <a:cubicBezTo>
                    <a:pt x="1393" y="1118"/>
                    <a:pt x="1400" y="1118"/>
                    <a:pt x="1407" y="1118"/>
                  </a:cubicBezTo>
                  <a:cubicBezTo>
                    <a:pt x="1620" y="1118"/>
                    <a:pt x="1779" y="1185"/>
                    <a:pt x="1929" y="1349"/>
                  </a:cubicBezTo>
                  <a:cubicBezTo>
                    <a:pt x="2105" y="1541"/>
                    <a:pt x="2280" y="1747"/>
                    <a:pt x="2541" y="1846"/>
                  </a:cubicBezTo>
                  <a:cubicBezTo>
                    <a:pt x="2449" y="1556"/>
                    <a:pt x="2132" y="1443"/>
                    <a:pt x="1995" y="1149"/>
                  </a:cubicBezTo>
                  <a:cubicBezTo>
                    <a:pt x="2410" y="1124"/>
                    <a:pt x="2802" y="1097"/>
                    <a:pt x="3192" y="1074"/>
                  </a:cubicBezTo>
                  <a:cubicBezTo>
                    <a:pt x="3379" y="1063"/>
                    <a:pt x="3569" y="1036"/>
                    <a:pt x="3756" y="1036"/>
                  </a:cubicBezTo>
                  <a:cubicBezTo>
                    <a:pt x="4000" y="1036"/>
                    <a:pt x="4238" y="1082"/>
                    <a:pt x="4455" y="1268"/>
                  </a:cubicBezTo>
                  <a:cubicBezTo>
                    <a:pt x="4468" y="1279"/>
                    <a:pt x="4490" y="1290"/>
                    <a:pt x="4511" y="1290"/>
                  </a:cubicBezTo>
                  <a:cubicBezTo>
                    <a:pt x="4531" y="1290"/>
                    <a:pt x="4552" y="1281"/>
                    <a:pt x="4568" y="1254"/>
                  </a:cubicBezTo>
                  <a:cubicBezTo>
                    <a:pt x="4366" y="1000"/>
                    <a:pt x="4369" y="1001"/>
                    <a:pt x="4695" y="912"/>
                  </a:cubicBezTo>
                  <a:cubicBezTo>
                    <a:pt x="4978" y="834"/>
                    <a:pt x="5262" y="751"/>
                    <a:pt x="5507" y="569"/>
                  </a:cubicBezTo>
                  <a:lnTo>
                    <a:pt x="5507" y="569"/>
                  </a:lnTo>
                  <a:cubicBezTo>
                    <a:pt x="4766" y="577"/>
                    <a:pt x="4073" y="936"/>
                    <a:pt x="3262" y="936"/>
                  </a:cubicBezTo>
                  <a:cubicBezTo>
                    <a:pt x="3223" y="936"/>
                    <a:pt x="3183" y="935"/>
                    <a:pt x="3144" y="933"/>
                  </a:cubicBezTo>
                  <a:cubicBezTo>
                    <a:pt x="3511" y="595"/>
                    <a:pt x="3820" y="308"/>
                    <a:pt x="4129" y="24"/>
                  </a:cubicBezTo>
                  <a:cubicBezTo>
                    <a:pt x="4084" y="7"/>
                    <a:pt x="4045" y="0"/>
                    <a:pt x="4011" y="0"/>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4"/>
            <p:cNvSpPr/>
            <p:nvPr/>
          </p:nvSpPr>
          <p:spPr>
            <a:xfrm>
              <a:off x="9357871" y="1140636"/>
              <a:ext cx="74376" cy="12654"/>
            </a:xfrm>
            <a:custGeom>
              <a:avLst/>
              <a:gdLst/>
              <a:ahLst/>
              <a:cxnLst/>
              <a:rect l="l" t="t" r="r" b="b"/>
              <a:pathLst>
                <a:path w="1440" h="245" extrusionOk="0">
                  <a:moveTo>
                    <a:pt x="1" y="35"/>
                  </a:moveTo>
                  <a:lnTo>
                    <a:pt x="1" y="35"/>
                  </a:lnTo>
                  <a:cubicBezTo>
                    <a:pt x="291" y="193"/>
                    <a:pt x="597" y="245"/>
                    <a:pt x="909" y="245"/>
                  </a:cubicBezTo>
                  <a:cubicBezTo>
                    <a:pt x="1084" y="245"/>
                    <a:pt x="1262" y="228"/>
                    <a:pt x="1440" y="205"/>
                  </a:cubicBezTo>
                  <a:cubicBezTo>
                    <a:pt x="981" y="0"/>
                    <a:pt x="487" y="51"/>
                    <a:pt x="1" y="35"/>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4"/>
            <p:cNvSpPr/>
            <p:nvPr/>
          </p:nvSpPr>
          <p:spPr>
            <a:xfrm>
              <a:off x="8887919" y="1811150"/>
              <a:ext cx="63581" cy="33572"/>
            </a:xfrm>
            <a:custGeom>
              <a:avLst/>
              <a:gdLst/>
              <a:ahLst/>
              <a:cxnLst/>
              <a:rect l="l" t="t" r="r" b="b"/>
              <a:pathLst>
                <a:path w="1231" h="650" extrusionOk="0">
                  <a:moveTo>
                    <a:pt x="0" y="1"/>
                  </a:moveTo>
                  <a:lnTo>
                    <a:pt x="0" y="1"/>
                  </a:lnTo>
                  <a:cubicBezTo>
                    <a:pt x="388" y="262"/>
                    <a:pt x="745" y="575"/>
                    <a:pt x="1231" y="650"/>
                  </a:cubicBezTo>
                  <a:cubicBezTo>
                    <a:pt x="857" y="369"/>
                    <a:pt x="469" y="109"/>
                    <a:pt x="0"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4"/>
            <p:cNvSpPr/>
            <p:nvPr/>
          </p:nvSpPr>
          <p:spPr>
            <a:xfrm>
              <a:off x="9385193" y="1023702"/>
              <a:ext cx="18077" cy="49481"/>
            </a:xfrm>
            <a:custGeom>
              <a:avLst/>
              <a:gdLst/>
              <a:ahLst/>
              <a:cxnLst/>
              <a:rect l="l" t="t" r="r" b="b"/>
              <a:pathLst>
                <a:path w="350" h="958" extrusionOk="0">
                  <a:moveTo>
                    <a:pt x="349" y="1"/>
                  </a:moveTo>
                  <a:lnTo>
                    <a:pt x="349" y="1"/>
                  </a:lnTo>
                  <a:cubicBezTo>
                    <a:pt x="131" y="281"/>
                    <a:pt x="1" y="593"/>
                    <a:pt x="15" y="957"/>
                  </a:cubicBezTo>
                  <a:cubicBezTo>
                    <a:pt x="169" y="651"/>
                    <a:pt x="293" y="338"/>
                    <a:pt x="349"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4"/>
            <p:cNvSpPr/>
            <p:nvPr/>
          </p:nvSpPr>
          <p:spPr>
            <a:xfrm>
              <a:off x="8901605" y="1222243"/>
              <a:ext cx="47156" cy="27581"/>
            </a:xfrm>
            <a:custGeom>
              <a:avLst/>
              <a:gdLst/>
              <a:ahLst/>
              <a:cxnLst/>
              <a:rect l="l" t="t" r="r" b="b"/>
              <a:pathLst>
                <a:path w="913" h="534" extrusionOk="0">
                  <a:moveTo>
                    <a:pt x="883" y="1"/>
                  </a:moveTo>
                  <a:cubicBezTo>
                    <a:pt x="591" y="149"/>
                    <a:pt x="302" y="295"/>
                    <a:pt x="11" y="443"/>
                  </a:cubicBezTo>
                  <a:lnTo>
                    <a:pt x="11" y="443"/>
                  </a:lnTo>
                  <a:cubicBezTo>
                    <a:pt x="11" y="443"/>
                    <a:pt x="11" y="443"/>
                    <a:pt x="11" y="442"/>
                  </a:cubicBezTo>
                  <a:cubicBezTo>
                    <a:pt x="8" y="444"/>
                    <a:pt x="1" y="448"/>
                    <a:pt x="1" y="448"/>
                  </a:cubicBezTo>
                  <a:cubicBezTo>
                    <a:pt x="4" y="446"/>
                    <a:pt x="7" y="445"/>
                    <a:pt x="11" y="443"/>
                  </a:cubicBezTo>
                  <a:lnTo>
                    <a:pt x="11" y="443"/>
                  </a:lnTo>
                  <a:cubicBezTo>
                    <a:pt x="11" y="491"/>
                    <a:pt x="26" y="533"/>
                    <a:pt x="64" y="533"/>
                  </a:cubicBezTo>
                  <a:cubicBezTo>
                    <a:pt x="75" y="533"/>
                    <a:pt x="89" y="529"/>
                    <a:pt x="105" y="520"/>
                  </a:cubicBezTo>
                  <a:cubicBezTo>
                    <a:pt x="376" y="368"/>
                    <a:pt x="643" y="207"/>
                    <a:pt x="912" y="47"/>
                  </a:cubicBezTo>
                  <a:cubicBezTo>
                    <a:pt x="902" y="32"/>
                    <a:pt x="892" y="16"/>
                    <a:pt x="883"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4"/>
            <p:cNvSpPr/>
            <p:nvPr/>
          </p:nvSpPr>
          <p:spPr>
            <a:xfrm>
              <a:off x="9590652" y="1296463"/>
              <a:ext cx="4442" cy="4184"/>
            </a:xfrm>
            <a:custGeom>
              <a:avLst/>
              <a:gdLst/>
              <a:ahLst/>
              <a:cxnLst/>
              <a:rect l="l" t="t" r="r" b="b"/>
              <a:pathLst>
                <a:path w="86" h="81" extrusionOk="0">
                  <a:moveTo>
                    <a:pt x="66" y="1"/>
                  </a:moveTo>
                  <a:cubicBezTo>
                    <a:pt x="65" y="1"/>
                    <a:pt x="64" y="1"/>
                    <a:pt x="64" y="2"/>
                  </a:cubicBezTo>
                  <a:cubicBezTo>
                    <a:pt x="49" y="20"/>
                    <a:pt x="35" y="38"/>
                    <a:pt x="21" y="57"/>
                  </a:cubicBezTo>
                  <a:lnTo>
                    <a:pt x="21" y="57"/>
                  </a:lnTo>
                  <a:cubicBezTo>
                    <a:pt x="42" y="42"/>
                    <a:pt x="64" y="26"/>
                    <a:pt x="85" y="10"/>
                  </a:cubicBezTo>
                  <a:cubicBezTo>
                    <a:pt x="79" y="7"/>
                    <a:pt x="70" y="1"/>
                    <a:pt x="66" y="1"/>
                  </a:cubicBezTo>
                  <a:close/>
                  <a:moveTo>
                    <a:pt x="21" y="57"/>
                  </a:moveTo>
                  <a:cubicBezTo>
                    <a:pt x="14" y="62"/>
                    <a:pt x="7" y="67"/>
                    <a:pt x="1" y="72"/>
                  </a:cubicBezTo>
                  <a:lnTo>
                    <a:pt x="4" y="81"/>
                  </a:lnTo>
                  <a:cubicBezTo>
                    <a:pt x="9" y="73"/>
                    <a:pt x="15" y="65"/>
                    <a:pt x="21" y="57"/>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4"/>
            <p:cNvSpPr/>
            <p:nvPr/>
          </p:nvSpPr>
          <p:spPr>
            <a:xfrm>
              <a:off x="8901451" y="1345478"/>
              <a:ext cx="671" cy="568"/>
            </a:xfrm>
            <a:custGeom>
              <a:avLst/>
              <a:gdLst/>
              <a:ahLst/>
              <a:cxnLst/>
              <a:rect l="l" t="t" r="r" b="b"/>
              <a:pathLst>
                <a:path w="13" h="11" extrusionOk="0">
                  <a:moveTo>
                    <a:pt x="12" y="1"/>
                  </a:moveTo>
                  <a:lnTo>
                    <a:pt x="2" y="7"/>
                  </a:lnTo>
                  <a:cubicBezTo>
                    <a:pt x="2" y="6"/>
                    <a:pt x="2" y="6"/>
                    <a:pt x="2" y="6"/>
                  </a:cubicBezTo>
                  <a:lnTo>
                    <a:pt x="2" y="6"/>
                  </a:lnTo>
                  <a:cubicBezTo>
                    <a:pt x="1" y="6"/>
                    <a:pt x="5" y="11"/>
                    <a:pt x="5" y="11"/>
                  </a:cubicBezTo>
                  <a:lnTo>
                    <a:pt x="12" y="1"/>
                  </a:ln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4"/>
            <p:cNvSpPr/>
            <p:nvPr/>
          </p:nvSpPr>
          <p:spPr>
            <a:xfrm>
              <a:off x="8897629" y="1345788"/>
              <a:ext cx="4132" cy="1291"/>
            </a:xfrm>
            <a:custGeom>
              <a:avLst/>
              <a:gdLst/>
              <a:ahLst/>
              <a:cxnLst/>
              <a:rect l="l" t="t" r="r" b="b"/>
              <a:pathLst>
                <a:path w="80" h="25" extrusionOk="0">
                  <a:moveTo>
                    <a:pt x="76" y="1"/>
                  </a:moveTo>
                  <a:lnTo>
                    <a:pt x="76" y="1"/>
                  </a:lnTo>
                  <a:cubicBezTo>
                    <a:pt x="76" y="1"/>
                    <a:pt x="76" y="1"/>
                    <a:pt x="76" y="1"/>
                  </a:cubicBezTo>
                  <a:lnTo>
                    <a:pt x="76" y="1"/>
                  </a:lnTo>
                  <a:cubicBezTo>
                    <a:pt x="76" y="1"/>
                    <a:pt x="76" y="1"/>
                    <a:pt x="76" y="1"/>
                  </a:cubicBezTo>
                  <a:close/>
                  <a:moveTo>
                    <a:pt x="76" y="1"/>
                  </a:moveTo>
                  <a:lnTo>
                    <a:pt x="76" y="1"/>
                  </a:lnTo>
                  <a:cubicBezTo>
                    <a:pt x="50" y="8"/>
                    <a:pt x="24" y="13"/>
                    <a:pt x="0" y="17"/>
                  </a:cubicBezTo>
                  <a:lnTo>
                    <a:pt x="1" y="25"/>
                  </a:lnTo>
                  <a:cubicBezTo>
                    <a:pt x="28" y="17"/>
                    <a:pt x="52" y="10"/>
                    <a:pt x="79" y="6"/>
                  </a:cubicBezTo>
                  <a:cubicBezTo>
                    <a:pt x="79" y="6"/>
                    <a:pt x="75" y="2"/>
                    <a:pt x="76"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4"/>
            <p:cNvSpPr/>
            <p:nvPr/>
          </p:nvSpPr>
          <p:spPr>
            <a:xfrm>
              <a:off x="8893238" y="1346666"/>
              <a:ext cx="4494" cy="2221"/>
            </a:xfrm>
            <a:custGeom>
              <a:avLst/>
              <a:gdLst/>
              <a:ahLst/>
              <a:cxnLst/>
              <a:rect l="l" t="t" r="r" b="b"/>
              <a:pathLst>
                <a:path w="87" h="43" extrusionOk="0">
                  <a:moveTo>
                    <a:pt x="84" y="0"/>
                  </a:moveTo>
                  <a:cubicBezTo>
                    <a:pt x="55" y="13"/>
                    <a:pt x="29" y="26"/>
                    <a:pt x="0" y="36"/>
                  </a:cubicBezTo>
                  <a:lnTo>
                    <a:pt x="3" y="43"/>
                  </a:lnTo>
                  <a:cubicBezTo>
                    <a:pt x="31" y="32"/>
                    <a:pt x="58" y="20"/>
                    <a:pt x="86" y="8"/>
                  </a:cubicBezTo>
                  <a:lnTo>
                    <a:pt x="84" y="0"/>
                  </a:ln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4"/>
            <p:cNvSpPr/>
            <p:nvPr/>
          </p:nvSpPr>
          <p:spPr>
            <a:xfrm>
              <a:off x="9185777" y="1531003"/>
              <a:ext cx="930" cy="52"/>
            </a:xfrm>
            <a:custGeom>
              <a:avLst/>
              <a:gdLst/>
              <a:ahLst/>
              <a:cxnLst/>
              <a:rect l="l" t="t" r="r" b="b"/>
              <a:pathLst>
                <a:path w="18" h="1" extrusionOk="0">
                  <a:moveTo>
                    <a:pt x="1" y="0"/>
                  </a:moveTo>
                  <a:cubicBezTo>
                    <a:pt x="1" y="1"/>
                    <a:pt x="3" y="1"/>
                    <a:pt x="5" y="1"/>
                  </a:cubicBezTo>
                  <a:cubicBezTo>
                    <a:pt x="10" y="1"/>
                    <a:pt x="18" y="0"/>
                    <a:pt x="18" y="0"/>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14"/>
          <p:cNvGrpSpPr/>
          <p:nvPr/>
        </p:nvGrpSpPr>
        <p:grpSpPr>
          <a:xfrm rot="10800000" flipH="1">
            <a:off x="35414" y="-429222"/>
            <a:ext cx="1324811" cy="1324757"/>
            <a:chOff x="1441538" y="3350388"/>
            <a:chExt cx="616650" cy="616625"/>
          </a:xfrm>
        </p:grpSpPr>
        <p:sp>
          <p:nvSpPr>
            <p:cNvPr id="333" name="Google Shape;333;p14"/>
            <p:cNvSpPr/>
            <p:nvPr/>
          </p:nvSpPr>
          <p:spPr>
            <a:xfrm>
              <a:off x="1471413" y="3350388"/>
              <a:ext cx="586775" cy="570275"/>
            </a:xfrm>
            <a:custGeom>
              <a:avLst/>
              <a:gdLst/>
              <a:ahLst/>
              <a:cxnLst/>
              <a:rect l="l" t="t" r="r" b="b"/>
              <a:pathLst>
                <a:path w="23471" h="22811" extrusionOk="0">
                  <a:moveTo>
                    <a:pt x="20736" y="935"/>
                  </a:moveTo>
                  <a:cubicBezTo>
                    <a:pt x="20763" y="935"/>
                    <a:pt x="20791" y="938"/>
                    <a:pt x="20821" y="943"/>
                  </a:cubicBezTo>
                  <a:cubicBezTo>
                    <a:pt x="21020" y="980"/>
                    <a:pt x="21038" y="1139"/>
                    <a:pt x="20997" y="1323"/>
                  </a:cubicBezTo>
                  <a:cubicBezTo>
                    <a:pt x="20930" y="1488"/>
                    <a:pt x="20833" y="1639"/>
                    <a:pt x="20645" y="1639"/>
                  </a:cubicBezTo>
                  <a:cubicBezTo>
                    <a:pt x="20615" y="1639"/>
                    <a:pt x="20583" y="1636"/>
                    <a:pt x="20548" y="1628"/>
                  </a:cubicBezTo>
                  <a:cubicBezTo>
                    <a:pt x="20368" y="1585"/>
                    <a:pt x="20311" y="1429"/>
                    <a:pt x="20363" y="1258"/>
                  </a:cubicBezTo>
                  <a:cubicBezTo>
                    <a:pt x="20422" y="1067"/>
                    <a:pt x="20545" y="935"/>
                    <a:pt x="20736" y="935"/>
                  </a:cubicBezTo>
                  <a:close/>
                  <a:moveTo>
                    <a:pt x="15518" y="2806"/>
                  </a:moveTo>
                  <a:cubicBezTo>
                    <a:pt x="15536" y="2806"/>
                    <a:pt x="15554" y="2808"/>
                    <a:pt x="15572" y="2811"/>
                  </a:cubicBezTo>
                  <a:cubicBezTo>
                    <a:pt x="15698" y="2834"/>
                    <a:pt x="15756" y="2926"/>
                    <a:pt x="15728" y="3051"/>
                  </a:cubicBezTo>
                  <a:cubicBezTo>
                    <a:pt x="15700" y="3172"/>
                    <a:pt x="15611" y="3214"/>
                    <a:pt x="15509" y="3214"/>
                  </a:cubicBezTo>
                  <a:cubicBezTo>
                    <a:pt x="15506" y="3214"/>
                    <a:pt x="15502" y="3214"/>
                    <a:pt x="15499" y="3214"/>
                  </a:cubicBezTo>
                  <a:cubicBezTo>
                    <a:pt x="15362" y="3171"/>
                    <a:pt x="15297" y="3092"/>
                    <a:pt x="15325" y="2967"/>
                  </a:cubicBezTo>
                  <a:cubicBezTo>
                    <a:pt x="15351" y="2861"/>
                    <a:pt x="15424" y="2806"/>
                    <a:pt x="15518" y="2806"/>
                  </a:cubicBezTo>
                  <a:close/>
                  <a:moveTo>
                    <a:pt x="15216" y="4214"/>
                  </a:moveTo>
                  <a:cubicBezTo>
                    <a:pt x="15236" y="4214"/>
                    <a:pt x="15257" y="4218"/>
                    <a:pt x="15278" y="4225"/>
                  </a:cubicBezTo>
                  <a:cubicBezTo>
                    <a:pt x="15421" y="4279"/>
                    <a:pt x="15605" y="4448"/>
                    <a:pt x="15522" y="4680"/>
                  </a:cubicBezTo>
                  <a:cubicBezTo>
                    <a:pt x="15465" y="4837"/>
                    <a:pt x="15346" y="4910"/>
                    <a:pt x="15206" y="4910"/>
                  </a:cubicBezTo>
                  <a:cubicBezTo>
                    <a:pt x="15166" y="4910"/>
                    <a:pt x="15126" y="4904"/>
                    <a:pt x="15084" y="4893"/>
                  </a:cubicBezTo>
                  <a:cubicBezTo>
                    <a:pt x="14895" y="4842"/>
                    <a:pt x="14887" y="4676"/>
                    <a:pt x="14916" y="4539"/>
                  </a:cubicBezTo>
                  <a:cubicBezTo>
                    <a:pt x="14966" y="4354"/>
                    <a:pt x="15090" y="4214"/>
                    <a:pt x="15216" y="4214"/>
                  </a:cubicBezTo>
                  <a:close/>
                  <a:moveTo>
                    <a:pt x="21879" y="5473"/>
                  </a:moveTo>
                  <a:cubicBezTo>
                    <a:pt x="21905" y="5473"/>
                    <a:pt x="21931" y="5476"/>
                    <a:pt x="21959" y="5481"/>
                  </a:cubicBezTo>
                  <a:cubicBezTo>
                    <a:pt x="22103" y="5543"/>
                    <a:pt x="22171" y="5647"/>
                    <a:pt x="22124" y="5795"/>
                  </a:cubicBezTo>
                  <a:cubicBezTo>
                    <a:pt x="22086" y="5910"/>
                    <a:pt x="22002" y="5968"/>
                    <a:pt x="21901" y="5968"/>
                  </a:cubicBezTo>
                  <a:cubicBezTo>
                    <a:pt x="21871" y="5968"/>
                    <a:pt x="21840" y="5963"/>
                    <a:pt x="21808" y="5953"/>
                  </a:cubicBezTo>
                  <a:cubicBezTo>
                    <a:pt x="21683" y="5915"/>
                    <a:pt x="21556" y="5833"/>
                    <a:pt x="21618" y="5665"/>
                  </a:cubicBezTo>
                  <a:cubicBezTo>
                    <a:pt x="21663" y="5536"/>
                    <a:pt x="21756" y="5473"/>
                    <a:pt x="21879" y="5473"/>
                  </a:cubicBezTo>
                  <a:close/>
                  <a:moveTo>
                    <a:pt x="20814" y="5707"/>
                  </a:moveTo>
                  <a:cubicBezTo>
                    <a:pt x="20844" y="5707"/>
                    <a:pt x="20875" y="5711"/>
                    <a:pt x="20908" y="5720"/>
                  </a:cubicBezTo>
                  <a:cubicBezTo>
                    <a:pt x="21049" y="5757"/>
                    <a:pt x="21067" y="5875"/>
                    <a:pt x="21059" y="5991"/>
                  </a:cubicBezTo>
                  <a:cubicBezTo>
                    <a:pt x="20984" y="6122"/>
                    <a:pt x="20886" y="6193"/>
                    <a:pt x="20764" y="6193"/>
                  </a:cubicBezTo>
                  <a:cubicBezTo>
                    <a:pt x="20733" y="6193"/>
                    <a:pt x="20700" y="6188"/>
                    <a:pt x="20665" y="6179"/>
                  </a:cubicBezTo>
                  <a:cubicBezTo>
                    <a:pt x="20533" y="6139"/>
                    <a:pt x="20464" y="6029"/>
                    <a:pt x="20526" y="5903"/>
                  </a:cubicBezTo>
                  <a:cubicBezTo>
                    <a:pt x="20584" y="5783"/>
                    <a:pt x="20686" y="5707"/>
                    <a:pt x="20814" y="5707"/>
                  </a:cubicBezTo>
                  <a:close/>
                  <a:moveTo>
                    <a:pt x="10130" y="6101"/>
                  </a:moveTo>
                  <a:cubicBezTo>
                    <a:pt x="10155" y="6101"/>
                    <a:pt x="10180" y="6103"/>
                    <a:pt x="10207" y="6108"/>
                  </a:cubicBezTo>
                  <a:cubicBezTo>
                    <a:pt x="10433" y="6152"/>
                    <a:pt x="10495" y="6344"/>
                    <a:pt x="10525" y="6540"/>
                  </a:cubicBezTo>
                  <a:cubicBezTo>
                    <a:pt x="10561" y="6792"/>
                    <a:pt x="10519" y="7044"/>
                    <a:pt x="10468" y="7271"/>
                  </a:cubicBezTo>
                  <a:cubicBezTo>
                    <a:pt x="10412" y="7450"/>
                    <a:pt x="10350" y="7605"/>
                    <a:pt x="10213" y="7719"/>
                  </a:cubicBezTo>
                  <a:cubicBezTo>
                    <a:pt x="10126" y="7794"/>
                    <a:pt x="10028" y="7848"/>
                    <a:pt x="9920" y="7848"/>
                  </a:cubicBezTo>
                  <a:cubicBezTo>
                    <a:pt x="9886" y="7848"/>
                    <a:pt x="9852" y="7842"/>
                    <a:pt x="9816" y="7831"/>
                  </a:cubicBezTo>
                  <a:cubicBezTo>
                    <a:pt x="9660" y="7780"/>
                    <a:pt x="9640" y="7640"/>
                    <a:pt x="9595" y="7497"/>
                  </a:cubicBezTo>
                  <a:cubicBezTo>
                    <a:pt x="9466" y="7090"/>
                    <a:pt x="9507" y="6723"/>
                    <a:pt x="9737" y="6373"/>
                  </a:cubicBezTo>
                  <a:cubicBezTo>
                    <a:pt x="9835" y="6222"/>
                    <a:pt x="9955" y="6101"/>
                    <a:pt x="10130" y="6101"/>
                  </a:cubicBezTo>
                  <a:close/>
                  <a:moveTo>
                    <a:pt x="9515" y="8920"/>
                  </a:moveTo>
                  <a:cubicBezTo>
                    <a:pt x="9534" y="8920"/>
                    <a:pt x="9554" y="8923"/>
                    <a:pt x="9575" y="8929"/>
                  </a:cubicBezTo>
                  <a:cubicBezTo>
                    <a:pt x="9716" y="8967"/>
                    <a:pt x="9710" y="9112"/>
                    <a:pt x="9678" y="9228"/>
                  </a:cubicBezTo>
                  <a:cubicBezTo>
                    <a:pt x="9646" y="9337"/>
                    <a:pt x="9574" y="9395"/>
                    <a:pt x="9472" y="9395"/>
                  </a:cubicBezTo>
                  <a:cubicBezTo>
                    <a:pt x="9451" y="9395"/>
                    <a:pt x="9428" y="9393"/>
                    <a:pt x="9404" y="9387"/>
                  </a:cubicBezTo>
                  <a:cubicBezTo>
                    <a:pt x="9293" y="9332"/>
                    <a:pt x="9236" y="9245"/>
                    <a:pt x="9281" y="9126"/>
                  </a:cubicBezTo>
                  <a:cubicBezTo>
                    <a:pt x="9324" y="9016"/>
                    <a:pt x="9403" y="8920"/>
                    <a:pt x="9515" y="8920"/>
                  </a:cubicBezTo>
                  <a:close/>
                  <a:moveTo>
                    <a:pt x="19226" y="9769"/>
                  </a:moveTo>
                  <a:cubicBezTo>
                    <a:pt x="19251" y="9769"/>
                    <a:pt x="19276" y="9771"/>
                    <a:pt x="19302" y="9774"/>
                  </a:cubicBezTo>
                  <a:cubicBezTo>
                    <a:pt x="19436" y="9826"/>
                    <a:pt x="19495" y="9927"/>
                    <a:pt x="19450" y="10056"/>
                  </a:cubicBezTo>
                  <a:cubicBezTo>
                    <a:pt x="19409" y="10165"/>
                    <a:pt x="19325" y="10221"/>
                    <a:pt x="19221" y="10221"/>
                  </a:cubicBezTo>
                  <a:cubicBezTo>
                    <a:pt x="19193" y="10221"/>
                    <a:pt x="19163" y="10217"/>
                    <a:pt x="19133" y="10209"/>
                  </a:cubicBezTo>
                  <a:cubicBezTo>
                    <a:pt x="19002" y="10175"/>
                    <a:pt x="18915" y="10086"/>
                    <a:pt x="18959" y="9948"/>
                  </a:cubicBezTo>
                  <a:cubicBezTo>
                    <a:pt x="19002" y="9816"/>
                    <a:pt x="19104" y="9769"/>
                    <a:pt x="19226" y="9769"/>
                  </a:cubicBezTo>
                  <a:close/>
                  <a:moveTo>
                    <a:pt x="17145" y="10174"/>
                  </a:moveTo>
                  <a:cubicBezTo>
                    <a:pt x="17165" y="10174"/>
                    <a:pt x="17185" y="10176"/>
                    <a:pt x="17207" y="10179"/>
                  </a:cubicBezTo>
                  <a:cubicBezTo>
                    <a:pt x="17365" y="10206"/>
                    <a:pt x="17534" y="10209"/>
                    <a:pt x="17569" y="10401"/>
                  </a:cubicBezTo>
                  <a:cubicBezTo>
                    <a:pt x="17603" y="10581"/>
                    <a:pt x="17486" y="10696"/>
                    <a:pt x="17331" y="10758"/>
                  </a:cubicBezTo>
                  <a:cubicBezTo>
                    <a:pt x="17102" y="10848"/>
                    <a:pt x="16866" y="10903"/>
                    <a:pt x="16636" y="10903"/>
                  </a:cubicBezTo>
                  <a:cubicBezTo>
                    <a:pt x="16607" y="10903"/>
                    <a:pt x="16579" y="10902"/>
                    <a:pt x="16550" y="10900"/>
                  </a:cubicBezTo>
                  <a:cubicBezTo>
                    <a:pt x="16389" y="10856"/>
                    <a:pt x="16279" y="10786"/>
                    <a:pt x="16275" y="10629"/>
                  </a:cubicBezTo>
                  <a:cubicBezTo>
                    <a:pt x="16271" y="10483"/>
                    <a:pt x="16377" y="10416"/>
                    <a:pt x="16508" y="10411"/>
                  </a:cubicBezTo>
                  <a:cubicBezTo>
                    <a:pt x="16744" y="10401"/>
                    <a:pt x="16903" y="10174"/>
                    <a:pt x="17145" y="10174"/>
                  </a:cubicBezTo>
                  <a:close/>
                  <a:moveTo>
                    <a:pt x="12600" y="15459"/>
                  </a:moveTo>
                  <a:cubicBezTo>
                    <a:pt x="12626" y="15459"/>
                    <a:pt x="12653" y="15463"/>
                    <a:pt x="12681" y="15470"/>
                  </a:cubicBezTo>
                  <a:cubicBezTo>
                    <a:pt x="12815" y="15501"/>
                    <a:pt x="12870" y="15599"/>
                    <a:pt x="12842" y="15733"/>
                  </a:cubicBezTo>
                  <a:cubicBezTo>
                    <a:pt x="12784" y="15847"/>
                    <a:pt x="12700" y="15909"/>
                    <a:pt x="12593" y="15909"/>
                  </a:cubicBezTo>
                  <a:cubicBezTo>
                    <a:pt x="12569" y="15909"/>
                    <a:pt x="12545" y="15906"/>
                    <a:pt x="12519" y="15900"/>
                  </a:cubicBezTo>
                  <a:cubicBezTo>
                    <a:pt x="12383" y="15866"/>
                    <a:pt x="12321" y="15759"/>
                    <a:pt x="12365" y="15628"/>
                  </a:cubicBezTo>
                  <a:cubicBezTo>
                    <a:pt x="12403" y="15517"/>
                    <a:pt x="12493" y="15459"/>
                    <a:pt x="12600" y="15459"/>
                  </a:cubicBezTo>
                  <a:close/>
                  <a:moveTo>
                    <a:pt x="11083" y="15498"/>
                  </a:moveTo>
                  <a:cubicBezTo>
                    <a:pt x="11176" y="15498"/>
                    <a:pt x="11264" y="15534"/>
                    <a:pt x="11301" y="15649"/>
                  </a:cubicBezTo>
                  <a:cubicBezTo>
                    <a:pt x="11340" y="15781"/>
                    <a:pt x="11237" y="15838"/>
                    <a:pt x="11157" y="15910"/>
                  </a:cubicBezTo>
                  <a:cubicBezTo>
                    <a:pt x="10873" y="16167"/>
                    <a:pt x="10518" y="16042"/>
                    <a:pt x="10252" y="16117"/>
                  </a:cubicBezTo>
                  <a:cubicBezTo>
                    <a:pt x="10083" y="16075"/>
                    <a:pt x="9991" y="16021"/>
                    <a:pt x="9991" y="15891"/>
                  </a:cubicBezTo>
                  <a:cubicBezTo>
                    <a:pt x="9990" y="15776"/>
                    <a:pt x="10066" y="15724"/>
                    <a:pt x="10169" y="15698"/>
                  </a:cubicBezTo>
                  <a:cubicBezTo>
                    <a:pt x="10449" y="15633"/>
                    <a:pt x="10725" y="15557"/>
                    <a:pt x="11007" y="15505"/>
                  </a:cubicBezTo>
                  <a:cubicBezTo>
                    <a:pt x="11032" y="15500"/>
                    <a:pt x="11058" y="15498"/>
                    <a:pt x="11083" y="15498"/>
                  </a:cubicBezTo>
                  <a:close/>
                  <a:moveTo>
                    <a:pt x="2581" y="14646"/>
                  </a:moveTo>
                  <a:cubicBezTo>
                    <a:pt x="2603" y="14646"/>
                    <a:pt x="2626" y="14649"/>
                    <a:pt x="2650" y="14655"/>
                  </a:cubicBezTo>
                  <a:cubicBezTo>
                    <a:pt x="2800" y="14695"/>
                    <a:pt x="2844" y="14829"/>
                    <a:pt x="2859" y="14964"/>
                  </a:cubicBezTo>
                  <a:cubicBezTo>
                    <a:pt x="2885" y="15175"/>
                    <a:pt x="2794" y="15367"/>
                    <a:pt x="2734" y="15640"/>
                  </a:cubicBezTo>
                  <a:cubicBezTo>
                    <a:pt x="2686" y="15760"/>
                    <a:pt x="2617" y="15955"/>
                    <a:pt x="2521" y="16136"/>
                  </a:cubicBezTo>
                  <a:cubicBezTo>
                    <a:pt x="2468" y="16235"/>
                    <a:pt x="2383" y="16300"/>
                    <a:pt x="2282" y="16300"/>
                  </a:cubicBezTo>
                  <a:cubicBezTo>
                    <a:pt x="2241" y="16300"/>
                    <a:pt x="2198" y="16289"/>
                    <a:pt x="2154" y="16267"/>
                  </a:cubicBezTo>
                  <a:cubicBezTo>
                    <a:pt x="1987" y="16179"/>
                    <a:pt x="1945" y="16027"/>
                    <a:pt x="2048" y="15872"/>
                  </a:cubicBezTo>
                  <a:cubicBezTo>
                    <a:pt x="2125" y="15756"/>
                    <a:pt x="2124" y="15663"/>
                    <a:pt x="2102" y="15536"/>
                  </a:cubicBezTo>
                  <a:cubicBezTo>
                    <a:pt x="2054" y="15268"/>
                    <a:pt x="2200" y="15048"/>
                    <a:pt x="2323" y="14827"/>
                  </a:cubicBezTo>
                  <a:cubicBezTo>
                    <a:pt x="2380" y="14724"/>
                    <a:pt x="2466" y="14646"/>
                    <a:pt x="2581" y="14646"/>
                  </a:cubicBezTo>
                  <a:close/>
                  <a:moveTo>
                    <a:pt x="2449" y="16825"/>
                  </a:moveTo>
                  <a:cubicBezTo>
                    <a:pt x="2470" y="16825"/>
                    <a:pt x="2492" y="16827"/>
                    <a:pt x="2516" y="16831"/>
                  </a:cubicBezTo>
                  <a:cubicBezTo>
                    <a:pt x="2667" y="16882"/>
                    <a:pt x="2749" y="16992"/>
                    <a:pt x="2717" y="17154"/>
                  </a:cubicBezTo>
                  <a:cubicBezTo>
                    <a:pt x="2688" y="17288"/>
                    <a:pt x="2605" y="17362"/>
                    <a:pt x="2487" y="17362"/>
                  </a:cubicBezTo>
                  <a:cubicBezTo>
                    <a:pt x="2459" y="17362"/>
                    <a:pt x="2429" y="17358"/>
                    <a:pt x="2398" y="17349"/>
                  </a:cubicBezTo>
                  <a:cubicBezTo>
                    <a:pt x="2230" y="17305"/>
                    <a:pt x="2175" y="17178"/>
                    <a:pt x="2217" y="17018"/>
                  </a:cubicBezTo>
                  <a:cubicBezTo>
                    <a:pt x="2250" y="16894"/>
                    <a:pt x="2326" y="16825"/>
                    <a:pt x="2449" y="16825"/>
                  </a:cubicBezTo>
                  <a:close/>
                  <a:moveTo>
                    <a:pt x="7644" y="20357"/>
                  </a:moveTo>
                  <a:cubicBezTo>
                    <a:pt x="7680" y="20357"/>
                    <a:pt x="7720" y="20361"/>
                    <a:pt x="7762" y="20369"/>
                  </a:cubicBezTo>
                  <a:cubicBezTo>
                    <a:pt x="7849" y="20396"/>
                    <a:pt x="7952" y="20471"/>
                    <a:pt x="7890" y="20592"/>
                  </a:cubicBezTo>
                  <a:cubicBezTo>
                    <a:pt x="7829" y="20716"/>
                    <a:pt x="7735" y="20746"/>
                    <a:pt x="7632" y="20746"/>
                  </a:cubicBezTo>
                  <a:cubicBezTo>
                    <a:pt x="7548" y="20746"/>
                    <a:pt x="7458" y="20726"/>
                    <a:pt x="7375" y="20722"/>
                  </a:cubicBezTo>
                  <a:cubicBezTo>
                    <a:pt x="7296" y="20719"/>
                    <a:pt x="7232" y="20694"/>
                    <a:pt x="7289" y="20588"/>
                  </a:cubicBezTo>
                  <a:cubicBezTo>
                    <a:pt x="7369" y="20440"/>
                    <a:pt x="7478" y="20357"/>
                    <a:pt x="7644" y="20357"/>
                  </a:cubicBezTo>
                  <a:close/>
                  <a:moveTo>
                    <a:pt x="21380" y="0"/>
                  </a:moveTo>
                  <a:cubicBezTo>
                    <a:pt x="21253" y="0"/>
                    <a:pt x="21123" y="10"/>
                    <a:pt x="20991" y="27"/>
                  </a:cubicBezTo>
                  <a:cubicBezTo>
                    <a:pt x="19879" y="178"/>
                    <a:pt x="18769" y="362"/>
                    <a:pt x="17645" y="366"/>
                  </a:cubicBezTo>
                  <a:cubicBezTo>
                    <a:pt x="16279" y="373"/>
                    <a:pt x="15197" y="866"/>
                    <a:pt x="14400" y="2001"/>
                  </a:cubicBezTo>
                  <a:cubicBezTo>
                    <a:pt x="13525" y="3248"/>
                    <a:pt x="12325" y="4032"/>
                    <a:pt x="10839" y="4378"/>
                  </a:cubicBezTo>
                  <a:cubicBezTo>
                    <a:pt x="10583" y="4437"/>
                    <a:pt x="10331" y="4533"/>
                    <a:pt x="10077" y="4609"/>
                  </a:cubicBezTo>
                  <a:cubicBezTo>
                    <a:pt x="9483" y="4787"/>
                    <a:pt x="8991" y="5122"/>
                    <a:pt x="8558" y="5556"/>
                  </a:cubicBezTo>
                  <a:cubicBezTo>
                    <a:pt x="7622" y="6489"/>
                    <a:pt x="7124" y="7636"/>
                    <a:pt x="6945" y="8923"/>
                  </a:cubicBezTo>
                  <a:cubicBezTo>
                    <a:pt x="6767" y="10206"/>
                    <a:pt x="6123" y="11109"/>
                    <a:pt x="4913" y="11604"/>
                  </a:cubicBezTo>
                  <a:cubicBezTo>
                    <a:pt x="4467" y="11788"/>
                    <a:pt x="4036" y="12005"/>
                    <a:pt x="3635" y="12282"/>
                  </a:cubicBezTo>
                  <a:cubicBezTo>
                    <a:pt x="2387" y="13143"/>
                    <a:pt x="1538" y="14329"/>
                    <a:pt x="874" y="15663"/>
                  </a:cubicBezTo>
                  <a:cubicBezTo>
                    <a:pt x="315" y="16783"/>
                    <a:pt x="0" y="17904"/>
                    <a:pt x="520" y="19168"/>
                  </a:cubicBezTo>
                  <a:cubicBezTo>
                    <a:pt x="799" y="19851"/>
                    <a:pt x="1172" y="20393"/>
                    <a:pt x="1756" y="20809"/>
                  </a:cubicBezTo>
                  <a:cubicBezTo>
                    <a:pt x="2089" y="21046"/>
                    <a:pt x="2468" y="21233"/>
                    <a:pt x="2761" y="21511"/>
                  </a:cubicBezTo>
                  <a:cubicBezTo>
                    <a:pt x="3373" y="22091"/>
                    <a:pt x="4079" y="22432"/>
                    <a:pt x="4853" y="22506"/>
                  </a:cubicBezTo>
                  <a:cubicBezTo>
                    <a:pt x="5445" y="22670"/>
                    <a:pt x="6006" y="22810"/>
                    <a:pt x="6575" y="22810"/>
                  </a:cubicBezTo>
                  <a:cubicBezTo>
                    <a:pt x="6827" y="22810"/>
                    <a:pt x="7080" y="22783"/>
                    <a:pt x="7338" y="22717"/>
                  </a:cubicBezTo>
                  <a:cubicBezTo>
                    <a:pt x="8582" y="22404"/>
                    <a:pt x="9593" y="21735"/>
                    <a:pt x="10357" y="20720"/>
                  </a:cubicBezTo>
                  <a:cubicBezTo>
                    <a:pt x="11054" y="19795"/>
                    <a:pt x="11599" y="18766"/>
                    <a:pt x="12180" y="17768"/>
                  </a:cubicBezTo>
                  <a:cubicBezTo>
                    <a:pt x="12385" y="17417"/>
                    <a:pt x="12646" y="17232"/>
                    <a:pt x="13031" y="17185"/>
                  </a:cubicBezTo>
                  <a:cubicBezTo>
                    <a:pt x="13186" y="17169"/>
                    <a:pt x="13343" y="17145"/>
                    <a:pt x="13498" y="17145"/>
                  </a:cubicBezTo>
                  <a:cubicBezTo>
                    <a:pt x="15222" y="17136"/>
                    <a:pt x="16329" y="16220"/>
                    <a:pt x="17050" y="14736"/>
                  </a:cubicBezTo>
                  <a:cubicBezTo>
                    <a:pt x="17315" y="14192"/>
                    <a:pt x="17551" y="13636"/>
                    <a:pt x="17753" y="13069"/>
                  </a:cubicBezTo>
                  <a:cubicBezTo>
                    <a:pt x="17984" y="12413"/>
                    <a:pt x="18405" y="11922"/>
                    <a:pt x="19011" y="11589"/>
                  </a:cubicBezTo>
                  <a:cubicBezTo>
                    <a:pt x="19277" y="11444"/>
                    <a:pt x="19541" y="11295"/>
                    <a:pt x="19813" y="11167"/>
                  </a:cubicBezTo>
                  <a:cubicBezTo>
                    <a:pt x="20437" y="10869"/>
                    <a:pt x="21018" y="10505"/>
                    <a:pt x="21552" y="10066"/>
                  </a:cubicBezTo>
                  <a:cubicBezTo>
                    <a:pt x="22910" y="8951"/>
                    <a:pt x="23471" y="7539"/>
                    <a:pt x="23142" y="5796"/>
                  </a:cubicBezTo>
                  <a:cubicBezTo>
                    <a:pt x="22909" y="4561"/>
                    <a:pt x="22844" y="3339"/>
                    <a:pt x="23229" y="2112"/>
                  </a:cubicBezTo>
                  <a:cubicBezTo>
                    <a:pt x="23427" y="1481"/>
                    <a:pt x="23224" y="929"/>
                    <a:pt x="22716" y="486"/>
                  </a:cubicBezTo>
                  <a:cubicBezTo>
                    <a:pt x="22315" y="138"/>
                    <a:pt x="21866" y="0"/>
                    <a:pt x="213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4"/>
            <p:cNvSpPr/>
            <p:nvPr/>
          </p:nvSpPr>
          <p:spPr>
            <a:xfrm>
              <a:off x="1441538" y="3378963"/>
              <a:ext cx="587125" cy="588050"/>
            </a:xfrm>
            <a:custGeom>
              <a:avLst/>
              <a:gdLst/>
              <a:ahLst/>
              <a:cxnLst/>
              <a:rect l="l" t="t" r="r" b="b"/>
              <a:pathLst>
                <a:path w="23485" h="23522" extrusionOk="0">
                  <a:moveTo>
                    <a:pt x="16505" y="7325"/>
                  </a:moveTo>
                  <a:lnTo>
                    <a:pt x="16509" y="7344"/>
                  </a:lnTo>
                  <a:cubicBezTo>
                    <a:pt x="16509" y="7344"/>
                    <a:pt x="16504" y="7329"/>
                    <a:pt x="16504" y="7327"/>
                  </a:cubicBezTo>
                  <a:cubicBezTo>
                    <a:pt x="16504" y="7327"/>
                    <a:pt x="16505" y="7326"/>
                    <a:pt x="16505" y="7325"/>
                  </a:cubicBezTo>
                  <a:close/>
                  <a:moveTo>
                    <a:pt x="10642" y="17403"/>
                  </a:moveTo>
                  <a:cubicBezTo>
                    <a:pt x="10640" y="17404"/>
                    <a:pt x="10638" y="17406"/>
                    <a:pt x="10636" y="17407"/>
                  </a:cubicBezTo>
                  <a:lnTo>
                    <a:pt x="10636" y="17407"/>
                  </a:lnTo>
                  <a:cubicBezTo>
                    <a:pt x="10637" y="17407"/>
                    <a:pt x="10638" y="17407"/>
                    <a:pt x="10639" y="17407"/>
                  </a:cubicBezTo>
                  <a:cubicBezTo>
                    <a:pt x="10640" y="17408"/>
                    <a:pt x="10642" y="17408"/>
                    <a:pt x="10642" y="17408"/>
                  </a:cubicBezTo>
                  <a:cubicBezTo>
                    <a:pt x="10646" y="17408"/>
                    <a:pt x="10642" y="17403"/>
                    <a:pt x="10642" y="17403"/>
                  </a:cubicBezTo>
                  <a:close/>
                  <a:moveTo>
                    <a:pt x="18691" y="1"/>
                  </a:moveTo>
                  <a:lnTo>
                    <a:pt x="18691" y="1"/>
                  </a:lnTo>
                  <a:cubicBezTo>
                    <a:pt x="18499" y="125"/>
                    <a:pt x="18502" y="126"/>
                    <a:pt x="18448" y="293"/>
                  </a:cubicBezTo>
                  <a:cubicBezTo>
                    <a:pt x="18108" y="1354"/>
                    <a:pt x="17942" y="2449"/>
                    <a:pt x="17785" y="3548"/>
                  </a:cubicBezTo>
                  <a:cubicBezTo>
                    <a:pt x="17695" y="4180"/>
                    <a:pt x="17517" y="4804"/>
                    <a:pt x="17483" y="5438"/>
                  </a:cubicBezTo>
                  <a:cubicBezTo>
                    <a:pt x="17462" y="5840"/>
                    <a:pt x="17285" y="6068"/>
                    <a:pt x="17030" y="6318"/>
                  </a:cubicBezTo>
                  <a:cubicBezTo>
                    <a:pt x="15774" y="7536"/>
                    <a:pt x="14529" y="8764"/>
                    <a:pt x="13278" y="9987"/>
                  </a:cubicBezTo>
                  <a:cubicBezTo>
                    <a:pt x="13179" y="10082"/>
                    <a:pt x="13100" y="10209"/>
                    <a:pt x="12950" y="10245"/>
                  </a:cubicBezTo>
                  <a:cubicBezTo>
                    <a:pt x="12892" y="10110"/>
                    <a:pt x="12956" y="10013"/>
                    <a:pt x="12984" y="9912"/>
                  </a:cubicBezTo>
                  <a:cubicBezTo>
                    <a:pt x="13621" y="7660"/>
                    <a:pt x="14258" y="5409"/>
                    <a:pt x="14898" y="3157"/>
                  </a:cubicBezTo>
                  <a:cubicBezTo>
                    <a:pt x="14933" y="3027"/>
                    <a:pt x="14970" y="2900"/>
                    <a:pt x="14995" y="2771"/>
                  </a:cubicBezTo>
                  <a:cubicBezTo>
                    <a:pt x="15012" y="2677"/>
                    <a:pt x="15030" y="2552"/>
                    <a:pt x="14924" y="2515"/>
                  </a:cubicBezTo>
                  <a:cubicBezTo>
                    <a:pt x="14907" y="2509"/>
                    <a:pt x="14892" y="2506"/>
                    <a:pt x="14878" y="2506"/>
                  </a:cubicBezTo>
                  <a:cubicBezTo>
                    <a:pt x="14791" y="2506"/>
                    <a:pt x="14761" y="2616"/>
                    <a:pt x="14738" y="2687"/>
                  </a:cubicBezTo>
                  <a:cubicBezTo>
                    <a:pt x="14646" y="2974"/>
                    <a:pt x="14567" y="3265"/>
                    <a:pt x="14484" y="3554"/>
                  </a:cubicBezTo>
                  <a:cubicBezTo>
                    <a:pt x="13937" y="5467"/>
                    <a:pt x="13474" y="7402"/>
                    <a:pt x="13000" y="9335"/>
                  </a:cubicBezTo>
                  <a:cubicBezTo>
                    <a:pt x="12843" y="9976"/>
                    <a:pt x="12674" y="10598"/>
                    <a:pt x="12181" y="11113"/>
                  </a:cubicBezTo>
                  <a:cubicBezTo>
                    <a:pt x="10427" y="12948"/>
                    <a:pt x="8491" y="14585"/>
                    <a:pt x="6645" y="16319"/>
                  </a:cubicBezTo>
                  <a:cubicBezTo>
                    <a:pt x="6607" y="16356"/>
                    <a:pt x="6569" y="16398"/>
                    <a:pt x="6500" y="16398"/>
                  </a:cubicBezTo>
                  <a:cubicBezTo>
                    <a:pt x="6477" y="16398"/>
                    <a:pt x="6450" y="16393"/>
                    <a:pt x="6419" y="16383"/>
                  </a:cubicBezTo>
                  <a:cubicBezTo>
                    <a:pt x="6778" y="13919"/>
                    <a:pt x="7208" y="11465"/>
                    <a:pt x="8010" y="9087"/>
                  </a:cubicBezTo>
                  <a:lnTo>
                    <a:pt x="8010" y="9087"/>
                  </a:lnTo>
                  <a:cubicBezTo>
                    <a:pt x="7821" y="9320"/>
                    <a:pt x="7712" y="9582"/>
                    <a:pt x="7622" y="9856"/>
                  </a:cubicBezTo>
                  <a:cubicBezTo>
                    <a:pt x="7253" y="10993"/>
                    <a:pt x="6947" y="12148"/>
                    <a:pt x="6733" y="13325"/>
                  </a:cubicBezTo>
                  <a:cubicBezTo>
                    <a:pt x="6555" y="14307"/>
                    <a:pt x="6294" y="15279"/>
                    <a:pt x="6226" y="16280"/>
                  </a:cubicBezTo>
                  <a:cubicBezTo>
                    <a:pt x="6205" y="16591"/>
                    <a:pt x="6105" y="16810"/>
                    <a:pt x="5880" y="17029"/>
                  </a:cubicBezTo>
                  <a:cubicBezTo>
                    <a:pt x="3934" y="18918"/>
                    <a:pt x="1942" y="20766"/>
                    <a:pt x="357" y="22991"/>
                  </a:cubicBezTo>
                  <a:cubicBezTo>
                    <a:pt x="234" y="23166"/>
                    <a:pt x="120" y="23345"/>
                    <a:pt x="0" y="23522"/>
                  </a:cubicBezTo>
                  <a:cubicBezTo>
                    <a:pt x="480" y="23149"/>
                    <a:pt x="919" y="22741"/>
                    <a:pt x="1294" y="22277"/>
                  </a:cubicBezTo>
                  <a:cubicBezTo>
                    <a:pt x="2245" y="21100"/>
                    <a:pt x="3319" y="20045"/>
                    <a:pt x="4407" y="19000"/>
                  </a:cubicBezTo>
                  <a:cubicBezTo>
                    <a:pt x="4504" y="18909"/>
                    <a:pt x="4606" y="18831"/>
                    <a:pt x="4740" y="18794"/>
                  </a:cubicBezTo>
                  <a:cubicBezTo>
                    <a:pt x="6487" y="18322"/>
                    <a:pt x="8230" y="17840"/>
                    <a:pt x="10021" y="17557"/>
                  </a:cubicBezTo>
                  <a:cubicBezTo>
                    <a:pt x="10226" y="17525"/>
                    <a:pt x="10455" y="17550"/>
                    <a:pt x="10636" y="17407"/>
                  </a:cubicBezTo>
                  <a:lnTo>
                    <a:pt x="10636" y="17407"/>
                  </a:lnTo>
                  <a:cubicBezTo>
                    <a:pt x="8742" y="17664"/>
                    <a:pt x="6798" y="17660"/>
                    <a:pt x="5000" y="18494"/>
                  </a:cubicBezTo>
                  <a:cubicBezTo>
                    <a:pt x="5063" y="18344"/>
                    <a:pt x="5145" y="18245"/>
                    <a:pt x="5238" y="18161"/>
                  </a:cubicBezTo>
                  <a:cubicBezTo>
                    <a:pt x="7114" y="16446"/>
                    <a:pt x="8988" y="14736"/>
                    <a:pt x="10860" y="13017"/>
                  </a:cubicBezTo>
                  <a:cubicBezTo>
                    <a:pt x="11031" y="12860"/>
                    <a:pt x="11212" y="12728"/>
                    <a:pt x="11435" y="12664"/>
                  </a:cubicBezTo>
                  <a:cubicBezTo>
                    <a:pt x="11435" y="12664"/>
                    <a:pt x="11439" y="12667"/>
                    <a:pt x="11440" y="12667"/>
                  </a:cubicBezTo>
                  <a:cubicBezTo>
                    <a:pt x="11440" y="12667"/>
                    <a:pt x="11441" y="12666"/>
                    <a:pt x="11440" y="12666"/>
                  </a:cubicBezTo>
                  <a:cubicBezTo>
                    <a:pt x="11265" y="12529"/>
                    <a:pt x="11443" y="12464"/>
                    <a:pt x="11508" y="12400"/>
                  </a:cubicBezTo>
                  <a:cubicBezTo>
                    <a:pt x="13028" y="10852"/>
                    <a:pt x="14495" y="9253"/>
                    <a:pt x="16059" y="7746"/>
                  </a:cubicBezTo>
                  <a:cubicBezTo>
                    <a:pt x="16147" y="7662"/>
                    <a:pt x="16224" y="7560"/>
                    <a:pt x="16353" y="7549"/>
                  </a:cubicBezTo>
                  <a:cubicBezTo>
                    <a:pt x="17325" y="7470"/>
                    <a:pt x="18205" y="7024"/>
                    <a:pt x="19152" y="6842"/>
                  </a:cubicBezTo>
                  <a:cubicBezTo>
                    <a:pt x="20301" y="6623"/>
                    <a:pt x="21444" y="6376"/>
                    <a:pt x="22587" y="6131"/>
                  </a:cubicBezTo>
                  <a:cubicBezTo>
                    <a:pt x="22809" y="6083"/>
                    <a:pt x="23054" y="6057"/>
                    <a:pt x="23215" y="5834"/>
                  </a:cubicBezTo>
                  <a:cubicBezTo>
                    <a:pt x="23136" y="5785"/>
                    <a:pt x="23059" y="5769"/>
                    <a:pt x="22984" y="5769"/>
                  </a:cubicBezTo>
                  <a:cubicBezTo>
                    <a:pt x="22911" y="5769"/>
                    <a:pt x="22841" y="5784"/>
                    <a:pt x="22773" y="5798"/>
                  </a:cubicBezTo>
                  <a:cubicBezTo>
                    <a:pt x="20731" y="6201"/>
                    <a:pt x="18656" y="6481"/>
                    <a:pt x="16712" y="7295"/>
                  </a:cubicBezTo>
                  <a:cubicBezTo>
                    <a:pt x="16667" y="7314"/>
                    <a:pt x="16622" y="7329"/>
                    <a:pt x="16575" y="7329"/>
                  </a:cubicBezTo>
                  <a:cubicBezTo>
                    <a:pt x="16554" y="7329"/>
                    <a:pt x="16533" y="7326"/>
                    <a:pt x="16512" y="7319"/>
                  </a:cubicBezTo>
                  <a:lnTo>
                    <a:pt x="16512" y="7319"/>
                  </a:lnTo>
                  <a:cubicBezTo>
                    <a:pt x="17604" y="6166"/>
                    <a:pt x="18787" y="5102"/>
                    <a:pt x="19840" y="3909"/>
                  </a:cubicBezTo>
                  <a:cubicBezTo>
                    <a:pt x="19962" y="3773"/>
                    <a:pt x="20127" y="3743"/>
                    <a:pt x="20294" y="3708"/>
                  </a:cubicBezTo>
                  <a:cubicBezTo>
                    <a:pt x="21214" y="3511"/>
                    <a:pt x="22133" y="3315"/>
                    <a:pt x="23053" y="3111"/>
                  </a:cubicBezTo>
                  <a:cubicBezTo>
                    <a:pt x="23194" y="3080"/>
                    <a:pt x="23365" y="3077"/>
                    <a:pt x="23485" y="2828"/>
                  </a:cubicBezTo>
                  <a:lnTo>
                    <a:pt x="23485" y="2828"/>
                  </a:lnTo>
                  <a:cubicBezTo>
                    <a:pt x="22347" y="2954"/>
                    <a:pt x="21328" y="3349"/>
                    <a:pt x="20191" y="3581"/>
                  </a:cubicBezTo>
                  <a:cubicBezTo>
                    <a:pt x="20782" y="2717"/>
                    <a:pt x="21564" y="2123"/>
                    <a:pt x="22055" y="1309"/>
                  </a:cubicBezTo>
                  <a:lnTo>
                    <a:pt x="21976" y="1245"/>
                  </a:lnTo>
                  <a:cubicBezTo>
                    <a:pt x="21510" y="1708"/>
                    <a:pt x="21043" y="2172"/>
                    <a:pt x="20576" y="2637"/>
                  </a:cubicBezTo>
                  <a:cubicBezTo>
                    <a:pt x="20552" y="2615"/>
                    <a:pt x="20528" y="2596"/>
                    <a:pt x="20506" y="2574"/>
                  </a:cubicBezTo>
                  <a:cubicBezTo>
                    <a:pt x="20726" y="1955"/>
                    <a:pt x="20944" y="1334"/>
                    <a:pt x="21165" y="716"/>
                  </a:cubicBezTo>
                  <a:lnTo>
                    <a:pt x="21165" y="716"/>
                  </a:lnTo>
                  <a:cubicBezTo>
                    <a:pt x="20937" y="1049"/>
                    <a:pt x="20809" y="1423"/>
                    <a:pt x="20657" y="1788"/>
                  </a:cubicBezTo>
                  <a:cubicBezTo>
                    <a:pt x="20436" y="2319"/>
                    <a:pt x="20353" y="2913"/>
                    <a:pt x="19935" y="3352"/>
                  </a:cubicBezTo>
                  <a:cubicBezTo>
                    <a:pt x="19295" y="4025"/>
                    <a:pt x="18658" y="4700"/>
                    <a:pt x="18015" y="5369"/>
                  </a:cubicBezTo>
                  <a:cubicBezTo>
                    <a:pt x="17933" y="5456"/>
                    <a:pt x="17867" y="5581"/>
                    <a:pt x="17669" y="5581"/>
                  </a:cubicBezTo>
                  <a:cubicBezTo>
                    <a:pt x="17663" y="5581"/>
                    <a:pt x="17656" y="5580"/>
                    <a:pt x="17649" y="5580"/>
                  </a:cubicBezTo>
                  <a:cubicBezTo>
                    <a:pt x="18035" y="3717"/>
                    <a:pt x="18156" y="1825"/>
                    <a:pt x="186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4"/>
            <p:cNvSpPr/>
            <p:nvPr/>
          </p:nvSpPr>
          <p:spPr>
            <a:xfrm>
              <a:off x="1733313" y="3682313"/>
              <a:ext cx="181150" cy="14250"/>
            </a:xfrm>
            <a:custGeom>
              <a:avLst/>
              <a:gdLst/>
              <a:ahLst/>
              <a:cxnLst/>
              <a:rect l="l" t="t" r="r" b="b"/>
              <a:pathLst>
                <a:path w="7246" h="570" extrusionOk="0">
                  <a:moveTo>
                    <a:pt x="7001" y="1"/>
                  </a:moveTo>
                  <a:cubicBezTo>
                    <a:pt x="6985" y="1"/>
                    <a:pt x="6969" y="1"/>
                    <a:pt x="6952" y="2"/>
                  </a:cubicBezTo>
                  <a:cubicBezTo>
                    <a:pt x="4969" y="146"/>
                    <a:pt x="2978" y="127"/>
                    <a:pt x="998" y="304"/>
                  </a:cubicBezTo>
                  <a:cubicBezTo>
                    <a:pt x="657" y="334"/>
                    <a:pt x="297" y="340"/>
                    <a:pt x="4" y="569"/>
                  </a:cubicBezTo>
                  <a:lnTo>
                    <a:pt x="4" y="569"/>
                  </a:lnTo>
                  <a:cubicBezTo>
                    <a:pt x="121" y="557"/>
                    <a:pt x="240" y="540"/>
                    <a:pt x="356" y="534"/>
                  </a:cubicBezTo>
                  <a:cubicBezTo>
                    <a:pt x="2486" y="436"/>
                    <a:pt x="4615" y="340"/>
                    <a:pt x="6745" y="238"/>
                  </a:cubicBezTo>
                  <a:cubicBezTo>
                    <a:pt x="6914" y="231"/>
                    <a:pt x="7102" y="252"/>
                    <a:pt x="7246" y="84"/>
                  </a:cubicBezTo>
                  <a:cubicBezTo>
                    <a:pt x="7160" y="16"/>
                    <a:pt x="7081" y="1"/>
                    <a:pt x="7001" y="1"/>
                  </a:cubicBezTo>
                  <a:close/>
                  <a:moveTo>
                    <a:pt x="4" y="569"/>
                  </a:moveTo>
                  <a:cubicBezTo>
                    <a:pt x="3" y="569"/>
                    <a:pt x="2" y="570"/>
                    <a:pt x="1" y="570"/>
                  </a:cubicBezTo>
                  <a:lnTo>
                    <a:pt x="4" y="570"/>
                  </a:lnTo>
                  <a:cubicBezTo>
                    <a:pt x="4" y="570"/>
                    <a:pt x="4" y="569"/>
                    <a:pt x="4" y="5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4"/>
            <p:cNvSpPr/>
            <p:nvPr/>
          </p:nvSpPr>
          <p:spPr>
            <a:xfrm>
              <a:off x="1727563" y="3695663"/>
              <a:ext cx="5825" cy="950"/>
            </a:xfrm>
            <a:custGeom>
              <a:avLst/>
              <a:gdLst/>
              <a:ahLst/>
              <a:cxnLst/>
              <a:rect l="l" t="t" r="r" b="b"/>
              <a:pathLst>
                <a:path w="233" h="38" extrusionOk="0">
                  <a:moveTo>
                    <a:pt x="2" y="0"/>
                  </a:moveTo>
                  <a:cubicBezTo>
                    <a:pt x="1" y="0"/>
                    <a:pt x="9" y="2"/>
                    <a:pt x="8" y="2"/>
                  </a:cubicBezTo>
                  <a:cubicBezTo>
                    <a:pt x="21" y="4"/>
                    <a:pt x="34" y="6"/>
                    <a:pt x="47" y="8"/>
                  </a:cubicBezTo>
                  <a:lnTo>
                    <a:pt x="47" y="8"/>
                  </a:lnTo>
                  <a:cubicBezTo>
                    <a:pt x="32" y="5"/>
                    <a:pt x="17" y="3"/>
                    <a:pt x="2" y="0"/>
                  </a:cubicBezTo>
                  <a:close/>
                  <a:moveTo>
                    <a:pt x="47" y="8"/>
                  </a:moveTo>
                  <a:lnTo>
                    <a:pt x="47" y="8"/>
                  </a:lnTo>
                  <a:cubicBezTo>
                    <a:pt x="108" y="18"/>
                    <a:pt x="168" y="27"/>
                    <a:pt x="229" y="37"/>
                  </a:cubicBezTo>
                  <a:cubicBezTo>
                    <a:pt x="229" y="37"/>
                    <a:pt x="230" y="37"/>
                    <a:pt x="230" y="37"/>
                  </a:cubicBezTo>
                  <a:lnTo>
                    <a:pt x="230" y="37"/>
                  </a:lnTo>
                  <a:cubicBezTo>
                    <a:pt x="231" y="37"/>
                    <a:pt x="232" y="37"/>
                    <a:pt x="232" y="37"/>
                  </a:cubicBezTo>
                  <a:cubicBezTo>
                    <a:pt x="233" y="37"/>
                    <a:pt x="232" y="36"/>
                    <a:pt x="232" y="36"/>
                  </a:cubicBezTo>
                  <a:cubicBezTo>
                    <a:pt x="232" y="36"/>
                    <a:pt x="231" y="37"/>
                    <a:pt x="230" y="37"/>
                  </a:cubicBezTo>
                  <a:lnTo>
                    <a:pt x="230" y="37"/>
                  </a:lnTo>
                  <a:cubicBezTo>
                    <a:pt x="168" y="26"/>
                    <a:pt x="108" y="17"/>
                    <a:pt x="47" y="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7" name="Google Shape;337;p14"/>
          <p:cNvSpPr txBox="1">
            <a:spLocks noGrp="1"/>
          </p:cNvSpPr>
          <p:nvPr>
            <p:ph type="title" hasCustomPrompt="1"/>
          </p:nvPr>
        </p:nvSpPr>
        <p:spPr>
          <a:xfrm>
            <a:off x="3898050" y="1511088"/>
            <a:ext cx="13479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38" name="Google Shape;338;p14"/>
          <p:cNvSpPr txBox="1">
            <a:spLocks noGrp="1"/>
          </p:cNvSpPr>
          <p:nvPr>
            <p:ph type="subTitle" idx="1"/>
          </p:nvPr>
        </p:nvSpPr>
        <p:spPr>
          <a:xfrm>
            <a:off x="1828800" y="3442963"/>
            <a:ext cx="5486400" cy="37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9" name="Google Shape;339;p14"/>
          <p:cNvSpPr txBox="1">
            <a:spLocks noGrp="1"/>
          </p:cNvSpPr>
          <p:nvPr>
            <p:ph type="title" idx="2"/>
          </p:nvPr>
        </p:nvSpPr>
        <p:spPr>
          <a:xfrm>
            <a:off x="1828800" y="2601170"/>
            <a:ext cx="5486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CUSTOM_10_1">
    <p:spTree>
      <p:nvGrpSpPr>
        <p:cNvPr id="1" name="Shape 340"/>
        <p:cNvGrpSpPr/>
        <p:nvPr/>
      </p:nvGrpSpPr>
      <p:grpSpPr>
        <a:xfrm>
          <a:off x="0" y="0"/>
          <a:ext cx="0" cy="0"/>
          <a:chOff x="0" y="0"/>
          <a:chExt cx="0" cy="0"/>
        </a:xfrm>
      </p:grpSpPr>
      <p:sp>
        <p:nvSpPr>
          <p:cNvPr id="341" name="Google Shape;341;p15"/>
          <p:cNvSpPr/>
          <p:nvPr/>
        </p:nvSpPr>
        <p:spPr>
          <a:xfrm flipH="1">
            <a:off x="-10" y="2946346"/>
            <a:ext cx="2847980" cy="1451033"/>
          </a:xfrm>
          <a:custGeom>
            <a:avLst/>
            <a:gdLst/>
            <a:ahLst/>
            <a:cxnLst/>
            <a:rect l="l" t="t" r="r" b="b"/>
            <a:pathLst>
              <a:path w="204633" h="120668" extrusionOk="0">
                <a:moveTo>
                  <a:pt x="192701" y="0"/>
                </a:moveTo>
                <a:cubicBezTo>
                  <a:pt x="191396" y="0"/>
                  <a:pt x="190081" y="101"/>
                  <a:pt x="188794" y="285"/>
                </a:cubicBezTo>
                <a:cubicBezTo>
                  <a:pt x="181484" y="1504"/>
                  <a:pt x="175393" y="7594"/>
                  <a:pt x="172955" y="13685"/>
                </a:cubicBezTo>
                <a:cubicBezTo>
                  <a:pt x="170519" y="20995"/>
                  <a:pt x="170519" y="31959"/>
                  <a:pt x="163209" y="31959"/>
                </a:cubicBezTo>
                <a:cubicBezTo>
                  <a:pt x="162495" y="32024"/>
                  <a:pt x="161781" y="32055"/>
                  <a:pt x="161067" y="32055"/>
                </a:cubicBezTo>
                <a:cubicBezTo>
                  <a:pt x="150841" y="32055"/>
                  <a:pt x="140615" y="25830"/>
                  <a:pt x="130389" y="25830"/>
                </a:cubicBezTo>
                <a:cubicBezTo>
                  <a:pt x="127928" y="25830"/>
                  <a:pt x="125467" y="26191"/>
                  <a:pt x="123005" y="27085"/>
                </a:cubicBezTo>
                <a:cubicBezTo>
                  <a:pt x="110535" y="30487"/>
                  <a:pt x="109670" y="51824"/>
                  <a:pt x="96845" y="51824"/>
                </a:cubicBezTo>
                <a:cubicBezTo>
                  <a:pt x="95889" y="51824"/>
                  <a:pt x="94866" y="51705"/>
                  <a:pt x="93766" y="51452"/>
                </a:cubicBezTo>
                <a:cubicBezTo>
                  <a:pt x="87602" y="49910"/>
                  <a:pt x="81925" y="48369"/>
                  <a:pt x="76119" y="48369"/>
                </a:cubicBezTo>
                <a:cubicBezTo>
                  <a:pt x="72745" y="48369"/>
                  <a:pt x="69328" y="48889"/>
                  <a:pt x="65746" y="50232"/>
                </a:cubicBezTo>
                <a:cubicBezTo>
                  <a:pt x="53562" y="55107"/>
                  <a:pt x="54782" y="72162"/>
                  <a:pt x="43817" y="75817"/>
                </a:cubicBezTo>
                <a:cubicBezTo>
                  <a:pt x="22202" y="84578"/>
                  <a:pt x="8726" y="101191"/>
                  <a:pt x="0" y="120667"/>
                </a:cubicBezTo>
                <a:lnTo>
                  <a:pt x="204630" y="120667"/>
                </a:lnTo>
                <a:lnTo>
                  <a:pt x="204630" y="4658"/>
                </a:lnTo>
                <a:lnTo>
                  <a:pt x="204633" y="4658"/>
                </a:lnTo>
                <a:cubicBezTo>
                  <a:pt x="201950" y="1296"/>
                  <a:pt x="197391" y="0"/>
                  <a:pt x="192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5"/>
          <p:cNvSpPr/>
          <p:nvPr/>
        </p:nvSpPr>
        <p:spPr>
          <a:xfrm rot="4786083">
            <a:off x="848104" y="-653334"/>
            <a:ext cx="999319" cy="1916700"/>
          </a:xfrm>
          <a:custGeom>
            <a:avLst/>
            <a:gdLst/>
            <a:ahLst/>
            <a:cxnLst/>
            <a:rect l="l" t="t" r="r" b="b"/>
            <a:pathLst>
              <a:path w="17180" h="32953" extrusionOk="0">
                <a:moveTo>
                  <a:pt x="15690" y="0"/>
                </a:moveTo>
                <a:cubicBezTo>
                  <a:pt x="15604" y="0"/>
                  <a:pt x="15548" y="65"/>
                  <a:pt x="15499" y="131"/>
                </a:cubicBezTo>
                <a:cubicBezTo>
                  <a:pt x="15454" y="189"/>
                  <a:pt x="15419" y="256"/>
                  <a:pt x="15390" y="323"/>
                </a:cubicBezTo>
                <a:cubicBezTo>
                  <a:pt x="14956" y="1339"/>
                  <a:pt x="14562" y="2367"/>
                  <a:pt x="14387" y="3467"/>
                </a:cubicBezTo>
                <a:cubicBezTo>
                  <a:pt x="14374" y="3551"/>
                  <a:pt x="14393" y="3659"/>
                  <a:pt x="14233" y="3733"/>
                </a:cubicBezTo>
                <a:cubicBezTo>
                  <a:pt x="14153" y="3321"/>
                  <a:pt x="14061" y="2929"/>
                  <a:pt x="14003" y="2530"/>
                </a:cubicBezTo>
                <a:cubicBezTo>
                  <a:pt x="13906" y="1876"/>
                  <a:pt x="13809" y="1222"/>
                  <a:pt x="13612" y="586"/>
                </a:cubicBezTo>
                <a:cubicBezTo>
                  <a:pt x="13582" y="489"/>
                  <a:pt x="13589" y="321"/>
                  <a:pt x="13459" y="321"/>
                </a:cubicBezTo>
                <a:cubicBezTo>
                  <a:pt x="13455" y="321"/>
                  <a:pt x="13450" y="321"/>
                  <a:pt x="13446" y="321"/>
                </a:cubicBezTo>
                <a:cubicBezTo>
                  <a:pt x="13288" y="334"/>
                  <a:pt x="13292" y="503"/>
                  <a:pt x="13298" y="627"/>
                </a:cubicBezTo>
                <a:cubicBezTo>
                  <a:pt x="13336" y="1658"/>
                  <a:pt x="13413" y="2682"/>
                  <a:pt x="13738" y="3671"/>
                </a:cubicBezTo>
                <a:cubicBezTo>
                  <a:pt x="13816" y="3910"/>
                  <a:pt x="13971" y="4172"/>
                  <a:pt x="13926" y="4388"/>
                </a:cubicBezTo>
                <a:cubicBezTo>
                  <a:pt x="13806" y="4946"/>
                  <a:pt x="13591" y="5482"/>
                  <a:pt x="13415" y="6026"/>
                </a:cubicBezTo>
                <a:cubicBezTo>
                  <a:pt x="13158" y="4943"/>
                  <a:pt x="12670" y="3979"/>
                  <a:pt x="12289" y="2939"/>
                </a:cubicBezTo>
                <a:cubicBezTo>
                  <a:pt x="12222" y="3005"/>
                  <a:pt x="12201" y="3017"/>
                  <a:pt x="12194" y="3035"/>
                </a:cubicBezTo>
                <a:cubicBezTo>
                  <a:pt x="12180" y="3073"/>
                  <a:pt x="12163" y="3114"/>
                  <a:pt x="12163" y="3155"/>
                </a:cubicBezTo>
                <a:cubicBezTo>
                  <a:pt x="12180" y="4426"/>
                  <a:pt x="12342" y="5668"/>
                  <a:pt x="12934" y="6818"/>
                </a:cubicBezTo>
                <a:cubicBezTo>
                  <a:pt x="13004" y="6954"/>
                  <a:pt x="13062" y="7064"/>
                  <a:pt x="13003" y="7226"/>
                </a:cubicBezTo>
                <a:cubicBezTo>
                  <a:pt x="12699" y="8053"/>
                  <a:pt x="12409" y="8885"/>
                  <a:pt x="12112" y="9717"/>
                </a:cubicBezTo>
                <a:cubicBezTo>
                  <a:pt x="12077" y="9814"/>
                  <a:pt x="12038" y="9909"/>
                  <a:pt x="12001" y="10005"/>
                </a:cubicBezTo>
                <a:cubicBezTo>
                  <a:pt x="11908" y="8346"/>
                  <a:pt x="11633" y="6755"/>
                  <a:pt x="11000" y="5209"/>
                </a:cubicBezTo>
                <a:cubicBezTo>
                  <a:pt x="10906" y="5335"/>
                  <a:pt x="10923" y="5455"/>
                  <a:pt x="10927" y="5564"/>
                </a:cubicBezTo>
                <a:cubicBezTo>
                  <a:pt x="10938" y="5963"/>
                  <a:pt x="10930" y="6365"/>
                  <a:pt x="10988" y="6759"/>
                </a:cubicBezTo>
                <a:cubicBezTo>
                  <a:pt x="11181" y="8066"/>
                  <a:pt x="11212" y="9401"/>
                  <a:pt x="11692" y="10655"/>
                </a:cubicBezTo>
                <a:cubicBezTo>
                  <a:pt x="11731" y="10754"/>
                  <a:pt x="11699" y="10841"/>
                  <a:pt x="11664" y="10930"/>
                </a:cubicBezTo>
                <a:cubicBezTo>
                  <a:pt x="11192" y="12133"/>
                  <a:pt x="10776" y="13357"/>
                  <a:pt x="10264" y="14544"/>
                </a:cubicBezTo>
                <a:cubicBezTo>
                  <a:pt x="10219" y="14647"/>
                  <a:pt x="10203" y="14778"/>
                  <a:pt x="10055" y="14856"/>
                </a:cubicBezTo>
                <a:cubicBezTo>
                  <a:pt x="9757" y="12580"/>
                  <a:pt x="9596" y="10305"/>
                  <a:pt x="8826" y="8121"/>
                </a:cubicBezTo>
                <a:cubicBezTo>
                  <a:pt x="8669" y="8228"/>
                  <a:pt x="8709" y="8341"/>
                  <a:pt x="8706" y="8438"/>
                </a:cubicBezTo>
                <a:cubicBezTo>
                  <a:pt x="8641" y="10788"/>
                  <a:pt x="9090" y="13054"/>
                  <a:pt x="9795" y="15279"/>
                </a:cubicBezTo>
                <a:cubicBezTo>
                  <a:pt x="9833" y="15398"/>
                  <a:pt x="9840" y="15497"/>
                  <a:pt x="9788" y="15611"/>
                </a:cubicBezTo>
                <a:cubicBezTo>
                  <a:pt x="9248" y="16816"/>
                  <a:pt x="8711" y="18024"/>
                  <a:pt x="8170" y="19229"/>
                </a:cubicBezTo>
                <a:cubicBezTo>
                  <a:pt x="8134" y="19305"/>
                  <a:pt x="8129" y="19420"/>
                  <a:pt x="7980" y="19441"/>
                </a:cubicBezTo>
                <a:cubicBezTo>
                  <a:pt x="7710" y="18003"/>
                  <a:pt x="7293" y="16604"/>
                  <a:pt x="6885" y="15205"/>
                </a:cubicBezTo>
                <a:cubicBezTo>
                  <a:pt x="6478" y="13805"/>
                  <a:pt x="6194" y="12368"/>
                  <a:pt x="5614" y="11018"/>
                </a:cubicBezTo>
                <a:cubicBezTo>
                  <a:pt x="5498" y="11373"/>
                  <a:pt x="5474" y="11726"/>
                  <a:pt x="5501" y="12080"/>
                </a:cubicBezTo>
                <a:cubicBezTo>
                  <a:pt x="5569" y="13017"/>
                  <a:pt x="5772" y="13930"/>
                  <a:pt x="6019" y="14832"/>
                </a:cubicBezTo>
                <a:cubicBezTo>
                  <a:pt x="6449" y="16398"/>
                  <a:pt x="6799" y="17999"/>
                  <a:pt x="7676" y="19406"/>
                </a:cubicBezTo>
                <a:cubicBezTo>
                  <a:pt x="7794" y="19596"/>
                  <a:pt x="7900" y="19819"/>
                  <a:pt x="7783" y="20059"/>
                </a:cubicBezTo>
                <a:cubicBezTo>
                  <a:pt x="7089" y="21488"/>
                  <a:pt x="6626" y="23011"/>
                  <a:pt x="5999" y="24469"/>
                </a:cubicBezTo>
                <a:cubicBezTo>
                  <a:pt x="5946" y="24597"/>
                  <a:pt x="5886" y="24724"/>
                  <a:pt x="5830" y="24851"/>
                </a:cubicBezTo>
                <a:cubicBezTo>
                  <a:pt x="5802" y="24846"/>
                  <a:pt x="5773" y="24843"/>
                  <a:pt x="5745" y="24837"/>
                </a:cubicBezTo>
                <a:cubicBezTo>
                  <a:pt x="5769" y="23999"/>
                  <a:pt x="5536" y="23197"/>
                  <a:pt x="5419" y="22380"/>
                </a:cubicBezTo>
                <a:cubicBezTo>
                  <a:pt x="5172" y="20652"/>
                  <a:pt x="4835" y="18946"/>
                  <a:pt x="4365" y="17261"/>
                </a:cubicBezTo>
                <a:cubicBezTo>
                  <a:pt x="4104" y="16329"/>
                  <a:pt x="3674" y="15456"/>
                  <a:pt x="3456" y="14513"/>
                </a:cubicBezTo>
                <a:cubicBezTo>
                  <a:pt x="3435" y="14423"/>
                  <a:pt x="3405" y="14302"/>
                  <a:pt x="3286" y="14302"/>
                </a:cubicBezTo>
                <a:cubicBezTo>
                  <a:pt x="3279" y="14302"/>
                  <a:pt x="3272" y="14302"/>
                  <a:pt x="3264" y="14303"/>
                </a:cubicBezTo>
                <a:cubicBezTo>
                  <a:pt x="3123" y="14317"/>
                  <a:pt x="3142" y="14452"/>
                  <a:pt x="3126" y="14551"/>
                </a:cubicBezTo>
                <a:cubicBezTo>
                  <a:pt x="3116" y="14613"/>
                  <a:pt x="3120" y="14677"/>
                  <a:pt x="3123" y="14740"/>
                </a:cubicBezTo>
                <a:cubicBezTo>
                  <a:pt x="3211" y="16970"/>
                  <a:pt x="3421" y="19181"/>
                  <a:pt x="3963" y="21354"/>
                </a:cubicBezTo>
                <a:cubicBezTo>
                  <a:pt x="4317" y="22777"/>
                  <a:pt x="4750" y="24167"/>
                  <a:pt x="5414" y="25478"/>
                </a:cubicBezTo>
                <a:cubicBezTo>
                  <a:pt x="5487" y="25619"/>
                  <a:pt x="5467" y="25733"/>
                  <a:pt x="5421" y="25866"/>
                </a:cubicBezTo>
                <a:cubicBezTo>
                  <a:pt x="5229" y="26432"/>
                  <a:pt x="5040" y="26999"/>
                  <a:pt x="4855" y="27569"/>
                </a:cubicBezTo>
                <a:cubicBezTo>
                  <a:pt x="4700" y="28046"/>
                  <a:pt x="4557" y="28522"/>
                  <a:pt x="4409" y="28994"/>
                </a:cubicBezTo>
                <a:cubicBezTo>
                  <a:pt x="4327" y="28979"/>
                  <a:pt x="4320" y="28937"/>
                  <a:pt x="4313" y="28896"/>
                </a:cubicBezTo>
                <a:cubicBezTo>
                  <a:pt x="4091" y="27538"/>
                  <a:pt x="3582" y="26265"/>
                  <a:pt x="3120" y="24981"/>
                </a:cubicBezTo>
                <a:cubicBezTo>
                  <a:pt x="2295" y="22678"/>
                  <a:pt x="1276" y="20447"/>
                  <a:pt x="585" y="18093"/>
                </a:cubicBezTo>
                <a:cubicBezTo>
                  <a:pt x="527" y="17893"/>
                  <a:pt x="451" y="17697"/>
                  <a:pt x="374" y="17501"/>
                </a:cubicBezTo>
                <a:cubicBezTo>
                  <a:pt x="346" y="17428"/>
                  <a:pt x="294" y="17364"/>
                  <a:pt x="211" y="17364"/>
                </a:cubicBezTo>
                <a:cubicBezTo>
                  <a:pt x="202" y="17364"/>
                  <a:pt x="193" y="17365"/>
                  <a:pt x="184" y="17367"/>
                </a:cubicBezTo>
                <a:cubicBezTo>
                  <a:pt x="85" y="17382"/>
                  <a:pt x="54" y="17467"/>
                  <a:pt x="47" y="17554"/>
                </a:cubicBezTo>
                <a:cubicBezTo>
                  <a:pt x="29" y="17774"/>
                  <a:pt x="0" y="17992"/>
                  <a:pt x="12" y="18213"/>
                </a:cubicBezTo>
                <a:cubicBezTo>
                  <a:pt x="91" y="20012"/>
                  <a:pt x="696" y="21690"/>
                  <a:pt x="1215" y="23385"/>
                </a:cubicBezTo>
                <a:cubicBezTo>
                  <a:pt x="1896" y="25598"/>
                  <a:pt x="3127" y="27562"/>
                  <a:pt x="4070" y="29658"/>
                </a:cubicBezTo>
                <a:cubicBezTo>
                  <a:pt x="4136" y="29804"/>
                  <a:pt x="4158" y="29924"/>
                  <a:pt x="4120" y="30074"/>
                </a:cubicBezTo>
                <a:cubicBezTo>
                  <a:pt x="3929" y="30816"/>
                  <a:pt x="3751" y="31563"/>
                  <a:pt x="3648" y="32325"/>
                </a:cubicBezTo>
                <a:cubicBezTo>
                  <a:pt x="3624" y="32510"/>
                  <a:pt x="3603" y="32696"/>
                  <a:pt x="3641" y="32953"/>
                </a:cubicBezTo>
                <a:cubicBezTo>
                  <a:pt x="3825" y="32665"/>
                  <a:pt x="3911" y="32411"/>
                  <a:pt x="3978" y="32154"/>
                </a:cubicBezTo>
                <a:cubicBezTo>
                  <a:pt x="4189" y="31351"/>
                  <a:pt x="4330" y="30531"/>
                  <a:pt x="4553" y="29732"/>
                </a:cubicBezTo>
                <a:cubicBezTo>
                  <a:pt x="4609" y="29528"/>
                  <a:pt x="4700" y="29409"/>
                  <a:pt x="4896" y="29333"/>
                </a:cubicBezTo>
                <a:cubicBezTo>
                  <a:pt x="5809" y="28980"/>
                  <a:pt x="6662" y="28501"/>
                  <a:pt x="7530" y="28055"/>
                </a:cubicBezTo>
                <a:cubicBezTo>
                  <a:pt x="9664" y="26957"/>
                  <a:pt x="11686" y="25675"/>
                  <a:pt x="13714" y="24395"/>
                </a:cubicBezTo>
                <a:cubicBezTo>
                  <a:pt x="14633" y="23815"/>
                  <a:pt x="15489" y="23161"/>
                  <a:pt x="16299" y="22444"/>
                </a:cubicBezTo>
                <a:cubicBezTo>
                  <a:pt x="16423" y="22334"/>
                  <a:pt x="16589" y="22205"/>
                  <a:pt x="16467" y="22020"/>
                </a:cubicBezTo>
                <a:cubicBezTo>
                  <a:pt x="16416" y="21943"/>
                  <a:pt x="16359" y="21915"/>
                  <a:pt x="16298" y="21915"/>
                </a:cubicBezTo>
                <a:cubicBezTo>
                  <a:pt x="16209" y="21915"/>
                  <a:pt x="16113" y="21977"/>
                  <a:pt x="16024" y="22028"/>
                </a:cubicBezTo>
                <a:cubicBezTo>
                  <a:pt x="14149" y="23110"/>
                  <a:pt x="12204" y="24053"/>
                  <a:pt x="10247" y="24978"/>
                </a:cubicBezTo>
                <a:cubicBezTo>
                  <a:pt x="8332" y="25884"/>
                  <a:pt x="6542" y="26999"/>
                  <a:pt x="5011" y="28491"/>
                </a:cubicBezTo>
                <a:cubicBezTo>
                  <a:pt x="4996" y="28506"/>
                  <a:pt x="4962" y="28502"/>
                  <a:pt x="4913" y="28513"/>
                </a:cubicBezTo>
                <a:cubicBezTo>
                  <a:pt x="5363" y="27055"/>
                  <a:pt x="5821" y="25627"/>
                  <a:pt x="6356" y="24223"/>
                </a:cubicBezTo>
                <a:cubicBezTo>
                  <a:pt x="6397" y="24116"/>
                  <a:pt x="6441" y="24019"/>
                  <a:pt x="6578" y="23983"/>
                </a:cubicBezTo>
                <a:cubicBezTo>
                  <a:pt x="7039" y="23863"/>
                  <a:pt x="7464" y="23650"/>
                  <a:pt x="7879" y="23425"/>
                </a:cubicBezTo>
                <a:cubicBezTo>
                  <a:pt x="10515" y="21994"/>
                  <a:pt x="12931" y="20230"/>
                  <a:pt x="15320" y="18431"/>
                </a:cubicBezTo>
                <a:cubicBezTo>
                  <a:pt x="15430" y="18349"/>
                  <a:pt x="15543" y="18234"/>
                  <a:pt x="15454" y="18085"/>
                </a:cubicBezTo>
                <a:cubicBezTo>
                  <a:pt x="15410" y="18009"/>
                  <a:pt x="15351" y="17983"/>
                  <a:pt x="15287" y="17983"/>
                </a:cubicBezTo>
                <a:cubicBezTo>
                  <a:pt x="15223" y="17983"/>
                  <a:pt x="15154" y="18009"/>
                  <a:pt x="15090" y="18038"/>
                </a:cubicBezTo>
                <a:cubicBezTo>
                  <a:pt x="14936" y="18107"/>
                  <a:pt x="14788" y="18185"/>
                  <a:pt x="14638" y="18263"/>
                </a:cubicBezTo>
                <a:cubicBezTo>
                  <a:pt x="12481" y="19376"/>
                  <a:pt x="10334" y="20504"/>
                  <a:pt x="8398" y="21987"/>
                </a:cubicBezTo>
                <a:cubicBezTo>
                  <a:pt x="7860" y="22397"/>
                  <a:pt x="7336" y="22829"/>
                  <a:pt x="6806" y="23251"/>
                </a:cubicBezTo>
                <a:lnTo>
                  <a:pt x="6806" y="23251"/>
                </a:lnTo>
                <a:cubicBezTo>
                  <a:pt x="6806" y="23215"/>
                  <a:pt x="6798" y="23173"/>
                  <a:pt x="6811" y="23144"/>
                </a:cubicBezTo>
                <a:cubicBezTo>
                  <a:pt x="7437" y="21686"/>
                  <a:pt x="7911" y="20169"/>
                  <a:pt x="8610" y="18742"/>
                </a:cubicBezTo>
                <a:cubicBezTo>
                  <a:pt x="8694" y="18567"/>
                  <a:pt x="8799" y="18470"/>
                  <a:pt x="8994" y="18418"/>
                </a:cubicBezTo>
                <a:cubicBezTo>
                  <a:pt x="9327" y="18326"/>
                  <a:pt x="9654" y="18212"/>
                  <a:pt x="9960" y="18042"/>
                </a:cubicBezTo>
                <a:cubicBezTo>
                  <a:pt x="11799" y="17026"/>
                  <a:pt x="13562" y="15888"/>
                  <a:pt x="15268" y="14663"/>
                </a:cubicBezTo>
                <a:cubicBezTo>
                  <a:pt x="15701" y="14352"/>
                  <a:pt x="16113" y="14008"/>
                  <a:pt x="16529" y="13672"/>
                </a:cubicBezTo>
                <a:cubicBezTo>
                  <a:pt x="16651" y="13573"/>
                  <a:pt x="16807" y="13431"/>
                  <a:pt x="16720" y="13281"/>
                </a:cubicBezTo>
                <a:cubicBezTo>
                  <a:pt x="16692" y="13235"/>
                  <a:pt x="16659" y="13217"/>
                  <a:pt x="16624" y="13217"/>
                </a:cubicBezTo>
                <a:cubicBezTo>
                  <a:pt x="16541" y="13217"/>
                  <a:pt x="16445" y="13309"/>
                  <a:pt x="16370" y="13343"/>
                </a:cubicBezTo>
                <a:cubicBezTo>
                  <a:pt x="14726" y="14095"/>
                  <a:pt x="13196" y="15051"/>
                  <a:pt x="11697" y="16053"/>
                </a:cubicBezTo>
                <a:cubicBezTo>
                  <a:pt x="10810" y="16644"/>
                  <a:pt x="9945" y="17273"/>
                  <a:pt x="9071" y="17886"/>
                </a:cubicBezTo>
                <a:lnTo>
                  <a:pt x="9071" y="17886"/>
                </a:lnTo>
                <a:cubicBezTo>
                  <a:pt x="9040" y="17772"/>
                  <a:pt x="9122" y="17690"/>
                  <a:pt x="9164" y="17605"/>
                </a:cubicBezTo>
                <a:cubicBezTo>
                  <a:pt x="9819" y="16276"/>
                  <a:pt x="10398" y="14913"/>
                  <a:pt x="10976" y="13551"/>
                </a:cubicBezTo>
                <a:cubicBezTo>
                  <a:pt x="11096" y="13269"/>
                  <a:pt x="11183" y="12984"/>
                  <a:pt x="11514" y="12984"/>
                </a:cubicBezTo>
                <a:cubicBezTo>
                  <a:pt x="11559" y="12984"/>
                  <a:pt x="11608" y="12989"/>
                  <a:pt x="11662" y="13000"/>
                </a:cubicBezTo>
                <a:cubicBezTo>
                  <a:pt x="11666" y="13001"/>
                  <a:pt x="11671" y="13002"/>
                  <a:pt x="11675" y="13002"/>
                </a:cubicBezTo>
                <a:cubicBezTo>
                  <a:pt x="11709" y="13002"/>
                  <a:pt x="11747" y="12979"/>
                  <a:pt x="11782" y="12967"/>
                </a:cubicBezTo>
                <a:cubicBezTo>
                  <a:pt x="13380" y="12358"/>
                  <a:pt x="14995" y="11787"/>
                  <a:pt x="16363" y="10709"/>
                </a:cubicBezTo>
                <a:cubicBezTo>
                  <a:pt x="16447" y="10642"/>
                  <a:pt x="16604" y="10601"/>
                  <a:pt x="16525" y="10453"/>
                </a:cubicBezTo>
                <a:cubicBezTo>
                  <a:pt x="16492" y="10392"/>
                  <a:pt x="16446" y="10373"/>
                  <a:pt x="16396" y="10373"/>
                </a:cubicBezTo>
                <a:cubicBezTo>
                  <a:pt x="16336" y="10373"/>
                  <a:pt x="16271" y="10399"/>
                  <a:pt x="16213" y="10417"/>
                </a:cubicBezTo>
                <a:cubicBezTo>
                  <a:pt x="14657" y="10884"/>
                  <a:pt x="13145" y="11447"/>
                  <a:pt x="11788" y="12365"/>
                </a:cubicBezTo>
                <a:cubicBezTo>
                  <a:pt x="11689" y="12431"/>
                  <a:pt x="11592" y="12527"/>
                  <a:pt x="11455" y="12527"/>
                </a:cubicBezTo>
                <a:cubicBezTo>
                  <a:pt x="11448" y="12527"/>
                  <a:pt x="11442" y="12527"/>
                  <a:pt x="11435" y="12526"/>
                </a:cubicBezTo>
                <a:cubicBezTo>
                  <a:pt x="11432" y="12485"/>
                  <a:pt x="11425" y="12463"/>
                  <a:pt x="11432" y="12444"/>
                </a:cubicBezTo>
                <a:cubicBezTo>
                  <a:pt x="11840" y="11375"/>
                  <a:pt x="12249" y="10305"/>
                  <a:pt x="12658" y="9237"/>
                </a:cubicBezTo>
                <a:cubicBezTo>
                  <a:pt x="12688" y="9155"/>
                  <a:pt x="12728" y="9092"/>
                  <a:pt x="12814" y="9051"/>
                </a:cubicBezTo>
                <a:cubicBezTo>
                  <a:pt x="13436" y="8761"/>
                  <a:pt x="13975" y="8337"/>
                  <a:pt x="14523" y="7934"/>
                </a:cubicBezTo>
                <a:cubicBezTo>
                  <a:pt x="15227" y="7421"/>
                  <a:pt x="15939" y="6903"/>
                  <a:pt x="16284" y="6049"/>
                </a:cubicBezTo>
                <a:cubicBezTo>
                  <a:pt x="16325" y="5949"/>
                  <a:pt x="16442" y="5843"/>
                  <a:pt x="16333" y="5737"/>
                </a:cubicBezTo>
                <a:cubicBezTo>
                  <a:pt x="16300" y="5705"/>
                  <a:pt x="16264" y="5693"/>
                  <a:pt x="16226" y="5693"/>
                </a:cubicBezTo>
                <a:cubicBezTo>
                  <a:pt x="16153" y="5693"/>
                  <a:pt x="16076" y="5739"/>
                  <a:pt x="16010" y="5768"/>
                </a:cubicBezTo>
                <a:cubicBezTo>
                  <a:pt x="15732" y="5892"/>
                  <a:pt x="15475" y="6058"/>
                  <a:pt x="15241" y="6255"/>
                </a:cubicBezTo>
                <a:cubicBezTo>
                  <a:pt x="14492" y="6884"/>
                  <a:pt x="13824" y="7600"/>
                  <a:pt x="13182" y="8335"/>
                </a:cubicBezTo>
                <a:cubicBezTo>
                  <a:pt x="13123" y="8402"/>
                  <a:pt x="13081" y="8499"/>
                  <a:pt x="12976" y="8499"/>
                </a:cubicBezTo>
                <a:cubicBezTo>
                  <a:pt x="12965" y="8499"/>
                  <a:pt x="12953" y="8498"/>
                  <a:pt x="12941" y="8496"/>
                </a:cubicBezTo>
                <a:cubicBezTo>
                  <a:pt x="12893" y="8427"/>
                  <a:pt x="12935" y="8372"/>
                  <a:pt x="12956" y="8315"/>
                </a:cubicBezTo>
                <a:cubicBezTo>
                  <a:pt x="13244" y="7548"/>
                  <a:pt x="13540" y="6784"/>
                  <a:pt x="13813" y="6012"/>
                </a:cubicBezTo>
                <a:cubicBezTo>
                  <a:pt x="13900" y="5763"/>
                  <a:pt x="14053" y="5668"/>
                  <a:pt x="14288" y="5578"/>
                </a:cubicBezTo>
                <a:cubicBezTo>
                  <a:pt x="15386" y="5163"/>
                  <a:pt x="16354" y="4562"/>
                  <a:pt x="17034" y="3572"/>
                </a:cubicBezTo>
                <a:cubicBezTo>
                  <a:pt x="17088" y="3496"/>
                  <a:pt x="17180" y="3416"/>
                  <a:pt x="17104" y="3321"/>
                </a:cubicBezTo>
                <a:cubicBezTo>
                  <a:pt x="17077" y="3287"/>
                  <a:pt x="17049" y="3275"/>
                  <a:pt x="17022" y="3275"/>
                </a:cubicBezTo>
                <a:cubicBezTo>
                  <a:pt x="16964" y="3275"/>
                  <a:pt x="16907" y="3332"/>
                  <a:pt x="16855" y="3359"/>
                </a:cubicBezTo>
                <a:cubicBezTo>
                  <a:pt x="15931" y="3839"/>
                  <a:pt x="15021" y="4340"/>
                  <a:pt x="14267" y="5078"/>
                </a:cubicBezTo>
                <a:cubicBezTo>
                  <a:pt x="14235" y="5109"/>
                  <a:pt x="14205" y="5158"/>
                  <a:pt x="14161" y="5158"/>
                </a:cubicBezTo>
                <a:cubicBezTo>
                  <a:pt x="14146" y="5158"/>
                  <a:pt x="14131" y="5154"/>
                  <a:pt x="14113" y="5142"/>
                </a:cubicBezTo>
                <a:cubicBezTo>
                  <a:pt x="14067" y="5111"/>
                  <a:pt x="14071" y="5042"/>
                  <a:pt x="14096" y="4998"/>
                </a:cubicBezTo>
                <a:cubicBezTo>
                  <a:pt x="14352" y="4542"/>
                  <a:pt x="14462" y="4013"/>
                  <a:pt x="14782" y="3592"/>
                </a:cubicBezTo>
                <a:cubicBezTo>
                  <a:pt x="15238" y="2994"/>
                  <a:pt x="15622" y="2355"/>
                  <a:pt x="15866" y="1645"/>
                </a:cubicBezTo>
                <a:cubicBezTo>
                  <a:pt x="16025" y="1175"/>
                  <a:pt x="15962" y="688"/>
                  <a:pt x="15906" y="208"/>
                </a:cubicBezTo>
                <a:cubicBezTo>
                  <a:pt x="15896" y="111"/>
                  <a:pt x="15839" y="31"/>
                  <a:pt x="15733" y="5"/>
                </a:cubicBezTo>
                <a:cubicBezTo>
                  <a:pt x="15718" y="2"/>
                  <a:pt x="15704" y="0"/>
                  <a:pt x="156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5"/>
          <p:cNvSpPr/>
          <p:nvPr/>
        </p:nvSpPr>
        <p:spPr>
          <a:xfrm>
            <a:off x="-5" y="4067174"/>
            <a:ext cx="9144068" cy="1098343"/>
          </a:xfrm>
          <a:custGeom>
            <a:avLst/>
            <a:gdLst/>
            <a:ahLst/>
            <a:cxnLst/>
            <a:rect l="l" t="t" r="r" b="b"/>
            <a:pathLst>
              <a:path w="257380" h="61506" extrusionOk="0">
                <a:moveTo>
                  <a:pt x="16205" y="1"/>
                </a:moveTo>
                <a:cubicBezTo>
                  <a:pt x="10605" y="1"/>
                  <a:pt x="5058" y="733"/>
                  <a:pt x="1" y="2427"/>
                </a:cubicBezTo>
                <a:lnTo>
                  <a:pt x="1" y="61505"/>
                </a:lnTo>
                <a:lnTo>
                  <a:pt x="257380" y="61505"/>
                </a:lnTo>
                <a:lnTo>
                  <a:pt x="257380" y="32527"/>
                </a:lnTo>
                <a:cubicBezTo>
                  <a:pt x="238342" y="36434"/>
                  <a:pt x="219267" y="38205"/>
                  <a:pt x="200200" y="38205"/>
                </a:cubicBezTo>
                <a:cubicBezTo>
                  <a:pt x="147836" y="38205"/>
                  <a:pt x="95525" y="24848"/>
                  <a:pt x="44179" y="5688"/>
                </a:cubicBezTo>
                <a:cubicBezTo>
                  <a:pt x="36342" y="2330"/>
                  <a:pt x="26190" y="1"/>
                  <a:pt x="162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15"/>
          <p:cNvGrpSpPr/>
          <p:nvPr/>
        </p:nvGrpSpPr>
        <p:grpSpPr>
          <a:xfrm rot="10800000">
            <a:off x="-100278" y="-99837"/>
            <a:ext cx="1259336" cy="1610992"/>
            <a:chOff x="1099800" y="1282875"/>
            <a:chExt cx="881950" cy="1128225"/>
          </a:xfrm>
        </p:grpSpPr>
        <p:sp>
          <p:nvSpPr>
            <p:cNvPr id="345" name="Google Shape;345;p15"/>
            <p:cNvSpPr/>
            <p:nvPr/>
          </p:nvSpPr>
          <p:spPr>
            <a:xfrm>
              <a:off x="1099800" y="1282875"/>
              <a:ext cx="881950" cy="1128225"/>
            </a:xfrm>
            <a:custGeom>
              <a:avLst/>
              <a:gdLst/>
              <a:ahLst/>
              <a:cxnLst/>
              <a:rect l="l" t="t" r="r" b="b"/>
              <a:pathLst>
                <a:path w="35278" h="45129" extrusionOk="0">
                  <a:moveTo>
                    <a:pt x="3462" y="0"/>
                  </a:moveTo>
                  <a:cubicBezTo>
                    <a:pt x="2611" y="0"/>
                    <a:pt x="1897" y="727"/>
                    <a:pt x="1970" y="1611"/>
                  </a:cubicBezTo>
                  <a:lnTo>
                    <a:pt x="1970" y="1630"/>
                  </a:lnTo>
                  <a:cubicBezTo>
                    <a:pt x="2141" y="3583"/>
                    <a:pt x="1652" y="5438"/>
                    <a:pt x="1016" y="7243"/>
                  </a:cubicBezTo>
                  <a:cubicBezTo>
                    <a:pt x="71" y="9910"/>
                    <a:pt x="4" y="12530"/>
                    <a:pt x="1248" y="15111"/>
                  </a:cubicBezTo>
                  <a:cubicBezTo>
                    <a:pt x="1549" y="15730"/>
                    <a:pt x="1786" y="16438"/>
                    <a:pt x="1532" y="17022"/>
                  </a:cubicBezTo>
                  <a:cubicBezTo>
                    <a:pt x="606" y="19147"/>
                    <a:pt x="1" y="24423"/>
                    <a:pt x="6" y="24875"/>
                  </a:cubicBezTo>
                  <a:cubicBezTo>
                    <a:pt x="46" y="28599"/>
                    <a:pt x="1647" y="31545"/>
                    <a:pt x="4492" y="33866"/>
                  </a:cubicBezTo>
                  <a:cubicBezTo>
                    <a:pt x="5120" y="34382"/>
                    <a:pt x="5592" y="34974"/>
                    <a:pt x="5773" y="35788"/>
                  </a:cubicBezTo>
                  <a:cubicBezTo>
                    <a:pt x="6136" y="37445"/>
                    <a:pt x="7606" y="42149"/>
                    <a:pt x="9832" y="43589"/>
                  </a:cubicBezTo>
                  <a:cubicBezTo>
                    <a:pt x="11626" y="44612"/>
                    <a:pt x="13466" y="45129"/>
                    <a:pt x="15351" y="45129"/>
                  </a:cubicBezTo>
                  <a:cubicBezTo>
                    <a:pt x="16518" y="45129"/>
                    <a:pt x="17703" y="44931"/>
                    <a:pt x="18905" y="44532"/>
                  </a:cubicBezTo>
                  <a:cubicBezTo>
                    <a:pt x="19275" y="44409"/>
                    <a:pt x="19753" y="44372"/>
                    <a:pt x="20306" y="44372"/>
                  </a:cubicBezTo>
                  <a:cubicBezTo>
                    <a:pt x="21143" y="44372"/>
                    <a:pt x="22153" y="44456"/>
                    <a:pt x="23227" y="44456"/>
                  </a:cubicBezTo>
                  <a:cubicBezTo>
                    <a:pt x="25071" y="44456"/>
                    <a:pt x="27103" y="44207"/>
                    <a:pt x="28766" y="42849"/>
                  </a:cubicBezTo>
                  <a:cubicBezTo>
                    <a:pt x="30083" y="41789"/>
                    <a:pt x="31659" y="41198"/>
                    <a:pt x="33018" y="40241"/>
                  </a:cubicBezTo>
                  <a:cubicBezTo>
                    <a:pt x="33040" y="40224"/>
                    <a:pt x="33060" y="40207"/>
                    <a:pt x="33077" y="40191"/>
                  </a:cubicBezTo>
                  <a:cubicBezTo>
                    <a:pt x="33194" y="40073"/>
                    <a:pt x="33305" y="39959"/>
                    <a:pt x="33417" y="39845"/>
                  </a:cubicBezTo>
                  <a:cubicBezTo>
                    <a:pt x="33423" y="39836"/>
                    <a:pt x="33431" y="39828"/>
                    <a:pt x="33437" y="39820"/>
                  </a:cubicBezTo>
                  <a:cubicBezTo>
                    <a:pt x="34742" y="38257"/>
                    <a:pt x="34926" y="36539"/>
                    <a:pt x="34137" y="34678"/>
                  </a:cubicBezTo>
                  <a:cubicBezTo>
                    <a:pt x="33598" y="33403"/>
                    <a:pt x="33668" y="32103"/>
                    <a:pt x="34176" y="30839"/>
                  </a:cubicBezTo>
                  <a:cubicBezTo>
                    <a:pt x="34943" y="28942"/>
                    <a:pt x="35278" y="27054"/>
                    <a:pt x="34340" y="25120"/>
                  </a:cubicBezTo>
                  <a:cubicBezTo>
                    <a:pt x="32842" y="21867"/>
                    <a:pt x="30831" y="20785"/>
                    <a:pt x="29528" y="19147"/>
                  </a:cubicBezTo>
                  <a:cubicBezTo>
                    <a:pt x="28306" y="17613"/>
                    <a:pt x="27132" y="9679"/>
                    <a:pt x="18383" y="7026"/>
                  </a:cubicBezTo>
                  <a:cubicBezTo>
                    <a:pt x="18260" y="6998"/>
                    <a:pt x="18143" y="6973"/>
                    <a:pt x="18023" y="6945"/>
                  </a:cubicBezTo>
                  <a:cubicBezTo>
                    <a:pt x="18006" y="6942"/>
                    <a:pt x="17992" y="6939"/>
                    <a:pt x="17973" y="6931"/>
                  </a:cubicBezTo>
                  <a:cubicBezTo>
                    <a:pt x="16938" y="6565"/>
                    <a:pt x="15894" y="6225"/>
                    <a:pt x="14876" y="5821"/>
                  </a:cubicBezTo>
                  <a:cubicBezTo>
                    <a:pt x="14354" y="5611"/>
                    <a:pt x="12789" y="4696"/>
                    <a:pt x="12095" y="3843"/>
                  </a:cubicBezTo>
                  <a:cubicBezTo>
                    <a:pt x="12089" y="3834"/>
                    <a:pt x="12081" y="3823"/>
                    <a:pt x="12075" y="3815"/>
                  </a:cubicBezTo>
                  <a:cubicBezTo>
                    <a:pt x="11166" y="2473"/>
                    <a:pt x="8786" y="1273"/>
                    <a:pt x="6719" y="682"/>
                  </a:cubicBezTo>
                  <a:cubicBezTo>
                    <a:pt x="6049" y="495"/>
                    <a:pt x="4718" y="219"/>
                    <a:pt x="3742" y="26"/>
                  </a:cubicBezTo>
                  <a:cubicBezTo>
                    <a:pt x="3648" y="9"/>
                    <a:pt x="3554" y="0"/>
                    <a:pt x="3462" y="0"/>
                  </a:cubicBezTo>
                  <a:close/>
                </a:path>
              </a:pathLst>
            </a:custGeom>
            <a:solidFill>
              <a:srgbClr val="93B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5"/>
            <p:cNvSpPr/>
            <p:nvPr/>
          </p:nvSpPr>
          <p:spPr>
            <a:xfrm>
              <a:off x="1176600" y="1403275"/>
              <a:ext cx="733175" cy="881600"/>
            </a:xfrm>
            <a:custGeom>
              <a:avLst/>
              <a:gdLst/>
              <a:ahLst/>
              <a:cxnLst/>
              <a:rect l="l" t="t" r="r" b="b"/>
              <a:pathLst>
                <a:path w="29327" h="35264" extrusionOk="0">
                  <a:moveTo>
                    <a:pt x="7209" y="0"/>
                  </a:moveTo>
                  <a:cubicBezTo>
                    <a:pt x="6445" y="1666"/>
                    <a:pt x="6732" y="3393"/>
                    <a:pt x="5555" y="4690"/>
                  </a:cubicBezTo>
                  <a:cubicBezTo>
                    <a:pt x="4350" y="3284"/>
                    <a:pt x="3970" y="1465"/>
                    <a:pt x="2667" y="229"/>
                  </a:cubicBezTo>
                  <a:lnTo>
                    <a:pt x="2667" y="229"/>
                  </a:lnTo>
                  <a:cubicBezTo>
                    <a:pt x="3502" y="3744"/>
                    <a:pt x="5337" y="6844"/>
                    <a:pt x="7070" y="10289"/>
                  </a:cubicBezTo>
                  <a:cubicBezTo>
                    <a:pt x="4185" y="9904"/>
                    <a:pt x="2135" y="8526"/>
                    <a:pt x="0" y="7290"/>
                  </a:cubicBezTo>
                  <a:lnTo>
                    <a:pt x="0" y="7290"/>
                  </a:lnTo>
                  <a:cubicBezTo>
                    <a:pt x="179" y="8208"/>
                    <a:pt x="854" y="8596"/>
                    <a:pt x="1504" y="8997"/>
                  </a:cubicBezTo>
                  <a:cubicBezTo>
                    <a:pt x="2972" y="9904"/>
                    <a:pt x="4542" y="10601"/>
                    <a:pt x="6224" y="10981"/>
                  </a:cubicBezTo>
                  <a:cubicBezTo>
                    <a:pt x="7282" y="11221"/>
                    <a:pt x="7932" y="11795"/>
                    <a:pt x="8384" y="12783"/>
                  </a:cubicBezTo>
                  <a:cubicBezTo>
                    <a:pt x="9709" y="15679"/>
                    <a:pt x="11444" y="18329"/>
                    <a:pt x="13369" y="20859"/>
                  </a:cubicBezTo>
                  <a:cubicBezTo>
                    <a:pt x="13623" y="21194"/>
                    <a:pt x="14069" y="21482"/>
                    <a:pt x="13804" y="22293"/>
                  </a:cubicBezTo>
                  <a:cubicBezTo>
                    <a:pt x="9938" y="21975"/>
                    <a:pt x="6088" y="21384"/>
                    <a:pt x="1973" y="20053"/>
                  </a:cubicBezTo>
                  <a:lnTo>
                    <a:pt x="1973" y="20053"/>
                  </a:lnTo>
                  <a:cubicBezTo>
                    <a:pt x="2461" y="21217"/>
                    <a:pt x="3136" y="21476"/>
                    <a:pt x="3831" y="21668"/>
                  </a:cubicBezTo>
                  <a:cubicBezTo>
                    <a:pt x="7025" y="22550"/>
                    <a:pt x="10309" y="22893"/>
                    <a:pt x="13606" y="22949"/>
                  </a:cubicBezTo>
                  <a:cubicBezTo>
                    <a:pt x="14574" y="22966"/>
                    <a:pt x="15205" y="23105"/>
                    <a:pt x="15782" y="23867"/>
                  </a:cubicBezTo>
                  <a:cubicBezTo>
                    <a:pt x="17099" y="25602"/>
                    <a:pt x="18505" y="27270"/>
                    <a:pt x="20084" y="28780"/>
                  </a:cubicBezTo>
                  <a:cubicBezTo>
                    <a:pt x="20310" y="28994"/>
                    <a:pt x="20600" y="29223"/>
                    <a:pt x="20338" y="29795"/>
                  </a:cubicBezTo>
                  <a:cubicBezTo>
                    <a:pt x="18516" y="30512"/>
                    <a:pt x="16544" y="31212"/>
                    <a:pt x="14530" y="31820"/>
                  </a:cubicBezTo>
                  <a:cubicBezTo>
                    <a:pt x="12490" y="32437"/>
                    <a:pt x="10303" y="32404"/>
                    <a:pt x="8308" y="33263"/>
                  </a:cubicBezTo>
                  <a:cubicBezTo>
                    <a:pt x="8732" y="33461"/>
                    <a:pt x="9157" y="33527"/>
                    <a:pt x="9579" y="33527"/>
                  </a:cubicBezTo>
                  <a:cubicBezTo>
                    <a:pt x="10048" y="33527"/>
                    <a:pt x="10514" y="33446"/>
                    <a:pt x="10973" y="33374"/>
                  </a:cubicBezTo>
                  <a:cubicBezTo>
                    <a:pt x="14047" y="32897"/>
                    <a:pt x="17080" y="32166"/>
                    <a:pt x="19869" y="30780"/>
                  </a:cubicBezTo>
                  <a:cubicBezTo>
                    <a:pt x="20353" y="30540"/>
                    <a:pt x="20759" y="30431"/>
                    <a:pt x="21123" y="30431"/>
                  </a:cubicBezTo>
                  <a:cubicBezTo>
                    <a:pt x="21782" y="30431"/>
                    <a:pt x="22306" y="30787"/>
                    <a:pt x="22913" y="31380"/>
                  </a:cubicBezTo>
                  <a:cubicBezTo>
                    <a:pt x="24300" y="32738"/>
                    <a:pt x="25814" y="33957"/>
                    <a:pt x="27304" y="35263"/>
                  </a:cubicBezTo>
                  <a:cubicBezTo>
                    <a:pt x="27578" y="34778"/>
                    <a:pt x="27346" y="34568"/>
                    <a:pt x="27195" y="34401"/>
                  </a:cubicBezTo>
                  <a:cubicBezTo>
                    <a:pt x="26668" y="33812"/>
                    <a:pt x="26124" y="33232"/>
                    <a:pt x="25549" y="32696"/>
                  </a:cubicBezTo>
                  <a:cubicBezTo>
                    <a:pt x="24277" y="31514"/>
                    <a:pt x="24252" y="31514"/>
                    <a:pt x="25290" y="30041"/>
                  </a:cubicBezTo>
                  <a:cubicBezTo>
                    <a:pt x="26593" y="28197"/>
                    <a:pt x="27653" y="26224"/>
                    <a:pt x="28526" y="24151"/>
                  </a:cubicBezTo>
                  <a:cubicBezTo>
                    <a:pt x="28894" y="23284"/>
                    <a:pt x="29327" y="22408"/>
                    <a:pt x="29154" y="21362"/>
                  </a:cubicBezTo>
                  <a:lnTo>
                    <a:pt x="29154" y="21362"/>
                  </a:lnTo>
                  <a:cubicBezTo>
                    <a:pt x="28551" y="22221"/>
                    <a:pt x="28046" y="23128"/>
                    <a:pt x="27605" y="24062"/>
                  </a:cubicBezTo>
                  <a:cubicBezTo>
                    <a:pt x="26732" y="25912"/>
                    <a:pt x="25770" y="27717"/>
                    <a:pt x="24587" y="29396"/>
                  </a:cubicBezTo>
                  <a:cubicBezTo>
                    <a:pt x="24038" y="30176"/>
                    <a:pt x="23785" y="30545"/>
                    <a:pt x="23481" y="30545"/>
                  </a:cubicBezTo>
                  <a:cubicBezTo>
                    <a:pt x="23213" y="30545"/>
                    <a:pt x="22904" y="30258"/>
                    <a:pt x="22319" y="29714"/>
                  </a:cubicBezTo>
                  <a:cubicBezTo>
                    <a:pt x="21789" y="29218"/>
                    <a:pt x="21259" y="28724"/>
                    <a:pt x="20743" y="28210"/>
                  </a:cubicBezTo>
                  <a:cubicBezTo>
                    <a:pt x="18547" y="26032"/>
                    <a:pt x="18985" y="26453"/>
                    <a:pt x="20084" y="24257"/>
                  </a:cubicBezTo>
                  <a:cubicBezTo>
                    <a:pt x="20614" y="23192"/>
                    <a:pt x="21183" y="22146"/>
                    <a:pt x="21677" y="21069"/>
                  </a:cubicBezTo>
                  <a:cubicBezTo>
                    <a:pt x="22274" y="19771"/>
                    <a:pt x="22854" y="18457"/>
                    <a:pt x="22891" y="16954"/>
                  </a:cubicBezTo>
                  <a:lnTo>
                    <a:pt x="22891" y="16954"/>
                  </a:lnTo>
                  <a:cubicBezTo>
                    <a:pt x="21356" y="19730"/>
                    <a:pt x="20363" y="22787"/>
                    <a:pt x="18371" y="25563"/>
                  </a:cubicBezTo>
                  <a:cubicBezTo>
                    <a:pt x="17490" y="24458"/>
                    <a:pt x="16767" y="23443"/>
                    <a:pt x="15930" y="22536"/>
                  </a:cubicBezTo>
                  <a:cubicBezTo>
                    <a:pt x="15141" y="21677"/>
                    <a:pt x="15129" y="20954"/>
                    <a:pt x="15685" y="19905"/>
                  </a:cubicBezTo>
                  <a:cubicBezTo>
                    <a:pt x="17141" y="17160"/>
                    <a:pt x="18327" y="14289"/>
                    <a:pt x="18963" y="11224"/>
                  </a:cubicBezTo>
                  <a:cubicBezTo>
                    <a:pt x="19097" y="10568"/>
                    <a:pt x="19303" y="9912"/>
                    <a:pt x="18815" y="9226"/>
                  </a:cubicBezTo>
                  <a:cubicBezTo>
                    <a:pt x="17716" y="13076"/>
                    <a:pt x="16452" y="16814"/>
                    <a:pt x="14577" y="20578"/>
                  </a:cubicBezTo>
                  <a:cubicBezTo>
                    <a:pt x="13232" y="19085"/>
                    <a:pt x="12499" y="17598"/>
                    <a:pt x="11522" y="16293"/>
                  </a:cubicBezTo>
                  <a:cubicBezTo>
                    <a:pt x="10750" y="15255"/>
                    <a:pt x="10719" y="14423"/>
                    <a:pt x="11461" y="13280"/>
                  </a:cubicBezTo>
                  <a:cubicBezTo>
                    <a:pt x="13079" y="10783"/>
                    <a:pt x="14351" y="8091"/>
                    <a:pt x="15057" y="5167"/>
                  </a:cubicBezTo>
                  <a:cubicBezTo>
                    <a:pt x="15157" y="4760"/>
                    <a:pt x="15255" y="4366"/>
                    <a:pt x="14781" y="3521"/>
                  </a:cubicBezTo>
                  <a:cubicBezTo>
                    <a:pt x="13782" y="7457"/>
                    <a:pt x="12354" y="10719"/>
                    <a:pt x="10275" y="14027"/>
                  </a:cubicBezTo>
                  <a:cubicBezTo>
                    <a:pt x="9369" y="12289"/>
                    <a:pt x="8702" y="10777"/>
                    <a:pt x="7834" y="9393"/>
                  </a:cubicBezTo>
                  <a:cubicBezTo>
                    <a:pt x="6587" y="7413"/>
                    <a:pt x="5803" y="5524"/>
                    <a:pt x="7067" y="3186"/>
                  </a:cubicBezTo>
                  <a:cubicBezTo>
                    <a:pt x="7480" y="2416"/>
                    <a:pt x="7801" y="1286"/>
                    <a:pt x="7209" y="0"/>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15"/>
          <p:cNvSpPr txBox="1">
            <a:spLocks noGrp="1"/>
          </p:cNvSpPr>
          <p:nvPr>
            <p:ph type="title" hasCustomPrompt="1"/>
          </p:nvPr>
        </p:nvSpPr>
        <p:spPr>
          <a:xfrm>
            <a:off x="7082863" y="1511088"/>
            <a:ext cx="13479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4"/>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48" name="Google Shape;348;p15"/>
          <p:cNvSpPr txBox="1">
            <a:spLocks noGrp="1"/>
          </p:cNvSpPr>
          <p:nvPr>
            <p:ph type="subTitle" idx="1"/>
          </p:nvPr>
        </p:nvSpPr>
        <p:spPr>
          <a:xfrm>
            <a:off x="2944375" y="3442963"/>
            <a:ext cx="5486400" cy="375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9" name="Google Shape;349;p15"/>
          <p:cNvSpPr txBox="1">
            <a:spLocks noGrp="1"/>
          </p:cNvSpPr>
          <p:nvPr>
            <p:ph type="title" idx="2"/>
          </p:nvPr>
        </p:nvSpPr>
        <p:spPr>
          <a:xfrm>
            <a:off x="2944375" y="2601170"/>
            <a:ext cx="54864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562"/>
        <p:cNvGrpSpPr/>
        <p:nvPr/>
      </p:nvGrpSpPr>
      <p:grpSpPr>
        <a:xfrm>
          <a:off x="0" y="0"/>
          <a:ext cx="0" cy="0"/>
          <a:chOff x="0" y="0"/>
          <a:chExt cx="0" cy="0"/>
        </a:xfrm>
      </p:grpSpPr>
      <p:sp>
        <p:nvSpPr>
          <p:cNvPr id="563" name="Google Shape;563;p26"/>
          <p:cNvSpPr/>
          <p:nvPr/>
        </p:nvSpPr>
        <p:spPr>
          <a:xfrm>
            <a:off x="13" y="4447875"/>
            <a:ext cx="9143968" cy="731510"/>
          </a:xfrm>
          <a:custGeom>
            <a:avLst/>
            <a:gdLst/>
            <a:ahLst/>
            <a:cxnLst/>
            <a:rect l="l" t="t" r="r" b="b"/>
            <a:pathLst>
              <a:path w="266588" h="20651" extrusionOk="0">
                <a:moveTo>
                  <a:pt x="244236" y="0"/>
                </a:moveTo>
                <a:cubicBezTo>
                  <a:pt x="209208" y="0"/>
                  <a:pt x="153882" y="8290"/>
                  <a:pt x="92318" y="8290"/>
                </a:cubicBezTo>
                <a:cubicBezTo>
                  <a:pt x="62477" y="8290"/>
                  <a:pt x="31171" y="6342"/>
                  <a:pt x="0" y="559"/>
                </a:cubicBezTo>
                <a:lnTo>
                  <a:pt x="0" y="20651"/>
                </a:lnTo>
                <a:lnTo>
                  <a:pt x="266587" y="20651"/>
                </a:lnTo>
                <a:lnTo>
                  <a:pt x="266587" y="1837"/>
                </a:lnTo>
                <a:cubicBezTo>
                  <a:pt x="260570" y="525"/>
                  <a:pt x="253045" y="0"/>
                  <a:pt x="244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565" name="Google Shape;565;p26"/>
          <p:cNvSpPr txBox="1">
            <a:spLocks noGrp="1"/>
          </p:cNvSpPr>
          <p:nvPr>
            <p:ph type="subTitle" idx="1"/>
          </p:nvPr>
        </p:nvSpPr>
        <p:spPr>
          <a:xfrm>
            <a:off x="4845960" y="1474770"/>
            <a:ext cx="3011400" cy="274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6" name="Google Shape;566;p26"/>
          <p:cNvSpPr txBox="1">
            <a:spLocks noGrp="1"/>
          </p:cNvSpPr>
          <p:nvPr>
            <p:ph type="subTitle" idx="2"/>
          </p:nvPr>
        </p:nvSpPr>
        <p:spPr>
          <a:xfrm>
            <a:off x="1286640" y="1474770"/>
            <a:ext cx="3008400" cy="274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567" name="Google Shape;567;p26"/>
          <p:cNvGrpSpPr/>
          <p:nvPr/>
        </p:nvGrpSpPr>
        <p:grpSpPr>
          <a:xfrm rot="-8724832" flipH="1">
            <a:off x="-530858" y="159207"/>
            <a:ext cx="1399847" cy="1399790"/>
            <a:chOff x="1441538" y="3350388"/>
            <a:chExt cx="616650" cy="616625"/>
          </a:xfrm>
        </p:grpSpPr>
        <p:sp>
          <p:nvSpPr>
            <p:cNvPr id="568" name="Google Shape;568;p26"/>
            <p:cNvSpPr/>
            <p:nvPr/>
          </p:nvSpPr>
          <p:spPr>
            <a:xfrm>
              <a:off x="1471413" y="3350388"/>
              <a:ext cx="586775" cy="570275"/>
            </a:xfrm>
            <a:custGeom>
              <a:avLst/>
              <a:gdLst/>
              <a:ahLst/>
              <a:cxnLst/>
              <a:rect l="l" t="t" r="r" b="b"/>
              <a:pathLst>
                <a:path w="23471" h="22811" extrusionOk="0">
                  <a:moveTo>
                    <a:pt x="20736" y="935"/>
                  </a:moveTo>
                  <a:cubicBezTo>
                    <a:pt x="20763" y="935"/>
                    <a:pt x="20791" y="938"/>
                    <a:pt x="20821" y="943"/>
                  </a:cubicBezTo>
                  <a:cubicBezTo>
                    <a:pt x="21020" y="980"/>
                    <a:pt x="21038" y="1139"/>
                    <a:pt x="20997" y="1323"/>
                  </a:cubicBezTo>
                  <a:cubicBezTo>
                    <a:pt x="20930" y="1488"/>
                    <a:pt x="20833" y="1639"/>
                    <a:pt x="20645" y="1639"/>
                  </a:cubicBezTo>
                  <a:cubicBezTo>
                    <a:pt x="20615" y="1639"/>
                    <a:pt x="20583" y="1636"/>
                    <a:pt x="20548" y="1628"/>
                  </a:cubicBezTo>
                  <a:cubicBezTo>
                    <a:pt x="20368" y="1585"/>
                    <a:pt x="20311" y="1429"/>
                    <a:pt x="20363" y="1258"/>
                  </a:cubicBezTo>
                  <a:cubicBezTo>
                    <a:pt x="20422" y="1067"/>
                    <a:pt x="20545" y="935"/>
                    <a:pt x="20736" y="935"/>
                  </a:cubicBezTo>
                  <a:close/>
                  <a:moveTo>
                    <a:pt x="15518" y="2806"/>
                  </a:moveTo>
                  <a:cubicBezTo>
                    <a:pt x="15536" y="2806"/>
                    <a:pt x="15554" y="2808"/>
                    <a:pt x="15572" y="2811"/>
                  </a:cubicBezTo>
                  <a:cubicBezTo>
                    <a:pt x="15698" y="2834"/>
                    <a:pt x="15756" y="2926"/>
                    <a:pt x="15728" y="3051"/>
                  </a:cubicBezTo>
                  <a:cubicBezTo>
                    <a:pt x="15700" y="3172"/>
                    <a:pt x="15611" y="3214"/>
                    <a:pt x="15509" y="3214"/>
                  </a:cubicBezTo>
                  <a:cubicBezTo>
                    <a:pt x="15506" y="3214"/>
                    <a:pt x="15502" y="3214"/>
                    <a:pt x="15499" y="3214"/>
                  </a:cubicBezTo>
                  <a:cubicBezTo>
                    <a:pt x="15362" y="3171"/>
                    <a:pt x="15297" y="3092"/>
                    <a:pt x="15325" y="2967"/>
                  </a:cubicBezTo>
                  <a:cubicBezTo>
                    <a:pt x="15351" y="2861"/>
                    <a:pt x="15424" y="2806"/>
                    <a:pt x="15518" y="2806"/>
                  </a:cubicBezTo>
                  <a:close/>
                  <a:moveTo>
                    <a:pt x="15216" y="4214"/>
                  </a:moveTo>
                  <a:cubicBezTo>
                    <a:pt x="15236" y="4214"/>
                    <a:pt x="15257" y="4218"/>
                    <a:pt x="15278" y="4225"/>
                  </a:cubicBezTo>
                  <a:cubicBezTo>
                    <a:pt x="15421" y="4279"/>
                    <a:pt x="15605" y="4448"/>
                    <a:pt x="15522" y="4680"/>
                  </a:cubicBezTo>
                  <a:cubicBezTo>
                    <a:pt x="15465" y="4837"/>
                    <a:pt x="15346" y="4910"/>
                    <a:pt x="15206" y="4910"/>
                  </a:cubicBezTo>
                  <a:cubicBezTo>
                    <a:pt x="15166" y="4910"/>
                    <a:pt x="15126" y="4904"/>
                    <a:pt x="15084" y="4893"/>
                  </a:cubicBezTo>
                  <a:cubicBezTo>
                    <a:pt x="14895" y="4842"/>
                    <a:pt x="14887" y="4676"/>
                    <a:pt x="14916" y="4539"/>
                  </a:cubicBezTo>
                  <a:cubicBezTo>
                    <a:pt x="14966" y="4354"/>
                    <a:pt x="15090" y="4214"/>
                    <a:pt x="15216" y="4214"/>
                  </a:cubicBezTo>
                  <a:close/>
                  <a:moveTo>
                    <a:pt x="21879" y="5473"/>
                  </a:moveTo>
                  <a:cubicBezTo>
                    <a:pt x="21905" y="5473"/>
                    <a:pt x="21931" y="5476"/>
                    <a:pt x="21959" y="5481"/>
                  </a:cubicBezTo>
                  <a:cubicBezTo>
                    <a:pt x="22103" y="5543"/>
                    <a:pt x="22171" y="5647"/>
                    <a:pt x="22124" y="5795"/>
                  </a:cubicBezTo>
                  <a:cubicBezTo>
                    <a:pt x="22086" y="5910"/>
                    <a:pt x="22002" y="5968"/>
                    <a:pt x="21901" y="5968"/>
                  </a:cubicBezTo>
                  <a:cubicBezTo>
                    <a:pt x="21871" y="5968"/>
                    <a:pt x="21840" y="5963"/>
                    <a:pt x="21808" y="5953"/>
                  </a:cubicBezTo>
                  <a:cubicBezTo>
                    <a:pt x="21683" y="5915"/>
                    <a:pt x="21556" y="5833"/>
                    <a:pt x="21618" y="5665"/>
                  </a:cubicBezTo>
                  <a:cubicBezTo>
                    <a:pt x="21663" y="5536"/>
                    <a:pt x="21756" y="5473"/>
                    <a:pt x="21879" y="5473"/>
                  </a:cubicBezTo>
                  <a:close/>
                  <a:moveTo>
                    <a:pt x="20814" y="5707"/>
                  </a:moveTo>
                  <a:cubicBezTo>
                    <a:pt x="20844" y="5707"/>
                    <a:pt x="20875" y="5711"/>
                    <a:pt x="20908" y="5720"/>
                  </a:cubicBezTo>
                  <a:cubicBezTo>
                    <a:pt x="21049" y="5757"/>
                    <a:pt x="21067" y="5875"/>
                    <a:pt x="21059" y="5991"/>
                  </a:cubicBezTo>
                  <a:cubicBezTo>
                    <a:pt x="20984" y="6122"/>
                    <a:pt x="20886" y="6193"/>
                    <a:pt x="20764" y="6193"/>
                  </a:cubicBezTo>
                  <a:cubicBezTo>
                    <a:pt x="20733" y="6193"/>
                    <a:pt x="20700" y="6188"/>
                    <a:pt x="20665" y="6179"/>
                  </a:cubicBezTo>
                  <a:cubicBezTo>
                    <a:pt x="20533" y="6139"/>
                    <a:pt x="20464" y="6029"/>
                    <a:pt x="20526" y="5903"/>
                  </a:cubicBezTo>
                  <a:cubicBezTo>
                    <a:pt x="20584" y="5783"/>
                    <a:pt x="20686" y="5707"/>
                    <a:pt x="20814" y="5707"/>
                  </a:cubicBezTo>
                  <a:close/>
                  <a:moveTo>
                    <a:pt x="10130" y="6101"/>
                  </a:moveTo>
                  <a:cubicBezTo>
                    <a:pt x="10155" y="6101"/>
                    <a:pt x="10180" y="6103"/>
                    <a:pt x="10207" y="6108"/>
                  </a:cubicBezTo>
                  <a:cubicBezTo>
                    <a:pt x="10433" y="6152"/>
                    <a:pt x="10495" y="6344"/>
                    <a:pt x="10525" y="6540"/>
                  </a:cubicBezTo>
                  <a:cubicBezTo>
                    <a:pt x="10561" y="6792"/>
                    <a:pt x="10519" y="7044"/>
                    <a:pt x="10468" y="7271"/>
                  </a:cubicBezTo>
                  <a:cubicBezTo>
                    <a:pt x="10412" y="7450"/>
                    <a:pt x="10350" y="7605"/>
                    <a:pt x="10213" y="7719"/>
                  </a:cubicBezTo>
                  <a:cubicBezTo>
                    <a:pt x="10126" y="7794"/>
                    <a:pt x="10028" y="7848"/>
                    <a:pt x="9920" y="7848"/>
                  </a:cubicBezTo>
                  <a:cubicBezTo>
                    <a:pt x="9886" y="7848"/>
                    <a:pt x="9852" y="7842"/>
                    <a:pt x="9816" y="7831"/>
                  </a:cubicBezTo>
                  <a:cubicBezTo>
                    <a:pt x="9660" y="7780"/>
                    <a:pt x="9640" y="7640"/>
                    <a:pt x="9595" y="7497"/>
                  </a:cubicBezTo>
                  <a:cubicBezTo>
                    <a:pt x="9466" y="7090"/>
                    <a:pt x="9507" y="6723"/>
                    <a:pt x="9737" y="6373"/>
                  </a:cubicBezTo>
                  <a:cubicBezTo>
                    <a:pt x="9835" y="6222"/>
                    <a:pt x="9955" y="6101"/>
                    <a:pt x="10130" y="6101"/>
                  </a:cubicBezTo>
                  <a:close/>
                  <a:moveTo>
                    <a:pt x="9515" y="8920"/>
                  </a:moveTo>
                  <a:cubicBezTo>
                    <a:pt x="9534" y="8920"/>
                    <a:pt x="9554" y="8923"/>
                    <a:pt x="9575" y="8929"/>
                  </a:cubicBezTo>
                  <a:cubicBezTo>
                    <a:pt x="9716" y="8967"/>
                    <a:pt x="9710" y="9112"/>
                    <a:pt x="9678" y="9228"/>
                  </a:cubicBezTo>
                  <a:cubicBezTo>
                    <a:pt x="9646" y="9337"/>
                    <a:pt x="9574" y="9395"/>
                    <a:pt x="9472" y="9395"/>
                  </a:cubicBezTo>
                  <a:cubicBezTo>
                    <a:pt x="9451" y="9395"/>
                    <a:pt x="9428" y="9393"/>
                    <a:pt x="9404" y="9387"/>
                  </a:cubicBezTo>
                  <a:cubicBezTo>
                    <a:pt x="9293" y="9332"/>
                    <a:pt x="9236" y="9245"/>
                    <a:pt x="9281" y="9126"/>
                  </a:cubicBezTo>
                  <a:cubicBezTo>
                    <a:pt x="9324" y="9016"/>
                    <a:pt x="9403" y="8920"/>
                    <a:pt x="9515" y="8920"/>
                  </a:cubicBezTo>
                  <a:close/>
                  <a:moveTo>
                    <a:pt x="19226" y="9769"/>
                  </a:moveTo>
                  <a:cubicBezTo>
                    <a:pt x="19251" y="9769"/>
                    <a:pt x="19276" y="9771"/>
                    <a:pt x="19302" y="9774"/>
                  </a:cubicBezTo>
                  <a:cubicBezTo>
                    <a:pt x="19436" y="9826"/>
                    <a:pt x="19495" y="9927"/>
                    <a:pt x="19450" y="10056"/>
                  </a:cubicBezTo>
                  <a:cubicBezTo>
                    <a:pt x="19409" y="10165"/>
                    <a:pt x="19325" y="10221"/>
                    <a:pt x="19221" y="10221"/>
                  </a:cubicBezTo>
                  <a:cubicBezTo>
                    <a:pt x="19193" y="10221"/>
                    <a:pt x="19163" y="10217"/>
                    <a:pt x="19133" y="10209"/>
                  </a:cubicBezTo>
                  <a:cubicBezTo>
                    <a:pt x="19002" y="10175"/>
                    <a:pt x="18915" y="10086"/>
                    <a:pt x="18959" y="9948"/>
                  </a:cubicBezTo>
                  <a:cubicBezTo>
                    <a:pt x="19002" y="9816"/>
                    <a:pt x="19104" y="9769"/>
                    <a:pt x="19226" y="9769"/>
                  </a:cubicBezTo>
                  <a:close/>
                  <a:moveTo>
                    <a:pt x="17145" y="10174"/>
                  </a:moveTo>
                  <a:cubicBezTo>
                    <a:pt x="17165" y="10174"/>
                    <a:pt x="17185" y="10176"/>
                    <a:pt x="17207" y="10179"/>
                  </a:cubicBezTo>
                  <a:cubicBezTo>
                    <a:pt x="17365" y="10206"/>
                    <a:pt x="17534" y="10209"/>
                    <a:pt x="17569" y="10401"/>
                  </a:cubicBezTo>
                  <a:cubicBezTo>
                    <a:pt x="17603" y="10581"/>
                    <a:pt x="17486" y="10696"/>
                    <a:pt x="17331" y="10758"/>
                  </a:cubicBezTo>
                  <a:cubicBezTo>
                    <a:pt x="17102" y="10848"/>
                    <a:pt x="16866" y="10903"/>
                    <a:pt x="16636" y="10903"/>
                  </a:cubicBezTo>
                  <a:cubicBezTo>
                    <a:pt x="16607" y="10903"/>
                    <a:pt x="16579" y="10902"/>
                    <a:pt x="16550" y="10900"/>
                  </a:cubicBezTo>
                  <a:cubicBezTo>
                    <a:pt x="16389" y="10856"/>
                    <a:pt x="16279" y="10786"/>
                    <a:pt x="16275" y="10629"/>
                  </a:cubicBezTo>
                  <a:cubicBezTo>
                    <a:pt x="16271" y="10483"/>
                    <a:pt x="16377" y="10416"/>
                    <a:pt x="16508" y="10411"/>
                  </a:cubicBezTo>
                  <a:cubicBezTo>
                    <a:pt x="16744" y="10401"/>
                    <a:pt x="16903" y="10174"/>
                    <a:pt x="17145" y="10174"/>
                  </a:cubicBezTo>
                  <a:close/>
                  <a:moveTo>
                    <a:pt x="12600" y="15459"/>
                  </a:moveTo>
                  <a:cubicBezTo>
                    <a:pt x="12626" y="15459"/>
                    <a:pt x="12653" y="15463"/>
                    <a:pt x="12681" y="15470"/>
                  </a:cubicBezTo>
                  <a:cubicBezTo>
                    <a:pt x="12815" y="15501"/>
                    <a:pt x="12870" y="15599"/>
                    <a:pt x="12842" y="15733"/>
                  </a:cubicBezTo>
                  <a:cubicBezTo>
                    <a:pt x="12784" y="15847"/>
                    <a:pt x="12700" y="15909"/>
                    <a:pt x="12593" y="15909"/>
                  </a:cubicBezTo>
                  <a:cubicBezTo>
                    <a:pt x="12569" y="15909"/>
                    <a:pt x="12545" y="15906"/>
                    <a:pt x="12519" y="15900"/>
                  </a:cubicBezTo>
                  <a:cubicBezTo>
                    <a:pt x="12383" y="15866"/>
                    <a:pt x="12321" y="15759"/>
                    <a:pt x="12365" y="15628"/>
                  </a:cubicBezTo>
                  <a:cubicBezTo>
                    <a:pt x="12403" y="15517"/>
                    <a:pt x="12493" y="15459"/>
                    <a:pt x="12600" y="15459"/>
                  </a:cubicBezTo>
                  <a:close/>
                  <a:moveTo>
                    <a:pt x="11083" y="15498"/>
                  </a:moveTo>
                  <a:cubicBezTo>
                    <a:pt x="11176" y="15498"/>
                    <a:pt x="11264" y="15534"/>
                    <a:pt x="11301" y="15649"/>
                  </a:cubicBezTo>
                  <a:cubicBezTo>
                    <a:pt x="11340" y="15781"/>
                    <a:pt x="11237" y="15838"/>
                    <a:pt x="11157" y="15910"/>
                  </a:cubicBezTo>
                  <a:cubicBezTo>
                    <a:pt x="10873" y="16167"/>
                    <a:pt x="10518" y="16042"/>
                    <a:pt x="10252" y="16117"/>
                  </a:cubicBezTo>
                  <a:cubicBezTo>
                    <a:pt x="10083" y="16075"/>
                    <a:pt x="9991" y="16021"/>
                    <a:pt x="9991" y="15891"/>
                  </a:cubicBezTo>
                  <a:cubicBezTo>
                    <a:pt x="9990" y="15776"/>
                    <a:pt x="10066" y="15724"/>
                    <a:pt x="10169" y="15698"/>
                  </a:cubicBezTo>
                  <a:cubicBezTo>
                    <a:pt x="10449" y="15633"/>
                    <a:pt x="10725" y="15557"/>
                    <a:pt x="11007" y="15505"/>
                  </a:cubicBezTo>
                  <a:cubicBezTo>
                    <a:pt x="11032" y="15500"/>
                    <a:pt x="11058" y="15498"/>
                    <a:pt x="11083" y="15498"/>
                  </a:cubicBezTo>
                  <a:close/>
                  <a:moveTo>
                    <a:pt x="2581" y="14646"/>
                  </a:moveTo>
                  <a:cubicBezTo>
                    <a:pt x="2603" y="14646"/>
                    <a:pt x="2626" y="14649"/>
                    <a:pt x="2650" y="14655"/>
                  </a:cubicBezTo>
                  <a:cubicBezTo>
                    <a:pt x="2800" y="14695"/>
                    <a:pt x="2844" y="14829"/>
                    <a:pt x="2859" y="14964"/>
                  </a:cubicBezTo>
                  <a:cubicBezTo>
                    <a:pt x="2885" y="15175"/>
                    <a:pt x="2794" y="15367"/>
                    <a:pt x="2734" y="15640"/>
                  </a:cubicBezTo>
                  <a:cubicBezTo>
                    <a:pt x="2686" y="15760"/>
                    <a:pt x="2617" y="15955"/>
                    <a:pt x="2521" y="16136"/>
                  </a:cubicBezTo>
                  <a:cubicBezTo>
                    <a:pt x="2468" y="16235"/>
                    <a:pt x="2383" y="16300"/>
                    <a:pt x="2282" y="16300"/>
                  </a:cubicBezTo>
                  <a:cubicBezTo>
                    <a:pt x="2241" y="16300"/>
                    <a:pt x="2198" y="16289"/>
                    <a:pt x="2154" y="16267"/>
                  </a:cubicBezTo>
                  <a:cubicBezTo>
                    <a:pt x="1987" y="16179"/>
                    <a:pt x="1945" y="16027"/>
                    <a:pt x="2048" y="15872"/>
                  </a:cubicBezTo>
                  <a:cubicBezTo>
                    <a:pt x="2125" y="15756"/>
                    <a:pt x="2124" y="15663"/>
                    <a:pt x="2102" y="15536"/>
                  </a:cubicBezTo>
                  <a:cubicBezTo>
                    <a:pt x="2054" y="15268"/>
                    <a:pt x="2200" y="15048"/>
                    <a:pt x="2323" y="14827"/>
                  </a:cubicBezTo>
                  <a:cubicBezTo>
                    <a:pt x="2380" y="14724"/>
                    <a:pt x="2466" y="14646"/>
                    <a:pt x="2581" y="14646"/>
                  </a:cubicBezTo>
                  <a:close/>
                  <a:moveTo>
                    <a:pt x="2449" y="16825"/>
                  </a:moveTo>
                  <a:cubicBezTo>
                    <a:pt x="2470" y="16825"/>
                    <a:pt x="2492" y="16827"/>
                    <a:pt x="2516" y="16831"/>
                  </a:cubicBezTo>
                  <a:cubicBezTo>
                    <a:pt x="2667" y="16882"/>
                    <a:pt x="2749" y="16992"/>
                    <a:pt x="2717" y="17154"/>
                  </a:cubicBezTo>
                  <a:cubicBezTo>
                    <a:pt x="2688" y="17288"/>
                    <a:pt x="2605" y="17362"/>
                    <a:pt x="2487" y="17362"/>
                  </a:cubicBezTo>
                  <a:cubicBezTo>
                    <a:pt x="2459" y="17362"/>
                    <a:pt x="2429" y="17358"/>
                    <a:pt x="2398" y="17349"/>
                  </a:cubicBezTo>
                  <a:cubicBezTo>
                    <a:pt x="2230" y="17305"/>
                    <a:pt x="2175" y="17178"/>
                    <a:pt x="2217" y="17018"/>
                  </a:cubicBezTo>
                  <a:cubicBezTo>
                    <a:pt x="2250" y="16894"/>
                    <a:pt x="2326" y="16825"/>
                    <a:pt x="2449" y="16825"/>
                  </a:cubicBezTo>
                  <a:close/>
                  <a:moveTo>
                    <a:pt x="7644" y="20357"/>
                  </a:moveTo>
                  <a:cubicBezTo>
                    <a:pt x="7680" y="20357"/>
                    <a:pt x="7720" y="20361"/>
                    <a:pt x="7762" y="20369"/>
                  </a:cubicBezTo>
                  <a:cubicBezTo>
                    <a:pt x="7849" y="20396"/>
                    <a:pt x="7952" y="20471"/>
                    <a:pt x="7890" y="20592"/>
                  </a:cubicBezTo>
                  <a:cubicBezTo>
                    <a:pt x="7829" y="20716"/>
                    <a:pt x="7735" y="20746"/>
                    <a:pt x="7632" y="20746"/>
                  </a:cubicBezTo>
                  <a:cubicBezTo>
                    <a:pt x="7548" y="20746"/>
                    <a:pt x="7458" y="20726"/>
                    <a:pt x="7375" y="20722"/>
                  </a:cubicBezTo>
                  <a:cubicBezTo>
                    <a:pt x="7296" y="20719"/>
                    <a:pt x="7232" y="20694"/>
                    <a:pt x="7289" y="20588"/>
                  </a:cubicBezTo>
                  <a:cubicBezTo>
                    <a:pt x="7369" y="20440"/>
                    <a:pt x="7478" y="20357"/>
                    <a:pt x="7644" y="20357"/>
                  </a:cubicBezTo>
                  <a:close/>
                  <a:moveTo>
                    <a:pt x="21380" y="0"/>
                  </a:moveTo>
                  <a:cubicBezTo>
                    <a:pt x="21253" y="0"/>
                    <a:pt x="21123" y="10"/>
                    <a:pt x="20991" y="27"/>
                  </a:cubicBezTo>
                  <a:cubicBezTo>
                    <a:pt x="19879" y="178"/>
                    <a:pt x="18769" y="362"/>
                    <a:pt x="17645" y="366"/>
                  </a:cubicBezTo>
                  <a:cubicBezTo>
                    <a:pt x="16279" y="373"/>
                    <a:pt x="15197" y="866"/>
                    <a:pt x="14400" y="2001"/>
                  </a:cubicBezTo>
                  <a:cubicBezTo>
                    <a:pt x="13525" y="3248"/>
                    <a:pt x="12325" y="4032"/>
                    <a:pt x="10839" y="4378"/>
                  </a:cubicBezTo>
                  <a:cubicBezTo>
                    <a:pt x="10583" y="4437"/>
                    <a:pt x="10331" y="4533"/>
                    <a:pt x="10077" y="4609"/>
                  </a:cubicBezTo>
                  <a:cubicBezTo>
                    <a:pt x="9483" y="4787"/>
                    <a:pt x="8991" y="5122"/>
                    <a:pt x="8558" y="5556"/>
                  </a:cubicBezTo>
                  <a:cubicBezTo>
                    <a:pt x="7622" y="6489"/>
                    <a:pt x="7124" y="7636"/>
                    <a:pt x="6945" y="8923"/>
                  </a:cubicBezTo>
                  <a:cubicBezTo>
                    <a:pt x="6767" y="10206"/>
                    <a:pt x="6123" y="11109"/>
                    <a:pt x="4913" y="11604"/>
                  </a:cubicBezTo>
                  <a:cubicBezTo>
                    <a:pt x="4467" y="11788"/>
                    <a:pt x="4036" y="12005"/>
                    <a:pt x="3635" y="12282"/>
                  </a:cubicBezTo>
                  <a:cubicBezTo>
                    <a:pt x="2387" y="13143"/>
                    <a:pt x="1538" y="14329"/>
                    <a:pt x="874" y="15663"/>
                  </a:cubicBezTo>
                  <a:cubicBezTo>
                    <a:pt x="315" y="16783"/>
                    <a:pt x="0" y="17904"/>
                    <a:pt x="520" y="19168"/>
                  </a:cubicBezTo>
                  <a:cubicBezTo>
                    <a:pt x="799" y="19851"/>
                    <a:pt x="1172" y="20393"/>
                    <a:pt x="1756" y="20809"/>
                  </a:cubicBezTo>
                  <a:cubicBezTo>
                    <a:pt x="2089" y="21046"/>
                    <a:pt x="2468" y="21233"/>
                    <a:pt x="2761" y="21511"/>
                  </a:cubicBezTo>
                  <a:cubicBezTo>
                    <a:pt x="3373" y="22091"/>
                    <a:pt x="4079" y="22432"/>
                    <a:pt x="4853" y="22506"/>
                  </a:cubicBezTo>
                  <a:cubicBezTo>
                    <a:pt x="5445" y="22670"/>
                    <a:pt x="6006" y="22810"/>
                    <a:pt x="6575" y="22810"/>
                  </a:cubicBezTo>
                  <a:cubicBezTo>
                    <a:pt x="6827" y="22810"/>
                    <a:pt x="7080" y="22783"/>
                    <a:pt x="7338" y="22717"/>
                  </a:cubicBezTo>
                  <a:cubicBezTo>
                    <a:pt x="8582" y="22404"/>
                    <a:pt x="9593" y="21735"/>
                    <a:pt x="10357" y="20720"/>
                  </a:cubicBezTo>
                  <a:cubicBezTo>
                    <a:pt x="11054" y="19795"/>
                    <a:pt x="11599" y="18766"/>
                    <a:pt x="12180" y="17768"/>
                  </a:cubicBezTo>
                  <a:cubicBezTo>
                    <a:pt x="12385" y="17417"/>
                    <a:pt x="12646" y="17232"/>
                    <a:pt x="13031" y="17185"/>
                  </a:cubicBezTo>
                  <a:cubicBezTo>
                    <a:pt x="13186" y="17169"/>
                    <a:pt x="13343" y="17145"/>
                    <a:pt x="13498" y="17145"/>
                  </a:cubicBezTo>
                  <a:cubicBezTo>
                    <a:pt x="15222" y="17136"/>
                    <a:pt x="16329" y="16220"/>
                    <a:pt x="17050" y="14736"/>
                  </a:cubicBezTo>
                  <a:cubicBezTo>
                    <a:pt x="17315" y="14192"/>
                    <a:pt x="17551" y="13636"/>
                    <a:pt x="17753" y="13069"/>
                  </a:cubicBezTo>
                  <a:cubicBezTo>
                    <a:pt x="17984" y="12413"/>
                    <a:pt x="18405" y="11922"/>
                    <a:pt x="19011" y="11589"/>
                  </a:cubicBezTo>
                  <a:cubicBezTo>
                    <a:pt x="19277" y="11444"/>
                    <a:pt x="19541" y="11295"/>
                    <a:pt x="19813" y="11167"/>
                  </a:cubicBezTo>
                  <a:cubicBezTo>
                    <a:pt x="20437" y="10869"/>
                    <a:pt x="21018" y="10505"/>
                    <a:pt x="21552" y="10066"/>
                  </a:cubicBezTo>
                  <a:cubicBezTo>
                    <a:pt x="22910" y="8951"/>
                    <a:pt x="23471" y="7539"/>
                    <a:pt x="23142" y="5796"/>
                  </a:cubicBezTo>
                  <a:cubicBezTo>
                    <a:pt x="22909" y="4561"/>
                    <a:pt x="22844" y="3339"/>
                    <a:pt x="23229" y="2112"/>
                  </a:cubicBezTo>
                  <a:cubicBezTo>
                    <a:pt x="23427" y="1481"/>
                    <a:pt x="23224" y="929"/>
                    <a:pt x="22716" y="486"/>
                  </a:cubicBezTo>
                  <a:cubicBezTo>
                    <a:pt x="22315" y="138"/>
                    <a:pt x="21866" y="0"/>
                    <a:pt x="21380" y="0"/>
                  </a:cubicBezTo>
                  <a:close/>
                </a:path>
              </a:pathLst>
            </a:custGeom>
            <a:solidFill>
              <a:srgbClr val="93B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6"/>
            <p:cNvSpPr/>
            <p:nvPr/>
          </p:nvSpPr>
          <p:spPr>
            <a:xfrm>
              <a:off x="1441538" y="3378963"/>
              <a:ext cx="587125" cy="588050"/>
            </a:xfrm>
            <a:custGeom>
              <a:avLst/>
              <a:gdLst/>
              <a:ahLst/>
              <a:cxnLst/>
              <a:rect l="l" t="t" r="r" b="b"/>
              <a:pathLst>
                <a:path w="23485" h="23522" extrusionOk="0">
                  <a:moveTo>
                    <a:pt x="16505" y="7325"/>
                  </a:moveTo>
                  <a:lnTo>
                    <a:pt x="16509" y="7344"/>
                  </a:lnTo>
                  <a:cubicBezTo>
                    <a:pt x="16509" y="7344"/>
                    <a:pt x="16504" y="7329"/>
                    <a:pt x="16504" y="7327"/>
                  </a:cubicBezTo>
                  <a:cubicBezTo>
                    <a:pt x="16504" y="7327"/>
                    <a:pt x="16505" y="7326"/>
                    <a:pt x="16505" y="7325"/>
                  </a:cubicBezTo>
                  <a:close/>
                  <a:moveTo>
                    <a:pt x="10642" y="17403"/>
                  </a:moveTo>
                  <a:cubicBezTo>
                    <a:pt x="10640" y="17404"/>
                    <a:pt x="10638" y="17406"/>
                    <a:pt x="10636" y="17407"/>
                  </a:cubicBezTo>
                  <a:lnTo>
                    <a:pt x="10636" y="17407"/>
                  </a:lnTo>
                  <a:cubicBezTo>
                    <a:pt x="10637" y="17407"/>
                    <a:pt x="10638" y="17407"/>
                    <a:pt x="10639" y="17407"/>
                  </a:cubicBezTo>
                  <a:cubicBezTo>
                    <a:pt x="10640" y="17408"/>
                    <a:pt x="10642" y="17408"/>
                    <a:pt x="10642" y="17408"/>
                  </a:cubicBezTo>
                  <a:cubicBezTo>
                    <a:pt x="10646" y="17408"/>
                    <a:pt x="10642" y="17403"/>
                    <a:pt x="10642" y="17403"/>
                  </a:cubicBezTo>
                  <a:close/>
                  <a:moveTo>
                    <a:pt x="18691" y="1"/>
                  </a:moveTo>
                  <a:lnTo>
                    <a:pt x="18691" y="1"/>
                  </a:lnTo>
                  <a:cubicBezTo>
                    <a:pt x="18499" y="125"/>
                    <a:pt x="18502" y="126"/>
                    <a:pt x="18448" y="293"/>
                  </a:cubicBezTo>
                  <a:cubicBezTo>
                    <a:pt x="18108" y="1354"/>
                    <a:pt x="17942" y="2449"/>
                    <a:pt x="17785" y="3548"/>
                  </a:cubicBezTo>
                  <a:cubicBezTo>
                    <a:pt x="17695" y="4180"/>
                    <a:pt x="17517" y="4804"/>
                    <a:pt x="17483" y="5438"/>
                  </a:cubicBezTo>
                  <a:cubicBezTo>
                    <a:pt x="17462" y="5840"/>
                    <a:pt x="17285" y="6068"/>
                    <a:pt x="17030" y="6318"/>
                  </a:cubicBezTo>
                  <a:cubicBezTo>
                    <a:pt x="15774" y="7536"/>
                    <a:pt x="14529" y="8764"/>
                    <a:pt x="13278" y="9987"/>
                  </a:cubicBezTo>
                  <a:cubicBezTo>
                    <a:pt x="13179" y="10082"/>
                    <a:pt x="13100" y="10209"/>
                    <a:pt x="12950" y="10245"/>
                  </a:cubicBezTo>
                  <a:cubicBezTo>
                    <a:pt x="12892" y="10110"/>
                    <a:pt x="12956" y="10013"/>
                    <a:pt x="12984" y="9912"/>
                  </a:cubicBezTo>
                  <a:cubicBezTo>
                    <a:pt x="13621" y="7660"/>
                    <a:pt x="14258" y="5409"/>
                    <a:pt x="14898" y="3157"/>
                  </a:cubicBezTo>
                  <a:cubicBezTo>
                    <a:pt x="14933" y="3027"/>
                    <a:pt x="14970" y="2900"/>
                    <a:pt x="14995" y="2771"/>
                  </a:cubicBezTo>
                  <a:cubicBezTo>
                    <a:pt x="15012" y="2677"/>
                    <a:pt x="15030" y="2552"/>
                    <a:pt x="14924" y="2515"/>
                  </a:cubicBezTo>
                  <a:cubicBezTo>
                    <a:pt x="14907" y="2509"/>
                    <a:pt x="14892" y="2506"/>
                    <a:pt x="14878" y="2506"/>
                  </a:cubicBezTo>
                  <a:cubicBezTo>
                    <a:pt x="14791" y="2506"/>
                    <a:pt x="14761" y="2616"/>
                    <a:pt x="14738" y="2687"/>
                  </a:cubicBezTo>
                  <a:cubicBezTo>
                    <a:pt x="14646" y="2974"/>
                    <a:pt x="14567" y="3265"/>
                    <a:pt x="14484" y="3554"/>
                  </a:cubicBezTo>
                  <a:cubicBezTo>
                    <a:pt x="13937" y="5467"/>
                    <a:pt x="13474" y="7402"/>
                    <a:pt x="13000" y="9335"/>
                  </a:cubicBezTo>
                  <a:cubicBezTo>
                    <a:pt x="12843" y="9976"/>
                    <a:pt x="12674" y="10598"/>
                    <a:pt x="12181" y="11113"/>
                  </a:cubicBezTo>
                  <a:cubicBezTo>
                    <a:pt x="10427" y="12948"/>
                    <a:pt x="8491" y="14585"/>
                    <a:pt x="6645" y="16319"/>
                  </a:cubicBezTo>
                  <a:cubicBezTo>
                    <a:pt x="6607" y="16356"/>
                    <a:pt x="6569" y="16398"/>
                    <a:pt x="6500" y="16398"/>
                  </a:cubicBezTo>
                  <a:cubicBezTo>
                    <a:pt x="6477" y="16398"/>
                    <a:pt x="6450" y="16393"/>
                    <a:pt x="6419" y="16383"/>
                  </a:cubicBezTo>
                  <a:cubicBezTo>
                    <a:pt x="6778" y="13919"/>
                    <a:pt x="7208" y="11465"/>
                    <a:pt x="8010" y="9087"/>
                  </a:cubicBezTo>
                  <a:lnTo>
                    <a:pt x="8010" y="9087"/>
                  </a:lnTo>
                  <a:cubicBezTo>
                    <a:pt x="7821" y="9320"/>
                    <a:pt x="7712" y="9582"/>
                    <a:pt x="7622" y="9856"/>
                  </a:cubicBezTo>
                  <a:cubicBezTo>
                    <a:pt x="7253" y="10993"/>
                    <a:pt x="6947" y="12148"/>
                    <a:pt x="6733" y="13325"/>
                  </a:cubicBezTo>
                  <a:cubicBezTo>
                    <a:pt x="6555" y="14307"/>
                    <a:pt x="6294" y="15279"/>
                    <a:pt x="6226" y="16280"/>
                  </a:cubicBezTo>
                  <a:cubicBezTo>
                    <a:pt x="6205" y="16591"/>
                    <a:pt x="6105" y="16810"/>
                    <a:pt x="5880" y="17029"/>
                  </a:cubicBezTo>
                  <a:cubicBezTo>
                    <a:pt x="3934" y="18918"/>
                    <a:pt x="1942" y="20766"/>
                    <a:pt x="357" y="22991"/>
                  </a:cubicBezTo>
                  <a:cubicBezTo>
                    <a:pt x="234" y="23166"/>
                    <a:pt x="120" y="23345"/>
                    <a:pt x="0" y="23522"/>
                  </a:cubicBezTo>
                  <a:cubicBezTo>
                    <a:pt x="480" y="23149"/>
                    <a:pt x="919" y="22741"/>
                    <a:pt x="1294" y="22277"/>
                  </a:cubicBezTo>
                  <a:cubicBezTo>
                    <a:pt x="2245" y="21100"/>
                    <a:pt x="3319" y="20045"/>
                    <a:pt x="4407" y="19000"/>
                  </a:cubicBezTo>
                  <a:cubicBezTo>
                    <a:pt x="4504" y="18909"/>
                    <a:pt x="4606" y="18831"/>
                    <a:pt x="4740" y="18794"/>
                  </a:cubicBezTo>
                  <a:cubicBezTo>
                    <a:pt x="6487" y="18322"/>
                    <a:pt x="8230" y="17840"/>
                    <a:pt x="10021" y="17557"/>
                  </a:cubicBezTo>
                  <a:cubicBezTo>
                    <a:pt x="10226" y="17525"/>
                    <a:pt x="10455" y="17550"/>
                    <a:pt x="10636" y="17407"/>
                  </a:cubicBezTo>
                  <a:lnTo>
                    <a:pt x="10636" y="17407"/>
                  </a:lnTo>
                  <a:cubicBezTo>
                    <a:pt x="8742" y="17664"/>
                    <a:pt x="6798" y="17660"/>
                    <a:pt x="5000" y="18494"/>
                  </a:cubicBezTo>
                  <a:cubicBezTo>
                    <a:pt x="5063" y="18344"/>
                    <a:pt x="5145" y="18245"/>
                    <a:pt x="5238" y="18161"/>
                  </a:cubicBezTo>
                  <a:cubicBezTo>
                    <a:pt x="7114" y="16446"/>
                    <a:pt x="8988" y="14736"/>
                    <a:pt x="10860" y="13017"/>
                  </a:cubicBezTo>
                  <a:cubicBezTo>
                    <a:pt x="11031" y="12860"/>
                    <a:pt x="11212" y="12728"/>
                    <a:pt x="11435" y="12664"/>
                  </a:cubicBezTo>
                  <a:cubicBezTo>
                    <a:pt x="11435" y="12664"/>
                    <a:pt x="11439" y="12667"/>
                    <a:pt x="11440" y="12667"/>
                  </a:cubicBezTo>
                  <a:cubicBezTo>
                    <a:pt x="11440" y="12667"/>
                    <a:pt x="11441" y="12666"/>
                    <a:pt x="11440" y="12666"/>
                  </a:cubicBezTo>
                  <a:cubicBezTo>
                    <a:pt x="11265" y="12529"/>
                    <a:pt x="11443" y="12464"/>
                    <a:pt x="11508" y="12400"/>
                  </a:cubicBezTo>
                  <a:cubicBezTo>
                    <a:pt x="13028" y="10852"/>
                    <a:pt x="14495" y="9253"/>
                    <a:pt x="16059" y="7746"/>
                  </a:cubicBezTo>
                  <a:cubicBezTo>
                    <a:pt x="16147" y="7662"/>
                    <a:pt x="16224" y="7560"/>
                    <a:pt x="16353" y="7549"/>
                  </a:cubicBezTo>
                  <a:cubicBezTo>
                    <a:pt x="17325" y="7470"/>
                    <a:pt x="18205" y="7024"/>
                    <a:pt x="19152" y="6842"/>
                  </a:cubicBezTo>
                  <a:cubicBezTo>
                    <a:pt x="20301" y="6623"/>
                    <a:pt x="21444" y="6376"/>
                    <a:pt x="22587" y="6131"/>
                  </a:cubicBezTo>
                  <a:cubicBezTo>
                    <a:pt x="22809" y="6083"/>
                    <a:pt x="23054" y="6057"/>
                    <a:pt x="23215" y="5834"/>
                  </a:cubicBezTo>
                  <a:cubicBezTo>
                    <a:pt x="23136" y="5785"/>
                    <a:pt x="23059" y="5769"/>
                    <a:pt x="22984" y="5769"/>
                  </a:cubicBezTo>
                  <a:cubicBezTo>
                    <a:pt x="22911" y="5769"/>
                    <a:pt x="22841" y="5784"/>
                    <a:pt x="22773" y="5798"/>
                  </a:cubicBezTo>
                  <a:cubicBezTo>
                    <a:pt x="20731" y="6201"/>
                    <a:pt x="18656" y="6481"/>
                    <a:pt x="16712" y="7295"/>
                  </a:cubicBezTo>
                  <a:cubicBezTo>
                    <a:pt x="16667" y="7314"/>
                    <a:pt x="16622" y="7329"/>
                    <a:pt x="16575" y="7329"/>
                  </a:cubicBezTo>
                  <a:cubicBezTo>
                    <a:pt x="16554" y="7329"/>
                    <a:pt x="16533" y="7326"/>
                    <a:pt x="16512" y="7319"/>
                  </a:cubicBezTo>
                  <a:lnTo>
                    <a:pt x="16512" y="7319"/>
                  </a:lnTo>
                  <a:cubicBezTo>
                    <a:pt x="17604" y="6166"/>
                    <a:pt x="18787" y="5102"/>
                    <a:pt x="19840" y="3909"/>
                  </a:cubicBezTo>
                  <a:cubicBezTo>
                    <a:pt x="19962" y="3773"/>
                    <a:pt x="20127" y="3743"/>
                    <a:pt x="20294" y="3708"/>
                  </a:cubicBezTo>
                  <a:cubicBezTo>
                    <a:pt x="21214" y="3511"/>
                    <a:pt x="22133" y="3315"/>
                    <a:pt x="23053" y="3111"/>
                  </a:cubicBezTo>
                  <a:cubicBezTo>
                    <a:pt x="23194" y="3080"/>
                    <a:pt x="23365" y="3077"/>
                    <a:pt x="23485" y="2828"/>
                  </a:cubicBezTo>
                  <a:lnTo>
                    <a:pt x="23485" y="2828"/>
                  </a:lnTo>
                  <a:cubicBezTo>
                    <a:pt x="22347" y="2954"/>
                    <a:pt x="21328" y="3349"/>
                    <a:pt x="20191" y="3581"/>
                  </a:cubicBezTo>
                  <a:cubicBezTo>
                    <a:pt x="20782" y="2717"/>
                    <a:pt x="21564" y="2123"/>
                    <a:pt x="22055" y="1309"/>
                  </a:cubicBezTo>
                  <a:lnTo>
                    <a:pt x="21976" y="1245"/>
                  </a:lnTo>
                  <a:cubicBezTo>
                    <a:pt x="21510" y="1708"/>
                    <a:pt x="21043" y="2172"/>
                    <a:pt x="20576" y="2637"/>
                  </a:cubicBezTo>
                  <a:cubicBezTo>
                    <a:pt x="20552" y="2615"/>
                    <a:pt x="20528" y="2596"/>
                    <a:pt x="20506" y="2574"/>
                  </a:cubicBezTo>
                  <a:cubicBezTo>
                    <a:pt x="20726" y="1955"/>
                    <a:pt x="20944" y="1334"/>
                    <a:pt x="21165" y="716"/>
                  </a:cubicBezTo>
                  <a:lnTo>
                    <a:pt x="21165" y="716"/>
                  </a:lnTo>
                  <a:cubicBezTo>
                    <a:pt x="20937" y="1049"/>
                    <a:pt x="20809" y="1423"/>
                    <a:pt x="20657" y="1788"/>
                  </a:cubicBezTo>
                  <a:cubicBezTo>
                    <a:pt x="20436" y="2319"/>
                    <a:pt x="20353" y="2913"/>
                    <a:pt x="19935" y="3352"/>
                  </a:cubicBezTo>
                  <a:cubicBezTo>
                    <a:pt x="19295" y="4025"/>
                    <a:pt x="18658" y="4700"/>
                    <a:pt x="18015" y="5369"/>
                  </a:cubicBezTo>
                  <a:cubicBezTo>
                    <a:pt x="17933" y="5456"/>
                    <a:pt x="17867" y="5581"/>
                    <a:pt x="17669" y="5581"/>
                  </a:cubicBezTo>
                  <a:cubicBezTo>
                    <a:pt x="17663" y="5581"/>
                    <a:pt x="17656" y="5580"/>
                    <a:pt x="17649" y="5580"/>
                  </a:cubicBezTo>
                  <a:cubicBezTo>
                    <a:pt x="18035" y="3717"/>
                    <a:pt x="18156" y="1825"/>
                    <a:pt x="18691" y="1"/>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6"/>
            <p:cNvSpPr/>
            <p:nvPr/>
          </p:nvSpPr>
          <p:spPr>
            <a:xfrm>
              <a:off x="1733313" y="3682313"/>
              <a:ext cx="181150" cy="14250"/>
            </a:xfrm>
            <a:custGeom>
              <a:avLst/>
              <a:gdLst/>
              <a:ahLst/>
              <a:cxnLst/>
              <a:rect l="l" t="t" r="r" b="b"/>
              <a:pathLst>
                <a:path w="7246" h="570" extrusionOk="0">
                  <a:moveTo>
                    <a:pt x="7001" y="1"/>
                  </a:moveTo>
                  <a:cubicBezTo>
                    <a:pt x="6985" y="1"/>
                    <a:pt x="6969" y="1"/>
                    <a:pt x="6952" y="2"/>
                  </a:cubicBezTo>
                  <a:cubicBezTo>
                    <a:pt x="4969" y="146"/>
                    <a:pt x="2978" y="127"/>
                    <a:pt x="998" y="304"/>
                  </a:cubicBezTo>
                  <a:cubicBezTo>
                    <a:pt x="657" y="334"/>
                    <a:pt x="297" y="340"/>
                    <a:pt x="4" y="569"/>
                  </a:cubicBezTo>
                  <a:lnTo>
                    <a:pt x="4" y="569"/>
                  </a:lnTo>
                  <a:cubicBezTo>
                    <a:pt x="121" y="557"/>
                    <a:pt x="240" y="540"/>
                    <a:pt x="356" y="534"/>
                  </a:cubicBezTo>
                  <a:cubicBezTo>
                    <a:pt x="2486" y="436"/>
                    <a:pt x="4615" y="340"/>
                    <a:pt x="6745" y="238"/>
                  </a:cubicBezTo>
                  <a:cubicBezTo>
                    <a:pt x="6914" y="231"/>
                    <a:pt x="7102" y="252"/>
                    <a:pt x="7246" y="84"/>
                  </a:cubicBezTo>
                  <a:cubicBezTo>
                    <a:pt x="7160" y="16"/>
                    <a:pt x="7081" y="1"/>
                    <a:pt x="7001" y="1"/>
                  </a:cubicBezTo>
                  <a:close/>
                  <a:moveTo>
                    <a:pt x="4" y="569"/>
                  </a:moveTo>
                  <a:cubicBezTo>
                    <a:pt x="3" y="569"/>
                    <a:pt x="2" y="570"/>
                    <a:pt x="1" y="570"/>
                  </a:cubicBezTo>
                  <a:lnTo>
                    <a:pt x="4" y="570"/>
                  </a:lnTo>
                  <a:cubicBezTo>
                    <a:pt x="4" y="570"/>
                    <a:pt x="4" y="569"/>
                    <a:pt x="4" y="569"/>
                  </a:cubicBezTo>
                  <a:close/>
                </a:path>
              </a:pathLst>
            </a:custGeom>
            <a:solidFill>
              <a:srgbClr val="3B9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6"/>
            <p:cNvSpPr/>
            <p:nvPr/>
          </p:nvSpPr>
          <p:spPr>
            <a:xfrm>
              <a:off x="1727563" y="3695663"/>
              <a:ext cx="5825" cy="950"/>
            </a:xfrm>
            <a:custGeom>
              <a:avLst/>
              <a:gdLst/>
              <a:ahLst/>
              <a:cxnLst/>
              <a:rect l="l" t="t" r="r" b="b"/>
              <a:pathLst>
                <a:path w="233" h="38" extrusionOk="0">
                  <a:moveTo>
                    <a:pt x="2" y="0"/>
                  </a:moveTo>
                  <a:cubicBezTo>
                    <a:pt x="1" y="0"/>
                    <a:pt x="9" y="2"/>
                    <a:pt x="8" y="2"/>
                  </a:cubicBezTo>
                  <a:cubicBezTo>
                    <a:pt x="21" y="4"/>
                    <a:pt x="34" y="6"/>
                    <a:pt x="47" y="8"/>
                  </a:cubicBezTo>
                  <a:lnTo>
                    <a:pt x="47" y="8"/>
                  </a:lnTo>
                  <a:cubicBezTo>
                    <a:pt x="32" y="5"/>
                    <a:pt x="17" y="3"/>
                    <a:pt x="2" y="0"/>
                  </a:cubicBezTo>
                  <a:close/>
                  <a:moveTo>
                    <a:pt x="47" y="8"/>
                  </a:moveTo>
                  <a:lnTo>
                    <a:pt x="47" y="8"/>
                  </a:lnTo>
                  <a:cubicBezTo>
                    <a:pt x="108" y="18"/>
                    <a:pt x="168" y="27"/>
                    <a:pt x="229" y="37"/>
                  </a:cubicBezTo>
                  <a:cubicBezTo>
                    <a:pt x="229" y="37"/>
                    <a:pt x="230" y="37"/>
                    <a:pt x="230" y="37"/>
                  </a:cubicBezTo>
                  <a:lnTo>
                    <a:pt x="230" y="37"/>
                  </a:lnTo>
                  <a:cubicBezTo>
                    <a:pt x="231" y="37"/>
                    <a:pt x="232" y="37"/>
                    <a:pt x="232" y="37"/>
                  </a:cubicBezTo>
                  <a:cubicBezTo>
                    <a:pt x="233" y="37"/>
                    <a:pt x="232" y="36"/>
                    <a:pt x="232" y="36"/>
                  </a:cubicBezTo>
                  <a:cubicBezTo>
                    <a:pt x="232" y="36"/>
                    <a:pt x="231" y="37"/>
                    <a:pt x="230" y="37"/>
                  </a:cubicBezTo>
                  <a:lnTo>
                    <a:pt x="230" y="37"/>
                  </a:lnTo>
                  <a:cubicBezTo>
                    <a:pt x="168" y="26"/>
                    <a:pt x="108" y="17"/>
                    <a:pt x="47" y="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26"/>
          <p:cNvSpPr/>
          <p:nvPr/>
        </p:nvSpPr>
        <p:spPr>
          <a:xfrm rot="8690875">
            <a:off x="68615" y="-450393"/>
            <a:ext cx="941805" cy="1176742"/>
          </a:xfrm>
          <a:custGeom>
            <a:avLst/>
            <a:gdLst/>
            <a:ahLst/>
            <a:cxnLst/>
            <a:rect l="l" t="t" r="r" b="b"/>
            <a:pathLst>
              <a:path w="18753" h="23431" extrusionOk="0">
                <a:moveTo>
                  <a:pt x="14224" y="0"/>
                </a:moveTo>
                <a:cubicBezTo>
                  <a:pt x="14173" y="0"/>
                  <a:pt x="14120" y="3"/>
                  <a:pt x="14066" y="9"/>
                </a:cubicBezTo>
                <a:cubicBezTo>
                  <a:pt x="13242" y="101"/>
                  <a:pt x="12945" y="773"/>
                  <a:pt x="12770" y="1483"/>
                </a:cubicBezTo>
                <a:cubicBezTo>
                  <a:pt x="12367" y="3127"/>
                  <a:pt x="12446" y="4795"/>
                  <a:pt x="12649" y="6446"/>
                </a:cubicBezTo>
                <a:cubicBezTo>
                  <a:pt x="12862" y="8197"/>
                  <a:pt x="13202" y="9935"/>
                  <a:pt x="13487" y="11678"/>
                </a:cubicBezTo>
                <a:cubicBezTo>
                  <a:pt x="13075" y="11124"/>
                  <a:pt x="12777" y="10535"/>
                  <a:pt x="12499" y="9937"/>
                </a:cubicBezTo>
                <a:cubicBezTo>
                  <a:pt x="11314" y="7401"/>
                  <a:pt x="10082" y="4886"/>
                  <a:pt x="8696" y="2452"/>
                </a:cubicBezTo>
                <a:cubicBezTo>
                  <a:pt x="8298" y="1755"/>
                  <a:pt x="7881" y="1063"/>
                  <a:pt x="7272" y="531"/>
                </a:cubicBezTo>
                <a:cubicBezTo>
                  <a:pt x="6922" y="226"/>
                  <a:pt x="6569" y="80"/>
                  <a:pt x="6249" y="80"/>
                </a:cubicBezTo>
                <a:cubicBezTo>
                  <a:pt x="5719" y="80"/>
                  <a:pt x="5277" y="479"/>
                  <a:pt x="5078" y="1219"/>
                </a:cubicBezTo>
                <a:cubicBezTo>
                  <a:pt x="4944" y="1713"/>
                  <a:pt x="4975" y="2206"/>
                  <a:pt x="5070" y="2705"/>
                </a:cubicBezTo>
                <a:cubicBezTo>
                  <a:pt x="5307" y="3987"/>
                  <a:pt x="5734" y="5211"/>
                  <a:pt x="6230" y="6416"/>
                </a:cubicBezTo>
                <a:cubicBezTo>
                  <a:pt x="7013" y="8322"/>
                  <a:pt x="7992" y="10133"/>
                  <a:pt x="8952" y="11953"/>
                </a:cubicBezTo>
                <a:cubicBezTo>
                  <a:pt x="7082" y="10099"/>
                  <a:pt x="5099" y="8413"/>
                  <a:pt x="3159" y="6688"/>
                </a:cubicBezTo>
                <a:cubicBezTo>
                  <a:pt x="2809" y="6375"/>
                  <a:pt x="2473" y="6039"/>
                  <a:pt x="2003" y="5921"/>
                </a:cubicBezTo>
                <a:cubicBezTo>
                  <a:pt x="1745" y="5856"/>
                  <a:pt x="1481" y="5793"/>
                  <a:pt x="1227" y="5793"/>
                </a:cubicBezTo>
                <a:cubicBezTo>
                  <a:pt x="931" y="5793"/>
                  <a:pt x="650" y="5878"/>
                  <a:pt x="409" y="6145"/>
                </a:cubicBezTo>
                <a:cubicBezTo>
                  <a:pt x="1" y="6597"/>
                  <a:pt x="104" y="7143"/>
                  <a:pt x="289" y="7658"/>
                </a:cubicBezTo>
                <a:cubicBezTo>
                  <a:pt x="620" y="8576"/>
                  <a:pt x="1182" y="9371"/>
                  <a:pt x="1770" y="10137"/>
                </a:cubicBezTo>
                <a:cubicBezTo>
                  <a:pt x="4388" y="13552"/>
                  <a:pt x="7620" y="16339"/>
                  <a:pt x="10951" y="19023"/>
                </a:cubicBezTo>
                <a:cubicBezTo>
                  <a:pt x="12770" y="20487"/>
                  <a:pt x="14514" y="22052"/>
                  <a:pt x="16617" y="23127"/>
                </a:cubicBezTo>
                <a:cubicBezTo>
                  <a:pt x="16879" y="23262"/>
                  <a:pt x="17142" y="23430"/>
                  <a:pt x="17397" y="23430"/>
                </a:cubicBezTo>
                <a:cubicBezTo>
                  <a:pt x="17579" y="23430"/>
                  <a:pt x="17758" y="23343"/>
                  <a:pt x="17928" y="23094"/>
                </a:cubicBezTo>
                <a:cubicBezTo>
                  <a:pt x="18381" y="22433"/>
                  <a:pt x="18752" y="21764"/>
                  <a:pt x="18701" y="20889"/>
                </a:cubicBezTo>
                <a:cubicBezTo>
                  <a:pt x="18653" y="20077"/>
                  <a:pt x="18370" y="19324"/>
                  <a:pt x="18301" y="18531"/>
                </a:cubicBezTo>
                <a:cubicBezTo>
                  <a:pt x="17951" y="14452"/>
                  <a:pt x="17506" y="10387"/>
                  <a:pt x="16847" y="6347"/>
                </a:cubicBezTo>
                <a:cubicBezTo>
                  <a:pt x="16564" y="4610"/>
                  <a:pt x="16396" y="2839"/>
                  <a:pt x="15593" y="1229"/>
                </a:cubicBezTo>
                <a:cubicBezTo>
                  <a:pt x="15297" y="635"/>
                  <a:pt x="14966" y="0"/>
                  <a:pt x="14224" y="0"/>
                </a:cubicBezTo>
                <a:close/>
              </a:path>
            </a:pathLst>
          </a:custGeom>
          <a:solidFill>
            <a:srgbClr val="215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6"/>
          <p:cNvSpPr/>
          <p:nvPr/>
        </p:nvSpPr>
        <p:spPr>
          <a:xfrm rot="-2348158">
            <a:off x="8490663" y="2911221"/>
            <a:ext cx="975006" cy="1870161"/>
          </a:xfrm>
          <a:custGeom>
            <a:avLst/>
            <a:gdLst/>
            <a:ahLst/>
            <a:cxnLst/>
            <a:rect l="l" t="t" r="r" b="b"/>
            <a:pathLst>
              <a:path w="17180" h="32953" extrusionOk="0">
                <a:moveTo>
                  <a:pt x="15690" y="0"/>
                </a:moveTo>
                <a:cubicBezTo>
                  <a:pt x="15604" y="0"/>
                  <a:pt x="15548" y="65"/>
                  <a:pt x="15499" y="131"/>
                </a:cubicBezTo>
                <a:cubicBezTo>
                  <a:pt x="15454" y="189"/>
                  <a:pt x="15419" y="256"/>
                  <a:pt x="15390" y="323"/>
                </a:cubicBezTo>
                <a:cubicBezTo>
                  <a:pt x="14956" y="1339"/>
                  <a:pt x="14562" y="2367"/>
                  <a:pt x="14387" y="3467"/>
                </a:cubicBezTo>
                <a:cubicBezTo>
                  <a:pt x="14374" y="3551"/>
                  <a:pt x="14393" y="3659"/>
                  <a:pt x="14233" y="3733"/>
                </a:cubicBezTo>
                <a:cubicBezTo>
                  <a:pt x="14153" y="3321"/>
                  <a:pt x="14061" y="2929"/>
                  <a:pt x="14003" y="2530"/>
                </a:cubicBezTo>
                <a:cubicBezTo>
                  <a:pt x="13906" y="1876"/>
                  <a:pt x="13809" y="1222"/>
                  <a:pt x="13612" y="586"/>
                </a:cubicBezTo>
                <a:cubicBezTo>
                  <a:pt x="13582" y="489"/>
                  <a:pt x="13589" y="321"/>
                  <a:pt x="13459" y="321"/>
                </a:cubicBezTo>
                <a:cubicBezTo>
                  <a:pt x="13455" y="321"/>
                  <a:pt x="13450" y="321"/>
                  <a:pt x="13446" y="321"/>
                </a:cubicBezTo>
                <a:cubicBezTo>
                  <a:pt x="13288" y="334"/>
                  <a:pt x="13292" y="503"/>
                  <a:pt x="13298" y="627"/>
                </a:cubicBezTo>
                <a:cubicBezTo>
                  <a:pt x="13336" y="1658"/>
                  <a:pt x="13413" y="2682"/>
                  <a:pt x="13738" y="3671"/>
                </a:cubicBezTo>
                <a:cubicBezTo>
                  <a:pt x="13816" y="3910"/>
                  <a:pt x="13971" y="4172"/>
                  <a:pt x="13926" y="4388"/>
                </a:cubicBezTo>
                <a:cubicBezTo>
                  <a:pt x="13806" y="4946"/>
                  <a:pt x="13591" y="5482"/>
                  <a:pt x="13415" y="6026"/>
                </a:cubicBezTo>
                <a:cubicBezTo>
                  <a:pt x="13158" y="4943"/>
                  <a:pt x="12670" y="3979"/>
                  <a:pt x="12289" y="2939"/>
                </a:cubicBezTo>
                <a:cubicBezTo>
                  <a:pt x="12222" y="3005"/>
                  <a:pt x="12201" y="3017"/>
                  <a:pt x="12194" y="3035"/>
                </a:cubicBezTo>
                <a:cubicBezTo>
                  <a:pt x="12180" y="3073"/>
                  <a:pt x="12163" y="3114"/>
                  <a:pt x="12163" y="3155"/>
                </a:cubicBezTo>
                <a:cubicBezTo>
                  <a:pt x="12180" y="4426"/>
                  <a:pt x="12342" y="5668"/>
                  <a:pt x="12934" y="6818"/>
                </a:cubicBezTo>
                <a:cubicBezTo>
                  <a:pt x="13004" y="6954"/>
                  <a:pt x="13062" y="7064"/>
                  <a:pt x="13003" y="7226"/>
                </a:cubicBezTo>
                <a:cubicBezTo>
                  <a:pt x="12699" y="8053"/>
                  <a:pt x="12409" y="8885"/>
                  <a:pt x="12112" y="9717"/>
                </a:cubicBezTo>
                <a:cubicBezTo>
                  <a:pt x="12077" y="9814"/>
                  <a:pt x="12038" y="9909"/>
                  <a:pt x="12001" y="10005"/>
                </a:cubicBezTo>
                <a:cubicBezTo>
                  <a:pt x="11908" y="8346"/>
                  <a:pt x="11633" y="6755"/>
                  <a:pt x="11000" y="5209"/>
                </a:cubicBezTo>
                <a:cubicBezTo>
                  <a:pt x="10906" y="5335"/>
                  <a:pt x="10923" y="5455"/>
                  <a:pt x="10927" y="5564"/>
                </a:cubicBezTo>
                <a:cubicBezTo>
                  <a:pt x="10938" y="5963"/>
                  <a:pt x="10930" y="6365"/>
                  <a:pt x="10988" y="6759"/>
                </a:cubicBezTo>
                <a:cubicBezTo>
                  <a:pt x="11181" y="8066"/>
                  <a:pt x="11212" y="9401"/>
                  <a:pt x="11692" y="10655"/>
                </a:cubicBezTo>
                <a:cubicBezTo>
                  <a:pt x="11731" y="10754"/>
                  <a:pt x="11699" y="10841"/>
                  <a:pt x="11664" y="10930"/>
                </a:cubicBezTo>
                <a:cubicBezTo>
                  <a:pt x="11192" y="12133"/>
                  <a:pt x="10776" y="13357"/>
                  <a:pt x="10264" y="14544"/>
                </a:cubicBezTo>
                <a:cubicBezTo>
                  <a:pt x="10219" y="14647"/>
                  <a:pt x="10203" y="14778"/>
                  <a:pt x="10055" y="14856"/>
                </a:cubicBezTo>
                <a:cubicBezTo>
                  <a:pt x="9757" y="12580"/>
                  <a:pt x="9596" y="10305"/>
                  <a:pt x="8826" y="8121"/>
                </a:cubicBezTo>
                <a:cubicBezTo>
                  <a:pt x="8669" y="8228"/>
                  <a:pt x="8709" y="8341"/>
                  <a:pt x="8706" y="8438"/>
                </a:cubicBezTo>
                <a:cubicBezTo>
                  <a:pt x="8641" y="10788"/>
                  <a:pt x="9090" y="13054"/>
                  <a:pt x="9795" y="15279"/>
                </a:cubicBezTo>
                <a:cubicBezTo>
                  <a:pt x="9833" y="15398"/>
                  <a:pt x="9840" y="15497"/>
                  <a:pt x="9788" y="15611"/>
                </a:cubicBezTo>
                <a:cubicBezTo>
                  <a:pt x="9248" y="16816"/>
                  <a:pt x="8711" y="18024"/>
                  <a:pt x="8170" y="19229"/>
                </a:cubicBezTo>
                <a:cubicBezTo>
                  <a:pt x="8134" y="19305"/>
                  <a:pt x="8129" y="19420"/>
                  <a:pt x="7980" y="19441"/>
                </a:cubicBezTo>
                <a:cubicBezTo>
                  <a:pt x="7710" y="18003"/>
                  <a:pt x="7293" y="16604"/>
                  <a:pt x="6885" y="15205"/>
                </a:cubicBezTo>
                <a:cubicBezTo>
                  <a:pt x="6478" y="13805"/>
                  <a:pt x="6194" y="12368"/>
                  <a:pt x="5614" y="11018"/>
                </a:cubicBezTo>
                <a:cubicBezTo>
                  <a:pt x="5498" y="11373"/>
                  <a:pt x="5474" y="11726"/>
                  <a:pt x="5501" y="12080"/>
                </a:cubicBezTo>
                <a:cubicBezTo>
                  <a:pt x="5569" y="13017"/>
                  <a:pt x="5772" y="13930"/>
                  <a:pt x="6019" y="14832"/>
                </a:cubicBezTo>
                <a:cubicBezTo>
                  <a:pt x="6449" y="16398"/>
                  <a:pt x="6799" y="17999"/>
                  <a:pt x="7676" y="19406"/>
                </a:cubicBezTo>
                <a:cubicBezTo>
                  <a:pt x="7794" y="19596"/>
                  <a:pt x="7900" y="19819"/>
                  <a:pt x="7783" y="20059"/>
                </a:cubicBezTo>
                <a:cubicBezTo>
                  <a:pt x="7089" y="21488"/>
                  <a:pt x="6626" y="23011"/>
                  <a:pt x="5999" y="24469"/>
                </a:cubicBezTo>
                <a:cubicBezTo>
                  <a:pt x="5946" y="24597"/>
                  <a:pt x="5886" y="24724"/>
                  <a:pt x="5830" y="24851"/>
                </a:cubicBezTo>
                <a:cubicBezTo>
                  <a:pt x="5802" y="24846"/>
                  <a:pt x="5773" y="24843"/>
                  <a:pt x="5745" y="24837"/>
                </a:cubicBezTo>
                <a:cubicBezTo>
                  <a:pt x="5769" y="23999"/>
                  <a:pt x="5536" y="23197"/>
                  <a:pt x="5419" y="22380"/>
                </a:cubicBezTo>
                <a:cubicBezTo>
                  <a:pt x="5172" y="20652"/>
                  <a:pt x="4835" y="18946"/>
                  <a:pt x="4365" y="17261"/>
                </a:cubicBezTo>
                <a:cubicBezTo>
                  <a:pt x="4104" y="16329"/>
                  <a:pt x="3674" y="15456"/>
                  <a:pt x="3456" y="14513"/>
                </a:cubicBezTo>
                <a:cubicBezTo>
                  <a:pt x="3435" y="14423"/>
                  <a:pt x="3405" y="14302"/>
                  <a:pt x="3286" y="14302"/>
                </a:cubicBezTo>
                <a:cubicBezTo>
                  <a:pt x="3279" y="14302"/>
                  <a:pt x="3272" y="14302"/>
                  <a:pt x="3264" y="14303"/>
                </a:cubicBezTo>
                <a:cubicBezTo>
                  <a:pt x="3123" y="14317"/>
                  <a:pt x="3142" y="14452"/>
                  <a:pt x="3126" y="14551"/>
                </a:cubicBezTo>
                <a:cubicBezTo>
                  <a:pt x="3116" y="14613"/>
                  <a:pt x="3120" y="14677"/>
                  <a:pt x="3123" y="14740"/>
                </a:cubicBezTo>
                <a:cubicBezTo>
                  <a:pt x="3211" y="16970"/>
                  <a:pt x="3421" y="19181"/>
                  <a:pt x="3963" y="21354"/>
                </a:cubicBezTo>
                <a:cubicBezTo>
                  <a:pt x="4317" y="22777"/>
                  <a:pt x="4750" y="24167"/>
                  <a:pt x="5414" y="25478"/>
                </a:cubicBezTo>
                <a:cubicBezTo>
                  <a:pt x="5487" y="25619"/>
                  <a:pt x="5467" y="25733"/>
                  <a:pt x="5421" y="25866"/>
                </a:cubicBezTo>
                <a:cubicBezTo>
                  <a:pt x="5229" y="26432"/>
                  <a:pt x="5040" y="26999"/>
                  <a:pt x="4855" y="27569"/>
                </a:cubicBezTo>
                <a:cubicBezTo>
                  <a:pt x="4700" y="28046"/>
                  <a:pt x="4557" y="28522"/>
                  <a:pt x="4409" y="28994"/>
                </a:cubicBezTo>
                <a:cubicBezTo>
                  <a:pt x="4327" y="28979"/>
                  <a:pt x="4320" y="28937"/>
                  <a:pt x="4313" y="28896"/>
                </a:cubicBezTo>
                <a:cubicBezTo>
                  <a:pt x="4091" y="27538"/>
                  <a:pt x="3582" y="26265"/>
                  <a:pt x="3120" y="24981"/>
                </a:cubicBezTo>
                <a:cubicBezTo>
                  <a:pt x="2295" y="22678"/>
                  <a:pt x="1276" y="20447"/>
                  <a:pt x="585" y="18093"/>
                </a:cubicBezTo>
                <a:cubicBezTo>
                  <a:pt x="527" y="17893"/>
                  <a:pt x="451" y="17697"/>
                  <a:pt x="374" y="17501"/>
                </a:cubicBezTo>
                <a:cubicBezTo>
                  <a:pt x="346" y="17428"/>
                  <a:pt x="294" y="17364"/>
                  <a:pt x="211" y="17364"/>
                </a:cubicBezTo>
                <a:cubicBezTo>
                  <a:pt x="202" y="17364"/>
                  <a:pt x="193" y="17365"/>
                  <a:pt x="184" y="17367"/>
                </a:cubicBezTo>
                <a:cubicBezTo>
                  <a:pt x="85" y="17382"/>
                  <a:pt x="54" y="17467"/>
                  <a:pt x="47" y="17554"/>
                </a:cubicBezTo>
                <a:cubicBezTo>
                  <a:pt x="29" y="17774"/>
                  <a:pt x="0" y="17992"/>
                  <a:pt x="12" y="18213"/>
                </a:cubicBezTo>
                <a:cubicBezTo>
                  <a:pt x="91" y="20012"/>
                  <a:pt x="696" y="21690"/>
                  <a:pt x="1215" y="23385"/>
                </a:cubicBezTo>
                <a:cubicBezTo>
                  <a:pt x="1896" y="25598"/>
                  <a:pt x="3127" y="27562"/>
                  <a:pt x="4070" y="29658"/>
                </a:cubicBezTo>
                <a:cubicBezTo>
                  <a:pt x="4136" y="29804"/>
                  <a:pt x="4158" y="29924"/>
                  <a:pt x="4120" y="30074"/>
                </a:cubicBezTo>
                <a:cubicBezTo>
                  <a:pt x="3929" y="30816"/>
                  <a:pt x="3751" y="31563"/>
                  <a:pt x="3648" y="32325"/>
                </a:cubicBezTo>
                <a:cubicBezTo>
                  <a:pt x="3624" y="32510"/>
                  <a:pt x="3603" y="32696"/>
                  <a:pt x="3641" y="32953"/>
                </a:cubicBezTo>
                <a:cubicBezTo>
                  <a:pt x="3825" y="32665"/>
                  <a:pt x="3911" y="32411"/>
                  <a:pt x="3978" y="32154"/>
                </a:cubicBezTo>
                <a:cubicBezTo>
                  <a:pt x="4189" y="31351"/>
                  <a:pt x="4330" y="30531"/>
                  <a:pt x="4553" y="29732"/>
                </a:cubicBezTo>
                <a:cubicBezTo>
                  <a:pt x="4609" y="29528"/>
                  <a:pt x="4700" y="29409"/>
                  <a:pt x="4896" y="29333"/>
                </a:cubicBezTo>
                <a:cubicBezTo>
                  <a:pt x="5809" y="28980"/>
                  <a:pt x="6662" y="28501"/>
                  <a:pt x="7530" y="28055"/>
                </a:cubicBezTo>
                <a:cubicBezTo>
                  <a:pt x="9664" y="26957"/>
                  <a:pt x="11686" y="25675"/>
                  <a:pt x="13714" y="24395"/>
                </a:cubicBezTo>
                <a:cubicBezTo>
                  <a:pt x="14633" y="23815"/>
                  <a:pt x="15489" y="23161"/>
                  <a:pt x="16299" y="22444"/>
                </a:cubicBezTo>
                <a:cubicBezTo>
                  <a:pt x="16423" y="22334"/>
                  <a:pt x="16589" y="22205"/>
                  <a:pt x="16467" y="22020"/>
                </a:cubicBezTo>
                <a:cubicBezTo>
                  <a:pt x="16416" y="21943"/>
                  <a:pt x="16359" y="21915"/>
                  <a:pt x="16298" y="21915"/>
                </a:cubicBezTo>
                <a:cubicBezTo>
                  <a:pt x="16209" y="21915"/>
                  <a:pt x="16113" y="21977"/>
                  <a:pt x="16024" y="22028"/>
                </a:cubicBezTo>
                <a:cubicBezTo>
                  <a:pt x="14149" y="23110"/>
                  <a:pt x="12204" y="24053"/>
                  <a:pt x="10247" y="24978"/>
                </a:cubicBezTo>
                <a:cubicBezTo>
                  <a:pt x="8332" y="25884"/>
                  <a:pt x="6542" y="26999"/>
                  <a:pt x="5011" y="28491"/>
                </a:cubicBezTo>
                <a:cubicBezTo>
                  <a:pt x="4996" y="28506"/>
                  <a:pt x="4962" y="28502"/>
                  <a:pt x="4913" y="28513"/>
                </a:cubicBezTo>
                <a:cubicBezTo>
                  <a:pt x="5363" y="27055"/>
                  <a:pt x="5821" y="25627"/>
                  <a:pt x="6356" y="24223"/>
                </a:cubicBezTo>
                <a:cubicBezTo>
                  <a:pt x="6397" y="24116"/>
                  <a:pt x="6441" y="24019"/>
                  <a:pt x="6578" y="23983"/>
                </a:cubicBezTo>
                <a:cubicBezTo>
                  <a:pt x="7039" y="23863"/>
                  <a:pt x="7464" y="23650"/>
                  <a:pt x="7879" y="23425"/>
                </a:cubicBezTo>
                <a:cubicBezTo>
                  <a:pt x="10515" y="21994"/>
                  <a:pt x="12931" y="20230"/>
                  <a:pt x="15320" y="18431"/>
                </a:cubicBezTo>
                <a:cubicBezTo>
                  <a:pt x="15430" y="18349"/>
                  <a:pt x="15543" y="18234"/>
                  <a:pt x="15454" y="18085"/>
                </a:cubicBezTo>
                <a:cubicBezTo>
                  <a:pt x="15410" y="18009"/>
                  <a:pt x="15351" y="17983"/>
                  <a:pt x="15287" y="17983"/>
                </a:cubicBezTo>
                <a:cubicBezTo>
                  <a:pt x="15223" y="17983"/>
                  <a:pt x="15154" y="18009"/>
                  <a:pt x="15090" y="18038"/>
                </a:cubicBezTo>
                <a:cubicBezTo>
                  <a:pt x="14936" y="18107"/>
                  <a:pt x="14788" y="18185"/>
                  <a:pt x="14638" y="18263"/>
                </a:cubicBezTo>
                <a:cubicBezTo>
                  <a:pt x="12481" y="19376"/>
                  <a:pt x="10334" y="20504"/>
                  <a:pt x="8398" y="21987"/>
                </a:cubicBezTo>
                <a:cubicBezTo>
                  <a:pt x="7860" y="22397"/>
                  <a:pt x="7336" y="22829"/>
                  <a:pt x="6806" y="23251"/>
                </a:cubicBezTo>
                <a:lnTo>
                  <a:pt x="6806" y="23251"/>
                </a:lnTo>
                <a:cubicBezTo>
                  <a:pt x="6806" y="23215"/>
                  <a:pt x="6798" y="23173"/>
                  <a:pt x="6811" y="23144"/>
                </a:cubicBezTo>
                <a:cubicBezTo>
                  <a:pt x="7437" y="21686"/>
                  <a:pt x="7911" y="20169"/>
                  <a:pt x="8610" y="18742"/>
                </a:cubicBezTo>
                <a:cubicBezTo>
                  <a:pt x="8694" y="18567"/>
                  <a:pt x="8799" y="18470"/>
                  <a:pt x="8994" y="18418"/>
                </a:cubicBezTo>
                <a:cubicBezTo>
                  <a:pt x="9327" y="18326"/>
                  <a:pt x="9654" y="18212"/>
                  <a:pt x="9960" y="18042"/>
                </a:cubicBezTo>
                <a:cubicBezTo>
                  <a:pt x="11799" y="17026"/>
                  <a:pt x="13562" y="15888"/>
                  <a:pt x="15268" y="14663"/>
                </a:cubicBezTo>
                <a:cubicBezTo>
                  <a:pt x="15701" y="14352"/>
                  <a:pt x="16113" y="14008"/>
                  <a:pt x="16529" y="13672"/>
                </a:cubicBezTo>
                <a:cubicBezTo>
                  <a:pt x="16651" y="13573"/>
                  <a:pt x="16807" y="13431"/>
                  <a:pt x="16720" y="13281"/>
                </a:cubicBezTo>
                <a:cubicBezTo>
                  <a:pt x="16692" y="13235"/>
                  <a:pt x="16659" y="13217"/>
                  <a:pt x="16624" y="13217"/>
                </a:cubicBezTo>
                <a:cubicBezTo>
                  <a:pt x="16541" y="13217"/>
                  <a:pt x="16445" y="13309"/>
                  <a:pt x="16370" y="13343"/>
                </a:cubicBezTo>
                <a:cubicBezTo>
                  <a:pt x="14726" y="14095"/>
                  <a:pt x="13196" y="15051"/>
                  <a:pt x="11697" y="16053"/>
                </a:cubicBezTo>
                <a:cubicBezTo>
                  <a:pt x="10810" y="16644"/>
                  <a:pt x="9945" y="17273"/>
                  <a:pt x="9071" y="17886"/>
                </a:cubicBezTo>
                <a:lnTo>
                  <a:pt x="9071" y="17886"/>
                </a:lnTo>
                <a:cubicBezTo>
                  <a:pt x="9040" y="17772"/>
                  <a:pt x="9122" y="17690"/>
                  <a:pt x="9164" y="17605"/>
                </a:cubicBezTo>
                <a:cubicBezTo>
                  <a:pt x="9819" y="16276"/>
                  <a:pt x="10398" y="14913"/>
                  <a:pt x="10976" y="13551"/>
                </a:cubicBezTo>
                <a:cubicBezTo>
                  <a:pt x="11096" y="13269"/>
                  <a:pt x="11183" y="12984"/>
                  <a:pt x="11514" y="12984"/>
                </a:cubicBezTo>
                <a:cubicBezTo>
                  <a:pt x="11559" y="12984"/>
                  <a:pt x="11608" y="12989"/>
                  <a:pt x="11662" y="13000"/>
                </a:cubicBezTo>
                <a:cubicBezTo>
                  <a:pt x="11666" y="13001"/>
                  <a:pt x="11671" y="13002"/>
                  <a:pt x="11675" y="13002"/>
                </a:cubicBezTo>
                <a:cubicBezTo>
                  <a:pt x="11709" y="13002"/>
                  <a:pt x="11747" y="12979"/>
                  <a:pt x="11782" y="12967"/>
                </a:cubicBezTo>
                <a:cubicBezTo>
                  <a:pt x="13380" y="12358"/>
                  <a:pt x="14995" y="11787"/>
                  <a:pt x="16363" y="10709"/>
                </a:cubicBezTo>
                <a:cubicBezTo>
                  <a:pt x="16447" y="10642"/>
                  <a:pt x="16604" y="10601"/>
                  <a:pt x="16525" y="10453"/>
                </a:cubicBezTo>
                <a:cubicBezTo>
                  <a:pt x="16492" y="10392"/>
                  <a:pt x="16446" y="10373"/>
                  <a:pt x="16396" y="10373"/>
                </a:cubicBezTo>
                <a:cubicBezTo>
                  <a:pt x="16336" y="10373"/>
                  <a:pt x="16271" y="10399"/>
                  <a:pt x="16213" y="10417"/>
                </a:cubicBezTo>
                <a:cubicBezTo>
                  <a:pt x="14657" y="10884"/>
                  <a:pt x="13145" y="11447"/>
                  <a:pt x="11788" y="12365"/>
                </a:cubicBezTo>
                <a:cubicBezTo>
                  <a:pt x="11689" y="12431"/>
                  <a:pt x="11592" y="12527"/>
                  <a:pt x="11455" y="12527"/>
                </a:cubicBezTo>
                <a:cubicBezTo>
                  <a:pt x="11448" y="12527"/>
                  <a:pt x="11442" y="12527"/>
                  <a:pt x="11435" y="12526"/>
                </a:cubicBezTo>
                <a:cubicBezTo>
                  <a:pt x="11432" y="12485"/>
                  <a:pt x="11425" y="12463"/>
                  <a:pt x="11432" y="12444"/>
                </a:cubicBezTo>
                <a:cubicBezTo>
                  <a:pt x="11840" y="11375"/>
                  <a:pt x="12249" y="10305"/>
                  <a:pt x="12658" y="9237"/>
                </a:cubicBezTo>
                <a:cubicBezTo>
                  <a:pt x="12688" y="9155"/>
                  <a:pt x="12728" y="9092"/>
                  <a:pt x="12814" y="9051"/>
                </a:cubicBezTo>
                <a:cubicBezTo>
                  <a:pt x="13436" y="8761"/>
                  <a:pt x="13975" y="8337"/>
                  <a:pt x="14523" y="7934"/>
                </a:cubicBezTo>
                <a:cubicBezTo>
                  <a:pt x="15227" y="7421"/>
                  <a:pt x="15939" y="6903"/>
                  <a:pt x="16284" y="6049"/>
                </a:cubicBezTo>
                <a:cubicBezTo>
                  <a:pt x="16325" y="5949"/>
                  <a:pt x="16442" y="5843"/>
                  <a:pt x="16333" y="5737"/>
                </a:cubicBezTo>
                <a:cubicBezTo>
                  <a:pt x="16300" y="5705"/>
                  <a:pt x="16264" y="5693"/>
                  <a:pt x="16226" y="5693"/>
                </a:cubicBezTo>
                <a:cubicBezTo>
                  <a:pt x="16153" y="5693"/>
                  <a:pt x="16076" y="5739"/>
                  <a:pt x="16010" y="5768"/>
                </a:cubicBezTo>
                <a:cubicBezTo>
                  <a:pt x="15732" y="5892"/>
                  <a:pt x="15475" y="6058"/>
                  <a:pt x="15241" y="6255"/>
                </a:cubicBezTo>
                <a:cubicBezTo>
                  <a:pt x="14492" y="6884"/>
                  <a:pt x="13824" y="7600"/>
                  <a:pt x="13182" y="8335"/>
                </a:cubicBezTo>
                <a:cubicBezTo>
                  <a:pt x="13123" y="8402"/>
                  <a:pt x="13081" y="8499"/>
                  <a:pt x="12976" y="8499"/>
                </a:cubicBezTo>
                <a:cubicBezTo>
                  <a:pt x="12965" y="8499"/>
                  <a:pt x="12953" y="8498"/>
                  <a:pt x="12941" y="8496"/>
                </a:cubicBezTo>
                <a:cubicBezTo>
                  <a:pt x="12893" y="8427"/>
                  <a:pt x="12935" y="8372"/>
                  <a:pt x="12956" y="8315"/>
                </a:cubicBezTo>
                <a:cubicBezTo>
                  <a:pt x="13244" y="7548"/>
                  <a:pt x="13540" y="6784"/>
                  <a:pt x="13813" y="6012"/>
                </a:cubicBezTo>
                <a:cubicBezTo>
                  <a:pt x="13900" y="5763"/>
                  <a:pt x="14053" y="5668"/>
                  <a:pt x="14288" y="5578"/>
                </a:cubicBezTo>
                <a:cubicBezTo>
                  <a:pt x="15386" y="5163"/>
                  <a:pt x="16354" y="4562"/>
                  <a:pt x="17034" y="3572"/>
                </a:cubicBezTo>
                <a:cubicBezTo>
                  <a:pt x="17088" y="3496"/>
                  <a:pt x="17180" y="3416"/>
                  <a:pt x="17104" y="3321"/>
                </a:cubicBezTo>
                <a:cubicBezTo>
                  <a:pt x="17077" y="3287"/>
                  <a:pt x="17049" y="3275"/>
                  <a:pt x="17022" y="3275"/>
                </a:cubicBezTo>
                <a:cubicBezTo>
                  <a:pt x="16964" y="3275"/>
                  <a:pt x="16907" y="3332"/>
                  <a:pt x="16855" y="3359"/>
                </a:cubicBezTo>
                <a:cubicBezTo>
                  <a:pt x="15931" y="3839"/>
                  <a:pt x="15021" y="4340"/>
                  <a:pt x="14267" y="5078"/>
                </a:cubicBezTo>
                <a:cubicBezTo>
                  <a:pt x="14235" y="5109"/>
                  <a:pt x="14205" y="5158"/>
                  <a:pt x="14161" y="5158"/>
                </a:cubicBezTo>
                <a:cubicBezTo>
                  <a:pt x="14146" y="5158"/>
                  <a:pt x="14131" y="5154"/>
                  <a:pt x="14113" y="5142"/>
                </a:cubicBezTo>
                <a:cubicBezTo>
                  <a:pt x="14067" y="5111"/>
                  <a:pt x="14071" y="5042"/>
                  <a:pt x="14096" y="4998"/>
                </a:cubicBezTo>
                <a:cubicBezTo>
                  <a:pt x="14352" y="4542"/>
                  <a:pt x="14462" y="4013"/>
                  <a:pt x="14782" y="3592"/>
                </a:cubicBezTo>
                <a:cubicBezTo>
                  <a:pt x="15238" y="2994"/>
                  <a:pt x="15622" y="2355"/>
                  <a:pt x="15866" y="1645"/>
                </a:cubicBezTo>
                <a:cubicBezTo>
                  <a:pt x="16025" y="1175"/>
                  <a:pt x="15962" y="688"/>
                  <a:pt x="15906" y="208"/>
                </a:cubicBezTo>
                <a:cubicBezTo>
                  <a:pt x="15896" y="111"/>
                  <a:pt x="15839" y="31"/>
                  <a:pt x="15733" y="5"/>
                </a:cubicBezTo>
                <a:cubicBezTo>
                  <a:pt x="15718" y="2"/>
                  <a:pt x="15704" y="0"/>
                  <a:pt x="156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 name="Google Shape;574;p26"/>
          <p:cNvGrpSpPr/>
          <p:nvPr/>
        </p:nvGrpSpPr>
        <p:grpSpPr>
          <a:xfrm flipH="1">
            <a:off x="8269546" y="3995722"/>
            <a:ext cx="1074760" cy="1635803"/>
            <a:chOff x="6907167" y="2131273"/>
            <a:chExt cx="979548" cy="1490888"/>
          </a:xfrm>
        </p:grpSpPr>
        <p:sp>
          <p:nvSpPr>
            <p:cNvPr id="575" name="Google Shape;575;p26"/>
            <p:cNvSpPr/>
            <p:nvPr/>
          </p:nvSpPr>
          <p:spPr>
            <a:xfrm>
              <a:off x="6907167" y="2131273"/>
              <a:ext cx="979548" cy="1196229"/>
            </a:xfrm>
            <a:custGeom>
              <a:avLst/>
              <a:gdLst/>
              <a:ahLst/>
              <a:cxnLst/>
              <a:rect l="l" t="t" r="r" b="b"/>
              <a:pathLst>
                <a:path w="17260" h="21078" extrusionOk="0">
                  <a:moveTo>
                    <a:pt x="14836" y="1581"/>
                  </a:moveTo>
                  <a:cubicBezTo>
                    <a:pt x="15083" y="1581"/>
                    <a:pt x="15314" y="1760"/>
                    <a:pt x="15354" y="2001"/>
                  </a:cubicBezTo>
                  <a:cubicBezTo>
                    <a:pt x="15406" y="2297"/>
                    <a:pt x="15135" y="2674"/>
                    <a:pt x="14832" y="2730"/>
                  </a:cubicBezTo>
                  <a:cubicBezTo>
                    <a:pt x="14799" y="2736"/>
                    <a:pt x="14766" y="2739"/>
                    <a:pt x="14735" y="2739"/>
                  </a:cubicBezTo>
                  <a:cubicBezTo>
                    <a:pt x="14494" y="2739"/>
                    <a:pt x="14295" y="2570"/>
                    <a:pt x="14245" y="2307"/>
                  </a:cubicBezTo>
                  <a:cubicBezTo>
                    <a:pt x="14183" y="1985"/>
                    <a:pt x="14420" y="1648"/>
                    <a:pt x="14747" y="1589"/>
                  </a:cubicBezTo>
                  <a:cubicBezTo>
                    <a:pt x="14777" y="1583"/>
                    <a:pt x="14806" y="1581"/>
                    <a:pt x="14836" y="1581"/>
                  </a:cubicBezTo>
                  <a:close/>
                  <a:moveTo>
                    <a:pt x="10638" y="2630"/>
                  </a:moveTo>
                  <a:cubicBezTo>
                    <a:pt x="10971" y="2630"/>
                    <a:pt x="11221" y="2926"/>
                    <a:pt x="11121" y="3255"/>
                  </a:cubicBezTo>
                  <a:cubicBezTo>
                    <a:pt x="10986" y="3700"/>
                    <a:pt x="10686" y="4051"/>
                    <a:pt x="10333" y="4336"/>
                  </a:cubicBezTo>
                  <a:cubicBezTo>
                    <a:pt x="10265" y="4391"/>
                    <a:pt x="10188" y="4415"/>
                    <a:pt x="10112" y="4415"/>
                  </a:cubicBezTo>
                  <a:cubicBezTo>
                    <a:pt x="9914" y="4415"/>
                    <a:pt x="9718" y="4249"/>
                    <a:pt x="9687" y="4017"/>
                  </a:cubicBezTo>
                  <a:cubicBezTo>
                    <a:pt x="9642" y="3686"/>
                    <a:pt x="10114" y="2835"/>
                    <a:pt x="10428" y="2688"/>
                  </a:cubicBezTo>
                  <a:cubicBezTo>
                    <a:pt x="10477" y="2664"/>
                    <a:pt x="10528" y="2648"/>
                    <a:pt x="10560" y="2636"/>
                  </a:cubicBezTo>
                  <a:cubicBezTo>
                    <a:pt x="10587" y="2632"/>
                    <a:pt x="10613" y="2630"/>
                    <a:pt x="10638" y="2630"/>
                  </a:cubicBezTo>
                  <a:close/>
                  <a:moveTo>
                    <a:pt x="8375" y="2901"/>
                  </a:moveTo>
                  <a:cubicBezTo>
                    <a:pt x="8687" y="2901"/>
                    <a:pt x="8913" y="3089"/>
                    <a:pt x="8918" y="3391"/>
                  </a:cubicBezTo>
                  <a:cubicBezTo>
                    <a:pt x="8923" y="4209"/>
                    <a:pt x="8692" y="4964"/>
                    <a:pt x="8153" y="5598"/>
                  </a:cubicBezTo>
                  <a:cubicBezTo>
                    <a:pt x="8006" y="5768"/>
                    <a:pt x="7804" y="5817"/>
                    <a:pt x="7598" y="5817"/>
                  </a:cubicBezTo>
                  <a:cubicBezTo>
                    <a:pt x="7548" y="5817"/>
                    <a:pt x="7498" y="5814"/>
                    <a:pt x="7449" y="5809"/>
                  </a:cubicBezTo>
                  <a:cubicBezTo>
                    <a:pt x="7203" y="5784"/>
                    <a:pt x="7034" y="5608"/>
                    <a:pt x="7066" y="5363"/>
                  </a:cubicBezTo>
                  <a:cubicBezTo>
                    <a:pt x="7165" y="4608"/>
                    <a:pt x="7309" y="3861"/>
                    <a:pt x="7787" y="3231"/>
                  </a:cubicBezTo>
                  <a:cubicBezTo>
                    <a:pt x="7907" y="3070"/>
                    <a:pt x="8063" y="2942"/>
                    <a:pt x="8206" y="2918"/>
                  </a:cubicBezTo>
                  <a:cubicBezTo>
                    <a:pt x="8265" y="2906"/>
                    <a:pt x="8321" y="2901"/>
                    <a:pt x="8375" y="2901"/>
                  </a:cubicBezTo>
                  <a:close/>
                  <a:moveTo>
                    <a:pt x="13074" y="6262"/>
                  </a:moveTo>
                  <a:cubicBezTo>
                    <a:pt x="13216" y="6262"/>
                    <a:pt x="13369" y="6314"/>
                    <a:pt x="13457" y="6487"/>
                  </a:cubicBezTo>
                  <a:cubicBezTo>
                    <a:pt x="13575" y="6707"/>
                    <a:pt x="13520" y="6909"/>
                    <a:pt x="13319" y="7057"/>
                  </a:cubicBezTo>
                  <a:cubicBezTo>
                    <a:pt x="13102" y="7218"/>
                    <a:pt x="12869" y="7359"/>
                    <a:pt x="12606" y="7431"/>
                  </a:cubicBezTo>
                  <a:cubicBezTo>
                    <a:pt x="12534" y="7451"/>
                    <a:pt x="12470" y="7461"/>
                    <a:pt x="12415" y="7461"/>
                  </a:cubicBezTo>
                  <a:cubicBezTo>
                    <a:pt x="12197" y="7461"/>
                    <a:pt x="12116" y="7306"/>
                    <a:pt x="12176" y="7006"/>
                  </a:cubicBezTo>
                  <a:cubicBezTo>
                    <a:pt x="12248" y="6632"/>
                    <a:pt x="12559" y="6338"/>
                    <a:pt x="12997" y="6267"/>
                  </a:cubicBezTo>
                  <a:cubicBezTo>
                    <a:pt x="13022" y="6263"/>
                    <a:pt x="13048" y="6262"/>
                    <a:pt x="13074" y="6262"/>
                  </a:cubicBezTo>
                  <a:close/>
                  <a:moveTo>
                    <a:pt x="3059" y="7277"/>
                  </a:moveTo>
                  <a:cubicBezTo>
                    <a:pt x="3069" y="7277"/>
                    <a:pt x="3079" y="7277"/>
                    <a:pt x="3090" y="7278"/>
                  </a:cubicBezTo>
                  <a:cubicBezTo>
                    <a:pt x="3273" y="7295"/>
                    <a:pt x="3385" y="7408"/>
                    <a:pt x="3435" y="7580"/>
                  </a:cubicBezTo>
                  <a:cubicBezTo>
                    <a:pt x="3540" y="7926"/>
                    <a:pt x="3479" y="8265"/>
                    <a:pt x="3387" y="8601"/>
                  </a:cubicBezTo>
                  <a:cubicBezTo>
                    <a:pt x="3352" y="8730"/>
                    <a:pt x="3246" y="8815"/>
                    <a:pt x="3108" y="8822"/>
                  </a:cubicBezTo>
                  <a:cubicBezTo>
                    <a:pt x="3102" y="8822"/>
                    <a:pt x="3096" y="8823"/>
                    <a:pt x="3090" y="8823"/>
                  </a:cubicBezTo>
                  <a:cubicBezTo>
                    <a:pt x="2958" y="8823"/>
                    <a:pt x="2852" y="8750"/>
                    <a:pt x="2802" y="8632"/>
                  </a:cubicBezTo>
                  <a:cubicBezTo>
                    <a:pt x="2741" y="8482"/>
                    <a:pt x="2710" y="8320"/>
                    <a:pt x="2666" y="8163"/>
                  </a:cubicBezTo>
                  <a:cubicBezTo>
                    <a:pt x="2601" y="7926"/>
                    <a:pt x="2569" y="7697"/>
                    <a:pt x="2730" y="7486"/>
                  </a:cubicBezTo>
                  <a:cubicBezTo>
                    <a:pt x="2816" y="7371"/>
                    <a:pt x="2914" y="7277"/>
                    <a:pt x="3059" y="7277"/>
                  </a:cubicBezTo>
                  <a:close/>
                  <a:moveTo>
                    <a:pt x="6194" y="5620"/>
                  </a:moveTo>
                  <a:cubicBezTo>
                    <a:pt x="6198" y="5620"/>
                    <a:pt x="6202" y="5620"/>
                    <a:pt x="6207" y="5620"/>
                  </a:cubicBezTo>
                  <a:cubicBezTo>
                    <a:pt x="6505" y="5626"/>
                    <a:pt x="6675" y="5878"/>
                    <a:pt x="6807" y="6636"/>
                  </a:cubicBezTo>
                  <a:cubicBezTo>
                    <a:pt x="6849" y="6907"/>
                    <a:pt x="6778" y="7415"/>
                    <a:pt x="6622" y="7901"/>
                  </a:cubicBezTo>
                  <a:cubicBezTo>
                    <a:pt x="6476" y="8351"/>
                    <a:pt x="6270" y="8780"/>
                    <a:pt x="6088" y="9217"/>
                  </a:cubicBezTo>
                  <a:cubicBezTo>
                    <a:pt x="6038" y="9336"/>
                    <a:pt x="5963" y="9443"/>
                    <a:pt x="5854" y="9514"/>
                  </a:cubicBezTo>
                  <a:cubicBezTo>
                    <a:pt x="5700" y="9614"/>
                    <a:pt x="5542" y="9732"/>
                    <a:pt x="5364" y="9732"/>
                  </a:cubicBezTo>
                  <a:cubicBezTo>
                    <a:pt x="5297" y="9732"/>
                    <a:pt x="5227" y="9715"/>
                    <a:pt x="5154" y="9674"/>
                  </a:cubicBezTo>
                  <a:cubicBezTo>
                    <a:pt x="4910" y="9542"/>
                    <a:pt x="4896" y="9302"/>
                    <a:pt x="4921" y="9052"/>
                  </a:cubicBezTo>
                  <a:cubicBezTo>
                    <a:pt x="5017" y="8088"/>
                    <a:pt x="5147" y="7134"/>
                    <a:pt x="5531" y="6234"/>
                  </a:cubicBezTo>
                  <a:cubicBezTo>
                    <a:pt x="5661" y="5934"/>
                    <a:pt x="5797" y="5620"/>
                    <a:pt x="6194" y="5620"/>
                  </a:cubicBezTo>
                  <a:close/>
                  <a:moveTo>
                    <a:pt x="12535" y="8460"/>
                  </a:moveTo>
                  <a:cubicBezTo>
                    <a:pt x="12575" y="8460"/>
                    <a:pt x="12616" y="8461"/>
                    <a:pt x="12657" y="8464"/>
                  </a:cubicBezTo>
                  <a:cubicBezTo>
                    <a:pt x="12908" y="8482"/>
                    <a:pt x="13117" y="8598"/>
                    <a:pt x="13194" y="8853"/>
                  </a:cubicBezTo>
                  <a:cubicBezTo>
                    <a:pt x="13263" y="9085"/>
                    <a:pt x="13167" y="9285"/>
                    <a:pt x="12995" y="9437"/>
                  </a:cubicBezTo>
                  <a:cubicBezTo>
                    <a:pt x="12571" y="9811"/>
                    <a:pt x="12098" y="10113"/>
                    <a:pt x="11572" y="10325"/>
                  </a:cubicBezTo>
                  <a:cubicBezTo>
                    <a:pt x="11169" y="10489"/>
                    <a:pt x="10768" y="10657"/>
                    <a:pt x="10363" y="10810"/>
                  </a:cubicBezTo>
                  <a:cubicBezTo>
                    <a:pt x="10210" y="10867"/>
                    <a:pt x="10047" y="10911"/>
                    <a:pt x="9889" y="10913"/>
                  </a:cubicBezTo>
                  <a:cubicBezTo>
                    <a:pt x="9882" y="10914"/>
                    <a:pt x="9875" y="10914"/>
                    <a:pt x="9869" y="10914"/>
                  </a:cubicBezTo>
                  <a:cubicBezTo>
                    <a:pt x="9397" y="10914"/>
                    <a:pt x="9169" y="10514"/>
                    <a:pt x="9405" y="10099"/>
                  </a:cubicBezTo>
                  <a:cubicBezTo>
                    <a:pt x="9458" y="10006"/>
                    <a:pt x="9523" y="9910"/>
                    <a:pt x="9606" y="9845"/>
                  </a:cubicBezTo>
                  <a:cubicBezTo>
                    <a:pt x="10351" y="9265"/>
                    <a:pt x="11118" y="8721"/>
                    <a:pt x="12179" y="8478"/>
                  </a:cubicBezTo>
                  <a:cubicBezTo>
                    <a:pt x="12244" y="8477"/>
                    <a:pt x="12382" y="8460"/>
                    <a:pt x="12535" y="8460"/>
                  </a:cubicBezTo>
                  <a:close/>
                  <a:moveTo>
                    <a:pt x="9415" y="12204"/>
                  </a:moveTo>
                  <a:cubicBezTo>
                    <a:pt x="9778" y="12204"/>
                    <a:pt x="10019" y="12327"/>
                    <a:pt x="10136" y="12553"/>
                  </a:cubicBezTo>
                  <a:cubicBezTo>
                    <a:pt x="10287" y="12851"/>
                    <a:pt x="10136" y="13197"/>
                    <a:pt x="9680" y="13559"/>
                  </a:cubicBezTo>
                  <a:cubicBezTo>
                    <a:pt x="9247" y="13908"/>
                    <a:pt x="8748" y="14120"/>
                    <a:pt x="8212" y="14249"/>
                  </a:cubicBezTo>
                  <a:cubicBezTo>
                    <a:pt x="8089" y="14279"/>
                    <a:pt x="7964" y="14304"/>
                    <a:pt x="7838" y="14320"/>
                  </a:cubicBezTo>
                  <a:cubicBezTo>
                    <a:pt x="7723" y="14336"/>
                    <a:pt x="7653" y="14500"/>
                    <a:pt x="7545" y="14500"/>
                  </a:cubicBezTo>
                  <a:cubicBezTo>
                    <a:pt x="7520" y="14500"/>
                    <a:pt x="7494" y="14491"/>
                    <a:pt x="7464" y="14471"/>
                  </a:cubicBezTo>
                  <a:cubicBezTo>
                    <a:pt x="7288" y="14347"/>
                    <a:pt x="7130" y="14189"/>
                    <a:pt x="6993" y="14021"/>
                  </a:cubicBezTo>
                  <a:cubicBezTo>
                    <a:pt x="6802" y="13788"/>
                    <a:pt x="6845" y="13541"/>
                    <a:pt x="7102" y="13238"/>
                  </a:cubicBezTo>
                  <a:cubicBezTo>
                    <a:pt x="7182" y="13142"/>
                    <a:pt x="7279" y="13054"/>
                    <a:pt x="7384" y="12985"/>
                  </a:cubicBezTo>
                  <a:cubicBezTo>
                    <a:pt x="7903" y="12645"/>
                    <a:pt x="8468" y="12399"/>
                    <a:pt x="8978" y="12253"/>
                  </a:cubicBezTo>
                  <a:cubicBezTo>
                    <a:pt x="9139" y="12220"/>
                    <a:pt x="9285" y="12204"/>
                    <a:pt x="9415" y="12204"/>
                  </a:cubicBezTo>
                  <a:close/>
                  <a:moveTo>
                    <a:pt x="2662" y="10266"/>
                  </a:moveTo>
                  <a:cubicBezTo>
                    <a:pt x="2673" y="10266"/>
                    <a:pt x="2684" y="10266"/>
                    <a:pt x="2694" y="10267"/>
                  </a:cubicBezTo>
                  <a:cubicBezTo>
                    <a:pt x="2940" y="10284"/>
                    <a:pt x="3081" y="10439"/>
                    <a:pt x="3166" y="10662"/>
                  </a:cubicBezTo>
                  <a:cubicBezTo>
                    <a:pt x="3272" y="10940"/>
                    <a:pt x="3263" y="11235"/>
                    <a:pt x="3267" y="11523"/>
                  </a:cubicBezTo>
                  <a:cubicBezTo>
                    <a:pt x="3287" y="12487"/>
                    <a:pt x="3081" y="13437"/>
                    <a:pt x="3035" y="14398"/>
                  </a:cubicBezTo>
                  <a:cubicBezTo>
                    <a:pt x="3025" y="14621"/>
                    <a:pt x="2925" y="14835"/>
                    <a:pt x="2656" y="14862"/>
                  </a:cubicBezTo>
                  <a:cubicBezTo>
                    <a:pt x="2641" y="14863"/>
                    <a:pt x="2626" y="14864"/>
                    <a:pt x="2611" y="14864"/>
                  </a:cubicBezTo>
                  <a:cubicBezTo>
                    <a:pt x="2407" y="14864"/>
                    <a:pt x="2292" y="14722"/>
                    <a:pt x="2206" y="14537"/>
                  </a:cubicBezTo>
                  <a:cubicBezTo>
                    <a:pt x="2129" y="14369"/>
                    <a:pt x="2072" y="14199"/>
                    <a:pt x="2044" y="14019"/>
                  </a:cubicBezTo>
                  <a:cubicBezTo>
                    <a:pt x="1982" y="13153"/>
                    <a:pt x="1798" y="12288"/>
                    <a:pt x="1979" y="11419"/>
                  </a:cubicBezTo>
                  <a:cubicBezTo>
                    <a:pt x="2037" y="11132"/>
                    <a:pt x="2092" y="10847"/>
                    <a:pt x="2230" y="10587"/>
                  </a:cubicBezTo>
                  <a:cubicBezTo>
                    <a:pt x="2324" y="10413"/>
                    <a:pt x="2451" y="10266"/>
                    <a:pt x="2662" y="10266"/>
                  </a:cubicBezTo>
                  <a:close/>
                  <a:moveTo>
                    <a:pt x="10846" y="15102"/>
                  </a:moveTo>
                  <a:cubicBezTo>
                    <a:pt x="10904" y="15102"/>
                    <a:pt x="10962" y="15103"/>
                    <a:pt x="11020" y="15106"/>
                  </a:cubicBezTo>
                  <a:cubicBezTo>
                    <a:pt x="11396" y="15123"/>
                    <a:pt x="11768" y="15198"/>
                    <a:pt x="11908" y="15610"/>
                  </a:cubicBezTo>
                  <a:cubicBezTo>
                    <a:pt x="12038" y="15999"/>
                    <a:pt x="11883" y="16337"/>
                    <a:pt x="11585" y="16585"/>
                  </a:cubicBezTo>
                  <a:cubicBezTo>
                    <a:pt x="10883" y="17175"/>
                    <a:pt x="10116" y="17667"/>
                    <a:pt x="9241" y="17949"/>
                  </a:cubicBezTo>
                  <a:cubicBezTo>
                    <a:pt x="8827" y="18084"/>
                    <a:pt x="8418" y="18250"/>
                    <a:pt x="7958" y="18281"/>
                  </a:cubicBezTo>
                  <a:cubicBezTo>
                    <a:pt x="7775" y="18344"/>
                    <a:pt x="7592" y="18375"/>
                    <a:pt x="7411" y="18375"/>
                  </a:cubicBezTo>
                  <a:cubicBezTo>
                    <a:pt x="7123" y="18375"/>
                    <a:pt x="6837" y="18299"/>
                    <a:pt x="6551" y="18157"/>
                  </a:cubicBezTo>
                  <a:cubicBezTo>
                    <a:pt x="5937" y="17852"/>
                    <a:pt x="5839" y="17329"/>
                    <a:pt x="6342" y="16852"/>
                  </a:cubicBezTo>
                  <a:cubicBezTo>
                    <a:pt x="6661" y="16550"/>
                    <a:pt x="7032" y="16315"/>
                    <a:pt x="7429" y="16126"/>
                  </a:cubicBezTo>
                  <a:cubicBezTo>
                    <a:pt x="8168" y="15772"/>
                    <a:pt x="8937" y="15494"/>
                    <a:pt x="9723" y="15264"/>
                  </a:cubicBezTo>
                  <a:cubicBezTo>
                    <a:pt x="10091" y="15158"/>
                    <a:pt x="10466" y="15102"/>
                    <a:pt x="10846" y="15102"/>
                  </a:cubicBezTo>
                  <a:close/>
                  <a:moveTo>
                    <a:pt x="14645" y="1"/>
                  </a:moveTo>
                  <a:cubicBezTo>
                    <a:pt x="13083" y="1"/>
                    <a:pt x="11538" y="218"/>
                    <a:pt x="9997" y="498"/>
                  </a:cubicBezTo>
                  <a:cubicBezTo>
                    <a:pt x="9172" y="667"/>
                    <a:pt x="8394" y="982"/>
                    <a:pt x="7597" y="1244"/>
                  </a:cubicBezTo>
                  <a:cubicBezTo>
                    <a:pt x="6143" y="1718"/>
                    <a:pt x="4820" y="2421"/>
                    <a:pt x="3606" y="3341"/>
                  </a:cubicBezTo>
                  <a:cubicBezTo>
                    <a:pt x="1996" y="4565"/>
                    <a:pt x="904" y="6148"/>
                    <a:pt x="439" y="8114"/>
                  </a:cubicBezTo>
                  <a:cubicBezTo>
                    <a:pt x="1" y="9971"/>
                    <a:pt x="133" y="11839"/>
                    <a:pt x="616" y="13676"/>
                  </a:cubicBezTo>
                  <a:cubicBezTo>
                    <a:pt x="960" y="14980"/>
                    <a:pt x="1475" y="16228"/>
                    <a:pt x="2013" y="17458"/>
                  </a:cubicBezTo>
                  <a:cubicBezTo>
                    <a:pt x="2661" y="18939"/>
                    <a:pt x="3709" y="20042"/>
                    <a:pt x="5281" y="20557"/>
                  </a:cubicBezTo>
                  <a:cubicBezTo>
                    <a:pt x="6298" y="20891"/>
                    <a:pt x="7307" y="21077"/>
                    <a:pt x="8306" y="21077"/>
                  </a:cubicBezTo>
                  <a:cubicBezTo>
                    <a:pt x="9557" y="21077"/>
                    <a:pt x="10789" y="20785"/>
                    <a:pt x="11994" y="20124"/>
                  </a:cubicBezTo>
                  <a:cubicBezTo>
                    <a:pt x="13821" y="19121"/>
                    <a:pt x="15241" y="17741"/>
                    <a:pt x="15965" y="15734"/>
                  </a:cubicBezTo>
                  <a:cubicBezTo>
                    <a:pt x="16419" y="14472"/>
                    <a:pt x="16709" y="13181"/>
                    <a:pt x="16613" y="11832"/>
                  </a:cubicBezTo>
                  <a:cubicBezTo>
                    <a:pt x="16503" y="10308"/>
                    <a:pt x="16213" y="8805"/>
                    <a:pt x="16074" y="7284"/>
                  </a:cubicBezTo>
                  <a:cubicBezTo>
                    <a:pt x="15959" y="6039"/>
                    <a:pt x="15975" y="4816"/>
                    <a:pt x="16363" y="3616"/>
                  </a:cubicBezTo>
                  <a:cubicBezTo>
                    <a:pt x="16616" y="2839"/>
                    <a:pt x="16734" y="2025"/>
                    <a:pt x="17047" y="1260"/>
                  </a:cubicBezTo>
                  <a:cubicBezTo>
                    <a:pt x="17259" y="749"/>
                    <a:pt x="17052" y="383"/>
                    <a:pt x="16539" y="172"/>
                  </a:cubicBezTo>
                  <a:cubicBezTo>
                    <a:pt x="16387" y="108"/>
                    <a:pt x="16229" y="80"/>
                    <a:pt x="16064" y="65"/>
                  </a:cubicBezTo>
                  <a:cubicBezTo>
                    <a:pt x="15589" y="21"/>
                    <a:pt x="15116" y="1"/>
                    <a:pt x="14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6"/>
            <p:cNvSpPr/>
            <p:nvPr/>
          </p:nvSpPr>
          <p:spPr>
            <a:xfrm>
              <a:off x="7096833" y="2187117"/>
              <a:ext cx="610203" cy="1435044"/>
            </a:xfrm>
            <a:custGeom>
              <a:avLst/>
              <a:gdLst/>
              <a:ahLst/>
              <a:cxnLst/>
              <a:rect l="l" t="t" r="r" b="b"/>
              <a:pathLst>
                <a:path w="10752" h="25286" fill="none" extrusionOk="0">
                  <a:moveTo>
                    <a:pt x="10752" y="1"/>
                  </a:moveTo>
                  <a:cubicBezTo>
                    <a:pt x="3879" y="6406"/>
                    <a:pt x="0" y="15900"/>
                    <a:pt x="422" y="25286"/>
                  </a:cubicBezTo>
                </a:path>
              </a:pathLst>
            </a:custGeom>
            <a:noFill/>
            <a:ln w="17500" cap="rnd" cmpd="sng">
              <a:solidFill>
                <a:srgbClr val="2F78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4000"/>
              <a:buFont typeface="Luckiest Guy"/>
              <a:buNone/>
              <a:defRPr sz="4000">
                <a:solidFill>
                  <a:schemeClr val="lt2"/>
                </a:solidFill>
                <a:latin typeface="Luckiest Guy"/>
                <a:ea typeface="Luckiest Guy"/>
                <a:cs typeface="Luckiest Guy"/>
                <a:sym typeface="Luckiest Guy"/>
              </a:defRPr>
            </a:lvl1pPr>
            <a:lvl2pPr lvl="1" rtl="0">
              <a:spcBef>
                <a:spcPts val="0"/>
              </a:spcBef>
              <a:spcAft>
                <a:spcPts val="0"/>
              </a:spcAft>
              <a:buClr>
                <a:schemeClr val="lt2"/>
              </a:buClr>
              <a:buSzPts val="4000"/>
              <a:buFont typeface="Luckiest Guy"/>
              <a:buNone/>
              <a:defRPr sz="4000">
                <a:solidFill>
                  <a:schemeClr val="lt2"/>
                </a:solidFill>
                <a:latin typeface="Luckiest Guy"/>
                <a:ea typeface="Luckiest Guy"/>
                <a:cs typeface="Luckiest Guy"/>
                <a:sym typeface="Luckiest Guy"/>
              </a:defRPr>
            </a:lvl2pPr>
            <a:lvl3pPr lvl="2" rtl="0">
              <a:spcBef>
                <a:spcPts val="0"/>
              </a:spcBef>
              <a:spcAft>
                <a:spcPts val="0"/>
              </a:spcAft>
              <a:buClr>
                <a:schemeClr val="lt2"/>
              </a:buClr>
              <a:buSzPts val="4000"/>
              <a:buFont typeface="Luckiest Guy"/>
              <a:buNone/>
              <a:defRPr sz="4000">
                <a:solidFill>
                  <a:schemeClr val="lt2"/>
                </a:solidFill>
                <a:latin typeface="Luckiest Guy"/>
                <a:ea typeface="Luckiest Guy"/>
                <a:cs typeface="Luckiest Guy"/>
                <a:sym typeface="Luckiest Guy"/>
              </a:defRPr>
            </a:lvl3pPr>
            <a:lvl4pPr lvl="3" rtl="0">
              <a:spcBef>
                <a:spcPts val="0"/>
              </a:spcBef>
              <a:spcAft>
                <a:spcPts val="0"/>
              </a:spcAft>
              <a:buClr>
                <a:schemeClr val="lt2"/>
              </a:buClr>
              <a:buSzPts val="4000"/>
              <a:buFont typeface="Luckiest Guy"/>
              <a:buNone/>
              <a:defRPr sz="4000">
                <a:solidFill>
                  <a:schemeClr val="lt2"/>
                </a:solidFill>
                <a:latin typeface="Luckiest Guy"/>
                <a:ea typeface="Luckiest Guy"/>
                <a:cs typeface="Luckiest Guy"/>
                <a:sym typeface="Luckiest Guy"/>
              </a:defRPr>
            </a:lvl4pPr>
            <a:lvl5pPr lvl="4" rtl="0">
              <a:spcBef>
                <a:spcPts val="0"/>
              </a:spcBef>
              <a:spcAft>
                <a:spcPts val="0"/>
              </a:spcAft>
              <a:buClr>
                <a:schemeClr val="lt2"/>
              </a:buClr>
              <a:buSzPts val="4000"/>
              <a:buFont typeface="Luckiest Guy"/>
              <a:buNone/>
              <a:defRPr sz="4000">
                <a:solidFill>
                  <a:schemeClr val="lt2"/>
                </a:solidFill>
                <a:latin typeface="Luckiest Guy"/>
                <a:ea typeface="Luckiest Guy"/>
                <a:cs typeface="Luckiest Guy"/>
                <a:sym typeface="Luckiest Guy"/>
              </a:defRPr>
            </a:lvl5pPr>
            <a:lvl6pPr lvl="5" rtl="0">
              <a:spcBef>
                <a:spcPts val="0"/>
              </a:spcBef>
              <a:spcAft>
                <a:spcPts val="0"/>
              </a:spcAft>
              <a:buClr>
                <a:schemeClr val="lt2"/>
              </a:buClr>
              <a:buSzPts val="4000"/>
              <a:buFont typeface="Luckiest Guy"/>
              <a:buNone/>
              <a:defRPr sz="4000">
                <a:solidFill>
                  <a:schemeClr val="lt2"/>
                </a:solidFill>
                <a:latin typeface="Luckiest Guy"/>
                <a:ea typeface="Luckiest Guy"/>
                <a:cs typeface="Luckiest Guy"/>
                <a:sym typeface="Luckiest Guy"/>
              </a:defRPr>
            </a:lvl6pPr>
            <a:lvl7pPr lvl="6" rtl="0">
              <a:spcBef>
                <a:spcPts val="0"/>
              </a:spcBef>
              <a:spcAft>
                <a:spcPts val="0"/>
              </a:spcAft>
              <a:buClr>
                <a:schemeClr val="lt2"/>
              </a:buClr>
              <a:buSzPts val="4000"/>
              <a:buFont typeface="Luckiest Guy"/>
              <a:buNone/>
              <a:defRPr sz="4000">
                <a:solidFill>
                  <a:schemeClr val="lt2"/>
                </a:solidFill>
                <a:latin typeface="Luckiest Guy"/>
                <a:ea typeface="Luckiest Guy"/>
                <a:cs typeface="Luckiest Guy"/>
                <a:sym typeface="Luckiest Guy"/>
              </a:defRPr>
            </a:lvl7pPr>
            <a:lvl8pPr lvl="7" rtl="0">
              <a:spcBef>
                <a:spcPts val="0"/>
              </a:spcBef>
              <a:spcAft>
                <a:spcPts val="0"/>
              </a:spcAft>
              <a:buClr>
                <a:schemeClr val="lt2"/>
              </a:buClr>
              <a:buSzPts val="4000"/>
              <a:buFont typeface="Luckiest Guy"/>
              <a:buNone/>
              <a:defRPr sz="4000">
                <a:solidFill>
                  <a:schemeClr val="lt2"/>
                </a:solidFill>
                <a:latin typeface="Luckiest Guy"/>
                <a:ea typeface="Luckiest Guy"/>
                <a:cs typeface="Luckiest Guy"/>
                <a:sym typeface="Luckiest Guy"/>
              </a:defRPr>
            </a:lvl8pPr>
            <a:lvl9pPr lvl="8" rtl="0">
              <a:spcBef>
                <a:spcPts val="0"/>
              </a:spcBef>
              <a:spcAft>
                <a:spcPts val="0"/>
              </a:spcAft>
              <a:buClr>
                <a:schemeClr val="lt2"/>
              </a:buClr>
              <a:buSzPts val="4000"/>
              <a:buFont typeface="Luckiest Guy"/>
              <a:buNone/>
              <a:defRPr sz="4000">
                <a:solidFill>
                  <a:schemeClr val="lt2"/>
                </a:solidFill>
                <a:latin typeface="Luckiest Guy"/>
                <a:ea typeface="Luckiest Guy"/>
                <a:cs typeface="Luckiest Guy"/>
                <a:sym typeface="Luckiest Gu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Baloo Da 2 Medium"/>
              <a:buChar char="●"/>
              <a:defRPr>
                <a:solidFill>
                  <a:schemeClr val="dk1"/>
                </a:solidFill>
                <a:latin typeface="Baloo Da 2 Medium"/>
                <a:ea typeface="Baloo Da 2 Medium"/>
                <a:cs typeface="Baloo Da 2 Medium"/>
                <a:sym typeface="Baloo Da 2 Medium"/>
              </a:defRPr>
            </a:lvl1pPr>
            <a:lvl2pPr marL="914400" lvl="1" indent="-317500">
              <a:lnSpc>
                <a:spcPct val="100000"/>
              </a:lnSpc>
              <a:spcBef>
                <a:spcPts val="0"/>
              </a:spcBef>
              <a:spcAft>
                <a:spcPts val="0"/>
              </a:spcAft>
              <a:buClr>
                <a:schemeClr val="dk1"/>
              </a:buClr>
              <a:buSzPts val="1400"/>
              <a:buFont typeface="Baloo Da 2 Medium"/>
              <a:buChar char="○"/>
              <a:defRPr>
                <a:solidFill>
                  <a:schemeClr val="dk1"/>
                </a:solidFill>
                <a:latin typeface="Baloo Da 2 Medium"/>
                <a:ea typeface="Baloo Da 2 Medium"/>
                <a:cs typeface="Baloo Da 2 Medium"/>
                <a:sym typeface="Baloo Da 2 Medium"/>
              </a:defRPr>
            </a:lvl2pPr>
            <a:lvl3pPr marL="1371600" lvl="2" indent="-317500">
              <a:lnSpc>
                <a:spcPct val="100000"/>
              </a:lnSpc>
              <a:spcBef>
                <a:spcPts val="0"/>
              </a:spcBef>
              <a:spcAft>
                <a:spcPts val="0"/>
              </a:spcAft>
              <a:buClr>
                <a:schemeClr val="dk1"/>
              </a:buClr>
              <a:buSzPts val="1400"/>
              <a:buFont typeface="Baloo Da 2 Medium"/>
              <a:buChar char="■"/>
              <a:defRPr>
                <a:solidFill>
                  <a:schemeClr val="dk1"/>
                </a:solidFill>
                <a:latin typeface="Baloo Da 2 Medium"/>
                <a:ea typeface="Baloo Da 2 Medium"/>
                <a:cs typeface="Baloo Da 2 Medium"/>
                <a:sym typeface="Baloo Da 2 Medium"/>
              </a:defRPr>
            </a:lvl3pPr>
            <a:lvl4pPr marL="1828800" lvl="3" indent="-317500">
              <a:lnSpc>
                <a:spcPct val="100000"/>
              </a:lnSpc>
              <a:spcBef>
                <a:spcPts val="0"/>
              </a:spcBef>
              <a:spcAft>
                <a:spcPts val="0"/>
              </a:spcAft>
              <a:buClr>
                <a:schemeClr val="dk1"/>
              </a:buClr>
              <a:buSzPts val="1400"/>
              <a:buFont typeface="Baloo Da 2 Medium"/>
              <a:buChar char="●"/>
              <a:defRPr>
                <a:solidFill>
                  <a:schemeClr val="dk1"/>
                </a:solidFill>
                <a:latin typeface="Baloo Da 2 Medium"/>
                <a:ea typeface="Baloo Da 2 Medium"/>
                <a:cs typeface="Baloo Da 2 Medium"/>
                <a:sym typeface="Baloo Da 2 Medium"/>
              </a:defRPr>
            </a:lvl4pPr>
            <a:lvl5pPr marL="2286000" lvl="4" indent="-317500">
              <a:lnSpc>
                <a:spcPct val="100000"/>
              </a:lnSpc>
              <a:spcBef>
                <a:spcPts val="0"/>
              </a:spcBef>
              <a:spcAft>
                <a:spcPts val="0"/>
              </a:spcAft>
              <a:buClr>
                <a:schemeClr val="dk1"/>
              </a:buClr>
              <a:buSzPts val="1400"/>
              <a:buFont typeface="Baloo Da 2 Medium"/>
              <a:buChar char="○"/>
              <a:defRPr>
                <a:solidFill>
                  <a:schemeClr val="dk1"/>
                </a:solidFill>
                <a:latin typeface="Baloo Da 2 Medium"/>
                <a:ea typeface="Baloo Da 2 Medium"/>
                <a:cs typeface="Baloo Da 2 Medium"/>
                <a:sym typeface="Baloo Da 2 Medium"/>
              </a:defRPr>
            </a:lvl5pPr>
            <a:lvl6pPr marL="2743200" lvl="5" indent="-317500">
              <a:lnSpc>
                <a:spcPct val="100000"/>
              </a:lnSpc>
              <a:spcBef>
                <a:spcPts val="0"/>
              </a:spcBef>
              <a:spcAft>
                <a:spcPts val="0"/>
              </a:spcAft>
              <a:buClr>
                <a:schemeClr val="dk1"/>
              </a:buClr>
              <a:buSzPts val="1400"/>
              <a:buFont typeface="Baloo Da 2 Medium"/>
              <a:buChar char="■"/>
              <a:defRPr>
                <a:solidFill>
                  <a:schemeClr val="dk1"/>
                </a:solidFill>
                <a:latin typeface="Baloo Da 2 Medium"/>
                <a:ea typeface="Baloo Da 2 Medium"/>
                <a:cs typeface="Baloo Da 2 Medium"/>
                <a:sym typeface="Baloo Da 2 Medium"/>
              </a:defRPr>
            </a:lvl6pPr>
            <a:lvl7pPr marL="3200400" lvl="6" indent="-317500">
              <a:lnSpc>
                <a:spcPct val="100000"/>
              </a:lnSpc>
              <a:spcBef>
                <a:spcPts val="0"/>
              </a:spcBef>
              <a:spcAft>
                <a:spcPts val="0"/>
              </a:spcAft>
              <a:buClr>
                <a:schemeClr val="dk1"/>
              </a:buClr>
              <a:buSzPts val="1400"/>
              <a:buFont typeface="Baloo Da 2 Medium"/>
              <a:buChar char="●"/>
              <a:defRPr>
                <a:solidFill>
                  <a:schemeClr val="dk1"/>
                </a:solidFill>
                <a:latin typeface="Baloo Da 2 Medium"/>
                <a:ea typeface="Baloo Da 2 Medium"/>
                <a:cs typeface="Baloo Da 2 Medium"/>
                <a:sym typeface="Baloo Da 2 Medium"/>
              </a:defRPr>
            </a:lvl7pPr>
            <a:lvl8pPr marL="3657600" lvl="7" indent="-317500">
              <a:lnSpc>
                <a:spcPct val="100000"/>
              </a:lnSpc>
              <a:spcBef>
                <a:spcPts val="0"/>
              </a:spcBef>
              <a:spcAft>
                <a:spcPts val="0"/>
              </a:spcAft>
              <a:buClr>
                <a:schemeClr val="dk1"/>
              </a:buClr>
              <a:buSzPts val="1400"/>
              <a:buFont typeface="Baloo Da 2 Medium"/>
              <a:buChar char="○"/>
              <a:defRPr>
                <a:solidFill>
                  <a:schemeClr val="dk1"/>
                </a:solidFill>
                <a:latin typeface="Baloo Da 2 Medium"/>
                <a:ea typeface="Baloo Da 2 Medium"/>
                <a:cs typeface="Baloo Da 2 Medium"/>
                <a:sym typeface="Baloo Da 2 Medium"/>
              </a:defRPr>
            </a:lvl8pPr>
            <a:lvl9pPr marL="4114800" lvl="8" indent="-317500">
              <a:lnSpc>
                <a:spcPct val="100000"/>
              </a:lnSpc>
              <a:spcBef>
                <a:spcPts val="0"/>
              </a:spcBef>
              <a:spcAft>
                <a:spcPts val="0"/>
              </a:spcAft>
              <a:buClr>
                <a:schemeClr val="dk1"/>
              </a:buClr>
              <a:buSzPts val="1400"/>
              <a:buFont typeface="Baloo Da 2 Medium"/>
              <a:buChar char="■"/>
              <a:defRPr>
                <a:solidFill>
                  <a:schemeClr val="dk1"/>
                </a:solidFill>
                <a:latin typeface="Baloo Da 2 Medium"/>
                <a:ea typeface="Baloo Da 2 Medium"/>
                <a:cs typeface="Baloo Da 2 Medium"/>
                <a:sym typeface="Baloo Da 2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59" r:id="rId6"/>
    <p:sldLayoutId id="2147483660" r:id="rId7"/>
    <p:sldLayoutId id="2147483661" r:id="rId8"/>
    <p:sldLayoutId id="2147483672" r:id="rId9"/>
    <p:sldLayoutId id="2147483679" r:id="rId10"/>
    <p:sldLayoutId id="214748368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https://mawsoaschool.net/2015/12/2901693310995043576.html" TargetMode="External"/><Relationship Id="rId2" Type="http://schemas.openxmlformats.org/officeDocument/2006/relationships/hyperlink" Target="https://encysco.blogspot.com/2015/01/1_1.html#gsc.tab=0" TargetMode="External"/><Relationship Id="rId1" Type="http://schemas.openxmlformats.org/officeDocument/2006/relationships/slideLayout" Target="../slideLayouts/slideLayout9.xml"/><Relationship Id="rId4" Type="http://schemas.openxmlformats.org/officeDocument/2006/relationships/hyperlink" Target="https://histoiregeokelibiatunisie.blogspot.com/2010/12/9_01.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grpSp>
        <p:nvGrpSpPr>
          <p:cNvPr id="844" name="Google Shape;844;p40"/>
          <p:cNvGrpSpPr/>
          <p:nvPr/>
        </p:nvGrpSpPr>
        <p:grpSpPr>
          <a:xfrm flipH="1">
            <a:off x="9417039" y="186774"/>
            <a:ext cx="4027170" cy="1202085"/>
            <a:chOff x="1014800" y="301825"/>
            <a:chExt cx="3542861" cy="1057521"/>
          </a:xfrm>
        </p:grpSpPr>
        <p:sp>
          <p:nvSpPr>
            <p:cNvPr id="845" name="Google Shape;845;p40"/>
            <p:cNvSpPr/>
            <p:nvPr/>
          </p:nvSpPr>
          <p:spPr>
            <a:xfrm>
              <a:off x="1015013" y="656177"/>
              <a:ext cx="3542648" cy="703170"/>
            </a:xfrm>
            <a:custGeom>
              <a:avLst/>
              <a:gdLst/>
              <a:ahLst/>
              <a:cxnLst/>
              <a:rect l="l" t="t" r="r" b="b"/>
              <a:pathLst>
                <a:path w="16656" h="3306" extrusionOk="0">
                  <a:moveTo>
                    <a:pt x="16321" y="494"/>
                  </a:moveTo>
                  <a:cubicBezTo>
                    <a:pt x="16295" y="494"/>
                    <a:pt x="16268" y="495"/>
                    <a:pt x="16239" y="496"/>
                  </a:cubicBezTo>
                  <a:cubicBezTo>
                    <a:pt x="15961" y="514"/>
                    <a:pt x="15823" y="585"/>
                    <a:pt x="15823" y="706"/>
                  </a:cubicBezTo>
                  <a:cubicBezTo>
                    <a:pt x="15823" y="763"/>
                    <a:pt x="15838" y="807"/>
                    <a:pt x="15872" y="836"/>
                  </a:cubicBezTo>
                  <a:cubicBezTo>
                    <a:pt x="15937" y="888"/>
                    <a:pt x="16059" y="912"/>
                    <a:pt x="16235" y="912"/>
                  </a:cubicBezTo>
                  <a:cubicBezTo>
                    <a:pt x="16370" y="911"/>
                    <a:pt x="16480" y="883"/>
                    <a:pt x="16561" y="826"/>
                  </a:cubicBezTo>
                  <a:cubicBezTo>
                    <a:pt x="16624" y="778"/>
                    <a:pt x="16655" y="728"/>
                    <a:pt x="16655" y="674"/>
                  </a:cubicBezTo>
                  <a:cubicBezTo>
                    <a:pt x="16655" y="554"/>
                    <a:pt x="16543" y="494"/>
                    <a:pt x="16321" y="494"/>
                  </a:cubicBezTo>
                  <a:close/>
                  <a:moveTo>
                    <a:pt x="14896" y="544"/>
                  </a:moveTo>
                  <a:cubicBezTo>
                    <a:pt x="14766" y="544"/>
                    <a:pt x="14656" y="572"/>
                    <a:pt x="14570" y="629"/>
                  </a:cubicBezTo>
                  <a:cubicBezTo>
                    <a:pt x="14489" y="681"/>
                    <a:pt x="14450" y="750"/>
                    <a:pt x="14450" y="835"/>
                  </a:cubicBezTo>
                  <a:cubicBezTo>
                    <a:pt x="14450" y="883"/>
                    <a:pt x="14458" y="917"/>
                    <a:pt x="14477" y="934"/>
                  </a:cubicBezTo>
                  <a:cubicBezTo>
                    <a:pt x="14519" y="987"/>
                    <a:pt x="14604" y="1015"/>
                    <a:pt x="14732" y="1015"/>
                  </a:cubicBezTo>
                  <a:cubicBezTo>
                    <a:pt x="15083" y="1013"/>
                    <a:pt x="15258" y="932"/>
                    <a:pt x="15258" y="769"/>
                  </a:cubicBezTo>
                  <a:cubicBezTo>
                    <a:pt x="15258" y="716"/>
                    <a:pt x="15240" y="673"/>
                    <a:pt x="15205" y="634"/>
                  </a:cubicBezTo>
                  <a:cubicBezTo>
                    <a:pt x="15141" y="574"/>
                    <a:pt x="15040" y="544"/>
                    <a:pt x="14896" y="544"/>
                  </a:cubicBezTo>
                  <a:close/>
                  <a:moveTo>
                    <a:pt x="185" y="1129"/>
                  </a:moveTo>
                  <a:cubicBezTo>
                    <a:pt x="180" y="1129"/>
                    <a:pt x="175" y="1130"/>
                    <a:pt x="170" y="1130"/>
                  </a:cubicBezTo>
                  <a:cubicBezTo>
                    <a:pt x="57" y="1138"/>
                    <a:pt x="1" y="1199"/>
                    <a:pt x="1" y="1309"/>
                  </a:cubicBezTo>
                  <a:cubicBezTo>
                    <a:pt x="1" y="1426"/>
                    <a:pt x="56" y="1484"/>
                    <a:pt x="167" y="1484"/>
                  </a:cubicBezTo>
                  <a:cubicBezTo>
                    <a:pt x="225" y="1484"/>
                    <a:pt x="272" y="1463"/>
                    <a:pt x="304" y="1420"/>
                  </a:cubicBezTo>
                  <a:cubicBezTo>
                    <a:pt x="330" y="1385"/>
                    <a:pt x="340" y="1347"/>
                    <a:pt x="340" y="1305"/>
                  </a:cubicBezTo>
                  <a:cubicBezTo>
                    <a:pt x="340" y="1187"/>
                    <a:pt x="288" y="1129"/>
                    <a:pt x="185" y="1129"/>
                  </a:cubicBezTo>
                  <a:close/>
                  <a:moveTo>
                    <a:pt x="1834" y="931"/>
                  </a:moveTo>
                  <a:cubicBezTo>
                    <a:pt x="1816" y="931"/>
                    <a:pt x="1796" y="931"/>
                    <a:pt x="1776" y="932"/>
                  </a:cubicBezTo>
                  <a:cubicBezTo>
                    <a:pt x="1478" y="946"/>
                    <a:pt x="1327" y="1073"/>
                    <a:pt x="1327" y="1313"/>
                  </a:cubicBezTo>
                  <a:cubicBezTo>
                    <a:pt x="1327" y="1319"/>
                    <a:pt x="1334" y="1363"/>
                    <a:pt x="1351" y="1443"/>
                  </a:cubicBezTo>
                  <a:cubicBezTo>
                    <a:pt x="1402" y="1518"/>
                    <a:pt x="1509" y="1555"/>
                    <a:pt x="1673" y="1555"/>
                  </a:cubicBezTo>
                  <a:cubicBezTo>
                    <a:pt x="1676" y="1555"/>
                    <a:pt x="1679" y="1555"/>
                    <a:pt x="1682" y="1555"/>
                  </a:cubicBezTo>
                  <a:cubicBezTo>
                    <a:pt x="1864" y="1555"/>
                    <a:pt x="2005" y="1509"/>
                    <a:pt x="2108" y="1420"/>
                  </a:cubicBezTo>
                  <a:cubicBezTo>
                    <a:pt x="2185" y="1347"/>
                    <a:pt x="2223" y="1274"/>
                    <a:pt x="2223" y="1206"/>
                  </a:cubicBezTo>
                  <a:cubicBezTo>
                    <a:pt x="2223" y="1022"/>
                    <a:pt x="2093" y="931"/>
                    <a:pt x="1834" y="931"/>
                  </a:cubicBezTo>
                  <a:close/>
                  <a:moveTo>
                    <a:pt x="10331" y="1"/>
                  </a:moveTo>
                  <a:cubicBezTo>
                    <a:pt x="10140" y="1"/>
                    <a:pt x="9959" y="93"/>
                    <a:pt x="9790" y="277"/>
                  </a:cubicBezTo>
                  <a:cubicBezTo>
                    <a:pt x="9667" y="406"/>
                    <a:pt x="9594" y="524"/>
                    <a:pt x="9571" y="630"/>
                  </a:cubicBezTo>
                  <a:cubicBezTo>
                    <a:pt x="9677" y="787"/>
                    <a:pt x="9731" y="928"/>
                    <a:pt x="9737" y="1055"/>
                  </a:cubicBezTo>
                  <a:cubicBezTo>
                    <a:pt x="9738" y="1086"/>
                    <a:pt x="9737" y="1116"/>
                    <a:pt x="9731" y="1145"/>
                  </a:cubicBezTo>
                  <a:cubicBezTo>
                    <a:pt x="9681" y="1046"/>
                    <a:pt x="9607" y="942"/>
                    <a:pt x="9504" y="832"/>
                  </a:cubicBezTo>
                  <a:cubicBezTo>
                    <a:pt x="9284" y="595"/>
                    <a:pt x="9028" y="479"/>
                    <a:pt x="8739" y="479"/>
                  </a:cubicBezTo>
                  <a:cubicBezTo>
                    <a:pt x="8586" y="479"/>
                    <a:pt x="8465" y="495"/>
                    <a:pt x="8375" y="529"/>
                  </a:cubicBezTo>
                  <a:cubicBezTo>
                    <a:pt x="8313" y="551"/>
                    <a:pt x="8249" y="588"/>
                    <a:pt x="8183" y="636"/>
                  </a:cubicBezTo>
                  <a:cubicBezTo>
                    <a:pt x="8142" y="557"/>
                    <a:pt x="8087" y="482"/>
                    <a:pt x="8022" y="411"/>
                  </a:cubicBezTo>
                  <a:cubicBezTo>
                    <a:pt x="7872" y="248"/>
                    <a:pt x="7707" y="165"/>
                    <a:pt x="7529" y="165"/>
                  </a:cubicBezTo>
                  <a:cubicBezTo>
                    <a:pt x="7347" y="165"/>
                    <a:pt x="7194" y="225"/>
                    <a:pt x="7064" y="345"/>
                  </a:cubicBezTo>
                  <a:cubicBezTo>
                    <a:pt x="7017" y="389"/>
                    <a:pt x="6976" y="437"/>
                    <a:pt x="6942" y="488"/>
                  </a:cubicBezTo>
                  <a:cubicBezTo>
                    <a:pt x="6937" y="483"/>
                    <a:pt x="6930" y="479"/>
                    <a:pt x="6924" y="474"/>
                  </a:cubicBezTo>
                  <a:cubicBezTo>
                    <a:pt x="6782" y="356"/>
                    <a:pt x="6571" y="296"/>
                    <a:pt x="6290" y="296"/>
                  </a:cubicBezTo>
                  <a:cubicBezTo>
                    <a:pt x="6284" y="296"/>
                    <a:pt x="6277" y="296"/>
                    <a:pt x="6271" y="296"/>
                  </a:cubicBezTo>
                  <a:cubicBezTo>
                    <a:pt x="6046" y="296"/>
                    <a:pt x="5854" y="338"/>
                    <a:pt x="5694" y="426"/>
                  </a:cubicBezTo>
                  <a:cubicBezTo>
                    <a:pt x="5514" y="523"/>
                    <a:pt x="5377" y="671"/>
                    <a:pt x="5291" y="869"/>
                  </a:cubicBezTo>
                  <a:cubicBezTo>
                    <a:pt x="5226" y="787"/>
                    <a:pt x="5170" y="722"/>
                    <a:pt x="5122" y="671"/>
                  </a:cubicBezTo>
                  <a:cubicBezTo>
                    <a:pt x="4924" y="465"/>
                    <a:pt x="4752" y="362"/>
                    <a:pt x="4603" y="362"/>
                  </a:cubicBezTo>
                  <a:cubicBezTo>
                    <a:pt x="4453" y="362"/>
                    <a:pt x="4319" y="424"/>
                    <a:pt x="4201" y="546"/>
                  </a:cubicBezTo>
                  <a:cubicBezTo>
                    <a:pt x="4100" y="649"/>
                    <a:pt x="4041" y="763"/>
                    <a:pt x="4023" y="886"/>
                  </a:cubicBezTo>
                  <a:lnTo>
                    <a:pt x="3971" y="833"/>
                  </a:lnTo>
                  <a:cubicBezTo>
                    <a:pt x="3783" y="651"/>
                    <a:pt x="3605" y="560"/>
                    <a:pt x="3436" y="560"/>
                  </a:cubicBezTo>
                  <a:cubicBezTo>
                    <a:pt x="3434" y="560"/>
                    <a:pt x="3431" y="560"/>
                    <a:pt x="3429" y="560"/>
                  </a:cubicBezTo>
                  <a:cubicBezTo>
                    <a:pt x="3367" y="615"/>
                    <a:pt x="3320" y="699"/>
                    <a:pt x="3286" y="815"/>
                  </a:cubicBezTo>
                  <a:cubicBezTo>
                    <a:pt x="3175" y="790"/>
                    <a:pt x="3076" y="776"/>
                    <a:pt x="2986" y="776"/>
                  </a:cubicBezTo>
                  <a:cubicBezTo>
                    <a:pt x="2640" y="776"/>
                    <a:pt x="2468" y="911"/>
                    <a:pt x="2468" y="1182"/>
                  </a:cubicBezTo>
                  <a:cubicBezTo>
                    <a:pt x="2468" y="1272"/>
                    <a:pt x="2490" y="1348"/>
                    <a:pt x="2534" y="1411"/>
                  </a:cubicBezTo>
                  <a:cubicBezTo>
                    <a:pt x="2597" y="1505"/>
                    <a:pt x="2700" y="1553"/>
                    <a:pt x="2843" y="1553"/>
                  </a:cubicBezTo>
                  <a:cubicBezTo>
                    <a:pt x="2849" y="1553"/>
                    <a:pt x="2911" y="1542"/>
                    <a:pt x="3026" y="1521"/>
                  </a:cubicBezTo>
                  <a:cubicBezTo>
                    <a:pt x="3041" y="1772"/>
                    <a:pt x="3141" y="1897"/>
                    <a:pt x="3327" y="1897"/>
                  </a:cubicBezTo>
                  <a:cubicBezTo>
                    <a:pt x="3422" y="1897"/>
                    <a:pt x="3491" y="1848"/>
                    <a:pt x="3533" y="1749"/>
                  </a:cubicBezTo>
                  <a:lnTo>
                    <a:pt x="3550" y="1749"/>
                  </a:lnTo>
                  <a:cubicBezTo>
                    <a:pt x="3506" y="1831"/>
                    <a:pt x="3540" y="1944"/>
                    <a:pt x="3653" y="2084"/>
                  </a:cubicBezTo>
                  <a:cubicBezTo>
                    <a:pt x="3781" y="2253"/>
                    <a:pt x="3958" y="2339"/>
                    <a:pt x="4181" y="2339"/>
                  </a:cubicBezTo>
                  <a:cubicBezTo>
                    <a:pt x="4323" y="2339"/>
                    <a:pt x="4464" y="2250"/>
                    <a:pt x="4601" y="2071"/>
                  </a:cubicBezTo>
                  <a:cubicBezTo>
                    <a:pt x="4620" y="2050"/>
                    <a:pt x="4635" y="2029"/>
                    <a:pt x="4651" y="2007"/>
                  </a:cubicBezTo>
                  <a:cubicBezTo>
                    <a:pt x="4703" y="2068"/>
                    <a:pt x="4759" y="2116"/>
                    <a:pt x="4820" y="2151"/>
                  </a:cubicBezTo>
                  <a:cubicBezTo>
                    <a:pt x="4929" y="2223"/>
                    <a:pt x="5046" y="2259"/>
                    <a:pt x="5173" y="2259"/>
                  </a:cubicBezTo>
                  <a:cubicBezTo>
                    <a:pt x="5263" y="2259"/>
                    <a:pt x="5346" y="2212"/>
                    <a:pt x="5424" y="2119"/>
                  </a:cubicBezTo>
                  <a:cubicBezTo>
                    <a:pt x="5448" y="2092"/>
                    <a:pt x="5475" y="2063"/>
                    <a:pt x="5504" y="2029"/>
                  </a:cubicBezTo>
                  <a:cubicBezTo>
                    <a:pt x="5579" y="2181"/>
                    <a:pt x="5667" y="2293"/>
                    <a:pt x="5770" y="2360"/>
                  </a:cubicBezTo>
                  <a:cubicBezTo>
                    <a:pt x="5919" y="2462"/>
                    <a:pt x="6159" y="2513"/>
                    <a:pt x="6491" y="2513"/>
                  </a:cubicBezTo>
                  <a:cubicBezTo>
                    <a:pt x="6767" y="2513"/>
                    <a:pt x="6968" y="2410"/>
                    <a:pt x="7088" y="2208"/>
                  </a:cubicBezTo>
                  <a:cubicBezTo>
                    <a:pt x="7130" y="2139"/>
                    <a:pt x="7160" y="2063"/>
                    <a:pt x="7181" y="1979"/>
                  </a:cubicBezTo>
                  <a:cubicBezTo>
                    <a:pt x="7078" y="1858"/>
                    <a:pt x="7026" y="1683"/>
                    <a:pt x="7020" y="1456"/>
                  </a:cubicBezTo>
                  <a:lnTo>
                    <a:pt x="7020" y="1456"/>
                  </a:lnTo>
                  <a:cubicBezTo>
                    <a:pt x="7026" y="1683"/>
                    <a:pt x="7081" y="1857"/>
                    <a:pt x="7181" y="1979"/>
                  </a:cubicBezTo>
                  <a:cubicBezTo>
                    <a:pt x="7294" y="2119"/>
                    <a:pt x="7472" y="2190"/>
                    <a:pt x="7713" y="2190"/>
                  </a:cubicBezTo>
                  <a:cubicBezTo>
                    <a:pt x="7857" y="2190"/>
                    <a:pt x="7994" y="2142"/>
                    <a:pt x="8125" y="2047"/>
                  </a:cubicBezTo>
                  <a:cubicBezTo>
                    <a:pt x="8235" y="1964"/>
                    <a:pt x="8310" y="1869"/>
                    <a:pt x="8348" y="1765"/>
                  </a:cubicBezTo>
                  <a:cubicBezTo>
                    <a:pt x="8310" y="1722"/>
                    <a:pt x="8284" y="1671"/>
                    <a:pt x="8269" y="1611"/>
                  </a:cubicBezTo>
                  <a:lnTo>
                    <a:pt x="8269" y="1611"/>
                  </a:lnTo>
                  <a:cubicBezTo>
                    <a:pt x="8284" y="1672"/>
                    <a:pt x="8313" y="1722"/>
                    <a:pt x="8348" y="1765"/>
                  </a:cubicBezTo>
                  <a:cubicBezTo>
                    <a:pt x="8379" y="1799"/>
                    <a:pt x="8411" y="1824"/>
                    <a:pt x="8451" y="1845"/>
                  </a:cubicBezTo>
                  <a:cubicBezTo>
                    <a:pt x="8529" y="1879"/>
                    <a:pt x="8644" y="1895"/>
                    <a:pt x="8799" y="1895"/>
                  </a:cubicBezTo>
                  <a:cubicBezTo>
                    <a:pt x="8903" y="1895"/>
                    <a:pt x="9000" y="1862"/>
                    <a:pt x="9092" y="1796"/>
                  </a:cubicBezTo>
                  <a:cubicBezTo>
                    <a:pt x="9096" y="1796"/>
                    <a:pt x="9100" y="1794"/>
                    <a:pt x="9100" y="1792"/>
                  </a:cubicBezTo>
                  <a:cubicBezTo>
                    <a:pt x="9226" y="2113"/>
                    <a:pt x="9470" y="2274"/>
                    <a:pt x="9834" y="2274"/>
                  </a:cubicBezTo>
                  <a:cubicBezTo>
                    <a:pt x="10084" y="2274"/>
                    <a:pt x="10293" y="2163"/>
                    <a:pt x="10456" y="1943"/>
                  </a:cubicBezTo>
                  <a:cubicBezTo>
                    <a:pt x="10521" y="1852"/>
                    <a:pt x="10569" y="1770"/>
                    <a:pt x="10599" y="1693"/>
                  </a:cubicBezTo>
                  <a:cubicBezTo>
                    <a:pt x="10630" y="1618"/>
                    <a:pt x="10644" y="1545"/>
                    <a:pt x="10644" y="1475"/>
                  </a:cubicBezTo>
                  <a:lnTo>
                    <a:pt x="10644" y="1475"/>
                  </a:lnTo>
                  <a:cubicBezTo>
                    <a:pt x="10644" y="1546"/>
                    <a:pt x="10630" y="1618"/>
                    <a:pt x="10599" y="1693"/>
                  </a:cubicBezTo>
                  <a:cubicBezTo>
                    <a:pt x="10695" y="1821"/>
                    <a:pt x="10788" y="1912"/>
                    <a:pt x="10877" y="1961"/>
                  </a:cubicBezTo>
                  <a:cubicBezTo>
                    <a:pt x="10950" y="1999"/>
                    <a:pt x="11070" y="2019"/>
                    <a:pt x="11234" y="2019"/>
                  </a:cubicBezTo>
                  <a:cubicBezTo>
                    <a:pt x="11519" y="2019"/>
                    <a:pt x="11685" y="1899"/>
                    <a:pt x="11740" y="1660"/>
                  </a:cubicBezTo>
                  <a:cubicBezTo>
                    <a:pt x="11735" y="1463"/>
                    <a:pt x="11732" y="1343"/>
                    <a:pt x="11732" y="1298"/>
                  </a:cubicBezTo>
                  <a:lnTo>
                    <a:pt x="11732" y="1298"/>
                  </a:lnTo>
                  <a:cubicBezTo>
                    <a:pt x="11740" y="1370"/>
                    <a:pt x="11784" y="1440"/>
                    <a:pt x="11866" y="1512"/>
                  </a:cubicBezTo>
                  <a:cubicBezTo>
                    <a:pt x="11968" y="1602"/>
                    <a:pt x="12085" y="1646"/>
                    <a:pt x="12219" y="1646"/>
                  </a:cubicBezTo>
                  <a:cubicBezTo>
                    <a:pt x="12353" y="1646"/>
                    <a:pt x="12447" y="1574"/>
                    <a:pt x="12504" y="1432"/>
                  </a:cubicBezTo>
                  <a:cubicBezTo>
                    <a:pt x="12522" y="1375"/>
                    <a:pt x="12535" y="1323"/>
                    <a:pt x="12539" y="1279"/>
                  </a:cubicBezTo>
                  <a:cubicBezTo>
                    <a:pt x="12638" y="1384"/>
                    <a:pt x="12754" y="1436"/>
                    <a:pt x="12883" y="1436"/>
                  </a:cubicBezTo>
                  <a:cubicBezTo>
                    <a:pt x="13033" y="1436"/>
                    <a:pt x="13144" y="1361"/>
                    <a:pt x="13219" y="1209"/>
                  </a:cubicBezTo>
                  <a:cubicBezTo>
                    <a:pt x="13255" y="1150"/>
                    <a:pt x="13280" y="1089"/>
                    <a:pt x="13294" y="1031"/>
                  </a:cubicBezTo>
                  <a:cubicBezTo>
                    <a:pt x="13347" y="1039"/>
                    <a:pt x="13401" y="1043"/>
                    <a:pt x="13457" y="1043"/>
                  </a:cubicBezTo>
                  <a:cubicBezTo>
                    <a:pt x="13547" y="1043"/>
                    <a:pt x="13640" y="1033"/>
                    <a:pt x="13737" y="1013"/>
                  </a:cubicBezTo>
                  <a:cubicBezTo>
                    <a:pt x="13890" y="980"/>
                    <a:pt x="13964" y="921"/>
                    <a:pt x="13964" y="839"/>
                  </a:cubicBezTo>
                  <a:cubicBezTo>
                    <a:pt x="13964" y="783"/>
                    <a:pt x="13921" y="719"/>
                    <a:pt x="13835" y="646"/>
                  </a:cubicBezTo>
                  <a:cubicBezTo>
                    <a:pt x="13770" y="592"/>
                    <a:pt x="13693" y="551"/>
                    <a:pt x="13607" y="526"/>
                  </a:cubicBezTo>
                  <a:cubicBezTo>
                    <a:pt x="13466" y="568"/>
                    <a:pt x="13298" y="637"/>
                    <a:pt x="13106" y="736"/>
                  </a:cubicBezTo>
                  <a:cubicBezTo>
                    <a:pt x="12799" y="912"/>
                    <a:pt x="12601" y="1015"/>
                    <a:pt x="12515" y="1045"/>
                  </a:cubicBezTo>
                  <a:cubicBezTo>
                    <a:pt x="12467" y="872"/>
                    <a:pt x="12426" y="752"/>
                    <a:pt x="12395" y="687"/>
                  </a:cubicBezTo>
                  <a:cubicBezTo>
                    <a:pt x="12344" y="574"/>
                    <a:pt x="12247" y="517"/>
                    <a:pt x="12104" y="517"/>
                  </a:cubicBezTo>
                  <a:cubicBezTo>
                    <a:pt x="12041" y="517"/>
                    <a:pt x="11980" y="560"/>
                    <a:pt x="11921" y="643"/>
                  </a:cubicBezTo>
                  <a:cubicBezTo>
                    <a:pt x="11829" y="773"/>
                    <a:pt x="11774" y="848"/>
                    <a:pt x="11760" y="862"/>
                  </a:cubicBezTo>
                  <a:cubicBezTo>
                    <a:pt x="11760" y="770"/>
                    <a:pt x="11733" y="671"/>
                    <a:pt x="11678" y="567"/>
                  </a:cubicBezTo>
                  <a:cubicBezTo>
                    <a:pt x="11606" y="424"/>
                    <a:pt x="11508" y="352"/>
                    <a:pt x="11379" y="352"/>
                  </a:cubicBezTo>
                  <a:cubicBezTo>
                    <a:pt x="11323" y="352"/>
                    <a:pt x="11268" y="368"/>
                    <a:pt x="11213" y="402"/>
                  </a:cubicBezTo>
                  <a:cubicBezTo>
                    <a:pt x="11167" y="430"/>
                    <a:pt x="11131" y="467"/>
                    <a:pt x="11105" y="512"/>
                  </a:cubicBezTo>
                  <a:cubicBezTo>
                    <a:pt x="11069" y="447"/>
                    <a:pt x="11021" y="382"/>
                    <a:pt x="10963" y="314"/>
                  </a:cubicBezTo>
                  <a:cubicBezTo>
                    <a:pt x="10778" y="107"/>
                    <a:pt x="10568" y="1"/>
                    <a:pt x="10331" y="1"/>
                  </a:cubicBezTo>
                  <a:close/>
                  <a:moveTo>
                    <a:pt x="3571" y="2724"/>
                  </a:moveTo>
                  <a:cubicBezTo>
                    <a:pt x="3455" y="2724"/>
                    <a:pt x="3372" y="2767"/>
                    <a:pt x="3324" y="2850"/>
                  </a:cubicBezTo>
                  <a:cubicBezTo>
                    <a:pt x="3295" y="2901"/>
                    <a:pt x="3280" y="2960"/>
                    <a:pt x="3280" y="3033"/>
                  </a:cubicBezTo>
                  <a:cubicBezTo>
                    <a:pt x="3280" y="3036"/>
                    <a:pt x="3285" y="3083"/>
                    <a:pt x="3289" y="3172"/>
                  </a:cubicBezTo>
                  <a:cubicBezTo>
                    <a:pt x="3328" y="3262"/>
                    <a:pt x="3420" y="3306"/>
                    <a:pt x="3567" y="3306"/>
                  </a:cubicBezTo>
                  <a:cubicBezTo>
                    <a:pt x="3688" y="3306"/>
                    <a:pt x="3779" y="3261"/>
                    <a:pt x="3835" y="3167"/>
                  </a:cubicBezTo>
                  <a:cubicBezTo>
                    <a:pt x="3870" y="3111"/>
                    <a:pt x="3887" y="3049"/>
                    <a:pt x="3887" y="2983"/>
                  </a:cubicBezTo>
                  <a:cubicBezTo>
                    <a:pt x="3889" y="2810"/>
                    <a:pt x="3783" y="2724"/>
                    <a:pt x="3571" y="2724"/>
                  </a:cubicBezTo>
                  <a:close/>
                </a:path>
              </a:pathLst>
            </a:custGeom>
            <a:solidFill>
              <a:srgbClr val="FFFFFF"/>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0"/>
            <p:cNvSpPr/>
            <p:nvPr/>
          </p:nvSpPr>
          <p:spPr>
            <a:xfrm>
              <a:off x="1742433" y="301825"/>
              <a:ext cx="2166937" cy="598098"/>
            </a:xfrm>
            <a:custGeom>
              <a:avLst/>
              <a:gdLst/>
              <a:ahLst/>
              <a:cxnLst/>
              <a:rect l="l" t="t" r="r" b="b"/>
              <a:pathLst>
                <a:path w="10188" h="2812" extrusionOk="0">
                  <a:moveTo>
                    <a:pt x="5109" y="0"/>
                  </a:moveTo>
                  <a:cubicBezTo>
                    <a:pt x="4912" y="0"/>
                    <a:pt x="4811" y="112"/>
                    <a:pt x="4811" y="335"/>
                  </a:cubicBezTo>
                  <a:cubicBezTo>
                    <a:pt x="4811" y="339"/>
                    <a:pt x="4818" y="367"/>
                    <a:pt x="4833" y="419"/>
                  </a:cubicBezTo>
                  <a:cubicBezTo>
                    <a:pt x="4871" y="476"/>
                    <a:pt x="4953" y="504"/>
                    <a:pt x="5075" y="504"/>
                  </a:cubicBezTo>
                  <a:cubicBezTo>
                    <a:pt x="5315" y="504"/>
                    <a:pt x="5433" y="419"/>
                    <a:pt x="5433" y="250"/>
                  </a:cubicBezTo>
                  <a:cubicBezTo>
                    <a:pt x="5433" y="92"/>
                    <a:pt x="5330" y="9"/>
                    <a:pt x="5124" y="0"/>
                  </a:cubicBezTo>
                  <a:cubicBezTo>
                    <a:pt x="5119" y="0"/>
                    <a:pt x="5114" y="0"/>
                    <a:pt x="5109" y="0"/>
                  </a:cubicBezTo>
                  <a:close/>
                  <a:moveTo>
                    <a:pt x="5193" y="1680"/>
                  </a:moveTo>
                  <a:cubicBezTo>
                    <a:pt x="4938" y="1680"/>
                    <a:pt x="4773" y="1750"/>
                    <a:pt x="4705" y="1888"/>
                  </a:cubicBezTo>
                  <a:cubicBezTo>
                    <a:pt x="4773" y="1750"/>
                    <a:pt x="4935" y="1680"/>
                    <a:pt x="5193" y="1680"/>
                  </a:cubicBezTo>
                  <a:close/>
                  <a:moveTo>
                    <a:pt x="574" y="2299"/>
                  </a:moveTo>
                  <a:lnTo>
                    <a:pt x="574" y="2299"/>
                  </a:lnTo>
                  <a:cubicBezTo>
                    <a:pt x="575" y="2303"/>
                    <a:pt x="577" y="2308"/>
                    <a:pt x="580" y="2315"/>
                  </a:cubicBezTo>
                  <a:lnTo>
                    <a:pt x="580" y="2331"/>
                  </a:lnTo>
                  <a:cubicBezTo>
                    <a:pt x="577" y="2323"/>
                    <a:pt x="575" y="2312"/>
                    <a:pt x="574" y="2299"/>
                  </a:cubicBezTo>
                  <a:close/>
                  <a:moveTo>
                    <a:pt x="4356" y="814"/>
                  </a:moveTo>
                  <a:cubicBezTo>
                    <a:pt x="4142" y="814"/>
                    <a:pt x="3923" y="898"/>
                    <a:pt x="3699" y="1064"/>
                  </a:cubicBezTo>
                  <a:cubicBezTo>
                    <a:pt x="3460" y="1238"/>
                    <a:pt x="3312" y="1457"/>
                    <a:pt x="3256" y="1718"/>
                  </a:cubicBezTo>
                  <a:cubicBezTo>
                    <a:pt x="3143" y="1661"/>
                    <a:pt x="2999" y="1633"/>
                    <a:pt x="2822" y="1633"/>
                  </a:cubicBezTo>
                  <a:cubicBezTo>
                    <a:pt x="2625" y="1633"/>
                    <a:pt x="2461" y="1657"/>
                    <a:pt x="2330" y="1709"/>
                  </a:cubicBezTo>
                  <a:cubicBezTo>
                    <a:pt x="2278" y="1733"/>
                    <a:pt x="2228" y="1760"/>
                    <a:pt x="2182" y="1790"/>
                  </a:cubicBezTo>
                  <a:cubicBezTo>
                    <a:pt x="2091" y="1407"/>
                    <a:pt x="1876" y="1217"/>
                    <a:pt x="1527" y="1217"/>
                  </a:cubicBezTo>
                  <a:cubicBezTo>
                    <a:pt x="1280" y="1217"/>
                    <a:pt x="1059" y="1280"/>
                    <a:pt x="861" y="1409"/>
                  </a:cubicBezTo>
                  <a:cubicBezTo>
                    <a:pt x="637" y="1555"/>
                    <a:pt x="525" y="1743"/>
                    <a:pt x="525" y="1967"/>
                  </a:cubicBezTo>
                  <a:cubicBezTo>
                    <a:pt x="525" y="2051"/>
                    <a:pt x="542" y="2162"/>
                    <a:pt x="574" y="2299"/>
                  </a:cubicBezTo>
                  <a:cubicBezTo>
                    <a:pt x="545" y="2255"/>
                    <a:pt x="515" y="2220"/>
                    <a:pt x="486" y="2197"/>
                  </a:cubicBezTo>
                  <a:cubicBezTo>
                    <a:pt x="440" y="2162"/>
                    <a:pt x="373" y="2144"/>
                    <a:pt x="278" y="2144"/>
                  </a:cubicBezTo>
                  <a:cubicBezTo>
                    <a:pt x="165" y="2144"/>
                    <a:pt x="78" y="2169"/>
                    <a:pt x="14" y="2217"/>
                  </a:cubicBezTo>
                  <a:cubicBezTo>
                    <a:pt x="10" y="2220"/>
                    <a:pt x="6" y="2221"/>
                    <a:pt x="0" y="2226"/>
                  </a:cubicBezTo>
                  <a:cubicBezTo>
                    <a:pt x="4" y="2226"/>
                    <a:pt x="8" y="2226"/>
                    <a:pt x="11" y="2226"/>
                  </a:cubicBezTo>
                  <a:cubicBezTo>
                    <a:pt x="179" y="2226"/>
                    <a:pt x="356" y="2317"/>
                    <a:pt x="542" y="2499"/>
                  </a:cubicBezTo>
                  <a:lnTo>
                    <a:pt x="594" y="2552"/>
                  </a:lnTo>
                  <a:cubicBezTo>
                    <a:pt x="614" y="2429"/>
                    <a:pt x="672" y="2316"/>
                    <a:pt x="772" y="2212"/>
                  </a:cubicBezTo>
                  <a:cubicBezTo>
                    <a:pt x="892" y="2090"/>
                    <a:pt x="1026" y="2028"/>
                    <a:pt x="1174" y="2028"/>
                  </a:cubicBezTo>
                  <a:cubicBezTo>
                    <a:pt x="1325" y="2028"/>
                    <a:pt x="1497" y="2130"/>
                    <a:pt x="1694" y="2337"/>
                  </a:cubicBezTo>
                  <a:cubicBezTo>
                    <a:pt x="1743" y="2387"/>
                    <a:pt x="1799" y="2453"/>
                    <a:pt x="1863" y="2535"/>
                  </a:cubicBezTo>
                  <a:cubicBezTo>
                    <a:pt x="1950" y="2337"/>
                    <a:pt x="2084" y="2189"/>
                    <a:pt x="2265" y="2092"/>
                  </a:cubicBezTo>
                  <a:cubicBezTo>
                    <a:pt x="2426" y="2006"/>
                    <a:pt x="2618" y="1960"/>
                    <a:pt x="2842" y="1960"/>
                  </a:cubicBezTo>
                  <a:cubicBezTo>
                    <a:pt x="3132" y="1960"/>
                    <a:pt x="3350" y="2021"/>
                    <a:pt x="3496" y="2140"/>
                  </a:cubicBezTo>
                  <a:cubicBezTo>
                    <a:pt x="3503" y="2144"/>
                    <a:pt x="3508" y="2148"/>
                    <a:pt x="3514" y="2154"/>
                  </a:cubicBezTo>
                  <a:cubicBezTo>
                    <a:pt x="3545" y="2101"/>
                    <a:pt x="3586" y="2055"/>
                    <a:pt x="3635" y="2010"/>
                  </a:cubicBezTo>
                  <a:cubicBezTo>
                    <a:pt x="3764" y="1890"/>
                    <a:pt x="3919" y="1831"/>
                    <a:pt x="4101" y="1831"/>
                  </a:cubicBezTo>
                  <a:cubicBezTo>
                    <a:pt x="4279" y="1831"/>
                    <a:pt x="4445" y="1911"/>
                    <a:pt x="4593" y="2077"/>
                  </a:cubicBezTo>
                  <a:cubicBezTo>
                    <a:pt x="4660" y="2148"/>
                    <a:pt x="4713" y="2221"/>
                    <a:pt x="4754" y="2302"/>
                  </a:cubicBezTo>
                  <a:cubicBezTo>
                    <a:pt x="4821" y="2254"/>
                    <a:pt x="4884" y="2217"/>
                    <a:pt x="4946" y="2193"/>
                  </a:cubicBezTo>
                  <a:cubicBezTo>
                    <a:pt x="5037" y="2161"/>
                    <a:pt x="5157" y="2144"/>
                    <a:pt x="5309" y="2144"/>
                  </a:cubicBezTo>
                  <a:cubicBezTo>
                    <a:pt x="5598" y="2144"/>
                    <a:pt x="5855" y="2262"/>
                    <a:pt x="6075" y="2497"/>
                  </a:cubicBezTo>
                  <a:cubicBezTo>
                    <a:pt x="6177" y="2608"/>
                    <a:pt x="6254" y="2712"/>
                    <a:pt x="6302" y="2811"/>
                  </a:cubicBezTo>
                  <a:cubicBezTo>
                    <a:pt x="6307" y="2782"/>
                    <a:pt x="6308" y="2751"/>
                    <a:pt x="6308" y="2721"/>
                  </a:cubicBezTo>
                  <a:cubicBezTo>
                    <a:pt x="6302" y="2594"/>
                    <a:pt x="6247" y="2453"/>
                    <a:pt x="6142" y="2296"/>
                  </a:cubicBezTo>
                  <a:cubicBezTo>
                    <a:pt x="6167" y="2190"/>
                    <a:pt x="6239" y="2072"/>
                    <a:pt x="6360" y="1943"/>
                  </a:cubicBezTo>
                  <a:cubicBezTo>
                    <a:pt x="6530" y="1759"/>
                    <a:pt x="6712" y="1667"/>
                    <a:pt x="6902" y="1667"/>
                  </a:cubicBezTo>
                  <a:cubicBezTo>
                    <a:pt x="7139" y="1667"/>
                    <a:pt x="7348" y="1770"/>
                    <a:pt x="7534" y="1980"/>
                  </a:cubicBezTo>
                  <a:cubicBezTo>
                    <a:pt x="7594" y="2048"/>
                    <a:pt x="7642" y="2113"/>
                    <a:pt x="7677" y="2178"/>
                  </a:cubicBezTo>
                  <a:cubicBezTo>
                    <a:pt x="7701" y="2133"/>
                    <a:pt x="7739" y="2093"/>
                    <a:pt x="7784" y="2066"/>
                  </a:cubicBezTo>
                  <a:cubicBezTo>
                    <a:pt x="7838" y="2034"/>
                    <a:pt x="7894" y="2017"/>
                    <a:pt x="7951" y="2017"/>
                  </a:cubicBezTo>
                  <a:cubicBezTo>
                    <a:pt x="8079" y="2017"/>
                    <a:pt x="8178" y="2090"/>
                    <a:pt x="8250" y="2233"/>
                  </a:cubicBezTo>
                  <a:cubicBezTo>
                    <a:pt x="8303" y="2337"/>
                    <a:pt x="8332" y="2436"/>
                    <a:pt x="8332" y="2528"/>
                  </a:cubicBezTo>
                  <a:cubicBezTo>
                    <a:pt x="8346" y="2514"/>
                    <a:pt x="8399" y="2439"/>
                    <a:pt x="8491" y="2309"/>
                  </a:cubicBezTo>
                  <a:cubicBezTo>
                    <a:pt x="8552" y="2226"/>
                    <a:pt x="8611" y="2183"/>
                    <a:pt x="8675" y="2183"/>
                  </a:cubicBezTo>
                  <a:cubicBezTo>
                    <a:pt x="8818" y="2183"/>
                    <a:pt x="8914" y="2240"/>
                    <a:pt x="8967" y="2353"/>
                  </a:cubicBezTo>
                  <a:cubicBezTo>
                    <a:pt x="9006" y="2418"/>
                    <a:pt x="9047" y="2538"/>
                    <a:pt x="9095" y="2711"/>
                  </a:cubicBezTo>
                  <a:cubicBezTo>
                    <a:pt x="9181" y="2681"/>
                    <a:pt x="9379" y="2578"/>
                    <a:pt x="9686" y="2402"/>
                  </a:cubicBezTo>
                  <a:cubicBezTo>
                    <a:pt x="9880" y="2303"/>
                    <a:pt x="10046" y="2234"/>
                    <a:pt x="10187" y="2196"/>
                  </a:cubicBezTo>
                  <a:cubicBezTo>
                    <a:pt x="10118" y="2178"/>
                    <a:pt x="10043" y="2169"/>
                    <a:pt x="9963" y="2169"/>
                  </a:cubicBezTo>
                  <a:cubicBezTo>
                    <a:pt x="9808" y="2169"/>
                    <a:pt x="9655" y="2199"/>
                    <a:pt x="9506" y="2260"/>
                  </a:cubicBezTo>
                  <a:cubicBezTo>
                    <a:pt x="9376" y="2323"/>
                    <a:pt x="9291" y="2358"/>
                    <a:pt x="9256" y="2367"/>
                  </a:cubicBezTo>
                  <a:cubicBezTo>
                    <a:pt x="9256" y="2264"/>
                    <a:pt x="9232" y="2162"/>
                    <a:pt x="9188" y="2058"/>
                  </a:cubicBezTo>
                  <a:cubicBezTo>
                    <a:pt x="9119" y="1880"/>
                    <a:pt x="9006" y="1790"/>
                    <a:pt x="8848" y="1790"/>
                  </a:cubicBezTo>
                  <a:cubicBezTo>
                    <a:pt x="8787" y="1790"/>
                    <a:pt x="8696" y="1828"/>
                    <a:pt x="8572" y="1901"/>
                  </a:cubicBezTo>
                  <a:cubicBezTo>
                    <a:pt x="8480" y="1958"/>
                    <a:pt x="8411" y="2006"/>
                    <a:pt x="8364" y="2044"/>
                  </a:cubicBezTo>
                  <a:cubicBezTo>
                    <a:pt x="8385" y="2011"/>
                    <a:pt x="8350" y="1924"/>
                    <a:pt x="8262" y="1780"/>
                  </a:cubicBezTo>
                  <a:cubicBezTo>
                    <a:pt x="8151" y="1616"/>
                    <a:pt x="8011" y="1533"/>
                    <a:pt x="7841" y="1533"/>
                  </a:cubicBezTo>
                  <a:cubicBezTo>
                    <a:pt x="7746" y="1533"/>
                    <a:pt x="7661" y="1548"/>
                    <a:pt x="7585" y="1582"/>
                  </a:cubicBezTo>
                  <a:cubicBezTo>
                    <a:pt x="7564" y="1591"/>
                    <a:pt x="7550" y="1599"/>
                    <a:pt x="7541" y="1609"/>
                  </a:cubicBezTo>
                  <a:cubicBezTo>
                    <a:pt x="7510" y="1492"/>
                    <a:pt x="7461" y="1385"/>
                    <a:pt x="7393" y="1286"/>
                  </a:cubicBezTo>
                  <a:cubicBezTo>
                    <a:pt x="7262" y="1109"/>
                    <a:pt x="7093" y="1021"/>
                    <a:pt x="6887" y="1021"/>
                  </a:cubicBezTo>
                  <a:cubicBezTo>
                    <a:pt x="6463" y="1021"/>
                    <a:pt x="6181" y="1160"/>
                    <a:pt x="6040" y="1437"/>
                  </a:cubicBezTo>
                  <a:cubicBezTo>
                    <a:pt x="5983" y="1554"/>
                    <a:pt x="5955" y="1740"/>
                    <a:pt x="5955" y="1997"/>
                  </a:cubicBezTo>
                  <a:cubicBezTo>
                    <a:pt x="5872" y="1893"/>
                    <a:pt x="5780" y="1818"/>
                    <a:pt x="5681" y="1773"/>
                  </a:cubicBezTo>
                  <a:cubicBezTo>
                    <a:pt x="5562" y="1709"/>
                    <a:pt x="5405" y="1680"/>
                    <a:pt x="5207" y="1680"/>
                  </a:cubicBezTo>
                  <a:cubicBezTo>
                    <a:pt x="5181" y="1479"/>
                    <a:pt x="5125" y="1310"/>
                    <a:pt x="5046" y="1173"/>
                  </a:cubicBezTo>
                  <a:cubicBezTo>
                    <a:pt x="4904" y="934"/>
                    <a:pt x="4674" y="814"/>
                    <a:pt x="4356" y="814"/>
                  </a:cubicBezTo>
                  <a:close/>
                </a:path>
              </a:pathLst>
            </a:custGeom>
            <a:solidFill>
              <a:srgbClr val="FFFFFF"/>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1014800" y="302038"/>
              <a:ext cx="3542861" cy="1057307"/>
            </a:xfrm>
            <a:custGeom>
              <a:avLst/>
              <a:gdLst/>
              <a:ahLst/>
              <a:cxnLst/>
              <a:rect l="l" t="t" r="r" b="b"/>
              <a:pathLst>
                <a:path w="16657" h="4971" extrusionOk="0">
                  <a:moveTo>
                    <a:pt x="8527" y="0"/>
                  </a:moveTo>
                  <a:cubicBezTo>
                    <a:pt x="8329" y="0"/>
                    <a:pt x="8232" y="113"/>
                    <a:pt x="8232" y="335"/>
                  </a:cubicBezTo>
                  <a:cubicBezTo>
                    <a:pt x="8232" y="338"/>
                    <a:pt x="8240" y="368"/>
                    <a:pt x="8254" y="420"/>
                  </a:cubicBezTo>
                  <a:cubicBezTo>
                    <a:pt x="8292" y="476"/>
                    <a:pt x="8374" y="504"/>
                    <a:pt x="8496" y="504"/>
                  </a:cubicBezTo>
                  <a:cubicBezTo>
                    <a:pt x="8734" y="504"/>
                    <a:pt x="8854" y="418"/>
                    <a:pt x="8854" y="249"/>
                  </a:cubicBezTo>
                  <a:cubicBezTo>
                    <a:pt x="8854" y="91"/>
                    <a:pt x="8751" y="8"/>
                    <a:pt x="8545" y="1"/>
                  </a:cubicBezTo>
                  <a:cubicBezTo>
                    <a:pt x="8539" y="0"/>
                    <a:pt x="8533" y="0"/>
                    <a:pt x="8527" y="0"/>
                  </a:cubicBezTo>
                  <a:close/>
                  <a:moveTo>
                    <a:pt x="10964" y="1606"/>
                  </a:moveTo>
                  <a:cubicBezTo>
                    <a:pt x="10965" y="1607"/>
                    <a:pt x="10965" y="1608"/>
                    <a:pt x="10965" y="1609"/>
                  </a:cubicBezTo>
                  <a:lnTo>
                    <a:pt x="10963" y="1610"/>
                  </a:lnTo>
                  <a:lnTo>
                    <a:pt x="10963" y="1610"/>
                  </a:lnTo>
                  <a:cubicBezTo>
                    <a:pt x="10963" y="1609"/>
                    <a:pt x="10963" y="1609"/>
                    <a:pt x="10962" y="1608"/>
                  </a:cubicBezTo>
                  <a:cubicBezTo>
                    <a:pt x="10963" y="1607"/>
                    <a:pt x="10964" y="1607"/>
                    <a:pt x="10964" y="1606"/>
                  </a:cubicBezTo>
                  <a:close/>
                  <a:moveTo>
                    <a:pt x="10310" y="1022"/>
                  </a:moveTo>
                  <a:cubicBezTo>
                    <a:pt x="9886" y="1022"/>
                    <a:pt x="9603" y="1161"/>
                    <a:pt x="9464" y="1439"/>
                  </a:cubicBezTo>
                  <a:cubicBezTo>
                    <a:pt x="9429" y="1511"/>
                    <a:pt x="9404" y="1611"/>
                    <a:pt x="9391" y="1738"/>
                  </a:cubicBezTo>
                  <a:lnTo>
                    <a:pt x="9391" y="1738"/>
                  </a:lnTo>
                  <a:lnTo>
                    <a:pt x="10963" y="1610"/>
                  </a:lnTo>
                  <a:lnTo>
                    <a:pt x="10963" y="1610"/>
                  </a:lnTo>
                  <a:cubicBezTo>
                    <a:pt x="10977" y="1677"/>
                    <a:pt x="10985" y="1753"/>
                    <a:pt x="10985" y="1835"/>
                  </a:cubicBezTo>
                  <a:lnTo>
                    <a:pt x="11772" y="1944"/>
                  </a:lnTo>
                  <a:lnTo>
                    <a:pt x="11772" y="1944"/>
                  </a:lnTo>
                  <a:cubicBezTo>
                    <a:pt x="11754" y="1901"/>
                    <a:pt x="11724" y="1846"/>
                    <a:pt x="11683" y="1779"/>
                  </a:cubicBezTo>
                  <a:cubicBezTo>
                    <a:pt x="11572" y="1615"/>
                    <a:pt x="11432" y="1532"/>
                    <a:pt x="11262" y="1532"/>
                  </a:cubicBezTo>
                  <a:cubicBezTo>
                    <a:pt x="11167" y="1532"/>
                    <a:pt x="11082" y="1547"/>
                    <a:pt x="11006" y="1581"/>
                  </a:cubicBezTo>
                  <a:cubicBezTo>
                    <a:pt x="10987" y="1589"/>
                    <a:pt x="10973" y="1597"/>
                    <a:pt x="10964" y="1606"/>
                  </a:cubicBezTo>
                  <a:lnTo>
                    <a:pt x="10964" y="1606"/>
                  </a:lnTo>
                  <a:cubicBezTo>
                    <a:pt x="10935" y="1490"/>
                    <a:pt x="10885" y="1384"/>
                    <a:pt x="10817" y="1286"/>
                  </a:cubicBezTo>
                  <a:cubicBezTo>
                    <a:pt x="10684" y="1110"/>
                    <a:pt x="10516" y="1022"/>
                    <a:pt x="10310" y="1022"/>
                  </a:cubicBezTo>
                  <a:close/>
                  <a:moveTo>
                    <a:pt x="11772" y="1944"/>
                  </a:moveTo>
                  <a:cubicBezTo>
                    <a:pt x="11792" y="1993"/>
                    <a:pt x="11796" y="2025"/>
                    <a:pt x="11785" y="2043"/>
                  </a:cubicBezTo>
                  <a:cubicBezTo>
                    <a:pt x="11814" y="2019"/>
                    <a:pt x="11851" y="1992"/>
                    <a:pt x="11897" y="1961"/>
                  </a:cubicBezTo>
                  <a:lnTo>
                    <a:pt x="11897" y="1961"/>
                  </a:lnTo>
                  <a:lnTo>
                    <a:pt x="11772" y="1944"/>
                  </a:lnTo>
                  <a:close/>
                  <a:moveTo>
                    <a:pt x="12269" y="1789"/>
                  </a:moveTo>
                  <a:cubicBezTo>
                    <a:pt x="12208" y="1789"/>
                    <a:pt x="12117" y="1827"/>
                    <a:pt x="11993" y="1900"/>
                  </a:cubicBezTo>
                  <a:cubicBezTo>
                    <a:pt x="11957" y="1922"/>
                    <a:pt x="11925" y="1942"/>
                    <a:pt x="11897" y="1961"/>
                  </a:cubicBezTo>
                  <a:lnTo>
                    <a:pt x="11897" y="1961"/>
                  </a:lnTo>
                  <a:lnTo>
                    <a:pt x="12611" y="2060"/>
                  </a:lnTo>
                  <a:lnTo>
                    <a:pt x="12611" y="2060"/>
                  </a:lnTo>
                  <a:cubicBezTo>
                    <a:pt x="12610" y="2059"/>
                    <a:pt x="12610" y="2058"/>
                    <a:pt x="12609" y="2057"/>
                  </a:cubicBezTo>
                  <a:cubicBezTo>
                    <a:pt x="12540" y="1879"/>
                    <a:pt x="12427" y="1789"/>
                    <a:pt x="12269" y="1789"/>
                  </a:cubicBezTo>
                  <a:close/>
                  <a:moveTo>
                    <a:pt x="7782" y="815"/>
                  </a:moveTo>
                  <a:cubicBezTo>
                    <a:pt x="7566" y="815"/>
                    <a:pt x="7347" y="898"/>
                    <a:pt x="7123" y="1066"/>
                  </a:cubicBezTo>
                  <a:cubicBezTo>
                    <a:pt x="6886" y="1238"/>
                    <a:pt x="6737" y="1456"/>
                    <a:pt x="6681" y="1718"/>
                  </a:cubicBezTo>
                  <a:cubicBezTo>
                    <a:pt x="6568" y="1662"/>
                    <a:pt x="6423" y="1633"/>
                    <a:pt x="6246" y="1633"/>
                  </a:cubicBezTo>
                  <a:cubicBezTo>
                    <a:pt x="6049" y="1633"/>
                    <a:pt x="5885" y="1659"/>
                    <a:pt x="5754" y="1710"/>
                  </a:cubicBezTo>
                  <a:cubicBezTo>
                    <a:pt x="5700" y="1735"/>
                    <a:pt x="5651" y="1760"/>
                    <a:pt x="5606" y="1791"/>
                  </a:cubicBezTo>
                  <a:cubicBezTo>
                    <a:pt x="5517" y="1408"/>
                    <a:pt x="5298" y="1217"/>
                    <a:pt x="4952" y="1217"/>
                  </a:cubicBezTo>
                  <a:cubicBezTo>
                    <a:pt x="4705" y="1217"/>
                    <a:pt x="4482" y="1281"/>
                    <a:pt x="4285" y="1410"/>
                  </a:cubicBezTo>
                  <a:cubicBezTo>
                    <a:pt x="4060" y="1556"/>
                    <a:pt x="3950" y="1742"/>
                    <a:pt x="3950" y="1969"/>
                  </a:cubicBezTo>
                  <a:cubicBezTo>
                    <a:pt x="3950" y="2028"/>
                    <a:pt x="3958" y="2098"/>
                    <a:pt x="3974" y="2181"/>
                  </a:cubicBezTo>
                  <a:lnTo>
                    <a:pt x="3974" y="2181"/>
                  </a:lnTo>
                  <a:lnTo>
                    <a:pt x="5321" y="2071"/>
                  </a:lnTo>
                  <a:lnTo>
                    <a:pt x="5321" y="2071"/>
                  </a:lnTo>
                  <a:cubicBezTo>
                    <a:pt x="5298" y="2108"/>
                    <a:pt x="5276" y="2148"/>
                    <a:pt x="5256" y="2191"/>
                  </a:cubicBezTo>
                  <a:lnTo>
                    <a:pt x="5363" y="2068"/>
                  </a:lnTo>
                  <a:lnTo>
                    <a:pt x="5363" y="2068"/>
                  </a:lnTo>
                  <a:lnTo>
                    <a:pt x="8162" y="1839"/>
                  </a:lnTo>
                  <a:lnTo>
                    <a:pt x="8162" y="1839"/>
                  </a:lnTo>
                  <a:cubicBezTo>
                    <a:pt x="8149" y="1855"/>
                    <a:pt x="8138" y="1873"/>
                    <a:pt x="8129" y="1892"/>
                  </a:cubicBezTo>
                  <a:lnTo>
                    <a:pt x="8278" y="1829"/>
                  </a:lnTo>
                  <a:lnTo>
                    <a:pt x="8278" y="1829"/>
                  </a:lnTo>
                  <a:lnTo>
                    <a:pt x="9085" y="1763"/>
                  </a:lnTo>
                  <a:lnTo>
                    <a:pt x="9085" y="1763"/>
                  </a:lnTo>
                  <a:cubicBezTo>
                    <a:pt x="9092" y="1766"/>
                    <a:pt x="9099" y="1770"/>
                    <a:pt x="9105" y="1773"/>
                  </a:cubicBezTo>
                  <a:cubicBezTo>
                    <a:pt x="9204" y="1817"/>
                    <a:pt x="9294" y="1893"/>
                    <a:pt x="9379" y="1997"/>
                  </a:cubicBezTo>
                  <a:cubicBezTo>
                    <a:pt x="9379" y="1901"/>
                    <a:pt x="9383" y="1815"/>
                    <a:pt x="9391" y="1738"/>
                  </a:cubicBezTo>
                  <a:lnTo>
                    <a:pt x="9391" y="1738"/>
                  </a:lnTo>
                  <a:lnTo>
                    <a:pt x="9085" y="1763"/>
                  </a:lnTo>
                  <a:lnTo>
                    <a:pt x="9085" y="1763"/>
                  </a:lnTo>
                  <a:cubicBezTo>
                    <a:pt x="8968" y="1708"/>
                    <a:pt x="8818" y="1680"/>
                    <a:pt x="8631" y="1680"/>
                  </a:cubicBezTo>
                  <a:cubicBezTo>
                    <a:pt x="8604" y="1478"/>
                    <a:pt x="8552" y="1312"/>
                    <a:pt x="8470" y="1173"/>
                  </a:cubicBezTo>
                  <a:cubicBezTo>
                    <a:pt x="8328" y="935"/>
                    <a:pt x="8096" y="815"/>
                    <a:pt x="7782" y="815"/>
                  </a:cubicBezTo>
                  <a:close/>
                  <a:moveTo>
                    <a:pt x="13394" y="2168"/>
                  </a:moveTo>
                  <a:lnTo>
                    <a:pt x="13608" y="2198"/>
                  </a:lnTo>
                  <a:cubicBezTo>
                    <a:pt x="13542" y="2180"/>
                    <a:pt x="13471" y="2169"/>
                    <a:pt x="13394" y="2168"/>
                  </a:cubicBezTo>
                  <a:close/>
                  <a:moveTo>
                    <a:pt x="3703" y="2146"/>
                  </a:moveTo>
                  <a:cubicBezTo>
                    <a:pt x="3589" y="2146"/>
                    <a:pt x="3502" y="2170"/>
                    <a:pt x="3438" y="2218"/>
                  </a:cubicBezTo>
                  <a:cubicBezTo>
                    <a:pt x="3435" y="2220"/>
                    <a:pt x="3431" y="2223"/>
                    <a:pt x="3428" y="2226"/>
                  </a:cubicBezTo>
                  <a:lnTo>
                    <a:pt x="3895" y="2188"/>
                  </a:lnTo>
                  <a:lnTo>
                    <a:pt x="3895" y="2188"/>
                  </a:lnTo>
                  <a:cubicBezTo>
                    <a:pt x="3900" y="2191"/>
                    <a:pt x="3905" y="2194"/>
                    <a:pt x="3909" y="2198"/>
                  </a:cubicBezTo>
                  <a:cubicBezTo>
                    <a:pt x="3939" y="2223"/>
                    <a:pt x="3969" y="2257"/>
                    <a:pt x="4000" y="2301"/>
                  </a:cubicBezTo>
                  <a:cubicBezTo>
                    <a:pt x="3989" y="2258"/>
                    <a:pt x="3981" y="2219"/>
                    <a:pt x="3974" y="2181"/>
                  </a:cubicBezTo>
                  <a:lnTo>
                    <a:pt x="3974" y="2181"/>
                  </a:lnTo>
                  <a:lnTo>
                    <a:pt x="3895" y="2188"/>
                  </a:lnTo>
                  <a:lnTo>
                    <a:pt x="3895" y="2188"/>
                  </a:lnTo>
                  <a:cubicBezTo>
                    <a:pt x="3849" y="2159"/>
                    <a:pt x="3786" y="2146"/>
                    <a:pt x="3703" y="2146"/>
                  </a:cubicBezTo>
                  <a:close/>
                  <a:moveTo>
                    <a:pt x="3998" y="2302"/>
                  </a:moveTo>
                  <a:cubicBezTo>
                    <a:pt x="3998" y="2315"/>
                    <a:pt x="4000" y="2325"/>
                    <a:pt x="4003" y="2335"/>
                  </a:cubicBezTo>
                  <a:lnTo>
                    <a:pt x="4003" y="2316"/>
                  </a:lnTo>
                  <a:cubicBezTo>
                    <a:pt x="4000" y="2309"/>
                    <a:pt x="3998" y="2307"/>
                    <a:pt x="3998" y="2302"/>
                  </a:cubicBezTo>
                  <a:close/>
                  <a:moveTo>
                    <a:pt x="12611" y="2060"/>
                  </a:moveTo>
                  <a:cubicBezTo>
                    <a:pt x="12653" y="2163"/>
                    <a:pt x="12677" y="2264"/>
                    <a:pt x="12677" y="2366"/>
                  </a:cubicBezTo>
                  <a:cubicBezTo>
                    <a:pt x="12712" y="2357"/>
                    <a:pt x="12797" y="2322"/>
                    <a:pt x="12927" y="2259"/>
                  </a:cubicBezTo>
                  <a:cubicBezTo>
                    <a:pt x="13076" y="2198"/>
                    <a:pt x="13229" y="2168"/>
                    <a:pt x="13384" y="2168"/>
                  </a:cubicBezTo>
                  <a:cubicBezTo>
                    <a:pt x="13387" y="2168"/>
                    <a:pt x="13391" y="2168"/>
                    <a:pt x="13394" y="2168"/>
                  </a:cubicBezTo>
                  <a:lnTo>
                    <a:pt x="13394" y="2168"/>
                  </a:lnTo>
                  <a:lnTo>
                    <a:pt x="12611" y="2060"/>
                  </a:lnTo>
                  <a:close/>
                  <a:moveTo>
                    <a:pt x="16315" y="2158"/>
                  </a:moveTo>
                  <a:cubicBezTo>
                    <a:pt x="16291" y="2158"/>
                    <a:pt x="16265" y="2158"/>
                    <a:pt x="16239" y="2160"/>
                  </a:cubicBezTo>
                  <a:cubicBezTo>
                    <a:pt x="15962" y="2177"/>
                    <a:pt x="15822" y="2247"/>
                    <a:pt x="15822" y="2369"/>
                  </a:cubicBezTo>
                  <a:cubicBezTo>
                    <a:pt x="15822" y="2428"/>
                    <a:pt x="15839" y="2470"/>
                    <a:pt x="15873" y="2500"/>
                  </a:cubicBezTo>
                  <a:cubicBezTo>
                    <a:pt x="15940" y="2551"/>
                    <a:pt x="16060" y="2576"/>
                    <a:pt x="16236" y="2576"/>
                  </a:cubicBezTo>
                  <a:cubicBezTo>
                    <a:pt x="16374" y="2576"/>
                    <a:pt x="16481" y="2548"/>
                    <a:pt x="16562" y="2491"/>
                  </a:cubicBezTo>
                  <a:cubicBezTo>
                    <a:pt x="16624" y="2443"/>
                    <a:pt x="16656" y="2393"/>
                    <a:pt x="16656" y="2339"/>
                  </a:cubicBezTo>
                  <a:cubicBezTo>
                    <a:pt x="16656" y="2218"/>
                    <a:pt x="16542" y="2158"/>
                    <a:pt x="16315" y="2158"/>
                  </a:cubicBezTo>
                  <a:close/>
                  <a:moveTo>
                    <a:pt x="14897" y="2209"/>
                  </a:moveTo>
                  <a:cubicBezTo>
                    <a:pt x="14765" y="2209"/>
                    <a:pt x="14657" y="2237"/>
                    <a:pt x="14569" y="2294"/>
                  </a:cubicBezTo>
                  <a:cubicBezTo>
                    <a:pt x="14490" y="2349"/>
                    <a:pt x="14449" y="2417"/>
                    <a:pt x="14449" y="2500"/>
                  </a:cubicBezTo>
                  <a:cubicBezTo>
                    <a:pt x="14449" y="2548"/>
                    <a:pt x="14458" y="2580"/>
                    <a:pt x="14476" y="2599"/>
                  </a:cubicBezTo>
                  <a:cubicBezTo>
                    <a:pt x="14519" y="2654"/>
                    <a:pt x="14603" y="2679"/>
                    <a:pt x="14732" y="2679"/>
                  </a:cubicBezTo>
                  <a:cubicBezTo>
                    <a:pt x="15083" y="2679"/>
                    <a:pt x="15259" y="2597"/>
                    <a:pt x="15259" y="2432"/>
                  </a:cubicBezTo>
                  <a:cubicBezTo>
                    <a:pt x="15259" y="2381"/>
                    <a:pt x="15241" y="2338"/>
                    <a:pt x="15206" y="2298"/>
                  </a:cubicBezTo>
                  <a:cubicBezTo>
                    <a:pt x="15144" y="2239"/>
                    <a:pt x="15041" y="2209"/>
                    <a:pt x="14897" y="2209"/>
                  </a:cubicBezTo>
                  <a:close/>
                  <a:moveTo>
                    <a:pt x="13608" y="2198"/>
                  </a:moveTo>
                  <a:lnTo>
                    <a:pt x="13295" y="2702"/>
                  </a:lnTo>
                  <a:cubicBezTo>
                    <a:pt x="13349" y="2709"/>
                    <a:pt x="13405" y="2713"/>
                    <a:pt x="13462" y="2713"/>
                  </a:cubicBezTo>
                  <a:cubicBezTo>
                    <a:pt x="13551" y="2713"/>
                    <a:pt x="13642" y="2704"/>
                    <a:pt x="13738" y="2683"/>
                  </a:cubicBezTo>
                  <a:cubicBezTo>
                    <a:pt x="13891" y="2649"/>
                    <a:pt x="13965" y="2592"/>
                    <a:pt x="13965" y="2508"/>
                  </a:cubicBezTo>
                  <a:cubicBezTo>
                    <a:pt x="13965" y="2452"/>
                    <a:pt x="13922" y="2388"/>
                    <a:pt x="13836" y="2316"/>
                  </a:cubicBezTo>
                  <a:cubicBezTo>
                    <a:pt x="13771" y="2261"/>
                    <a:pt x="13694" y="2222"/>
                    <a:pt x="13608" y="2198"/>
                  </a:cubicBezTo>
                  <a:close/>
                  <a:moveTo>
                    <a:pt x="185" y="2794"/>
                  </a:moveTo>
                  <a:cubicBezTo>
                    <a:pt x="180" y="2794"/>
                    <a:pt x="175" y="2795"/>
                    <a:pt x="170" y="2795"/>
                  </a:cubicBezTo>
                  <a:cubicBezTo>
                    <a:pt x="57" y="2805"/>
                    <a:pt x="1" y="2862"/>
                    <a:pt x="1" y="2974"/>
                  </a:cubicBezTo>
                  <a:cubicBezTo>
                    <a:pt x="1" y="3091"/>
                    <a:pt x="56" y="3149"/>
                    <a:pt x="167" y="3149"/>
                  </a:cubicBezTo>
                  <a:cubicBezTo>
                    <a:pt x="226" y="3148"/>
                    <a:pt x="273" y="3128"/>
                    <a:pt x="305" y="3085"/>
                  </a:cubicBezTo>
                  <a:cubicBezTo>
                    <a:pt x="329" y="3050"/>
                    <a:pt x="341" y="3012"/>
                    <a:pt x="341" y="2968"/>
                  </a:cubicBezTo>
                  <a:cubicBezTo>
                    <a:pt x="341" y="2852"/>
                    <a:pt x="289" y="2794"/>
                    <a:pt x="185" y="2794"/>
                  </a:cubicBezTo>
                  <a:close/>
                  <a:moveTo>
                    <a:pt x="3018" y="3126"/>
                  </a:moveTo>
                  <a:lnTo>
                    <a:pt x="3022" y="3188"/>
                  </a:lnTo>
                  <a:cubicBezTo>
                    <a:pt x="3019" y="3169"/>
                    <a:pt x="3018" y="3148"/>
                    <a:pt x="3018" y="3126"/>
                  </a:cubicBezTo>
                  <a:close/>
                  <a:moveTo>
                    <a:pt x="1840" y="2597"/>
                  </a:moveTo>
                  <a:cubicBezTo>
                    <a:pt x="1820" y="2597"/>
                    <a:pt x="1799" y="2597"/>
                    <a:pt x="1777" y="2599"/>
                  </a:cubicBezTo>
                  <a:cubicBezTo>
                    <a:pt x="1479" y="2614"/>
                    <a:pt x="1328" y="2741"/>
                    <a:pt x="1328" y="2980"/>
                  </a:cubicBezTo>
                  <a:cubicBezTo>
                    <a:pt x="1328" y="2987"/>
                    <a:pt x="1338" y="3029"/>
                    <a:pt x="1352" y="3109"/>
                  </a:cubicBezTo>
                  <a:cubicBezTo>
                    <a:pt x="1403" y="3184"/>
                    <a:pt x="1510" y="3221"/>
                    <a:pt x="1674" y="3221"/>
                  </a:cubicBezTo>
                  <a:cubicBezTo>
                    <a:pt x="1860" y="3221"/>
                    <a:pt x="2004" y="3177"/>
                    <a:pt x="2109" y="3087"/>
                  </a:cubicBezTo>
                  <a:cubicBezTo>
                    <a:pt x="2186" y="3012"/>
                    <a:pt x="2224" y="2942"/>
                    <a:pt x="2224" y="2872"/>
                  </a:cubicBezTo>
                  <a:cubicBezTo>
                    <a:pt x="2224" y="2689"/>
                    <a:pt x="2097" y="2597"/>
                    <a:pt x="1840" y="2597"/>
                  </a:cubicBezTo>
                  <a:close/>
                  <a:moveTo>
                    <a:pt x="13299" y="2572"/>
                  </a:moveTo>
                  <a:lnTo>
                    <a:pt x="11743" y="3028"/>
                  </a:lnTo>
                  <a:lnTo>
                    <a:pt x="11743" y="3028"/>
                  </a:lnTo>
                  <a:cubicBezTo>
                    <a:pt x="11735" y="3009"/>
                    <a:pt x="11730" y="2989"/>
                    <a:pt x="11727" y="2968"/>
                  </a:cubicBezTo>
                  <a:lnTo>
                    <a:pt x="11727" y="2968"/>
                  </a:lnTo>
                  <a:cubicBezTo>
                    <a:pt x="11727" y="2983"/>
                    <a:pt x="11728" y="3004"/>
                    <a:pt x="11728" y="3033"/>
                  </a:cubicBezTo>
                  <a:lnTo>
                    <a:pt x="11728" y="3033"/>
                  </a:lnTo>
                  <a:lnTo>
                    <a:pt x="11743" y="3028"/>
                  </a:lnTo>
                  <a:lnTo>
                    <a:pt x="11743" y="3028"/>
                  </a:lnTo>
                  <a:cubicBezTo>
                    <a:pt x="11763" y="3081"/>
                    <a:pt x="11803" y="3132"/>
                    <a:pt x="11861" y="3184"/>
                  </a:cubicBezTo>
                  <a:cubicBezTo>
                    <a:pt x="11964" y="3275"/>
                    <a:pt x="12080" y="3318"/>
                    <a:pt x="12214" y="3318"/>
                  </a:cubicBezTo>
                  <a:cubicBezTo>
                    <a:pt x="12348" y="3318"/>
                    <a:pt x="12444" y="3246"/>
                    <a:pt x="12499" y="3102"/>
                  </a:cubicBezTo>
                  <a:cubicBezTo>
                    <a:pt x="12517" y="3047"/>
                    <a:pt x="12530" y="2995"/>
                    <a:pt x="12534" y="2951"/>
                  </a:cubicBezTo>
                  <a:cubicBezTo>
                    <a:pt x="12633" y="3056"/>
                    <a:pt x="12749" y="3108"/>
                    <a:pt x="12879" y="3108"/>
                  </a:cubicBezTo>
                  <a:cubicBezTo>
                    <a:pt x="13028" y="3108"/>
                    <a:pt x="13140" y="3032"/>
                    <a:pt x="13215" y="2881"/>
                  </a:cubicBezTo>
                  <a:cubicBezTo>
                    <a:pt x="13250" y="2820"/>
                    <a:pt x="13275" y="2761"/>
                    <a:pt x="13291" y="2703"/>
                  </a:cubicBezTo>
                  <a:cubicBezTo>
                    <a:pt x="13295" y="2661"/>
                    <a:pt x="13299" y="2618"/>
                    <a:pt x="13299" y="2572"/>
                  </a:cubicBezTo>
                  <a:close/>
                  <a:moveTo>
                    <a:pt x="10639" y="3145"/>
                  </a:moveTo>
                  <a:lnTo>
                    <a:pt x="10595" y="3365"/>
                  </a:lnTo>
                  <a:cubicBezTo>
                    <a:pt x="10625" y="3290"/>
                    <a:pt x="10639" y="3215"/>
                    <a:pt x="10639" y="3145"/>
                  </a:cubicBezTo>
                  <a:close/>
                  <a:moveTo>
                    <a:pt x="9015" y="3143"/>
                  </a:moveTo>
                  <a:lnTo>
                    <a:pt x="8345" y="3435"/>
                  </a:lnTo>
                  <a:cubicBezTo>
                    <a:pt x="8374" y="3468"/>
                    <a:pt x="8408" y="3495"/>
                    <a:pt x="8446" y="3516"/>
                  </a:cubicBezTo>
                  <a:cubicBezTo>
                    <a:pt x="8524" y="3550"/>
                    <a:pt x="8641" y="3565"/>
                    <a:pt x="8796" y="3565"/>
                  </a:cubicBezTo>
                  <a:cubicBezTo>
                    <a:pt x="8898" y="3565"/>
                    <a:pt x="8995" y="3531"/>
                    <a:pt x="9087" y="3466"/>
                  </a:cubicBezTo>
                  <a:cubicBezTo>
                    <a:pt x="9093" y="3466"/>
                    <a:pt x="9095" y="3465"/>
                    <a:pt x="9095" y="3461"/>
                  </a:cubicBezTo>
                  <a:cubicBezTo>
                    <a:pt x="9057" y="3369"/>
                    <a:pt x="9031" y="3262"/>
                    <a:pt x="9015" y="3143"/>
                  </a:cubicBezTo>
                  <a:close/>
                  <a:moveTo>
                    <a:pt x="5618" y="3548"/>
                  </a:moveTo>
                  <a:lnTo>
                    <a:pt x="5618" y="3548"/>
                  </a:lnTo>
                  <a:cubicBezTo>
                    <a:pt x="5593" y="3581"/>
                    <a:pt x="5569" y="3613"/>
                    <a:pt x="5547" y="3642"/>
                  </a:cubicBezTo>
                  <a:lnTo>
                    <a:pt x="5547" y="3642"/>
                  </a:lnTo>
                  <a:lnTo>
                    <a:pt x="5618" y="3548"/>
                  </a:lnTo>
                  <a:close/>
                  <a:moveTo>
                    <a:pt x="4530" y="3462"/>
                  </a:moveTo>
                  <a:lnTo>
                    <a:pt x="4647" y="3678"/>
                  </a:lnTo>
                  <a:cubicBezTo>
                    <a:pt x="4599" y="3615"/>
                    <a:pt x="4560" y="3544"/>
                    <a:pt x="4530" y="3462"/>
                  </a:cubicBezTo>
                  <a:close/>
                  <a:moveTo>
                    <a:pt x="11728" y="3033"/>
                  </a:moveTo>
                  <a:lnTo>
                    <a:pt x="10595" y="3365"/>
                  </a:lnTo>
                  <a:cubicBezTo>
                    <a:pt x="10690" y="3493"/>
                    <a:pt x="10783" y="3584"/>
                    <a:pt x="10872" y="3633"/>
                  </a:cubicBezTo>
                  <a:cubicBezTo>
                    <a:pt x="10945" y="3671"/>
                    <a:pt x="11065" y="3691"/>
                    <a:pt x="11231" y="3691"/>
                  </a:cubicBezTo>
                  <a:cubicBezTo>
                    <a:pt x="11514" y="3691"/>
                    <a:pt x="11682" y="3571"/>
                    <a:pt x="11736" y="3332"/>
                  </a:cubicBezTo>
                  <a:cubicBezTo>
                    <a:pt x="11732" y="3196"/>
                    <a:pt x="11729" y="3096"/>
                    <a:pt x="11728" y="3033"/>
                  </a:cubicBezTo>
                  <a:close/>
                  <a:moveTo>
                    <a:pt x="5547" y="3642"/>
                  </a:moveTo>
                  <a:lnTo>
                    <a:pt x="5503" y="3699"/>
                  </a:lnTo>
                  <a:cubicBezTo>
                    <a:pt x="5517" y="3681"/>
                    <a:pt x="5531" y="3662"/>
                    <a:pt x="5547" y="3642"/>
                  </a:cubicBezTo>
                  <a:close/>
                  <a:moveTo>
                    <a:pt x="10595" y="3365"/>
                  </a:moveTo>
                  <a:lnTo>
                    <a:pt x="9095" y="3462"/>
                  </a:lnTo>
                  <a:cubicBezTo>
                    <a:pt x="9221" y="3785"/>
                    <a:pt x="9467" y="3946"/>
                    <a:pt x="9829" y="3946"/>
                  </a:cubicBezTo>
                  <a:cubicBezTo>
                    <a:pt x="10080" y="3946"/>
                    <a:pt x="10288" y="3835"/>
                    <a:pt x="10452" y="3615"/>
                  </a:cubicBezTo>
                  <a:cubicBezTo>
                    <a:pt x="10518" y="3524"/>
                    <a:pt x="10564" y="3441"/>
                    <a:pt x="10595" y="3365"/>
                  </a:cubicBezTo>
                  <a:close/>
                  <a:moveTo>
                    <a:pt x="3428" y="2230"/>
                  </a:moveTo>
                  <a:cubicBezTo>
                    <a:pt x="3366" y="2285"/>
                    <a:pt x="3317" y="2370"/>
                    <a:pt x="3283" y="2486"/>
                  </a:cubicBezTo>
                  <a:cubicBezTo>
                    <a:pt x="3282" y="2486"/>
                    <a:pt x="3281" y="2485"/>
                    <a:pt x="3281" y="2485"/>
                  </a:cubicBezTo>
                  <a:lnTo>
                    <a:pt x="3281" y="2485"/>
                  </a:lnTo>
                  <a:lnTo>
                    <a:pt x="3281" y="2483"/>
                  </a:lnTo>
                  <a:lnTo>
                    <a:pt x="3281" y="2483"/>
                  </a:lnTo>
                  <a:cubicBezTo>
                    <a:pt x="3281" y="2484"/>
                    <a:pt x="3281" y="2484"/>
                    <a:pt x="3281" y="2485"/>
                  </a:cubicBezTo>
                  <a:lnTo>
                    <a:pt x="3281" y="2485"/>
                  </a:lnTo>
                  <a:cubicBezTo>
                    <a:pt x="3171" y="2459"/>
                    <a:pt x="3073" y="2445"/>
                    <a:pt x="2984" y="2445"/>
                  </a:cubicBezTo>
                  <a:cubicBezTo>
                    <a:pt x="2638" y="2445"/>
                    <a:pt x="2464" y="2580"/>
                    <a:pt x="2464" y="2853"/>
                  </a:cubicBezTo>
                  <a:cubicBezTo>
                    <a:pt x="2464" y="2942"/>
                    <a:pt x="2488" y="3019"/>
                    <a:pt x="2532" y="3080"/>
                  </a:cubicBezTo>
                  <a:cubicBezTo>
                    <a:pt x="2594" y="3176"/>
                    <a:pt x="2697" y="3224"/>
                    <a:pt x="2841" y="3224"/>
                  </a:cubicBezTo>
                  <a:cubicBezTo>
                    <a:pt x="2845" y="3224"/>
                    <a:pt x="2907" y="3212"/>
                    <a:pt x="3025" y="3191"/>
                  </a:cubicBezTo>
                  <a:cubicBezTo>
                    <a:pt x="3039" y="3442"/>
                    <a:pt x="3139" y="3567"/>
                    <a:pt x="3324" y="3567"/>
                  </a:cubicBezTo>
                  <a:cubicBezTo>
                    <a:pt x="3420" y="3567"/>
                    <a:pt x="3487" y="3517"/>
                    <a:pt x="3530" y="3418"/>
                  </a:cubicBezTo>
                  <a:lnTo>
                    <a:pt x="3548" y="3418"/>
                  </a:lnTo>
                  <a:cubicBezTo>
                    <a:pt x="3502" y="3502"/>
                    <a:pt x="3537" y="3613"/>
                    <a:pt x="3650" y="3754"/>
                  </a:cubicBezTo>
                  <a:cubicBezTo>
                    <a:pt x="3777" y="3925"/>
                    <a:pt x="3953" y="4010"/>
                    <a:pt x="4178" y="4010"/>
                  </a:cubicBezTo>
                  <a:cubicBezTo>
                    <a:pt x="4323" y="4010"/>
                    <a:pt x="4461" y="3919"/>
                    <a:pt x="4599" y="3742"/>
                  </a:cubicBezTo>
                  <a:cubicBezTo>
                    <a:pt x="4616" y="3720"/>
                    <a:pt x="4635" y="3699"/>
                    <a:pt x="4649" y="3678"/>
                  </a:cubicBezTo>
                  <a:cubicBezTo>
                    <a:pt x="4698" y="3739"/>
                    <a:pt x="4756" y="3785"/>
                    <a:pt x="4818" y="3821"/>
                  </a:cubicBezTo>
                  <a:cubicBezTo>
                    <a:pt x="4924" y="3894"/>
                    <a:pt x="5043" y="3929"/>
                    <a:pt x="5171" y="3929"/>
                  </a:cubicBezTo>
                  <a:cubicBezTo>
                    <a:pt x="5261" y="3929"/>
                    <a:pt x="5343" y="3881"/>
                    <a:pt x="5421" y="3790"/>
                  </a:cubicBezTo>
                  <a:cubicBezTo>
                    <a:pt x="5446" y="3763"/>
                    <a:pt x="5473" y="3733"/>
                    <a:pt x="5503" y="3699"/>
                  </a:cubicBezTo>
                  <a:lnTo>
                    <a:pt x="3428" y="2230"/>
                  </a:lnTo>
                  <a:close/>
                  <a:moveTo>
                    <a:pt x="7018" y="3126"/>
                  </a:moveTo>
                  <a:lnTo>
                    <a:pt x="5503" y="3699"/>
                  </a:lnTo>
                  <a:cubicBezTo>
                    <a:pt x="5576" y="3852"/>
                    <a:pt x="5665" y="3962"/>
                    <a:pt x="5767" y="4031"/>
                  </a:cubicBezTo>
                  <a:cubicBezTo>
                    <a:pt x="5917" y="4131"/>
                    <a:pt x="6157" y="4183"/>
                    <a:pt x="6489" y="4183"/>
                  </a:cubicBezTo>
                  <a:cubicBezTo>
                    <a:pt x="6766" y="4183"/>
                    <a:pt x="6965" y="4080"/>
                    <a:pt x="7085" y="3877"/>
                  </a:cubicBezTo>
                  <a:cubicBezTo>
                    <a:pt x="7127" y="3810"/>
                    <a:pt x="7156" y="3734"/>
                    <a:pt x="7177" y="3651"/>
                  </a:cubicBezTo>
                  <a:lnTo>
                    <a:pt x="7177" y="3651"/>
                  </a:lnTo>
                  <a:cubicBezTo>
                    <a:pt x="7290" y="3790"/>
                    <a:pt x="7468" y="3860"/>
                    <a:pt x="7708" y="3860"/>
                  </a:cubicBezTo>
                  <a:cubicBezTo>
                    <a:pt x="7852" y="3860"/>
                    <a:pt x="7989" y="3812"/>
                    <a:pt x="8120" y="3718"/>
                  </a:cubicBezTo>
                  <a:cubicBezTo>
                    <a:pt x="8232" y="3634"/>
                    <a:pt x="8305" y="3538"/>
                    <a:pt x="8343" y="3435"/>
                  </a:cubicBezTo>
                  <a:cubicBezTo>
                    <a:pt x="8301" y="3387"/>
                    <a:pt x="8273" y="3327"/>
                    <a:pt x="8259" y="3256"/>
                  </a:cubicBezTo>
                  <a:lnTo>
                    <a:pt x="7177" y="3650"/>
                  </a:lnTo>
                  <a:lnTo>
                    <a:pt x="7177" y="3650"/>
                  </a:lnTo>
                  <a:cubicBezTo>
                    <a:pt x="7076" y="3528"/>
                    <a:pt x="7022" y="3353"/>
                    <a:pt x="7018" y="3126"/>
                  </a:cubicBezTo>
                  <a:close/>
                  <a:moveTo>
                    <a:pt x="3572" y="4389"/>
                  </a:moveTo>
                  <a:cubicBezTo>
                    <a:pt x="3456" y="4389"/>
                    <a:pt x="3373" y="4432"/>
                    <a:pt x="3328" y="4515"/>
                  </a:cubicBezTo>
                  <a:cubicBezTo>
                    <a:pt x="3297" y="4566"/>
                    <a:pt x="3283" y="4625"/>
                    <a:pt x="3283" y="4698"/>
                  </a:cubicBezTo>
                  <a:cubicBezTo>
                    <a:pt x="3283" y="4701"/>
                    <a:pt x="3287" y="4748"/>
                    <a:pt x="3293" y="4837"/>
                  </a:cubicBezTo>
                  <a:cubicBezTo>
                    <a:pt x="3331" y="4927"/>
                    <a:pt x="3423" y="4971"/>
                    <a:pt x="3569" y="4971"/>
                  </a:cubicBezTo>
                  <a:cubicBezTo>
                    <a:pt x="3691" y="4971"/>
                    <a:pt x="3781" y="4923"/>
                    <a:pt x="3837" y="4832"/>
                  </a:cubicBezTo>
                  <a:cubicBezTo>
                    <a:pt x="3873" y="4775"/>
                    <a:pt x="3890" y="4714"/>
                    <a:pt x="3890" y="4648"/>
                  </a:cubicBezTo>
                  <a:cubicBezTo>
                    <a:pt x="3890" y="4475"/>
                    <a:pt x="3784" y="4389"/>
                    <a:pt x="3572" y="4389"/>
                  </a:cubicBezTo>
                  <a:close/>
                </a:path>
              </a:pathLst>
            </a:custGeom>
            <a:solidFill>
              <a:srgbClr val="FFFFFF"/>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8" name="Google Shape;848;p40"/>
          <p:cNvSpPr txBox="1">
            <a:spLocks noGrp="1"/>
          </p:cNvSpPr>
          <p:nvPr>
            <p:ph type="ctrTitle"/>
          </p:nvPr>
        </p:nvSpPr>
        <p:spPr>
          <a:xfrm>
            <a:off x="1147212" y="5312813"/>
            <a:ext cx="7717200" cy="1631400"/>
          </a:xfrm>
          <a:prstGeom prst="rect">
            <a:avLst/>
          </a:prstGeom>
        </p:spPr>
        <p:txBody>
          <a:bodyPr spcFirstLastPara="1" wrap="square" lIns="91425" tIns="91425" rIns="91425" bIns="91425" anchor="ctr" anchorCtr="0">
            <a:noAutofit/>
          </a:bodyPr>
          <a:lstStyle/>
          <a:p>
            <a:pPr rtl="1">
              <a:spcBef>
                <a:spcPts val="0"/>
              </a:spcBef>
              <a:spcAft>
                <a:spcPts val="0"/>
              </a:spcAft>
            </a:pPr>
            <a:r>
              <a:rPr lang="ar-TN" sz="4800" b="1" i="0" u="none" strike="noStrike" dirty="0">
                <a:solidFill>
                  <a:srgbClr val="215439"/>
                </a:solidFill>
                <a:effectLst/>
                <a:latin typeface="Verdana" panose="020B0604030504040204" pitchFamily="34" charset="0"/>
              </a:rPr>
              <a:t>الوسط الطبيعي بالمغرب العربي </a:t>
            </a:r>
            <a:endParaRPr sz="16600" dirty="0">
              <a:solidFill>
                <a:srgbClr val="215439"/>
              </a:solidFill>
            </a:endParaRPr>
          </a:p>
        </p:txBody>
      </p:sp>
      <p:sp>
        <p:nvSpPr>
          <p:cNvPr id="849" name="Google Shape;849;p40"/>
          <p:cNvSpPr txBox="1">
            <a:spLocks noGrp="1"/>
          </p:cNvSpPr>
          <p:nvPr>
            <p:ph type="subTitle" idx="1"/>
          </p:nvPr>
        </p:nvSpPr>
        <p:spPr>
          <a:xfrm>
            <a:off x="2741412" y="6944220"/>
            <a:ext cx="4528800" cy="475800"/>
          </a:xfrm>
          <a:prstGeom prst="rect">
            <a:avLst/>
          </a:prstGeom>
        </p:spPr>
        <p:txBody>
          <a:bodyPr spcFirstLastPara="1" wrap="square" lIns="91425" tIns="91425" rIns="91425" bIns="91425" anchor="t" anchorCtr="0">
            <a:noAutofit/>
          </a:bodyPr>
          <a:lstStyle/>
          <a:p>
            <a:pPr rtl="1">
              <a:spcBef>
                <a:spcPts val="0"/>
              </a:spcBef>
              <a:spcAft>
                <a:spcPts val="0"/>
              </a:spcAft>
            </a:pPr>
            <a:r>
              <a:rPr lang="ar-TN" sz="2000" b="1" i="0" u="none" strike="noStrike" dirty="0">
                <a:solidFill>
                  <a:srgbClr val="F6C03B"/>
                </a:solidFill>
                <a:effectLst/>
                <a:latin typeface="Open Sans" panose="020B0604020202020204" pitchFamily="34" charset="0"/>
                <a:cs typeface="+mn-cs"/>
              </a:rPr>
              <a:t>اسكندر </a:t>
            </a:r>
            <a:r>
              <a:rPr lang="ar-TN" sz="2000" b="1" i="0" u="none" strike="noStrike" dirty="0" err="1">
                <a:solidFill>
                  <a:srgbClr val="F6C03B"/>
                </a:solidFill>
                <a:effectLst/>
                <a:latin typeface="Open Sans" panose="020B0604020202020204" pitchFamily="34" charset="0"/>
                <a:cs typeface="+mn-cs"/>
              </a:rPr>
              <a:t>ساقجي</a:t>
            </a:r>
            <a:r>
              <a:rPr lang="ar-TN" sz="2000" b="1" i="0" u="none" strike="noStrike" dirty="0">
                <a:solidFill>
                  <a:srgbClr val="F6C03B"/>
                </a:solidFill>
                <a:effectLst/>
                <a:latin typeface="Open Sans" panose="020B0604020202020204" pitchFamily="34" charset="0"/>
                <a:cs typeface="+mn-cs"/>
              </a:rPr>
              <a:t>، فاتحي قروي، </a:t>
            </a:r>
            <a:r>
              <a:rPr lang="ar-TN" sz="2000" b="1" i="0" u="none" strike="noStrike" dirty="0" err="1">
                <a:solidFill>
                  <a:srgbClr val="F6C03B"/>
                </a:solidFill>
                <a:effectLst/>
                <a:latin typeface="Open Sans" panose="020B0604020202020204" pitchFamily="34" charset="0"/>
                <a:cs typeface="+mn-cs"/>
              </a:rPr>
              <a:t>زكرياء</a:t>
            </a:r>
            <a:r>
              <a:rPr lang="ar-TN" sz="2000" b="1" i="0" u="none" strike="noStrike" dirty="0">
                <a:solidFill>
                  <a:srgbClr val="F6C03B"/>
                </a:solidFill>
                <a:effectLst/>
                <a:latin typeface="Open Sans" panose="020B0604020202020204" pitchFamily="34" charset="0"/>
                <a:cs typeface="+mn-cs"/>
              </a:rPr>
              <a:t> بن </a:t>
            </a:r>
            <a:r>
              <a:rPr lang="ar-TN" sz="2000" b="1" i="0" u="none" strike="noStrike" dirty="0" err="1">
                <a:solidFill>
                  <a:srgbClr val="F6C03B"/>
                </a:solidFill>
                <a:effectLst/>
                <a:latin typeface="Open Sans" panose="020B0604020202020204" pitchFamily="34" charset="0"/>
                <a:cs typeface="+mn-cs"/>
              </a:rPr>
              <a:t>عياش،جاسر</a:t>
            </a:r>
            <a:r>
              <a:rPr lang="ar-TN" sz="2000" b="1" i="0" u="none" strike="noStrike" dirty="0">
                <a:solidFill>
                  <a:srgbClr val="F6C03B"/>
                </a:solidFill>
                <a:effectLst/>
                <a:latin typeface="Open Sans" panose="020B0604020202020204" pitchFamily="34" charset="0"/>
                <a:cs typeface="+mn-cs"/>
              </a:rPr>
              <a:t> رياحي</a:t>
            </a:r>
            <a:endParaRPr lang="ar-TN" sz="1800" b="1" dirty="0">
              <a:solidFill>
                <a:srgbClr val="F6C03B"/>
              </a:solidFill>
              <a:effectLst/>
              <a:cs typeface="+mn-cs"/>
            </a:endParaRPr>
          </a:p>
        </p:txBody>
      </p:sp>
      <p:sp>
        <p:nvSpPr>
          <p:cNvPr id="850" name="Google Shape;850;p40"/>
          <p:cNvSpPr/>
          <p:nvPr/>
        </p:nvSpPr>
        <p:spPr>
          <a:xfrm rot="-251885" flipH="1">
            <a:off x="-3612534" y="436240"/>
            <a:ext cx="3542576" cy="703155"/>
          </a:xfrm>
          <a:custGeom>
            <a:avLst/>
            <a:gdLst/>
            <a:ahLst/>
            <a:cxnLst/>
            <a:rect l="l" t="t" r="r" b="b"/>
            <a:pathLst>
              <a:path w="16656" h="3306" extrusionOk="0">
                <a:moveTo>
                  <a:pt x="16321" y="494"/>
                </a:moveTo>
                <a:cubicBezTo>
                  <a:pt x="16295" y="494"/>
                  <a:pt x="16268" y="495"/>
                  <a:pt x="16239" y="496"/>
                </a:cubicBezTo>
                <a:cubicBezTo>
                  <a:pt x="15961" y="514"/>
                  <a:pt x="15823" y="585"/>
                  <a:pt x="15823" y="706"/>
                </a:cubicBezTo>
                <a:cubicBezTo>
                  <a:pt x="15823" y="763"/>
                  <a:pt x="15838" y="807"/>
                  <a:pt x="15872" y="836"/>
                </a:cubicBezTo>
                <a:cubicBezTo>
                  <a:pt x="15937" y="888"/>
                  <a:pt x="16059" y="912"/>
                  <a:pt x="16235" y="912"/>
                </a:cubicBezTo>
                <a:cubicBezTo>
                  <a:pt x="16370" y="911"/>
                  <a:pt x="16480" y="883"/>
                  <a:pt x="16561" y="826"/>
                </a:cubicBezTo>
                <a:cubicBezTo>
                  <a:pt x="16624" y="778"/>
                  <a:pt x="16655" y="728"/>
                  <a:pt x="16655" y="674"/>
                </a:cubicBezTo>
                <a:cubicBezTo>
                  <a:pt x="16655" y="554"/>
                  <a:pt x="16543" y="494"/>
                  <a:pt x="16321" y="494"/>
                </a:cubicBezTo>
                <a:close/>
                <a:moveTo>
                  <a:pt x="14896" y="544"/>
                </a:moveTo>
                <a:cubicBezTo>
                  <a:pt x="14766" y="544"/>
                  <a:pt x="14656" y="572"/>
                  <a:pt x="14570" y="629"/>
                </a:cubicBezTo>
                <a:cubicBezTo>
                  <a:pt x="14489" y="681"/>
                  <a:pt x="14450" y="750"/>
                  <a:pt x="14450" y="835"/>
                </a:cubicBezTo>
                <a:cubicBezTo>
                  <a:pt x="14450" y="883"/>
                  <a:pt x="14458" y="917"/>
                  <a:pt x="14477" y="934"/>
                </a:cubicBezTo>
                <a:cubicBezTo>
                  <a:pt x="14519" y="987"/>
                  <a:pt x="14604" y="1015"/>
                  <a:pt x="14732" y="1015"/>
                </a:cubicBezTo>
                <a:cubicBezTo>
                  <a:pt x="15083" y="1013"/>
                  <a:pt x="15258" y="932"/>
                  <a:pt x="15258" y="769"/>
                </a:cubicBezTo>
                <a:cubicBezTo>
                  <a:pt x="15258" y="716"/>
                  <a:pt x="15240" y="673"/>
                  <a:pt x="15205" y="634"/>
                </a:cubicBezTo>
                <a:cubicBezTo>
                  <a:pt x="15141" y="574"/>
                  <a:pt x="15040" y="544"/>
                  <a:pt x="14896" y="544"/>
                </a:cubicBezTo>
                <a:close/>
                <a:moveTo>
                  <a:pt x="185" y="1129"/>
                </a:moveTo>
                <a:cubicBezTo>
                  <a:pt x="180" y="1129"/>
                  <a:pt x="175" y="1130"/>
                  <a:pt x="170" y="1130"/>
                </a:cubicBezTo>
                <a:cubicBezTo>
                  <a:pt x="57" y="1138"/>
                  <a:pt x="1" y="1199"/>
                  <a:pt x="1" y="1309"/>
                </a:cubicBezTo>
                <a:cubicBezTo>
                  <a:pt x="1" y="1426"/>
                  <a:pt x="56" y="1484"/>
                  <a:pt x="167" y="1484"/>
                </a:cubicBezTo>
                <a:cubicBezTo>
                  <a:pt x="225" y="1484"/>
                  <a:pt x="272" y="1463"/>
                  <a:pt x="304" y="1420"/>
                </a:cubicBezTo>
                <a:cubicBezTo>
                  <a:pt x="330" y="1385"/>
                  <a:pt x="340" y="1347"/>
                  <a:pt x="340" y="1305"/>
                </a:cubicBezTo>
                <a:cubicBezTo>
                  <a:pt x="340" y="1187"/>
                  <a:pt x="288" y="1129"/>
                  <a:pt x="185" y="1129"/>
                </a:cubicBezTo>
                <a:close/>
                <a:moveTo>
                  <a:pt x="1834" y="931"/>
                </a:moveTo>
                <a:cubicBezTo>
                  <a:pt x="1816" y="931"/>
                  <a:pt x="1796" y="931"/>
                  <a:pt x="1776" y="932"/>
                </a:cubicBezTo>
                <a:cubicBezTo>
                  <a:pt x="1478" y="946"/>
                  <a:pt x="1327" y="1073"/>
                  <a:pt x="1327" y="1313"/>
                </a:cubicBezTo>
                <a:cubicBezTo>
                  <a:pt x="1327" y="1319"/>
                  <a:pt x="1334" y="1363"/>
                  <a:pt x="1351" y="1443"/>
                </a:cubicBezTo>
                <a:cubicBezTo>
                  <a:pt x="1402" y="1518"/>
                  <a:pt x="1509" y="1555"/>
                  <a:pt x="1673" y="1555"/>
                </a:cubicBezTo>
                <a:cubicBezTo>
                  <a:pt x="1676" y="1555"/>
                  <a:pt x="1679" y="1555"/>
                  <a:pt x="1682" y="1555"/>
                </a:cubicBezTo>
                <a:cubicBezTo>
                  <a:pt x="1864" y="1555"/>
                  <a:pt x="2005" y="1509"/>
                  <a:pt x="2108" y="1420"/>
                </a:cubicBezTo>
                <a:cubicBezTo>
                  <a:pt x="2185" y="1347"/>
                  <a:pt x="2223" y="1274"/>
                  <a:pt x="2223" y="1206"/>
                </a:cubicBezTo>
                <a:cubicBezTo>
                  <a:pt x="2223" y="1022"/>
                  <a:pt x="2093" y="931"/>
                  <a:pt x="1834" y="931"/>
                </a:cubicBezTo>
                <a:close/>
                <a:moveTo>
                  <a:pt x="10331" y="1"/>
                </a:moveTo>
                <a:cubicBezTo>
                  <a:pt x="10140" y="1"/>
                  <a:pt x="9959" y="93"/>
                  <a:pt x="9790" y="277"/>
                </a:cubicBezTo>
                <a:cubicBezTo>
                  <a:pt x="9667" y="406"/>
                  <a:pt x="9594" y="524"/>
                  <a:pt x="9571" y="630"/>
                </a:cubicBezTo>
                <a:cubicBezTo>
                  <a:pt x="9677" y="787"/>
                  <a:pt x="9731" y="928"/>
                  <a:pt x="9737" y="1055"/>
                </a:cubicBezTo>
                <a:cubicBezTo>
                  <a:pt x="9738" y="1086"/>
                  <a:pt x="9737" y="1116"/>
                  <a:pt x="9731" y="1145"/>
                </a:cubicBezTo>
                <a:cubicBezTo>
                  <a:pt x="9681" y="1046"/>
                  <a:pt x="9607" y="942"/>
                  <a:pt x="9504" y="832"/>
                </a:cubicBezTo>
                <a:cubicBezTo>
                  <a:pt x="9284" y="595"/>
                  <a:pt x="9028" y="479"/>
                  <a:pt x="8739" y="479"/>
                </a:cubicBezTo>
                <a:cubicBezTo>
                  <a:pt x="8586" y="479"/>
                  <a:pt x="8465" y="495"/>
                  <a:pt x="8375" y="529"/>
                </a:cubicBezTo>
                <a:cubicBezTo>
                  <a:pt x="8313" y="551"/>
                  <a:pt x="8249" y="588"/>
                  <a:pt x="8183" y="636"/>
                </a:cubicBezTo>
                <a:cubicBezTo>
                  <a:pt x="8142" y="557"/>
                  <a:pt x="8087" y="482"/>
                  <a:pt x="8022" y="411"/>
                </a:cubicBezTo>
                <a:cubicBezTo>
                  <a:pt x="7872" y="248"/>
                  <a:pt x="7707" y="165"/>
                  <a:pt x="7529" y="165"/>
                </a:cubicBezTo>
                <a:cubicBezTo>
                  <a:pt x="7347" y="165"/>
                  <a:pt x="7194" y="225"/>
                  <a:pt x="7064" y="345"/>
                </a:cubicBezTo>
                <a:cubicBezTo>
                  <a:pt x="7017" y="389"/>
                  <a:pt x="6976" y="437"/>
                  <a:pt x="6942" y="488"/>
                </a:cubicBezTo>
                <a:cubicBezTo>
                  <a:pt x="6937" y="483"/>
                  <a:pt x="6930" y="479"/>
                  <a:pt x="6924" y="474"/>
                </a:cubicBezTo>
                <a:cubicBezTo>
                  <a:pt x="6782" y="356"/>
                  <a:pt x="6571" y="296"/>
                  <a:pt x="6290" y="296"/>
                </a:cubicBezTo>
                <a:cubicBezTo>
                  <a:pt x="6284" y="296"/>
                  <a:pt x="6277" y="296"/>
                  <a:pt x="6271" y="296"/>
                </a:cubicBezTo>
                <a:cubicBezTo>
                  <a:pt x="6046" y="296"/>
                  <a:pt x="5854" y="338"/>
                  <a:pt x="5694" y="426"/>
                </a:cubicBezTo>
                <a:cubicBezTo>
                  <a:pt x="5514" y="523"/>
                  <a:pt x="5377" y="671"/>
                  <a:pt x="5291" y="869"/>
                </a:cubicBezTo>
                <a:cubicBezTo>
                  <a:pt x="5226" y="787"/>
                  <a:pt x="5170" y="722"/>
                  <a:pt x="5122" y="671"/>
                </a:cubicBezTo>
                <a:cubicBezTo>
                  <a:pt x="4924" y="465"/>
                  <a:pt x="4752" y="362"/>
                  <a:pt x="4603" y="362"/>
                </a:cubicBezTo>
                <a:cubicBezTo>
                  <a:pt x="4453" y="362"/>
                  <a:pt x="4319" y="424"/>
                  <a:pt x="4201" y="546"/>
                </a:cubicBezTo>
                <a:cubicBezTo>
                  <a:pt x="4100" y="649"/>
                  <a:pt x="4041" y="763"/>
                  <a:pt x="4023" y="886"/>
                </a:cubicBezTo>
                <a:lnTo>
                  <a:pt x="3971" y="833"/>
                </a:lnTo>
                <a:cubicBezTo>
                  <a:pt x="3783" y="651"/>
                  <a:pt x="3605" y="560"/>
                  <a:pt x="3436" y="560"/>
                </a:cubicBezTo>
                <a:cubicBezTo>
                  <a:pt x="3434" y="560"/>
                  <a:pt x="3431" y="560"/>
                  <a:pt x="3429" y="560"/>
                </a:cubicBezTo>
                <a:cubicBezTo>
                  <a:pt x="3367" y="615"/>
                  <a:pt x="3320" y="699"/>
                  <a:pt x="3286" y="815"/>
                </a:cubicBezTo>
                <a:cubicBezTo>
                  <a:pt x="3175" y="790"/>
                  <a:pt x="3076" y="776"/>
                  <a:pt x="2986" y="776"/>
                </a:cubicBezTo>
                <a:cubicBezTo>
                  <a:pt x="2640" y="776"/>
                  <a:pt x="2468" y="911"/>
                  <a:pt x="2468" y="1182"/>
                </a:cubicBezTo>
                <a:cubicBezTo>
                  <a:pt x="2468" y="1272"/>
                  <a:pt x="2490" y="1348"/>
                  <a:pt x="2534" y="1411"/>
                </a:cubicBezTo>
                <a:cubicBezTo>
                  <a:pt x="2597" y="1505"/>
                  <a:pt x="2700" y="1553"/>
                  <a:pt x="2843" y="1553"/>
                </a:cubicBezTo>
                <a:cubicBezTo>
                  <a:pt x="2849" y="1553"/>
                  <a:pt x="2911" y="1542"/>
                  <a:pt x="3026" y="1521"/>
                </a:cubicBezTo>
                <a:cubicBezTo>
                  <a:pt x="3041" y="1772"/>
                  <a:pt x="3141" y="1897"/>
                  <a:pt x="3327" y="1897"/>
                </a:cubicBezTo>
                <a:cubicBezTo>
                  <a:pt x="3422" y="1897"/>
                  <a:pt x="3491" y="1848"/>
                  <a:pt x="3533" y="1749"/>
                </a:cubicBezTo>
                <a:lnTo>
                  <a:pt x="3550" y="1749"/>
                </a:lnTo>
                <a:cubicBezTo>
                  <a:pt x="3506" y="1831"/>
                  <a:pt x="3540" y="1944"/>
                  <a:pt x="3653" y="2084"/>
                </a:cubicBezTo>
                <a:cubicBezTo>
                  <a:pt x="3781" y="2253"/>
                  <a:pt x="3958" y="2339"/>
                  <a:pt x="4181" y="2339"/>
                </a:cubicBezTo>
                <a:cubicBezTo>
                  <a:pt x="4323" y="2339"/>
                  <a:pt x="4464" y="2250"/>
                  <a:pt x="4601" y="2071"/>
                </a:cubicBezTo>
                <a:cubicBezTo>
                  <a:pt x="4620" y="2050"/>
                  <a:pt x="4635" y="2029"/>
                  <a:pt x="4651" y="2007"/>
                </a:cubicBezTo>
                <a:cubicBezTo>
                  <a:pt x="4703" y="2068"/>
                  <a:pt x="4759" y="2116"/>
                  <a:pt x="4820" y="2151"/>
                </a:cubicBezTo>
                <a:cubicBezTo>
                  <a:pt x="4929" y="2223"/>
                  <a:pt x="5046" y="2259"/>
                  <a:pt x="5173" y="2259"/>
                </a:cubicBezTo>
                <a:cubicBezTo>
                  <a:pt x="5263" y="2259"/>
                  <a:pt x="5346" y="2212"/>
                  <a:pt x="5424" y="2119"/>
                </a:cubicBezTo>
                <a:cubicBezTo>
                  <a:pt x="5448" y="2092"/>
                  <a:pt x="5475" y="2063"/>
                  <a:pt x="5504" y="2029"/>
                </a:cubicBezTo>
                <a:cubicBezTo>
                  <a:pt x="5579" y="2181"/>
                  <a:pt x="5667" y="2293"/>
                  <a:pt x="5770" y="2360"/>
                </a:cubicBezTo>
                <a:cubicBezTo>
                  <a:pt x="5919" y="2462"/>
                  <a:pt x="6159" y="2513"/>
                  <a:pt x="6491" y="2513"/>
                </a:cubicBezTo>
                <a:cubicBezTo>
                  <a:pt x="6767" y="2513"/>
                  <a:pt x="6968" y="2410"/>
                  <a:pt x="7088" y="2208"/>
                </a:cubicBezTo>
                <a:cubicBezTo>
                  <a:pt x="7130" y="2139"/>
                  <a:pt x="7160" y="2063"/>
                  <a:pt x="7181" y="1979"/>
                </a:cubicBezTo>
                <a:cubicBezTo>
                  <a:pt x="7078" y="1858"/>
                  <a:pt x="7026" y="1683"/>
                  <a:pt x="7020" y="1456"/>
                </a:cubicBezTo>
                <a:lnTo>
                  <a:pt x="7020" y="1456"/>
                </a:lnTo>
                <a:cubicBezTo>
                  <a:pt x="7026" y="1683"/>
                  <a:pt x="7081" y="1857"/>
                  <a:pt x="7181" y="1979"/>
                </a:cubicBezTo>
                <a:cubicBezTo>
                  <a:pt x="7294" y="2119"/>
                  <a:pt x="7472" y="2190"/>
                  <a:pt x="7713" y="2190"/>
                </a:cubicBezTo>
                <a:cubicBezTo>
                  <a:pt x="7857" y="2190"/>
                  <a:pt x="7994" y="2142"/>
                  <a:pt x="8125" y="2047"/>
                </a:cubicBezTo>
                <a:cubicBezTo>
                  <a:pt x="8235" y="1964"/>
                  <a:pt x="8310" y="1869"/>
                  <a:pt x="8348" y="1765"/>
                </a:cubicBezTo>
                <a:cubicBezTo>
                  <a:pt x="8310" y="1722"/>
                  <a:pt x="8284" y="1671"/>
                  <a:pt x="8269" y="1611"/>
                </a:cubicBezTo>
                <a:lnTo>
                  <a:pt x="8269" y="1611"/>
                </a:lnTo>
                <a:cubicBezTo>
                  <a:pt x="8284" y="1672"/>
                  <a:pt x="8313" y="1722"/>
                  <a:pt x="8348" y="1765"/>
                </a:cubicBezTo>
                <a:cubicBezTo>
                  <a:pt x="8379" y="1799"/>
                  <a:pt x="8411" y="1824"/>
                  <a:pt x="8451" y="1845"/>
                </a:cubicBezTo>
                <a:cubicBezTo>
                  <a:pt x="8529" y="1879"/>
                  <a:pt x="8644" y="1895"/>
                  <a:pt x="8799" y="1895"/>
                </a:cubicBezTo>
                <a:cubicBezTo>
                  <a:pt x="8903" y="1895"/>
                  <a:pt x="9000" y="1862"/>
                  <a:pt x="9092" y="1796"/>
                </a:cubicBezTo>
                <a:cubicBezTo>
                  <a:pt x="9096" y="1796"/>
                  <a:pt x="9100" y="1794"/>
                  <a:pt x="9100" y="1792"/>
                </a:cubicBezTo>
                <a:cubicBezTo>
                  <a:pt x="9226" y="2113"/>
                  <a:pt x="9470" y="2274"/>
                  <a:pt x="9834" y="2274"/>
                </a:cubicBezTo>
                <a:cubicBezTo>
                  <a:pt x="10084" y="2274"/>
                  <a:pt x="10293" y="2163"/>
                  <a:pt x="10456" y="1943"/>
                </a:cubicBezTo>
                <a:cubicBezTo>
                  <a:pt x="10521" y="1852"/>
                  <a:pt x="10569" y="1770"/>
                  <a:pt x="10599" y="1693"/>
                </a:cubicBezTo>
                <a:cubicBezTo>
                  <a:pt x="10630" y="1618"/>
                  <a:pt x="10644" y="1545"/>
                  <a:pt x="10644" y="1475"/>
                </a:cubicBezTo>
                <a:lnTo>
                  <a:pt x="10644" y="1475"/>
                </a:lnTo>
                <a:cubicBezTo>
                  <a:pt x="10644" y="1546"/>
                  <a:pt x="10630" y="1618"/>
                  <a:pt x="10599" y="1693"/>
                </a:cubicBezTo>
                <a:cubicBezTo>
                  <a:pt x="10695" y="1821"/>
                  <a:pt x="10788" y="1912"/>
                  <a:pt x="10877" y="1961"/>
                </a:cubicBezTo>
                <a:cubicBezTo>
                  <a:pt x="10950" y="1999"/>
                  <a:pt x="11070" y="2019"/>
                  <a:pt x="11234" y="2019"/>
                </a:cubicBezTo>
                <a:cubicBezTo>
                  <a:pt x="11519" y="2019"/>
                  <a:pt x="11685" y="1899"/>
                  <a:pt x="11740" y="1660"/>
                </a:cubicBezTo>
                <a:cubicBezTo>
                  <a:pt x="11735" y="1463"/>
                  <a:pt x="11732" y="1343"/>
                  <a:pt x="11732" y="1298"/>
                </a:cubicBezTo>
                <a:lnTo>
                  <a:pt x="11732" y="1298"/>
                </a:lnTo>
                <a:cubicBezTo>
                  <a:pt x="11740" y="1370"/>
                  <a:pt x="11784" y="1440"/>
                  <a:pt x="11866" y="1512"/>
                </a:cubicBezTo>
                <a:cubicBezTo>
                  <a:pt x="11968" y="1602"/>
                  <a:pt x="12085" y="1646"/>
                  <a:pt x="12219" y="1646"/>
                </a:cubicBezTo>
                <a:cubicBezTo>
                  <a:pt x="12353" y="1646"/>
                  <a:pt x="12447" y="1574"/>
                  <a:pt x="12504" y="1432"/>
                </a:cubicBezTo>
                <a:cubicBezTo>
                  <a:pt x="12522" y="1375"/>
                  <a:pt x="12535" y="1323"/>
                  <a:pt x="12539" y="1279"/>
                </a:cubicBezTo>
                <a:cubicBezTo>
                  <a:pt x="12638" y="1384"/>
                  <a:pt x="12754" y="1436"/>
                  <a:pt x="12883" y="1436"/>
                </a:cubicBezTo>
                <a:cubicBezTo>
                  <a:pt x="13033" y="1436"/>
                  <a:pt x="13144" y="1361"/>
                  <a:pt x="13219" y="1209"/>
                </a:cubicBezTo>
                <a:cubicBezTo>
                  <a:pt x="13255" y="1150"/>
                  <a:pt x="13280" y="1089"/>
                  <a:pt x="13294" y="1031"/>
                </a:cubicBezTo>
                <a:cubicBezTo>
                  <a:pt x="13347" y="1039"/>
                  <a:pt x="13401" y="1043"/>
                  <a:pt x="13457" y="1043"/>
                </a:cubicBezTo>
                <a:cubicBezTo>
                  <a:pt x="13547" y="1043"/>
                  <a:pt x="13640" y="1033"/>
                  <a:pt x="13737" y="1013"/>
                </a:cubicBezTo>
                <a:cubicBezTo>
                  <a:pt x="13890" y="980"/>
                  <a:pt x="13964" y="921"/>
                  <a:pt x="13964" y="839"/>
                </a:cubicBezTo>
                <a:cubicBezTo>
                  <a:pt x="13964" y="783"/>
                  <a:pt x="13921" y="719"/>
                  <a:pt x="13835" y="646"/>
                </a:cubicBezTo>
                <a:cubicBezTo>
                  <a:pt x="13770" y="592"/>
                  <a:pt x="13693" y="551"/>
                  <a:pt x="13607" y="526"/>
                </a:cubicBezTo>
                <a:cubicBezTo>
                  <a:pt x="13466" y="568"/>
                  <a:pt x="13298" y="637"/>
                  <a:pt x="13106" y="736"/>
                </a:cubicBezTo>
                <a:cubicBezTo>
                  <a:pt x="12799" y="912"/>
                  <a:pt x="12601" y="1015"/>
                  <a:pt x="12515" y="1045"/>
                </a:cubicBezTo>
                <a:cubicBezTo>
                  <a:pt x="12467" y="872"/>
                  <a:pt x="12426" y="752"/>
                  <a:pt x="12395" y="687"/>
                </a:cubicBezTo>
                <a:cubicBezTo>
                  <a:pt x="12344" y="574"/>
                  <a:pt x="12247" y="517"/>
                  <a:pt x="12104" y="517"/>
                </a:cubicBezTo>
                <a:cubicBezTo>
                  <a:pt x="12041" y="517"/>
                  <a:pt x="11980" y="560"/>
                  <a:pt x="11921" y="643"/>
                </a:cubicBezTo>
                <a:cubicBezTo>
                  <a:pt x="11829" y="773"/>
                  <a:pt x="11774" y="848"/>
                  <a:pt x="11760" y="862"/>
                </a:cubicBezTo>
                <a:cubicBezTo>
                  <a:pt x="11760" y="770"/>
                  <a:pt x="11733" y="671"/>
                  <a:pt x="11678" y="567"/>
                </a:cubicBezTo>
                <a:cubicBezTo>
                  <a:pt x="11606" y="424"/>
                  <a:pt x="11508" y="352"/>
                  <a:pt x="11379" y="352"/>
                </a:cubicBezTo>
                <a:cubicBezTo>
                  <a:pt x="11323" y="352"/>
                  <a:pt x="11268" y="368"/>
                  <a:pt x="11213" y="402"/>
                </a:cubicBezTo>
                <a:cubicBezTo>
                  <a:pt x="11167" y="430"/>
                  <a:pt x="11131" y="467"/>
                  <a:pt x="11105" y="512"/>
                </a:cubicBezTo>
                <a:cubicBezTo>
                  <a:pt x="11069" y="447"/>
                  <a:pt x="11021" y="382"/>
                  <a:pt x="10963" y="314"/>
                </a:cubicBezTo>
                <a:cubicBezTo>
                  <a:pt x="10778" y="107"/>
                  <a:pt x="10568" y="1"/>
                  <a:pt x="10331" y="1"/>
                </a:cubicBezTo>
                <a:close/>
                <a:moveTo>
                  <a:pt x="3571" y="2724"/>
                </a:moveTo>
                <a:cubicBezTo>
                  <a:pt x="3455" y="2724"/>
                  <a:pt x="3372" y="2767"/>
                  <a:pt x="3324" y="2850"/>
                </a:cubicBezTo>
                <a:cubicBezTo>
                  <a:pt x="3295" y="2901"/>
                  <a:pt x="3280" y="2960"/>
                  <a:pt x="3280" y="3033"/>
                </a:cubicBezTo>
                <a:cubicBezTo>
                  <a:pt x="3280" y="3036"/>
                  <a:pt x="3285" y="3083"/>
                  <a:pt x="3289" y="3172"/>
                </a:cubicBezTo>
                <a:cubicBezTo>
                  <a:pt x="3328" y="3262"/>
                  <a:pt x="3420" y="3306"/>
                  <a:pt x="3567" y="3306"/>
                </a:cubicBezTo>
                <a:cubicBezTo>
                  <a:pt x="3688" y="3306"/>
                  <a:pt x="3779" y="3261"/>
                  <a:pt x="3835" y="3167"/>
                </a:cubicBezTo>
                <a:cubicBezTo>
                  <a:pt x="3870" y="3111"/>
                  <a:pt x="3887" y="3049"/>
                  <a:pt x="3887" y="2983"/>
                </a:cubicBezTo>
                <a:cubicBezTo>
                  <a:pt x="3889" y="2810"/>
                  <a:pt x="3783" y="2724"/>
                  <a:pt x="3571" y="2724"/>
                </a:cubicBezTo>
                <a:close/>
              </a:path>
            </a:pathLst>
          </a:custGeom>
          <a:solidFill>
            <a:srgbClr val="FFFFFF"/>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1" name="Google Shape;851;p40"/>
          <p:cNvGrpSpPr/>
          <p:nvPr/>
        </p:nvGrpSpPr>
        <p:grpSpPr>
          <a:xfrm>
            <a:off x="9336584" y="2706769"/>
            <a:ext cx="4661565" cy="2436731"/>
            <a:chOff x="2933875" y="1638125"/>
            <a:chExt cx="1132575" cy="592000"/>
          </a:xfrm>
        </p:grpSpPr>
        <p:sp>
          <p:nvSpPr>
            <p:cNvPr id="852" name="Google Shape;852;p40"/>
            <p:cNvSpPr/>
            <p:nvPr/>
          </p:nvSpPr>
          <p:spPr>
            <a:xfrm>
              <a:off x="2977975" y="1638125"/>
              <a:ext cx="1088475" cy="585025"/>
            </a:xfrm>
            <a:custGeom>
              <a:avLst/>
              <a:gdLst/>
              <a:ahLst/>
              <a:cxnLst/>
              <a:rect l="l" t="t" r="r" b="b"/>
              <a:pathLst>
                <a:path w="43539" h="23401" extrusionOk="0">
                  <a:moveTo>
                    <a:pt x="28729" y="1"/>
                  </a:moveTo>
                  <a:cubicBezTo>
                    <a:pt x="27731" y="1"/>
                    <a:pt x="26701" y="416"/>
                    <a:pt x="25875" y="1013"/>
                  </a:cubicBezTo>
                  <a:cubicBezTo>
                    <a:pt x="24658" y="1892"/>
                    <a:pt x="23741" y="3114"/>
                    <a:pt x="22664" y="4154"/>
                  </a:cubicBezTo>
                  <a:cubicBezTo>
                    <a:pt x="21101" y="5664"/>
                    <a:pt x="18858" y="6755"/>
                    <a:pt x="16761" y="6755"/>
                  </a:cubicBezTo>
                  <a:cubicBezTo>
                    <a:pt x="15658" y="6755"/>
                    <a:pt x="14596" y="6454"/>
                    <a:pt x="13693" y="5754"/>
                  </a:cubicBezTo>
                  <a:cubicBezTo>
                    <a:pt x="13058" y="5262"/>
                    <a:pt x="12276" y="5044"/>
                    <a:pt x="11475" y="5044"/>
                  </a:cubicBezTo>
                  <a:cubicBezTo>
                    <a:pt x="10594" y="5044"/>
                    <a:pt x="9690" y="5307"/>
                    <a:pt x="8931" y="5761"/>
                  </a:cubicBezTo>
                  <a:cubicBezTo>
                    <a:pt x="7483" y="6629"/>
                    <a:pt x="8095" y="11702"/>
                    <a:pt x="6806" y="11702"/>
                  </a:cubicBezTo>
                  <a:cubicBezTo>
                    <a:pt x="1860" y="11702"/>
                    <a:pt x="4375" y="20801"/>
                    <a:pt x="3" y="23399"/>
                  </a:cubicBezTo>
                  <a:lnTo>
                    <a:pt x="36453" y="23399"/>
                  </a:lnTo>
                  <a:lnTo>
                    <a:pt x="43538" y="23358"/>
                  </a:lnTo>
                  <a:lnTo>
                    <a:pt x="37195" y="9046"/>
                  </a:lnTo>
                  <a:cubicBezTo>
                    <a:pt x="37086" y="8797"/>
                    <a:pt x="36234" y="7109"/>
                    <a:pt x="34986" y="5730"/>
                  </a:cubicBezTo>
                  <a:cubicBezTo>
                    <a:pt x="34147" y="4800"/>
                    <a:pt x="32820" y="3313"/>
                    <a:pt x="31968" y="2115"/>
                  </a:cubicBezTo>
                  <a:cubicBezTo>
                    <a:pt x="31458" y="1399"/>
                    <a:pt x="30886" y="685"/>
                    <a:pt x="30095" y="301"/>
                  </a:cubicBezTo>
                  <a:cubicBezTo>
                    <a:pt x="29663" y="93"/>
                    <a:pt x="29200" y="1"/>
                    <a:pt x="28729" y="1"/>
                  </a:cubicBezTo>
                  <a:close/>
                  <a:moveTo>
                    <a:pt x="1" y="23399"/>
                  </a:moveTo>
                  <a:lnTo>
                    <a:pt x="1" y="23401"/>
                  </a:lnTo>
                  <a:cubicBezTo>
                    <a:pt x="2" y="23400"/>
                    <a:pt x="2" y="23400"/>
                    <a:pt x="3" y="23399"/>
                  </a:cubicBezTo>
                  <a:close/>
                </a:path>
              </a:pathLst>
            </a:custGeom>
            <a:solidFill>
              <a:srgbClr val="361F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3176825" y="1764175"/>
              <a:ext cx="366400" cy="458950"/>
            </a:xfrm>
            <a:custGeom>
              <a:avLst/>
              <a:gdLst/>
              <a:ahLst/>
              <a:cxnLst/>
              <a:rect l="l" t="t" r="r" b="b"/>
              <a:pathLst>
                <a:path w="14656" h="18358" extrusionOk="0">
                  <a:moveTo>
                    <a:pt x="13642" y="1"/>
                  </a:moveTo>
                  <a:lnTo>
                    <a:pt x="13642" y="1"/>
                  </a:lnTo>
                  <a:cubicBezTo>
                    <a:pt x="12211" y="1031"/>
                    <a:pt x="10466" y="1712"/>
                    <a:pt x="8810" y="1712"/>
                  </a:cubicBezTo>
                  <a:cubicBezTo>
                    <a:pt x="7836" y="1712"/>
                    <a:pt x="6893" y="1476"/>
                    <a:pt x="6064" y="938"/>
                  </a:cubicBezTo>
                  <a:cubicBezTo>
                    <a:pt x="5281" y="1923"/>
                    <a:pt x="4914" y="3180"/>
                    <a:pt x="5387" y="4442"/>
                  </a:cubicBezTo>
                  <a:cubicBezTo>
                    <a:pt x="2061" y="5630"/>
                    <a:pt x="4437" y="9193"/>
                    <a:pt x="3961" y="11571"/>
                  </a:cubicBezTo>
                  <a:cubicBezTo>
                    <a:pt x="3724" y="12284"/>
                    <a:pt x="2299" y="12045"/>
                    <a:pt x="2061" y="12522"/>
                  </a:cubicBezTo>
                  <a:cubicBezTo>
                    <a:pt x="549" y="14033"/>
                    <a:pt x="538" y="16298"/>
                    <a:pt x="0" y="18357"/>
                  </a:cubicBezTo>
                  <a:lnTo>
                    <a:pt x="11875" y="18357"/>
                  </a:lnTo>
                  <a:cubicBezTo>
                    <a:pt x="12004" y="17914"/>
                    <a:pt x="12138" y="17475"/>
                    <a:pt x="12277" y="17038"/>
                  </a:cubicBezTo>
                  <a:cubicBezTo>
                    <a:pt x="12991" y="14663"/>
                    <a:pt x="14655" y="12049"/>
                    <a:pt x="12279" y="9672"/>
                  </a:cubicBezTo>
                  <a:cubicBezTo>
                    <a:pt x="11566" y="8959"/>
                    <a:pt x="12753" y="7531"/>
                    <a:pt x="13942" y="7057"/>
                  </a:cubicBezTo>
                  <a:cubicBezTo>
                    <a:pt x="12671" y="4725"/>
                    <a:pt x="12349" y="2207"/>
                    <a:pt x="13642" y="1"/>
                  </a:cubicBezTo>
                  <a:close/>
                </a:path>
              </a:pathLst>
            </a:custGeom>
            <a:solidFill>
              <a:srgbClr val="472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0"/>
            <p:cNvSpPr/>
            <p:nvPr/>
          </p:nvSpPr>
          <p:spPr>
            <a:xfrm>
              <a:off x="3522025" y="1638300"/>
              <a:ext cx="312300" cy="584850"/>
            </a:xfrm>
            <a:custGeom>
              <a:avLst/>
              <a:gdLst/>
              <a:ahLst/>
              <a:cxnLst/>
              <a:rect l="l" t="t" r="r" b="b"/>
              <a:pathLst>
                <a:path w="12492" h="23394" extrusionOk="0">
                  <a:moveTo>
                    <a:pt x="6993" y="0"/>
                  </a:moveTo>
                  <a:cubicBezTo>
                    <a:pt x="6837" y="0"/>
                    <a:pt x="6680" y="10"/>
                    <a:pt x="6523" y="29"/>
                  </a:cubicBezTo>
                  <a:cubicBezTo>
                    <a:pt x="6091" y="3701"/>
                    <a:pt x="1870" y="5760"/>
                    <a:pt x="4290" y="8984"/>
                  </a:cubicBezTo>
                  <a:cubicBezTo>
                    <a:pt x="4529" y="9458"/>
                    <a:pt x="7739" y="10903"/>
                    <a:pt x="7976" y="11853"/>
                  </a:cubicBezTo>
                  <a:cubicBezTo>
                    <a:pt x="5837" y="12566"/>
                    <a:pt x="3461" y="12329"/>
                    <a:pt x="1798" y="13517"/>
                  </a:cubicBezTo>
                  <a:cubicBezTo>
                    <a:pt x="1474" y="13723"/>
                    <a:pt x="1198" y="13966"/>
                    <a:pt x="968" y="14232"/>
                  </a:cubicBezTo>
                  <a:cubicBezTo>
                    <a:pt x="1249" y="16363"/>
                    <a:pt x="758" y="18285"/>
                    <a:pt x="0" y="20138"/>
                  </a:cubicBezTo>
                  <a:cubicBezTo>
                    <a:pt x="46" y="20571"/>
                    <a:pt x="95" y="20985"/>
                    <a:pt x="134" y="21362"/>
                  </a:cubicBezTo>
                  <a:cubicBezTo>
                    <a:pt x="204" y="22022"/>
                    <a:pt x="175" y="22701"/>
                    <a:pt x="91" y="23394"/>
                  </a:cubicBezTo>
                  <a:lnTo>
                    <a:pt x="11297" y="23394"/>
                  </a:lnTo>
                  <a:cubicBezTo>
                    <a:pt x="11055" y="22798"/>
                    <a:pt x="10818" y="22200"/>
                    <a:pt x="10591" y="21599"/>
                  </a:cubicBezTo>
                  <a:cubicBezTo>
                    <a:pt x="10353" y="20886"/>
                    <a:pt x="10353" y="19935"/>
                    <a:pt x="10591" y="19222"/>
                  </a:cubicBezTo>
                  <a:cubicBezTo>
                    <a:pt x="10830" y="16370"/>
                    <a:pt x="12492" y="13518"/>
                    <a:pt x="11065" y="11142"/>
                  </a:cubicBezTo>
                  <a:cubicBezTo>
                    <a:pt x="8699" y="7483"/>
                    <a:pt x="7111" y="4018"/>
                    <a:pt x="7537" y="45"/>
                  </a:cubicBezTo>
                  <a:cubicBezTo>
                    <a:pt x="7358" y="14"/>
                    <a:pt x="7176" y="0"/>
                    <a:pt x="6993" y="0"/>
                  </a:cubicBezTo>
                  <a:close/>
                </a:path>
              </a:pathLst>
            </a:custGeom>
            <a:solidFill>
              <a:srgbClr val="472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0"/>
            <p:cNvSpPr/>
            <p:nvPr/>
          </p:nvSpPr>
          <p:spPr>
            <a:xfrm>
              <a:off x="3483750" y="2141750"/>
              <a:ext cx="43375" cy="81400"/>
            </a:xfrm>
            <a:custGeom>
              <a:avLst/>
              <a:gdLst/>
              <a:ahLst/>
              <a:cxnLst/>
              <a:rect l="l" t="t" r="r" b="b"/>
              <a:pathLst>
                <a:path w="1735" h="3256" extrusionOk="0">
                  <a:moveTo>
                    <a:pt x="1531" y="0"/>
                  </a:moveTo>
                  <a:cubicBezTo>
                    <a:pt x="1080" y="1102"/>
                    <a:pt x="535" y="2177"/>
                    <a:pt x="0" y="3256"/>
                  </a:cubicBezTo>
                  <a:lnTo>
                    <a:pt x="1620" y="3256"/>
                  </a:lnTo>
                  <a:cubicBezTo>
                    <a:pt x="1706" y="2563"/>
                    <a:pt x="1735" y="1881"/>
                    <a:pt x="1665" y="1224"/>
                  </a:cubicBezTo>
                  <a:cubicBezTo>
                    <a:pt x="1629" y="847"/>
                    <a:pt x="1579" y="435"/>
                    <a:pt x="1531" y="0"/>
                  </a:cubicBezTo>
                  <a:close/>
                </a:path>
              </a:pathLst>
            </a:custGeom>
            <a:solidFill>
              <a:srgbClr val="472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2977975" y="1986325"/>
              <a:ext cx="238025" cy="236850"/>
            </a:xfrm>
            <a:custGeom>
              <a:avLst/>
              <a:gdLst/>
              <a:ahLst/>
              <a:cxnLst/>
              <a:rect l="l" t="t" r="r" b="b"/>
              <a:pathLst>
                <a:path w="9521" h="9474" extrusionOk="0">
                  <a:moveTo>
                    <a:pt x="4349" y="0"/>
                  </a:moveTo>
                  <a:cubicBezTo>
                    <a:pt x="4193" y="0"/>
                    <a:pt x="4032" y="34"/>
                    <a:pt x="3869" y="94"/>
                  </a:cubicBezTo>
                  <a:cubicBezTo>
                    <a:pt x="2767" y="2973"/>
                    <a:pt x="2964" y="7716"/>
                    <a:pt x="1" y="9474"/>
                  </a:cubicBezTo>
                  <a:lnTo>
                    <a:pt x="9521" y="9474"/>
                  </a:lnTo>
                  <a:cubicBezTo>
                    <a:pt x="9267" y="9021"/>
                    <a:pt x="8962" y="8579"/>
                    <a:pt x="8585" y="8155"/>
                  </a:cubicBezTo>
                  <a:cubicBezTo>
                    <a:pt x="8445" y="7944"/>
                    <a:pt x="8222" y="7878"/>
                    <a:pt x="7965" y="7878"/>
                  </a:cubicBezTo>
                  <a:cubicBezTo>
                    <a:pt x="7543" y="7878"/>
                    <a:pt x="7028" y="8055"/>
                    <a:pt x="6640" y="8055"/>
                  </a:cubicBezTo>
                  <a:cubicBezTo>
                    <a:pt x="6465" y="8055"/>
                    <a:pt x="6315" y="8019"/>
                    <a:pt x="6211" y="7915"/>
                  </a:cubicBezTo>
                  <a:cubicBezTo>
                    <a:pt x="4786" y="5540"/>
                    <a:pt x="7163" y="2449"/>
                    <a:pt x="5260" y="548"/>
                  </a:cubicBezTo>
                  <a:cubicBezTo>
                    <a:pt x="5001" y="158"/>
                    <a:pt x="4687" y="0"/>
                    <a:pt x="4349" y="0"/>
                  </a:cubicBezTo>
                  <a:close/>
                </a:path>
              </a:pathLst>
            </a:custGeom>
            <a:solidFill>
              <a:srgbClr val="472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0"/>
            <p:cNvSpPr/>
            <p:nvPr/>
          </p:nvSpPr>
          <p:spPr>
            <a:xfrm>
              <a:off x="3180600" y="1789050"/>
              <a:ext cx="309850" cy="434100"/>
            </a:xfrm>
            <a:custGeom>
              <a:avLst/>
              <a:gdLst/>
              <a:ahLst/>
              <a:cxnLst/>
              <a:rect l="l" t="t" r="r" b="b"/>
              <a:pathLst>
                <a:path w="12394" h="17364" extrusionOk="0">
                  <a:moveTo>
                    <a:pt x="11772" y="1"/>
                  </a:moveTo>
                  <a:lnTo>
                    <a:pt x="11772" y="1"/>
                  </a:lnTo>
                  <a:cubicBezTo>
                    <a:pt x="11050" y="496"/>
                    <a:pt x="7536" y="606"/>
                    <a:pt x="7536" y="606"/>
                  </a:cubicBezTo>
                  <a:cubicBezTo>
                    <a:pt x="6476" y="1440"/>
                    <a:pt x="5687" y="2538"/>
                    <a:pt x="5474" y="3924"/>
                  </a:cubicBezTo>
                  <a:cubicBezTo>
                    <a:pt x="4761" y="6539"/>
                    <a:pt x="6187" y="9152"/>
                    <a:pt x="5000" y="11054"/>
                  </a:cubicBezTo>
                  <a:cubicBezTo>
                    <a:pt x="3702" y="13153"/>
                    <a:pt x="1647" y="15209"/>
                    <a:pt x="0" y="17364"/>
                  </a:cubicBezTo>
                  <a:lnTo>
                    <a:pt x="7948" y="17364"/>
                  </a:lnTo>
                  <a:cubicBezTo>
                    <a:pt x="9036" y="15777"/>
                    <a:pt x="10125" y="14197"/>
                    <a:pt x="10940" y="12480"/>
                  </a:cubicBezTo>
                  <a:cubicBezTo>
                    <a:pt x="12393" y="9156"/>
                    <a:pt x="9128" y="3306"/>
                    <a:pt x="11772" y="1"/>
                  </a:cubicBezTo>
                  <a:close/>
                </a:path>
              </a:pathLst>
            </a:custGeom>
            <a:solidFill>
              <a:srgbClr val="90D6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0"/>
            <p:cNvSpPr/>
            <p:nvPr/>
          </p:nvSpPr>
          <p:spPr>
            <a:xfrm>
              <a:off x="3180525" y="2130725"/>
              <a:ext cx="240775" cy="92425"/>
            </a:xfrm>
            <a:custGeom>
              <a:avLst/>
              <a:gdLst/>
              <a:ahLst/>
              <a:cxnLst/>
              <a:rect l="l" t="t" r="r" b="b"/>
              <a:pathLst>
                <a:path w="9631" h="3697" extrusionOk="0">
                  <a:moveTo>
                    <a:pt x="3064" y="1"/>
                  </a:moveTo>
                  <a:cubicBezTo>
                    <a:pt x="2056" y="1219"/>
                    <a:pt x="960" y="2441"/>
                    <a:pt x="0" y="3697"/>
                  </a:cubicBezTo>
                  <a:lnTo>
                    <a:pt x="7951" y="3697"/>
                  </a:lnTo>
                  <a:cubicBezTo>
                    <a:pt x="8524" y="2861"/>
                    <a:pt x="9097" y="2026"/>
                    <a:pt x="9630" y="1172"/>
                  </a:cubicBezTo>
                  <a:cubicBezTo>
                    <a:pt x="9266" y="1042"/>
                    <a:pt x="8908" y="886"/>
                    <a:pt x="8566" y="712"/>
                  </a:cubicBezTo>
                  <a:cubicBezTo>
                    <a:pt x="8366" y="612"/>
                    <a:pt x="8157" y="573"/>
                    <a:pt x="7941" y="573"/>
                  </a:cubicBezTo>
                  <a:cubicBezTo>
                    <a:pt x="7159" y="573"/>
                    <a:pt x="6290" y="1086"/>
                    <a:pt x="5456" y="1086"/>
                  </a:cubicBezTo>
                  <a:cubicBezTo>
                    <a:pt x="4877" y="1086"/>
                    <a:pt x="4315" y="838"/>
                    <a:pt x="3812" y="1"/>
                  </a:cubicBezTo>
                  <a:close/>
                </a:path>
              </a:pathLst>
            </a:custGeom>
            <a:solidFill>
              <a:srgbClr val="76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3300375" y="1994100"/>
              <a:ext cx="164725" cy="127375"/>
            </a:xfrm>
            <a:custGeom>
              <a:avLst/>
              <a:gdLst/>
              <a:ahLst/>
              <a:cxnLst/>
              <a:rect l="l" t="t" r="r" b="b"/>
              <a:pathLst>
                <a:path w="6589" h="5095" extrusionOk="0">
                  <a:moveTo>
                    <a:pt x="5197" y="0"/>
                  </a:moveTo>
                  <a:cubicBezTo>
                    <a:pt x="4224" y="0"/>
                    <a:pt x="3730" y="1432"/>
                    <a:pt x="2931" y="1432"/>
                  </a:cubicBezTo>
                  <a:cubicBezTo>
                    <a:pt x="2754" y="1432"/>
                    <a:pt x="2562" y="1362"/>
                    <a:pt x="2345" y="1189"/>
                  </a:cubicBezTo>
                  <a:cubicBezTo>
                    <a:pt x="1812" y="922"/>
                    <a:pt x="1205" y="508"/>
                    <a:pt x="690" y="445"/>
                  </a:cubicBezTo>
                  <a:lnTo>
                    <a:pt x="690" y="445"/>
                  </a:lnTo>
                  <a:cubicBezTo>
                    <a:pt x="730" y="1323"/>
                    <a:pt x="653" y="2138"/>
                    <a:pt x="205" y="2852"/>
                  </a:cubicBezTo>
                  <a:cubicBezTo>
                    <a:pt x="140" y="2958"/>
                    <a:pt x="69" y="3065"/>
                    <a:pt x="0" y="3171"/>
                  </a:cubicBezTo>
                  <a:cubicBezTo>
                    <a:pt x="439" y="3472"/>
                    <a:pt x="700" y="4450"/>
                    <a:pt x="1156" y="4753"/>
                  </a:cubicBezTo>
                  <a:cubicBezTo>
                    <a:pt x="1299" y="4801"/>
                    <a:pt x="1428" y="4822"/>
                    <a:pt x="1546" y="4822"/>
                  </a:cubicBezTo>
                  <a:cubicBezTo>
                    <a:pt x="2532" y="4822"/>
                    <a:pt x="2685" y="3309"/>
                    <a:pt x="3591" y="3309"/>
                  </a:cubicBezTo>
                  <a:cubicBezTo>
                    <a:pt x="3647" y="3309"/>
                    <a:pt x="3707" y="3315"/>
                    <a:pt x="3769" y="3328"/>
                  </a:cubicBezTo>
                  <a:cubicBezTo>
                    <a:pt x="4482" y="3328"/>
                    <a:pt x="4720" y="4517"/>
                    <a:pt x="5433" y="4992"/>
                  </a:cubicBezTo>
                  <a:cubicBezTo>
                    <a:pt x="5519" y="5035"/>
                    <a:pt x="5622" y="5069"/>
                    <a:pt x="5734" y="5095"/>
                  </a:cubicBezTo>
                  <a:cubicBezTo>
                    <a:pt x="5876" y="4827"/>
                    <a:pt x="6016" y="4554"/>
                    <a:pt x="6146" y="4279"/>
                  </a:cubicBezTo>
                  <a:cubicBezTo>
                    <a:pt x="6548" y="3360"/>
                    <a:pt x="6589" y="2248"/>
                    <a:pt x="6493" y="1052"/>
                  </a:cubicBezTo>
                  <a:cubicBezTo>
                    <a:pt x="6167" y="520"/>
                    <a:pt x="5863" y="0"/>
                    <a:pt x="5197" y="0"/>
                  </a:cubicBezTo>
                  <a:close/>
                </a:path>
              </a:pathLst>
            </a:custGeom>
            <a:solidFill>
              <a:srgbClr val="76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0"/>
            <p:cNvSpPr/>
            <p:nvPr/>
          </p:nvSpPr>
          <p:spPr>
            <a:xfrm>
              <a:off x="3311375" y="1887125"/>
              <a:ext cx="140675" cy="98000"/>
            </a:xfrm>
            <a:custGeom>
              <a:avLst/>
              <a:gdLst/>
              <a:ahLst/>
              <a:cxnLst/>
              <a:rect l="l" t="t" r="r" b="b"/>
              <a:pathLst>
                <a:path w="5627" h="3920" extrusionOk="0">
                  <a:moveTo>
                    <a:pt x="480" y="1"/>
                  </a:moveTo>
                  <a:cubicBezTo>
                    <a:pt x="412" y="1"/>
                    <a:pt x="325" y="22"/>
                    <a:pt x="229" y="56"/>
                  </a:cubicBezTo>
                  <a:cubicBezTo>
                    <a:pt x="0" y="931"/>
                    <a:pt x="7" y="1804"/>
                    <a:pt x="71" y="2651"/>
                  </a:cubicBezTo>
                  <a:cubicBezTo>
                    <a:pt x="192" y="2590"/>
                    <a:pt x="302" y="2563"/>
                    <a:pt x="402" y="2563"/>
                  </a:cubicBezTo>
                  <a:cubicBezTo>
                    <a:pt x="1113" y="2563"/>
                    <a:pt x="1342" y="3920"/>
                    <a:pt x="2016" y="3920"/>
                  </a:cubicBezTo>
                  <a:cubicBezTo>
                    <a:pt x="2125" y="3920"/>
                    <a:pt x="2244" y="3885"/>
                    <a:pt x="2380" y="3804"/>
                  </a:cubicBezTo>
                  <a:cubicBezTo>
                    <a:pt x="3329" y="3091"/>
                    <a:pt x="4280" y="1903"/>
                    <a:pt x="5469" y="1903"/>
                  </a:cubicBezTo>
                  <a:cubicBezTo>
                    <a:pt x="5521" y="1903"/>
                    <a:pt x="5574" y="1913"/>
                    <a:pt x="5627" y="1927"/>
                  </a:cubicBezTo>
                  <a:cubicBezTo>
                    <a:pt x="5550" y="1310"/>
                    <a:pt x="5491" y="694"/>
                    <a:pt x="5473" y="94"/>
                  </a:cubicBezTo>
                  <a:cubicBezTo>
                    <a:pt x="4397" y="490"/>
                    <a:pt x="3378" y="1441"/>
                    <a:pt x="2362" y="1441"/>
                  </a:cubicBezTo>
                  <a:cubicBezTo>
                    <a:pt x="2289" y="1441"/>
                    <a:pt x="2216" y="1436"/>
                    <a:pt x="2143" y="1426"/>
                  </a:cubicBezTo>
                  <a:cubicBezTo>
                    <a:pt x="1668" y="1426"/>
                    <a:pt x="1193" y="476"/>
                    <a:pt x="480" y="1"/>
                  </a:cubicBezTo>
                  <a:close/>
                </a:path>
              </a:pathLst>
            </a:custGeom>
            <a:solidFill>
              <a:srgbClr val="76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0"/>
            <p:cNvSpPr/>
            <p:nvPr/>
          </p:nvSpPr>
          <p:spPr>
            <a:xfrm>
              <a:off x="3336525" y="1789050"/>
              <a:ext cx="138400" cy="60650"/>
            </a:xfrm>
            <a:custGeom>
              <a:avLst/>
              <a:gdLst/>
              <a:ahLst/>
              <a:cxnLst/>
              <a:rect l="l" t="t" r="r" b="b"/>
              <a:pathLst>
                <a:path w="5536" h="2426" extrusionOk="0">
                  <a:moveTo>
                    <a:pt x="5535" y="1"/>
                  </a:moveTo>
                  <a:lnTo>
                    <a:pt x="5535" y="1"/>
                  </a:lnTo>
                  <a:cubicBezTo>
                    <a:pt x="4813" y="496"/>
                    <a:pt x="1299" y="606"/>
                    <a:pt x="1299" y="606"/>
                  </a:cubicBezTo>
                  <a:cubicBezTo>
                    <a:pt x="794" y="1005"/>
                    <a:pt x="351" y="1466"/>
                    <a:pt x="1" y="1985"/>
                  </a:cubicBezTo>
                  <a:cubicBezTo>
                    <a:pt x="105" y="1947"/>
                    <a:pt x="214" y="1931"/>
                    <a:pt x="323" y="1931"/>
                  </a:cubicBezTo>
                  <a:cubicBezTo>
                    <a:pt x="712" y="1931"/>
                    <a:pt x="1115" y="2130"/>
                    <a:pt x="1375" y="2261"/>
                  </a:cubicBezTo>
                  <a:cubicBezTo>
                    <a:pt x="1635" y="2377"/>
                    <a:pt x="1892" y="2425"/>
                    <a:pt x="2145" y="2425"/>
                  </a:cubicBezTo>
                  <a:cubicBezTo>
                    <a:pt x="3047" y="2425"/>
                    <a:pt x="3915" y="1811"/>
                    <a:pt x="4789" y="1382"/>
                  </a:cubicBezTo>
                  <a:cubicBezTo>
                    <a:pt x="4957" y="887"/>
                    <a:pt x="5196" y="423"/>
                    <a:pt x="5535" y="1"/>
                  </a:cubicBezTo>
                  <a:close/>
                </a:path>
              </a:pathLst>
            </a:custGeom>
            <a:solidFill>
              <a:srgbClr val="76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3317125" y="1823600"/>
              <a:ext cx="139150" cy="99575"/>
            </a:xfrm>
            <a:custGeom>
              <a:avLst/>
              <a:gdLst/>
              <a:ahLst/>
              <a:cxnLst/>
              <a:rect l="l" t="t" r="r" b="b"/>
              <a:pathLst>
                <a:path w="5566" h="3983" extrusionOk="0">
                  <a:moveTo>
                    <a:pt x="5566" y="0"/>
                  </a:moveTo>
                  <a:cubicBezTo>
                    <a:pt x="4692" y="429"/>
                    <a:pt x="3823" y="1043"/>
                    <a:pt x="2921" y="1043"/>
                  </a:cubicBezTo>
                  <a:cubicBezTo>
                    <a:pt x="2668" y="1043"/>
                    <a:pt x="2411" y="995"/>
                    <a:pt x="2151" y="879"/>
                  </a:cubicBezTo>
                  <a:cubicBezTo>
                    <a:pt x="1892" y="749"/>
                    <a:pt x="1490" y="550"/>
                    <a:pt x="1101" y="550"/>
                  </a:cubicBezTo>
                  <a:cubicBezTo>
                    <a:pt x="991" y="550"/>
                    <a:pt x="881" y="566"/>
                    <a:pt x="777" y="604"/>
                  </a:cubicBezTo>
                  <a:cubicBezTo>
                    <a:pt x="394" y="1173"/>
                    <a:pt x="125" y="1818"/>
                    <a:pt x="13" y="2542"/>
                  </a:cubicBezTo>
                  <a:cubicBezTo>
                    <a:pt x="7" y="2560"/>
                    <a:pt x="5" y="2577"/>
                    <a:pt x="0" y="2597"/>
                  </a:cubicBezTo>
                  <a:cubicBezTo>
                    <a:pt x="96" y="2563"/>
                    <a:pt x="184" y="2542"/>
                    <a:pt x="252" y="2542"/>
                  </a:cubicBezTo>
                  <a:cubicBezTo>
                    <a:pt x="964" y="3017"/>
                    <a:pt x="1440" y="3967"/>
                    <a:pt x="1915" y="3967"/>
                  </a:cubicBezTo>
                  <a:cubicBezTo>
                    <a:pt x="1988" y="3977"/>
                    <a:pt x="2061" y="3982"/>
                    <a:pt x="2134" y="3982"/>
                  </a:cubicBezTo>
                  <a:cubicBezTo>
                    <a:pt x="3149" y="3982"/>
                    <a:pt x="4169" y="3029"/>
                    <a:pt x="5247" y="2636"/>
                  </a:cubicBezTo>
                  <a:cubicBezTo>
                    <a:pt x="5219" y="1705"/>
                    <a:pt x="5292" y="810"/>
                    <a:pt x="5566" y="0"/>
                  </a:cubicBezTo>
                  <a:close/>
                </a:path>
              </a:pathLst>
            </a:custGeom>
            <a:solidFill>
              <a:srgbClr val="90D6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0"/>
            <p:cNvSpPr/>
            <p:nvPr/>
          </p:nvSpPr>
          <p:spPr>
            <a:xfrm>
              <a:off x="2933875" y="2130950"/>
              <a:ext cx="214250" cy="92175"/>
            </a:xfrm>
            <a:custGeom>
              <a:avLst/>
              <a:gdLst/>
              <a:ahLst/>
              <a:cxnLst/>
              <a:rect l="l" t="t" r="r" b="b"/>
              <a:pathLst>
                <a:path w="8570" h="3687" extrusionOk="0">
                  <a:moveTo>
                    <a:pt x="3880" y="1"/>
                  </a:moveTo>
                  <a:cubicBezTo>
                    <a:pt x="3055" y="1"/>
                    <a:pt x="2238" y="420"/>
                    <a:pt x="1638" y="1005"/>
                  </a:cubicBezTo>
                  <a:cubicBezTo>
                    <a:pt x="927" y="1696"/>
                    <a:pt x="457" y="2804"/>
                    <a:pt x="2" y="3685"/>
                  </a:cubicBezTo>
                  <a:lnTo>
                    <a:pt x="8570" y="3685"/>
                  </a:lnTo>
                  <a:cubicBezTo>
                    <a:pt x="7891" y="2638"/>
                    <a:pt x="7071" y="1921"/>
                    <a:pt x="6140" y="1091"/>
                  </a:cubicBezTo>
                  <a:cubicBezTo>
                    <a:pt x="5613" y="623"/>
                    <a:pt x="5022" y="179"/>
                    <a:pt x="4330" y="44"/>
                  </a:cubicBezTo>
                  <a:cubicBezTo>
                    <a:pt x="4181" y="15"/>
                    <a:pt x="4030" y="1"/>
                    <a:pt x="3880" y="1"/>
                  </a:cubicBezTo>
                  <a:close/>
                  <a:moveTo>
                    <a:pt x="1" y="3685"/>
                  </a:moveTo>
                  <a:lnTo>
                    <a:pt x="1" y="3686"/>
                  </a:lnTo>
                  <a:cubicBezTo>
                    <a:pt x="1" y="3686"/>
                    <a:pt x="1" y="3685"/>
                    <a:pt x="2" y="3685"/>
                  </a:cubicBezTo>
                  <a:close/>
                </a:path>
              </a:pathLst>
            </a:custGeom>
            <a:solidFill>
              <a:srgbClr val="472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0"/>
            <p:cNvSpPr/>
            <p:nvPr/>
          </p:nvSpPr>
          <p:spPr>
            <a:xfrm>
              <a:off x="2933875" y="2141600"/>
              <a:ext cx="109750" cy="81525"/>
            </a:xfrm>
            <a:custGeom>
              <a:avLst/>
              <a:gdLst/>
              <a:ahLst/>
              <a:cxnLst/>
              <a:rect l="l" t="t" r="r" b="b"/>
              <a:pathLst>
                <a:path w="4390" h="3261" extrusionOk="0">
                  <a:moveTo>
                    <a:pt x="2401" y="0"/>
                  </a:moveTo>
                  <a:lnTo>
                    <a:pt x="2401" y="0"/>
                  </a:lnTo>
                  <a:cubicBezTo>
                    <a:pt x="2122" y="161"/>
                    <a:pt x="1865" y="359"/>
                    <a:pt x="1638" y="579"/>
                  </a:cubicBezTo>
                  <a:cubicBezTo>
                    <a:pt x="927" y="1270"/>
                    <a:pt x="457" y="2380"/>
                    <a:pt x="1" y="3260"/>
                  </a:cubicBezTo>
                  <a:lnTo>
                    <a:pt x="4390" y="3260"/>
                  </a:lnTo>
                  <a:cubicBezTo>
                    <a:pt x="3990" y="3015"/>
                    <a:pt x="3601" y="2738"/>
                    <a:pt x="3221" y="2416"/>
                  </a:cubicBezTo>
                  <a:cubicBezTo>
                    <a:pt x="2174" y="1602"/>
                    <a:pt x="2097" y="786"/>
                    <a:pt x="2401" y="0"/>
                  </a:cubicBezTo>
                  <a:close/>
                </a:path>
              </a:pathLst>
            </a:custGeom>
            <a:solidFill>
              <a:srgbClr val="361F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3145800" y="2166925"/>
              <a:ext cx="277950" cy="63200"/>
            </a:xfrm>
            <a:custGeom>
              <a:avLst/>
              <a:gdLst/>
              <a:ahLst/>
              <a:cxnLst/>
              <a:rect l="l" t="t" r="r" b="b"/>
              <a:pathLst>
                <a:path w="11118" h="2528" extrusionOk="0">
                  <a:moveTo>
                    <a:pt x="4229" y="1"/>
                  </a:moveTo>
                  <a:cubicBezTo>
                    <a:pt x="3492" y="1"/>
                    <a:pt x="2488" y="976"/>
                    <a:pt x="2379" y="1695"/>
                  </a:cubicBezTo>
                  <a:cubicBezTo>
                    <a:pt x="2302" y="1170"/>
                    <a:pt x="1765" y="800"/>
                    <a:pt x="1247" y="800"/>
                  </a:cubicBezTo>
                  <a:cubicBezTo>
                    <a:pt x="1058" y="800"/>
                    <a:pt x="872" y="849"/>
                    <a:pt x="712" y="957"/>
                  </a:cubicBezTo>
                  <a:cubicBezTo>
                    <a:pt x="222" y="1288"/>
                    <a:pt x="92" y="1940"/>
                    <a:pt x="1" y="2525"/>
                  </a:cubicBezTo>
                  <a:lnTo>
                    <a:pt x="11080" y="2525"/>
                  </a:lnTo>
                  <a:cubicBezTo>
                    <a:pt x="11118" y="1824"/>
                    <a:pt x="10624" y="957"/>
                    <a:pt x="9948" y="760"/>
                  </a:cubicBezTo>
                  <a:cubicBezTo>
                    <a:pt x="9841" y="729"/>
                    <a:pt x="9734" y="714"/>
                    <a:pt x="9628" y="714"/>
                  </a:cubicBezTo>
                  <a:cubicBezTo>
                    <a:pt x="9060" y="714"/>
                    <a:pt x="8516" y="1129"/>
                    <a:pt x="8222" y="1643"/>
                  </a:cubicBezTo>
                  <a:cubicBezTo>
                    <a:pt x="8011" y="1201"/>
                    <a:pt x="7724" y="743"/>
                    <a:pt x="7258" y="585"/>
                  </a:cubicBezTo>
                  <a:cubicBezTo>
                    <a:pt x="7202" y="566"/>
                    <a:pt x="7136" y="557"/>
                    <a:pt x="7062" y="557"/>
                  </a:cubicBezTo>
                  <a:cubicBezTo>
                    <a:pt x="6552" y="557"/>
                    <a:pt x="5709" y="982"/>
                    <a:pt x="5696" y="1392"/>
                  </a:cubicBezTo>
                  <a:lnTo>
                    <a:pt x="5696" y="1392"/>
                  </a:lnTo>
                  <a:cubicBezTo>
                    <a:pt x="5635" y="672"/>
                    <a:pt x="4996" y="41"/>
                    <a:pt x="4274" y="2"/>
                  </a:cubicBezTo>
                  <a:cubicBezTo>
                    <a:pt x="4259" y="1"/>
                    <a:pt x="4244" y="1"/>
                    <a:pt x="4229" y="1"/>
                  </a:cubicBezTo>
                  <a:close/>
                  <a:moveTo>
                    <a:pt x="1" y="2525"/>
                  </a:moveTo>
                  <a:lnTo>
                    <a:pt x="1" y="2528"/>
                  </a:lnTo>
                  <a:cubicBezTo>
                    <a:pt x="1" y="2527"/>
                    <a:pt x="1" y="2526"/>
                    <a:pt x="1" y="25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0"/>
            <p:cNvSpPr/>
            <p:nvPr/>
          </p:nvSpPr>
          <p:spPr>
            <a:xfrm>
              <a:off x="3253050" y="1804125"/>
              <a:ext cx="136700" cy="354900"/>
            </a:xfrm>
            <a:custGeom>
              <a:avLst/>
              <a:gdLst/>
              <a:ahLst/>
              <a:cxnLst/>
              <a:rect l="l" t="t" r="r" b="b"/>
              <a:pathLst>
                <a:path w="5468" h="14196" extrusionOk="0">
                  <a:moveTo>
                    <a:pt x="5290" y="1"/>
                  </a:moveTo>
                  <a:cubicBezTo>
                    <a:pt x="5263" y="1"/>
                    <a:pt x="5237" y="3"/>
                    <a:pt x="5211" y="6"/>
                  </a:cubicBezTo>
                  <a:cubicBezTo>
                    <a:pt x="5125" y="13"/>
                    <a:pt x="5039" y="34"/>
                    <a:pt x="4957" y="67"/>
                  </a:cubicBezTo>
                  <a:cubicBezTo>
                    <a:pt x="4793" y="132"/>
                    <a:pt x="4651" y="239"/>
                    <a:pt x="4525" y="362"/>
                  </a:cubicBezTo>
                  <a:cubicBezTo>
                    <a:pt x="4461" y="422"/>
                    <a:pt x="4404" y="489"/>
                    <a:pt x="4349" y="555"/>
                  </a:cubicBezTo>
                  <a:cubicBezTo>
                    <a:pt x="4293" y="623"/>
                    <a:pt x="4243" y="693"/>
                    <a:pt x="4193" y="765"/>
                  </a:cubicBezTo>
                  <a:cubicBezTo>
                    <a:pt x="4096" y="909"/>
                    <a:pt x="4008" y="1060"/>
                    <a:pt x="3927" y="1212"/>
                  </a:cubicBezTo>
                  <a:cubicBezTo>
                    <a:pt x="3846" y="1366"/>
                    <a:pt x="3776" y="1526"/>
                    <a:pt x="3706" y="1684"/>
                  </a:cubicBezTo>
                  <a:cubicBezTo>
                    <a:pt x="3637" y="1845"/>
                    <a:pt x="3577" y="2007"/>
                    <a:pt x="3517" y="2169"/>
                  </a:cubicBezTo>
                  <a:cubicBezTo>
                    <a:pt x="3402" y="2495"/>
                    <a:pt x="3304" y="2828"/>
                    <a:pt x="3218" y="3164"/>
                  </a:cubicBezTo>
                  <a:cubicBezTo>
                    <a:pt x="3132" y="3499"/>
                    <a:pt x="3059" y="3837"/>
                    <a:pt x="3002" y="4180"/>
                  </a:cubicBezTo>
                  <a:cubicBezTo>
                    <a:pt x="2974" y="4351"/>
                    <a:pt x="2949" y="4522"/>
                    <a:pt x="2929" y="4695"/>
                  </a:cubicBezTo>
                  <a:cubicBezTo>
                    <a:pt x="2918" y="4781"/>
                    <a:pt x="2909" y="4867"/>
                    <a:pt x="2902" y="4955"/>
                  </a:cubicBezTo>
                  <a:cubicBezTo>
                    <a:pt x="2899" y="4997"/>
                    <a:pt x="2896" y="5041"/>
                    <a:pt x="2894" y="5085"/>
                  </a:cubicBezTo>
                  <a:cubicBezTo>
                    <a:pt x="2892" y="5127"/>
                    <a:pt x="2888" y="5171"/>
                    <a:pt x="2887" y="5216"/>
                  </a:cubicBezTo>
                  <a:cubicBezTo>
                    <a:pt x="2878" y="5390"/>
                    <a:pt x="2879" y="5564"/>
                    <a:pt x="2885" y="5739"/>
                  </a:cubicBezTo>
                  <a:cubicBezTo>
                    <a:pt x="2889" y="5914"/>
                    <a:pt x="2902" y="6087"/>
                    <a:pt x="2916" y="6260"/>
                  </a:cubicBezTo>
                  <a:cubicBezTo>
                    <a:pt x="2944" y="6606"/>
                    <a:pt x="2991" y="6947"/>
                    <a:pt x="3035" y="7288"/>
                  </a:cubicBezTo>
                  <a:cubicBezTo>
                    <a:pt x="3080" y="7629"/>
                    <a:pt x="3126" y="7968"/>
                    <a:pt x="3160" y="8306"/>
                  </a:cubicBezTo>
                  <a:cubicBezTo>
                    <a:pt x="3177" y="8476"/>
                    <a:pt x="3190" y="8645"/>
                    <a:pt x="3198" y="8814"/>
                  </a:cubicBezTo>
                  <a:cubicBezTo>
                    <a:pt x="3207" y="8984"/>
                    <a:pt x="3211" y="9153"/>
                    <a:pt x="3207" y="9320"/>
                  </a:cubicBezTo>
                  <a:cubicBezTo>
                    <a:pt x="3203" y="9657"/>
                    <a:pt x="3169" y="9993"/>
                    <a:pt x="3097" y="10319"/>
                  </a:cubicBezTo>
                  <a:cubicBezTo>
                    <a:pt x="3063" y="10482"/>
                    <a:pt x="3015" y="10643"/>
                    <a:pt x="2963" y="10801"/>
                  </a:cubicBezTo>
                  <a:cubicBezTo>
                    <a:pt x="2950" y="10842"/>
                    <a:pt x="2935" y="10882"/>
                    <a:pt x="2920" y="10920"/>
                  </a:cubicBezTo>
                  <a:lnTo>
                    <a:pt x="2875" y="11038"/>
                  </a:lnTo>
                  <a:cubicBezTo>
                    <a:pt x="2868" y="11058"/>
                    <a:pt x="2860" y="11076"/>
                    <a:pt x="2851" y="11096"/>
                  </a:cubicBezTo>
                  <a:lnTo>
                    <a:pt x="2826" y="11154"/>
                  </a:lnTo>
                  <a:lnTo>
                    <a:pt x="2775" y="11271"/>
                  </a:lnTo>
                  <a:cubicBezTo>
                    <a:pt x="2633" y="11576"/>
                    <a:pt x="2456" y="11867"/>
                    <a:pt x="2260" y="12142"/>
                  </a:cubicBezTo>
                  <a:cubicBezTo>
                    <a:pt x="2163" y="12282"/>
                    <a:pt x="2055" y="12414"/>
                    <a:pt x="1948" y="12544"/>
                  </a:cubicBezTo>
                  <a:cubicBezTo>
                    <a:pt x="1837" y="12674"/>
                    <a:pt x="1724" y="12801"/>
                    <a:pt x="1604" y="12922"/>
                  </a:cubicBezTo>
                  <a:cubicBezTo>
                    <a:pt x="1368" y="13168"/>
                    <a:pt x="1110" y="13395"/>
                    <a:pt x="843" y="13608"/>
                  </a:cubicBezTo>
                  <a:cubicBezTo>
                    <a:pt x="712" y="13714"/>
                    <a:pt x="574" y="13817"/>
                    <a:pt x="433" y="13916"/>
                  </a:cubicBezTo>
                  <a:cubicBezTo>
                    <a:pt x="291" y="14014"/>
                    <a:pt x="149" y="14109"/>
                    <a:pt x="1" y="14195"/>
                  </a:cubicBezTo>
                  <a:cubicBezTo>
                    <a:pt x="310" y="14044"/>
                    <a:pt x="603" y="13862"/>
                    <a:pt x="886" y="13665"/>
                  </a:cubicBezTo>
                  <a:cubicBezTo>
                    <a:pt x="1168" y="13466"/>
                    <a:pt x="1439" y="13248"/>
                    <a:pt x="1693" y="13013"/>
                  </a:cubicBezTo>
                  <a:cubicBezTo>
                    <a:pt x="1820" y="12895"/>
                    <a:pt x="1941" y="12770"/>
                    <a:pt x="2060" y="12643"/>
                  </a:cubicBezTo>
                  <a:cubicBezTo>
                    <a:pt x="2175" y="12514"/>
                    <a:pt x="2290" y="12382"/>
                    <a:pt x="2395" y="12245"/>
                  </a:cubicBezTo>
                  <a:cubicBezTo>
                    <a:pt x="2611" y="11970"/>
                    <a:pt x="2798" y="11673"/>
                    <a:pt x="2957" y="11362"/>
                  </a:cubicBezTo>
                  <a:lnTo>
                    <a:pt x="3014" y="11243"/>
                  </a:lnTo>
                  <a:lnTo>
                    <a:pt x="3042" y="11182"/>
                  </a:lnTo>
                  <a:cubicBezTo>
                    <a:pt x="3050" y="11164"/>
                    <a:pt x="3059" y="11144"/>
                    <a:pt x="3069" y="11123"/>
                  </a:cubicBezTo>
                  <a:lnTo>
                    <a:pt x="3118" y="11002"/>
                  </a:lnTo>
                  <a:cubicBezTo>
                    <a:pt x="3134" y="10961"/>
                    <a:pt x="3150" y="10920"/>
                    <a:pt x="3165" y="10877"/>
                  </a:cubicBezTo>
                  <a:lnTo>
                    <a:pt x="3210" y="10752"/>
                  </a:lnTo>
                  <a:lnTo>
                    <a:pt x="3231" y="10691"/>
                  </a:lnTo>
                  <a:lnTo>
                    <a:pt x="3248" y="10628"/>
                  </a:lnTo>
                  <a:lnTo>
                    <a:pt x="3285" y="10501"/>
                  </a:lnTo>
                  <a:cubicBezTo>
                    <a:pt x="3290" y="10480"/>
                    <a:pt x="3297" y="10458"/>
                    <a:pt x="3303" y="10437"/>
                  </a:cubicBezTo>
                  <a:lnTo>
                    <a:pt x="3317" y="10371"/>
                  </a:lnTo>
                  <a:cubicBezTo>
                    <a:pt x="3402" y="10028"/>
                    <a:pt x="3440" y="9677"/>
                    <a:pt x="3451" y="9327"/>
                  </a:cubicBezTo>
                  <a:cubicBezTo>
                    <a:pt x="3458" y="9153"/>
                    <a:pt x="3455" y="8978"/>
                    <a:pt x="3448" y="8803"/>
                  </a:cubicBezTo>
                  <a:cubicBezTo>
                    <a:pt x="3441" y="8628"/>
                    <a:pt x="3428" y="8456"/>
                    <a:pt x="3413" y="8282"/>
                  </a:cubicBezTo>
                  <a:cubicBezTo>
                    <a:pt x="3379" y="7937"/>
                    <a:pt x="3332" y="7595"/>
                    <a:pt x="3289" y="7255"/>
                  </a:cubicBezTo>
                  <a:cubicBezTo>
                    <a:pt x="3244" y="6914"/>
                    <a:pt x="3197" y="6575"/>
                    <a:pt x="3167" y="6236"/>
                  </a:cubicBezTo>
                  <a:cubicBezTo>
                    <a:pt x="3152" y="6067"/>
                    <a:pt x="3139" y="5898"/>
                    <a:pt x="3132" y="5728"/>
                  </a:cubicBezTo>
                  <a:cubicBezTo>
                    <a:pt x="3125" y="5559"/>
                    <a:pt x="3124" y="5390"/>
                    <a:pt x="3128" y="5223"/>
                  </a:cubicBezTo>
                  <a:cubicBezTo>
                    <a:pt x="3128" y="5181"/>
                    <a:pt x="3132" y="5138"/>
                    <a:pt x="3134" y="5096"/>
                  </a:cubicBezTo>
                  <a:cubicBezTo>
                    <a:pt x="3135" y="5054"/>
                    <a:pt x="3138" y="5011"/>
                    <a:pt x="3141" y="4969"/>
                  </a:cubicBezTo>
                  <a:cubicBezTo>
                    <a:pt x="3146" y="4886"/>
                    <a:pt x="3153" y="4801"/>
                    <a:pt x="3162" y="4716"/>
                  </a:cubicBezTo>
                  <a:cubicBezTo>
                    <a:pt x="3177" y="4547"/>
                    <a:pt x="3198" y="4378"/>
                    <a:pt x="3224" y="4210"/>
                  </a:cubicBezTo>
                  <a:cubicBezTo>
                    <a:pt x="3246" y="4040"/>
                    <a:pt x="3276" y="3874"/>
                    <a:pt x="3307" y="3706"/>
                  </a:cubicBezTo>
                  <a:cubicBezTo>
                    <a:pt x="3338" y="3538"/>
                    <a:pt x="3372" y="3370"/>
                    <a:pt x="3409" y="3205"/>
                  </a:cubicBezTo>
                  <a:cubicBezTo>
                    <a:pt x="3445" y="3037"/>
                    <a:pt x="3486" y="2872"/>
                    <a:pt x="3530" y="2707"/>
                  </a:cubicBezTo>
                  <a:cubicBezTo>
                    <a:pt x="3575" y="2543"/>
                    <a:pt x="3622" y="2380"/>
                    <a:pt x="3674" y="2217"/>
                  </a:cubicBezTo>
                  <a:cubicBezTo>
                    <a:pt x="3776" y="1893"/>
                    <a:pt x="3894" y="1574"/>
                    <a:pt x="4037" y="1265"/>
                  </a:cubicBezTo>
                  <a:cubicBezTo>
                    <a:pt x="4109" y="1111"/>
                    <a:pt x="4186" y="958"/>
                    <a:pt x="4275" y="815"/>
                  </a:cubicBezTo>
                  <a:cubicBezTo>
                    <a:pt x="4319" y="743"/>
                    <a:pt x="4367" y="672"/>
                    <a:pt x="4416" y="603"/>
                  </a:cubicBezTo>
                  <a:cubicBezTo>
                    <a:pt x="4466" y="534"/>
                    <a:pt x="4518" y="467"/>
                    <a:pt x="4574" y="405"/>
                  </a:cubicBezTo>
                  <a:cubicBezTo>
                    <a:pt x="4687" y="283"/>
                    <a:pt x="4818" y="170"/>
                    <a:pt x="4969" y="96"/>
                  </a:cubicBezTo>
                  <a:cubicBezTo>
                    <a:pt x="5046" y="60"/>
                    <a:pt x="5127" y="33"/>
                    <a:pt x="5212" y="21"/>
                  </a:cubicBezTo>
                  <a:cubicBezTo>
                    <a:pt x="5251" y="16"/>
                    <a:pt x="5290" y="13"/>
                    <a:pt x="5330" y="13"/>
                  </a:cubicBezTo>
                  <a:cubicBezTo>
                    <a:pt x="5376" y="13"/>
                    <a:pt x="5422" y="17"/>
                    <a:pt x="5468" y="24"/>
                  </a:cubicBezTo>
                  <a:cubicBezTo>
                    <a:pt x="5409" y="10"/>
                    <a:pt x="5350" y="1"/>
                    <a:pt x="52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0"/>
            <p:cNvSpPr/>
            <p:nvPr/>
          </p:nvSpPr>
          <p:spPr>
            <a:xfrm>
              <a:off x="3294475" y="1803650"/>
              <a:ext cx="131500" cy="372625"/>
            </a:xfrm>
            <a:custGeom>
              <a:avLst/>
              <a:gdLst/>
              <a:ahLst/>
              <a:cxnLst/>
              <a:rect l="l" t="t" r="r" b="b"/>
              <a:pathLst>
                <a:path w="5260" h="14905" extrusionOk="0">
                  <a:moveTo>
                    <a:pt x="5056" y="1"/>
                  </a:moveTo>
                  <a:cubicBezTo>
                    <a:pt x="4945" y="1"/>
                    <a:pt x="4834" y="13"/>
                    <a:pt x="4728" y="38"/>
                  </a:cubicBezTo>
                  <a:cubicBezTo>
                    <a:pt x="4551" y="84"/>
                    <a:pt x="4385" y="167"/>
                    <a:pt x="4241" y="278"/>
                  </a:cubicBezTo>
                  <a:cubicBezTo>
                    <a:pt x="4168" y="333"/>
                    <a:pt x="4100" y="395"/>
                    <a:pt x="4038" y="461"/>
                  </a:cubicBezTo>
                  <a:cubicBezTo>
                    <a:pt x="3974" y="527"/>
                    <a:pt x="3916" y="598"/>
                    <a:pt x="3863" y="671"/>
                  </a:cubicBezTo>
                  <a:cubicBezTo>
                    <a:pt x="3756" y="819"/>
                    <a:pt x="3665" y="979"/>
                    <a:pt x="3586" y="1141"/>
                  </a:cubicBezTo>
                  <a:cubicBezTo>
                    <a:pt x="3430" y="1469"/>
                    <a:pt x="3318" y="1813"/>
                    <a:pt x="3229" y="2161"/>
                  </a:cubicBezTo>
                  <a:cubicBezTo>
                    <a:pt x="3143" y="2513"/>
                    <a:pt x="3080" y="2867"/>
                    <a:pt x="3030" y="3223"/>
                  </a:cubicBezTo>
                  <a:cubicBezTo>
                    <a:pt x="2981" y="3577"/>
                    <a:pt x="2947" y="3935"/>
                    <a:pt x="2922" y="4291"/>
                  </a:cubicBezTo>
                  <a:cubicBezTo>
                    <a:pt x="2909" y="4469"/>
                    <a:pt x="2896" y="4649"/>
                    <a:pt x="2890" y="4829"/>
                  </a:cubicBezTo>
                  <a:cubicBezTo>
                    <a:pt x="2883" y="5009"/>
                    <a:pt x="2882" y="5188"/>
                    <a:pt x="2883" y="5369"/>
                  </a:cubicBezTo>
                  <a:cubicBezTo>
                    <a:pt x="2892" y="6087"/>
                    <a:pt x="2943" y="6800"/>
                    <a:pt x="2982" y="7508"/>
                  </a:cubicBezTo>
                  <a:cubicBezTo>
                    <a:pt x="3003" y="7863"/>
                    <a:pt x="3022" y="8218"/>
                    <a:pt x="3033" y="8572"/>
                  </a:cubicBezTo>
                  <a:cubicBezTo>
                    <a:pt x="3043" y="8927"/>
                    <a:pt x="3044" y="9279"/>
                    <a:pt x="3033" y="9632"/>
                  </a:cubicBezTo>
                  <a:cubicBezTo>
                    <a:pt x="3026" y="9808"/>
                    <a:pt x="3015" y="9985"/>
                    <a:pt x="2999" y="10160"/>
                  </a:cubicBezTo>
                  <a:cubicBezTo>
                    <a:pt x="2982" y="10335"/>
                    <a:pt x="2964" y="10508"/>
                    <a:pt x="2936" y="10682"/>
                  </a:cubicBezTo>
                  <a:cubicBezTo>
                    <a:pt x="2923" y="10768"/>
                    <a:pt x="2907" y="10853"/>
                    <a:pt x="2889" y="10939"/>
                  </a:cubicBezTo>
                  <a:cubicBezTo>
                    <a:pt x="2879" y="10984"/>
                    <a:pt x="2872" y="11026"/>
                    <a:pt x="2861" y="11069"/>
                  </a:cubicBezTo>
                  <a:lnTo>
                    <a:pt x="2847" y="11132"/>
                  </a:lnTo>
                  <a:lnTo>
                    <a:pt x="2831" y="11196"/>
                  </a:lnTo>
                  <a:cubicBezTo>
                    <a:pt x="2790" y="11365"/>
                    <a:pt x="2738" y="11531"/>
                    <a:pt x="2677" y="11694"/>
                  </a:cubicBezTo>
                  <a:cubicBezTo>
                    <a:pt x="2615" y="11856"/>
                    <a:pt x="2545" y="12017"/>
                    <a:pt x="2466" y="12172"/>
                  </a:cubicBezTo>
                  <a:cubicBezTo>
                    <a:pt x="2428" y="12250"/>
                    <a:pt x="2385" y="12327"/>
                    <a:pt x="2340" y="12404"/>
                  </a:cubicBezTo>
                  <a:cubicBezTo>
                    <a:pt x="2296" y="12480"/>
                    <a:pt x="2251" y="12555"/>
                    <a:pt x="2205" y="12629"/>
                  </a:cubicBezTo>
                  <a:cubicBezTo>
                    <a:pt x="2018" y="12927"/>
                    <a:pt x="1802" y="13208"/>
                    <a:pt x="1571" y="13475"/>
                  </a:cubicBezTo>
                  <a:cubicBezTo>
                    <a:pt x="1457" y="13609"/>
                    <a:pt x="1335" y="13737"/>
                    <a:pt x="1213" y="13864"/>
                  </a:cubicBezTo>
                  <a:cubicBezTo>
                    <a:pt x="1088" y="13991"/>
                    <a:pt x="960" y="14112"/>
                    <a:pt x="829" y="14232"/>
                  </a:cubicBezTo>
                  <a:cubicBezTo>
                    <a:pt x="699" y="14352"/>
                    <a:pt x="563" y="14467"/>
                    <a:pt x="425" y="14580"/>
                  </a:cubicBezTo>
                  <a:cubicBezTo>
                    <a:pt x="288" y="14692"/>
                    <a:pt x="147" y="14803"/>
                    <a:pt x="0" y="14904"/>
                  </a:cubicBezTo>
                  <a:cubicBezTo>
                    <a:pt x="307" y="14724"/>
                    <a:pt x="596" y="14512"/>
                    <a:pt x="875" y="14287"/>
                  </a:cubicBezTo>
                  <a:cubicBezTo>
                    <a:pt x="1153" y="14063"/>
                    <a:pt x="1417" y="13820"/>
                    <a:pt x="1666" y="13561"/>
                  </a:cubicBezTo>
                  <a:cubicBezTo>
                    <a:pt x="1913" y="13300"/>
                    <a:pt x="2141" y="13020"/>
                    <a:pt x="2346" y="12723"/>
                  </a:cubicBezTo>
                  <a:cubicBezTo>
                    <a:pt x="2398" y="12646"/>
                    <a:pt x="2447" y="12573"/>
                    <a:pt x="2494" y="12495"/>
                  </a:cubicBezTo>
                  <a:cubicBezTo>
                    <a:pt x="2542" y="12419"/>
                    <a:pt x="2589" y="12340"/>
                    <a:pt x="2631" y="12261"/>
                  </a:cubicBezTo>
                  <a:cubicBezTo>
                    <a:pt x="2717" y="12102"/>
                    <a:pt x="2796" y="11936"/>
                    <a:pt x="2865" y="11769"/>
                  </a:cubicBezTo>
                  <a:cubicBezTo>
                    <a:pt x="3002" y="11430"/>
                    <a:pt x="3098" y="11077"/>
                    <a:pt x="3161" y="10720"/>
                  </a:cubicBezTo>
                  <a:cubicBezTo>
                    <a:pt x="3225" y="10364"/>
                    <a:pt x="3260" y="10005"/>
                    <a:pt x="3277" y="9645"/>
                  </a:cubicBezTo>
                  <a:cubicBezTo>
                    <a:pt x="3312" y="8925"/>
                    <a:pt x="3283" y="8208"/>
                    <a:pt x="3242" y="7496"/>
                  </a:cubicBezTo>
                  <a:lnTo>
                    <a:pt x="3178" y="6430"/>
                  </a:lnTo>
                  <a:cubicBezTo>
                    <a:pt x="3157" y="6076"/>
                    <a:pt x="3140" y="5722"/>
                    <a:pt x="3133" y="5369"/>
                  </a:cubicBezTo>
                  <a:cubicBezTo>
                    <a:pt x="3129" y="5193"/>
                    <a:pt x="3128" y="5016"/>
                    <a:pt x="3132" y="4840"/>
                  </a:cubicBezTo>
                  <a:cubicBezTo>
                    <a:pt x="3135" y="4665"/>
                    <a:pt x="3143" y="4487"/>
                    <a:pt x="3153" y="4311"/>
                  </a:cubicBezTo>
                  <a:cubicBezTo>
                    <a:pt x="3170" y="3956"/>
                    <a:pt x="3197" y="3604"/>
                    <a:pt x="3235" y="3252"/>
                  </a:cubicBezTo>
                  <a:cubicBezTo>
                    <a:pt x="3273" y="2899"/>
                    <a:pt x="3325" y="2550"/>
                    <a:pt x="3400" y="2207"/>
                  </a:cubicBezTo>
                  <a:cubicBezTo>
                    <a:pt x="3473" y="1862"/>
                    <a:pt x="3566" y="1522"/>
                    <a:pt x="3705" y="1199"/>
                  </a:cubicBezTo>
                  <a:cubicBezTo>
                    <a:pt x="3771" y="1038"/>
                    <a:pt x="3851" y="882"/>
                    <a:pt x="3946" y="735"/>
                  </a:cubicBezTo>
                  <a:cubicBezTo>
                    <a:pt x="4041" y="588"/>
                    <a:pt x="4155" y="454"/>
                    <a:pt x="4285" y="340"/>
                  </a:cubicBezTo>
                  <a:cubicBezTo>
                    <a:pt x="4417" y="227"/>
                    <a:pt x="4568" y="136"/>
                    <a:pt x="4736" y="83"/>
                  </a:cubicBezTo>
                  <a:cubicBezTo>
                    <a:pt x="4881" y="33"/>
                    <a:pt x="5032" y="14"/>
                    <a:pt x="5185" y="14"/>
                  </a:cubicBezTo>
                  <a:cubicBezTo>
                    <a:pt x="5210" y="14"/>
                    <a:pt x="5235" y="14"/>
                    <a:pt x="5260" y="15"/>
                  </a:cubicBezTo>
                  <a:cubicBezTo>
                    <a:pt x="5193" y="5"/>
                    <a:pt x="5124" y="1"/>
                    <a:pt x="50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3362425" y="1797425"/>
              <a:ext cx="98550" cy="366250"/>
            </a:xfrm>
            <a:custGeom>
              <a:avLst/>
              <a:gdLst/>
              <a:ahLst/>
              <a:cxnLst/>
              <a:rect l="l" t="t" r="r" b="b"/>
              <a:pathLst>
                <a:path w="3942" h="14650" extrusionOk="0">
                  <a:moveTo>
                    <a:pt x="3942" y="0"/>
                  </a:moveTo>
                  <a:lnTo>
                    <a:pt x="3942" y="0"/>
                  </a:lnTo>
                  <a:cubicBezTo>
                    <a:pt x="3796" y="85"/>
                    <a:pt x="3661" y="184"/>
                    <a:pt x="3537" y="291"/>
                  </a:cubicBezTo>
                  <a:cubicBezTo>
                    <a:pt x="3410" y="400"/>
                    <a:pt x="3293" y="522"/>
                    <a:pt x="3182" y="651"/>
                  </a:cubicBezTo>
                  <a:cubicBezTo>
                    <a:pt x="2964" y="908"/>
                    <a:pt x="2785" y="1197"/>
                    <a:pt x="2634" y="1500"/>
                  </a:cubicBezTo>
                  <a:cubicBezTo>
                    <a:pt x="2485" y="1804"/>
                    <a:pt x="2368" y="2124"/>
                    <a:pt x="2274" y="2449"/>
                  </a:cubicBezTo>
                  <a:cubicBezTo>
                    <a:pt x="2181" y="2773"/>
                    <a:pt x="2116" y="3106"/>
                    <a:pt x="2069" y="3441"/>
                  </a:cubicBezTo>
                  <a:cubicBezTo>
                    <a:pt x="2047" y="3609"/>
                    <a:pt x="2030" y="3776"/>
                    <a:pt x="2018" y="3946"/>
                  </a:cubicBezTo>
                  <a:lnTo>
                    <a:pt x="2015" y="4009"/>
                  </a:lnTo>
                  <a:lnTo>
                    <a:pt x="2013" y="4073"/>
                  </a:lnTo>
                  <a:lnTo>
                    <a:pt x="2008" y="4200"/>
                  </a:lnTo>
                  <a:cubicBezTo>
                    <a:pt x="2006" y="4242"/>
                    <a:pt x="2003" y="4284"/>
                    <a:pt x="2003" y="4327"/>
                  </a:cubicBezTo>
                  <a:lnTo>
                    <a:pt x="2001" y="4454"/>
                  </a:lnTo>
                  <a:cubicBezTo>
                    <a:pt x="1997" y="4792"/>
                    <a:pt x="2010" y="5130"/>
                    <a:pt x="2031" y="5464"/>
                  </a:cubicBezTo>
                  <a:cubicBezTo>
                    <a:pt x="2052" y="5800"/>
                    <a:pt x="2086" y="6133"/>
                    <a:pt x="2118" y="6466"/>
                  </a:cubicBezTo>
                  <a:lnTo>
                    <a:pt x="2229" y="7462"/>
                  </a:lnTo>
                  <a:cubicBezTo>
                    <a:pt x="2265" y="7794"/>
                    <a:pt x="2299" y="8124"/>
                    <a:pt x="2323" y="8456"/>
                  </a:cubicBezTo>
                  <a:cubicBezTo>
                    <a:pt x="2350" y="8787"/>
                    <a:pt x="2364" y="9118"/>
                    <a:pt x="2365" y="9448"/>
                  </a:cubicBezTo>
                  <a:cubicBezTo>
                    <a:pt x="2367" y="10107"/>
                    <a:pt x="2315" y="10769"/>
                    <a:pt x="2166" y="11411"/>
                  </a:cubicBezTo>
                  <a:cubicBezTo>
                    <a:pt x="2130" y="11569"/>
                    <a:pt x="2087" y="11728"/>
                    <a:pt x="2037" y="11885"/>
                  </a:cubicBezTo>
                  <a:cubicBezTo>
                    <a:pt x="1987" y="12040"/>
                    <a:pt x="1928" y="12194"/>
                    <a:pt x="1863" y="12345"/>
                  </a:cubicBezTo>
                  <a:cubicBezTo>
                    <a:pt x="1798" y="12497"/>
                    <a:pt x="1726" y="12644"/>
                    <a:pt x="1644" y="12787"/>
                  </a:cubicBezTo>
                  <a:cubicBezTo>
                    <a:pt x="1564" y="12929"/>
                    <a:pt x="1472" y="13067"/>
                    <a:pt x="1373" y="13197"/>
                  </a:cubicBezTo>
                  <a:cubicBezTo>
                    <a:pt x="1275" y="13330"/>
                    <a:pt x="1166" y="13456"/>
                    <a:pt x="1053" y="13577"/>
                  </a:cubicBezTo>
                  <a:cubicBezTo>
                    <a:pt x="940" y="13698"/>
                    <a:pt x="823" y="13817"/>
                    <a:pt x="704" y="13933"/>
                  </a:cubicBezTo>
                  <a:cubicBezTo>
                    <a:pt x="586" y="14051"/>
                    <a:pt x="465" y="14165"/>
                    <a:pt x="346" y="14284"/>
                  </a:cubicBezTo>
                  <a:cubicBezTo>
                    <a:pt x="228" y="14404"/>
                    <a:pt x="109" y="14524"/>
                    <a:pt x="0" y="14649"/>
                  </a:cubicBezTo>
                  <a:cubicBezTo>
                    <a:pt x="122" y="14535"/>
                    <a:pt x="246" y="14424"/>
                    <a:pt x="373" y="14314"/>
                  </a:cubicBezTo>
                  <a:lnTo>
                    <a:pt x="754" y="13988"/>
                  </a:lnTo>
                  <a:cubicBezTo>
                    <a:pt x="1006" y="13769"/>
                    <a:pt x="1253" y="13540"/>
                    <a:pt x="1472" y="13279"/>
                  </a:cubicBezTo>
                  <a:cubicBezTo>
                    <a:pt x="1579" y="13148"/>
                    <a:pt x="1678" y="13008"/>
                    <a:pt x="1770" y="12866"/>
                  </a:cubicBezTo>
                  <a:cubicBezTo>
                    <a:pt x="1859" y="12723"/>
                    <a:pt x="1941" y="12574"/>
                    <a:pt x="2014" y="12420"/>
                  </a:cubicBezTo>
                  <a:cubicBezTo>
                    <a:pt x="2164" y="12112"/>
                    <a:pt x="2274" y="11790"/>
                    <a:pt x="2361" y="11462"/>
                  </a:cubicBezTo>
                  <a:cubicBezTo>
                    <a:pt x="2404" y="11298"/>
                    <a:pt x="2440" y="11131"/>
                    <a:pt x="2471" y="10966"/>
                  </a:cubicBezTo>
                  <a:cubicBezTo>
                    <a:pt x="2502" y="10798"/>
                    <a:pt x="2526" y="10630"/>
                    <a:pt x="2546" y="10464"/>
                  </a:cubicBezTo>
                  <a:cubicBezTo>
                    <a:pt x="2584" y="10127"/>
                    <a:pt x="2603" y="9788"/>
                    <a:pt x="2608" y="9451"/>
                  </a:cubicBezTo>
                  <a:cubicBezTo>
                    <a:pt x="2611" y="9113"/>
                    <a:pt x="2597" y="8775"/>
                    <a:pt x="2574" y="8440"/>
                  </a:cubicBezTo>
                  <a:cubicBezTo>
                    <a:pt x="2549" y="8104"/>
                    <a:pt x="2516" y="7771"/>
                    <a:pt x="2481" y="7438"/>
                  </a:cubicBezTo>
                  <a:lnTo>
                    <a:pt x="2368" y="6442"/>
                  </a:lnTo>
                  <a:cubicBezTo>
                    <a:pt x="2330" y="6110"/>
                    <a:pt x="2298" y="5780"/>
                    <a:pt x="2271" y="5449"/>
                  </a:cubicBezTo>
                  <a:cubicBezTo>
                    <a:pt x="2244" y="5117"/>
                    <a:pt x="2229" y="4785"/>
                    <a:pt x="2224" y="4455"/>
                  </a:cubicBezTo>
                  <a:lnTo>
                    <a:pt x="2223" y="4331"/>
                  </a:lnTo>
                  <a:cubicBezTo>
                    <a:pt x="2223" y="4292"/>
                    <a:pt x="2224" y="4249"/>
                    <a:pt x="2224" y="4208"/>
                  </a:cubicBezTo>
                  <a:lnTo>
                    <a:pt x="2227" y="4084"/>
                  </a:lnTo>
                  <a:lnTo>
                    <a:pt x="2229" y="4023"/>
                  </a:lnTo>
                  <a:lnTo>
                    <a:pt x="2230" y="3961"/>
                  </a:lnTo>
                  <a:cubicBezTo>
                    <a:pt x="2237" y="3795"/>
                    <a:pt x="2248" y="3631"/>
                    <a:pt x="2265" y="3467"/>
                  </a:cubicBezTo>
                  <a:cubicBezTo>
                    <a:pt x="2284" y="3304"/>
                    <a:pt x="2305" y="3139"/>
                    <a:pt x="2333" y="2976"/>
                  </a:cubicBezTo>
                  <a:cubicBezTo>
                    <a:pt x="2361" y="2813"/>
                    <a:pt x="2394" y="2652"/>
                    <a:pt x="2433" y="2492"/>
                  </a:cubicBezTo>
                  <a:cubicBezTo>
                    <a:pt x="2511" y="2171"/>
                    <a:pt x="2615" y="1857"/>
                    <a:pt x="2745" y="1554"/>
                  </a:cubicBezTo>
                  <a:cubicBezTo>
                    <a:pt x="2873" y="1250"/>
                    <a:pt x="3036" y="961"/>
                    <a:pt x="3233" y="694"/>
                  </a:cubicBezTo>
                  <a:cubicBezTo>
                    <a:pt x="3331" y="560"/>
                    <a:pt x="3441" y="435"/>
                    <a:pt x="3558" y="319"/>
                  </a:cubicBezTo>
                  <a:cubicBezTo>
                    <a:pt x="3675" y="202"/>
                    <a:pt x="3803" y="95"/>
                    <a:pt x="39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a:off x="3032175" y="2145975"/>
              <a:ext cx="63675" cy="54925"/>
            </a:xfrm>
            <a:custGeom>
              <a:avLst/>
              <a:gdLst/>
              <a:ahLst/>
              <a:cxnLst/>
              <a:rect l="l" t="t" r="r" b="b"/>
              <a:pathLst>
                <a:path w="2547" h="2197" extrusionOk="0">
                  <a:moveTo>
                    <a:pt x="253" y="1"/>
                  </a:moveTo>
                  <a:cubicBezTo>
                    <a:pt x="168" y="1"/>
                    <a:pt x="106" y="23"/>
                    <a:pt x="87" y="78"/>
                  </a:cubicBezTo>
                  <a:cubicBezTo>
                    <a:pt x="0" y="319"/>
                    <a:pt x="686" y="1221"/>
                    <a:pt x="933" y="1550"/>
                  </a:cubicBezTo>
                  <a:cubicBezTo>
                    <a:pt x="1040" y="1694"/>
                    <a:pt x="1158" y="1842"/>
                    <a:pt x="1292" y="1955"/>
                  </a:cubicBezTo>
                  <a:cubicBezTo>
                    <a:pt x="1551" y="2171"/>
                    <a:pt x="1792" y="2196"/>
                    <a:pt x="1996" y="2196"/>
                  </a:cubicBezTo>
                  <a:cubicBezTo>
                    <a:pt x="2009" y="2196"/>
                    <a:pt x="2022" y="2196"/>
                    <a:pt x="2035" y="2196"/>
                  </a:cubicBezTo>
                  <a:cubicBezTo>
                    <a:pt x="2239" y="2192"/>
                    <a:pt x="2454" y="2178"/>
                    <a:pt x="2505" y="2000"/>
                  </a:cubicBezTo>
                  <a:cubicBezTo>
                    <a:pt x="2546" y="1859"/>
                    <a:pt x="2471" y="1632"/>
                    <a:pt x="2339" y="1407"/>
                  </a:cubicBezTo>
                  <a:cubicBezTo>
                    <a:pt x="2209" y="1183"/>
                    <a:pt x="2025" y="963"/>
                    <a:pt x="1831" y="762"/>
                  </a:cubicBezTo>
                  <a:cubicBezTo>
                    <a:pt x="1725" y="651"/>
                    <a:pt x="1612" y="541"/>
                    <a:pt x="1496" y="459"/>
                  </a:cubicBezTo>
                  <a:cubicBezTo>
                    <a:pt x="1369" y="367"/>
                    <a:pt x="1242" y="307"/>
                    <a:pt x="1122" y="257"/>
                  </a:cubicBezTo>
                  <a:cubicBezTo>
                    <a:pt x="923" y="175"/>
                    <a:pt x="494" y="1"/>
                    <a:pt x="253" y="1"/>
                  </a:cubicBezTo>
                  <a:close/>
                </a:path>
              </a:pathLst>
            </a:custGeom>
            <a:solidFill>
              <a:srgbClr val="361F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702832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52D491-25F5-A841-B144-ADE1E8C5DA1B}"/>
              </a:ext>
            </a:extLst>
          </p:cNvPr>
          <p:cNvSpPr>
            <a:spLocks noGrp="1"/>
          </p:cNvSpPr>
          <p:nvPr>
            <p:ph type="title"/>
          </p:nvPr>
        </p:nvSpPr>
        <p:spPr/>
        <p:txBody>
          <a:bodyPr/>
          <a:lstStyle/>
          <a:p>
            <a:pPr algn="ctr" rtl="1"/>
            <a:r>
              <a:rPr lang="ar-TN" sz="4000" b="1" i="0" u="none" strike="noStrike" dirty="0">
                <a:solidFill>
                  <a:srgbClr val="215439"/>
                </a:solidFill>
                <a:effectLst/>
                <a:latin typeface="Playfair Display" panose="00000500000000000000" pitchFamily="2" charset="0"/>
              </a:rPr>
              <a:t>مزايا الوسط الطبيعي بالمغرب العربي</a:t>
            </a:r>
            <a:endParaRPr lang="fr-FR" dirty="0"/>
          </a:p>
        </p:txBody>
      </p:sp>
      <p:sp>
        <p:nvSpPr>
          <p:cNvPr id="3" name="Espace réservé du texte 2">
            <a:extLst>
              <a:ext uri="{FF2B5EF4-FFF2-40B4-BE49-F238E27FC236}">
                <a16:creationId xmlns:a16="http://schemas.microsoft.com/office/drawing/2014/main" id="{7BE11DFF-9F5E-BDB0-6C28-C71E562A7C96}"/>
              </a:ext>
            </a:extLst>
          </p:cNvPr>
          <p:cNvSpPr>
            <a:spLocks noGrp="1"/>
          </p:cNvSpPr>
          <p:nvPr>
            <p:ph type="body" idx="1"/>
          </p:nvPr>
        </p:nvSpPr>
        <p:spPr>
          <a:xfrm>
            <a:off x="720000" y="1471471"/>
            <a:ext cx="7704000" cy="461700"/>
          </a:xfrm>
        </p:spPr>
        <p:txBody>
          <a:bodyPr/>
          <a:lstStyle/>
          <a:p>
            <a:pPr marL="139700" indent="0" algn="r" rtl="1">
              <a:spcBef>
                <a:spcPts val="0"/>
              </a:spcBef>
              <a:spcAft>
                <a:spcPts val="0"/>
              </a:spcAft>
              <a:buNone/>
            </a:pPr>
            <a:r>
              <a:rPr lang="ar-TN" sz="2400" b="1" i="0" u="none" strike="noStrike" dirty="0">
                <a:solidFill>
                  <a:srgbClr val="F6C03B"/>
                </a:solidFill>
                <a:effectLst/>
                <a:latin typeface="Playfair Display" panose="00000500000000000000" pitchFamily="2" charset="0"/>
                <a:cs typeface="+mn-cs"/>
              </a:rPr>
              <a:t>الوسط الطبيعي في المغرب العربي يتميز بمزايا عديدة تشمل</a:t>
            </a:r>
            <a:r>
              <a:rPr lang="fr-FR" sz="2400" b="1" i="0" u="none" strike="noStrike" dirty="0">
                <a:solidFill>
                  <a:srgbClr val="F6C03B"/>
                </a:solidFill>
                <a:effectLst/>
                <a:latin typeface="Playfair Display" panose="00000500000000000000" pitchFamily="2" charset="0"/>
                <a:cs typeface="+mn-cs"/>
              </a:rPr>
              <a:t>:</a:t>
            </a:r>
            <a:endParaRPr lang="ar-TN" sz="1600" b="0" dirty="0">
              <a:solidFill>
                <a:srgbClr val="F6C03B"/>
              </a:solidFill>
              <a:effectLst/>
              <a:cs typeface="+mn-cs"/>
            </a:endParaRPr>
          </a:p>
        </p:txBody>
      </p:sp>
      <p:sp>
        <p:nvSpPr>
          <p:cNvPr id="4" name="Rectangle : coins arrondis 3">
            <a:extLst>
              <a:ext uri="{FF2B5EF4-FFF2-40B4-BE49-F238E27FC236}">
                <a16:creationId xmlns:a16="http://schemas.microsoft.com/office/drawing/2014/main" id="{DB644B28-D6E4-67A3-EA25-688F2DB7396B}"/>
              </a:ext>
            </a:extLst>
          </p:cNvPr>
          <p:cNvSpPr/>
          <p:nvPr/>
        </p:nvSpPr>
        <p:spPr>
          <a:xfrm>
            <a:off x="2878667" y="2832366"/>
            <a:ext cx="3386666" cy="859984"/>
          </a:xfrm>
          <a:prstGeom prst="roundRect">
            <a:avLst/>
          </a:prstGeom>
          <a:solidFill>
            <a:srgbClr val="F6C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spcBef>
                <a:spcPts val="0"/>
              </a:spcBef>
              <a:spcAft>
                <a:spcPts val="0"/>
              </a:spcAft>
            </a:pPr>
            <a:r>
              <a:rPr lang="ar-TN" sz="2400" b="1" i="0" u="none" strike="noStrike" dirty="0">
                <a:solidFill>
                  <a:srgbClr val="FFFFFF"/>
                </a:solidFill>
                <a:effectLst/>
                <a:latin typeface="Arial" panose="020B0604020202020204" pitchFamily="34" charset="0"/>
              </a:rPr>
              <a:t> تنوع طبيعي</a:t>
            </a:r>
            <a:endParaRPr lang="ar-TN" sz="4400" b="1" dirty="0">
              <a:effectLst/>
            </a:endParaRPr>
          </a:p>
        </p:txBody>
      </p:sp>
    </p:spTree>
    <p:extLst>
      <p:ext uri="{BB962C8B-B14F-4D97-AF65-F5344CB8AC3E}">
        <p14:creationId xmlns:p14="http://schemas.microsoft.com/office/powerpoint/2010/main" val="42613694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52D491-25F5-A841-B144-ADE1E8C5DA1B}"/>
              </a:ext>
            </a:extLst>
          </p:cNvPr>
          <p:cNvSpPr>
            <a:spLocks noGrp="1"/>
          </p:cNvSpPr>
          <p:nvPr>
            <p:ph type="title"/>
          </p:nvPr>
        </p:nvSpPr>
        <p:spPr/>
        <p:txBody>
          <a:bodyPr/>
          <a:lstStyle/>
          <a:p>
            <a:pPr algn="ctr" rtl="1"/>
            <a:r>
              <a:rPr lang="ar-TN" sz="4000" b="1" i="0" u="none" strike="noStrike" dirty="0">
                <a:solidFill>
                  <a:srgbClr val="215439"/>
                </a:solidFill>
                <a:effectLst/>
                <a:latin typeface="Playfair Display" panose="00000500000000000000" pitchFamily="2" charset="0"/>
              </a:rPr>
              <a:t>مزايا الوسط الطبيعي بالمغرب العربي</a:t>
            </a:r>
            <a:endParaRPr lang="fr-FR" dirty="0"/>
          </a:p>
        </p:txBody>
      </p:sp>
      <p:sp>
        <p:nvSpPr>
          <p:cNvPr id="3" name="Espace réservé du texte 2">
            <a:extLst>
              <a:ext uri="{FF2B5EF4-FFF2-40B4-BE49-F238E27FC236}">
                <a16:creationId xmlns:a16="http://schemas.microsoft.com/office/drawing/2014/main" id="{7BE11DFF-9F5E-BDB0-6C28-C71E562A7C96}"/>
              </a:ext>
            </a:extLst>
          </p:cNvPr>
          <p:cNvSpPr>
            <a:spLocks noGrp="1"/>
          </p:cNvSpPr>
          <p:nvPr>
            <p:ph type="body" idx="1"/>
          </p:nvPr>
        </p:nvSpPr>
        <p:spPr>
          <a:xfrm>
            <a:off x="720000" y="1471471"/>
            <a:ext cx="7704000" cy="461700"/>
          </a:xfrm>
        </p:spPr>
        <p:txBody>
          <a:bodyPr/>
          <a:lstStyle/>
          <a:p>
            <a:pPr marL="139700" indent="0" algn="r" rtl="1">
              <a:spcBef>
                <a:spcPts val="0"/>
              </a:spcBef>
              <a:spcAft>
                <a:spcPts val="0"/>
              </a:spcAft>
              <a:buNone/>
            </a:pPr>
            <a:r>
              <a:rPr lang="ar-TN" sz="2400" b="1" i="0" u="none" strike="noStrike" dirty="0">
                <a:solidFill>
                  <a:srgbClr val="F6C03B"/>
                </a:solidFill>
                <a:effectLst/>
                <a:latin typeface="Playfair Display" panose="00000500000000000000" pitchFamily="2" charset="0"/>
                <a:cs typeface="+mn-cs"/>
              </a:rPr>
              <a:t>الوسط الطبيعي في المغرب العربي يتميز بمزايا عديدة تشمل</a:t>
            </a:r>
            <a:r>
              <a:rPr lang="fr-FR" sz="2400" b="1" i="0" u="none" strike="noStrike" dirty="0">
                <a:solidFill>
                  <a:srgbClr val="F6C03B"/>
                </a:solidFill>
                <a:effectLst/>
                <a:latin typeface="Playfair Display" panose="00000500000000000000" pitchFamily="2" charset="0"/>
                <a:cs typeface="+mn-cs"/>
              </a:rPr>
              <a:t>:</a:t>
            </a:r>
            <a:endParaRPr lang="ar-TN" sz="1600" b="0" dirty="0">
              <a:solidFill>
                <a:srgbClr val="F6C03B"/>
              </a:solidFill>
              <a:effectLst/>
              <a:cs typeface="+mn-cs"/>
            </a:endParaRPr>
          </a:p>
        </p:txBody>
      </p:sp>
      <p:sp>
        <p:nvSpPr>
          <p:cNvPr id="4" name="Rectangle : coins arrondis 3">
            <a:extLst>
              <a:ext uri="{FF2B5EF4-FFF2-40B4-BE49-F238E27FC236}">
                <a16:creationId xmlns:a16="http://schemas.microsoft.com/office/drawing/2014/main" id="{DB644B28-D6E4-67A3-EA25-688F2DB7396B}"/>
              </a:ext>
            </a:extLst>
          </p:cNvPr>
          <p:cNvSpPr/>
          <p:nvPr/>
        </p:nvSpPr>
        <p:spPr>
          <a:xfrm>
            <a:off x="2878667" y="2832366"/>
            <a:ext cx="3386666" cy="859984"/>
          </a:xfrm>
          <a:prstGeom prst="roundRect">
            <a:avLst/>
          </a:prstGeom>
          <a:solidFill>
            <a:srgbClr val="F6C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spcBef>
                <a:spcPts val="0"/>
              </a:spcBef>
              <a:spcAft>
                <a:spcPts val="0"/>
              </a:spcAft>
            </a:pPr>
            <a:r>
              <a:rPr lang="ar-TN" sz="2800" b="1" i="0" u="none" strike="noStrike" dirty="0">
                <a:solidFill>
                  <a:srgbClr val="FFFFFF"/>
                </a:solidFill>
                <a:effectLst/>
                <a:latin typeface="Arial" panose="020B0604020202020204" pitchFamily="34" charset="0"/>
              </a:rPr>
              <a:t>موارد طبيعية</a:t>
            </a:r>
            <a:endParaRPr lang="ar-TN" sz="4800" b="1" dirty="0">
              <a:effectLst/>
            </a:endParaRPr>
          </a:p>
        </p:txBody>
      </p:sp>
    </p:spTree>
    <p:extLst>
      <p:ext uri="{BB962C8B-B14F-4D97-AF65-F5344CB8AC3E}">
        <p14:creationId xmlns:p14="http://schemas.microsoft.com/office/powerpoint/2010/main" val="39392712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52D491-25F5-A841-B144-ADE1E8C5DA1B}"/>
              </a:ext>
            </a:extLst>
          </p:cNvPr>
          <p:cNvSpPr>
            <a:spLocks noGrp="1"/>
          </p:cNvSpPr>
          <p:nvPr>
            <p:ph type="title"/>
          </p:nvPr>
        </p:nvSpPr>
        <p:spPr/>
        <p:txBody>
          <a:bodyPr/>
          <a:lstStyle/>
          <a:p>
            <a:pPr algn="ctr" rtl="1"/>
            <a:r>
              <a:rPr lang="ar-TN" sz="4000" b="1" i="0" u="none" strike="noStrike" dirty="0">
                <a:solidFill>
                  <a:srgbClr val="215439"/>
                </a:solidFill>
                <a:effectLst/>
                <a:latin typeface="Playfair Display" panose="00000500000000000000" pitchFamily="2" charset="0"/>
              </a:rPr>
              <a:t>مزايا الوسط الطبيعي بالمغرب العربي</a:t>
            </a:r>
            <a:endParaRPr lang="fr-FR" dirty="0"/>
          </a:p>
        </p:txBody>
      </p:sp>
      <p:sp>
        <p:nvSpPr>
          <p:cNvPr id="3" name="Espace réservé du texte 2">
            <a:extLst>
              <a:ext uri="{FF2B5EF4-FFF2-40B4-BE49-F238E27FC236}">
                <a16:creationId xmlns:a16="http://schemas.microsoft.com/office/drawing/2014/main" id="{7BE11DFF-9F5E-BDB0-6C28-C71E562A7C96}"/>
              </a:ext>
            </a:extLst>
          </p:cNvPr>
          <p:cNvSpPr>
            <a:spLocks noGrp="1"/>
          </p:cNvSpPr>
          <p:nvPr>
            <p:ph type="body" idx="1"/>
          </p:nvPr>
        </p:nvSpPr>
        <p:spPr>
          <a:xfrm>
            <a:off x="720000" y="1471471"/>
            <a:ext cx="7704000" cy="461700"/>
          </a:xfrm>
        </p:spPr>
        <p:txBody>
          <a:bodyPr/>
          <a:lstStyle/>
          <a:p>
            <a:pPr marL="139700" indent="0" algn="r" rtl="1">
              <a:spcBef>
                <a:spcPts val="0"/>
              </a:spcBef>
              <a:spcAft>
                <a:spcPts val="0"/>
              </a:spcAft>
              <a:buNone/>
            </a:pPr>
            <a:r>
              <a:rPr lang="ar-TN" sz="2400" b="1" i="0" u="none" strike="noStrike" dirty="0">
                <a:solidFill>
                  <a:srgbClr val="F6C03B"/>
                </a:solidFill>
                <a:effectLst/>
                <a:latin typeface="Playfair Display" panose="00000500000000000000" pitchFamily="2" charset="0"/>
                <a:cs typeface="+mn-cs"/>
              </a:rPr>
              <a:t>الوسط الطبيعي في المغرب العربي يتميز بمزايا عديدة تشمل</a:t>
            </a:r>
            <a:r>
              <a:rPr lang="fr-FR" sz="2400" b="1" i="0" u="none" strike="noStrike" dirty="0">
                <a:solidFill>
                  <a:srgbClr val="F6C03B"/>
                </a:solidFill>
                <a:effectLst/>
                <a:latin typeface="Playfair Display" panose="00000500000000000000" pitchFamily="2" charset="0"/>
                <a:cs typeface="+mn-cs"/>
              </a:rPr>
              <a:t>:</a:t>
            </a:r>
            <a:endParaRPr lang="ar-TN" sz="1600" b="0" dirty="0">
              <a:solidFill>
                <a:srgbClr val="F6C03B"/>
              </a:solidFill>
              <a:effectLst/>
              <a:cs typeface="+mn-cs"/>
            </a:endParaRPr>
          </a:p>
        </p:txBody>
      </p:sp>
      <p:sp>
        <p:nvSpPr>
          <p:cNvPr id="4" name="Rectangle : coins arrondis 3">
            <a:extLst>
              <a:ext uri="{FF2B5EF4-FFF2-40B4-BE49-F238E27FC236}">
                <a16:creationId xmlns:a16="http://schemas.microsoft.com/office/drawing/2014/main" id="{DB644B28-D6E4-67A3-EA25-688F2DB7396B}"/>
              </a:ext>
            </a:extLst>
          </p:cNvPr>
          <p:cNvSpPr/>
          <p:nvPr/>
        </p:nvSpPr>
        <p:spPr>
          <a:xfrm>
            <a:off x="2878667" y="2832366"/>
            <a:ext cx="3386666" cy="859984"/>
          </a:xfrm>
          <a:prstGeom prst="roundRect">
            <a:avLst/>
          </a:prstGeom>
          <a:solidFill>
            <a:srgbClr val="F6C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spcBef>
                <a:spcPts val="0"/>
              </a:spcBef>
              <a:spcAft>
                <a:spcPts val="0"/>
              </a:spcAft>
            </a:pPr>
            <a:r>
              <a:rPr lang="ar-TN" sz="2800" b="1" i="0" u="none" strike="noStrike" dirty="0">
                <a:solidFill>
                  <a:srgbClr val="FFFFFF"/>
                </a:solidFill>
                <a:effectLst/>
                <a:latin typeface="Arial" panose="020B0604020202020204" pitchFamily="34" charset="0"/>
              </a:rPr>
              <a:t> ثقافة متنوعة</a:t>
            </a:r>
            <a:endParaRPr lang="ar-TN" sz="4800" b="1" dirty="0">
              <a:effectLst/>
            </a:endParaRPr>
          </a:p>
        </p:txBody>
      </p:sp>
    </p:spTree>
    <p:extLst>
      <p:ext uri="{BB962C8B-B14F-4D97-AF65-F5344CB8AC3E}">
        <p14:creationId xmlns:p14="http://schemas.microsoft.com/office/powerpoint/2010/main" val="31020320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52D491-25F5-A841-B144-ADE1E8C5DA1B}"/>
              </a:ext>
            </a:extLst>
          </p:cNvPr>
          <p:cNvSpPr>
            <a:spLocks noGrp="1"/>
          </p:cNvSpPr>
          <p:nvPr>
            <p:ph type="title"/>
          </p:nvPr>
        </p:nvSpPr>
        <p:spPr/>
        <p:txBody>
          <a:bodyPr/>
          <a:lstStyle/>
          <a:p>
            <a:pPr algn="ctr" rtl="1"/>
            <a:r>
              <a:rPr lang="ar-TN" sz="4000" b="1" i="0" u="none" strike="noStrike" dirty="0">
                <a:solidFill>
                  <a:srgbClr val="215439"/>
                </a:solidFill>
                <a:effectLst/>
                <a:latin typeface="Playfair Display" panose="00000500000000000000" pitchFamily="2" charset="0"/>
              </a:rPr>
              <a:t>مزايا الوسط الطبيعي بالمغرب العربي</a:t>
            </a:r>
            <a:endParaRPr lang="fr-FR" dirty="0"/>
          </a:p>
        </p:txBody>
      </p:sp>
      <p:sp>
        <p:nvSpPr>
          <p:cNvPr id="3" name="Espace réservé du texte 2">
            <a:extLst>
              <a:ext uri="{FF2B5EF4-FFF2-40B4-BE49-F238E27FC236}">
                <a16:creationId xmlns:a16="http://schemas.microsoft.com/office/drawing/2014/main" id="{7BE11DFF-9F5E-BDB0-6C28-C71E562A7C96}"/>
              </a:ext>
            </a:extLst>
          </p:cNvPr>
          <p:cNvSpPr>
            <a:spLocks noGrp="1"/>
          </p:cNvSpPr>
          <p:nvPr>
            <p:ph type="body" idx="1"/>
          </p:nvPr>
        </p:nvSpPr>
        <p:spPr>
          <a:xfrm>
            <a:off x="720000" y="1471471"/>
            <a:ext cx="7704000" cy="461700"/>
          </a:xfrm>
        </p:spPr>
        <p:txBody>
          <a:bodyPr/>
          <a:lstStyle/>
          <a:p>
            <a:pPr marL="139700" indent="0" algn="r" rtl="1">
              <a:spcBef>
                <a:spcPts val="0"/>
              </a:spcBef>
              <a:spcAft>
                <a:spcPts val="0"/>
              </a:spcAft>
              <a:buNone/>
            </a:pPr>
            <a:r>
              <a:rPr lang="ar-TN" sz="2400" b="1" i="0" u="none" strike="noStrike" dirty="0">
                <a:solidFill>
                  <a:srgbClr val="F6C03B"/>
                </a:solidFill>
                <a:effectLst/>
                <a:latin typeface="Playfair Display" panose="00000500000000000000" pitchFamily="2" charset="0"/>
                <a:cs typeface="+mn-cs"/>
              </a:rPr>
              <a:t>الوسط الطبيعي في المغرب العربي يتميز بمزايا عديدة تشمل</a:t>
            </a:r>
            <a:r>
              <a:rPr lang="fr-FR" sz="2400" b="1" i="0" u="none" strike="noStrike" dirty="0">
                <a:solidFill>
                  <a:srgbClr val="F6C03B"/>
                </a:solidFill>
                <a:effectLst/>
                <a:latin typeface="Playfair Display" panose="00000500000000000000" pitchFamily="2" charset="0"/>
                <a:cs typeface="+mn-cs"/>
              </a:rPr>
              <a:t>:</a:t>
            </a:r>
            <a:endParaRPr lang="ar-TN" sz="1600" b="0" dirty="0">
              <a:solidFill>
                <a:srgbClr val="F6C03B"/>
              </a:solidFill>
              <a:effectLst/>
              <a:cs typeface="+mn-cs"/>
            </a:endParaRPr>
          </a:p>
        </p:txBody>
      </p:sp>
      <p:sp>
        <p:nvSpPr>
          <p:cNvPr id="4" name="Rectangle : coins arrondis 3">
            <a:extLst>
              <a:ext uri="{FF2B5EF4-FFF2-40B4-BE49-F238E27FC236}">
                <a16:creationId xmlns:a16="http://schemas.microsoft.com/office/drawing/2014/main" id="{DB644B28-D6E4-67A3-EA25-688F2DB7396B}"/>
              </a:ext>
            </a:extLst>
          </p:cNvPr>
          <p:cNvSpPr/>
          <p:nvPr/>
        </p:nvSpPr>
        <p:spPr>
          <a:xfrm>
            <a:off x="2878667" y="2832366"/>
            <a:ext cx="3386666" cy="859984"/>
          </a:xfrm>
          <a:prstGeom prst="roundRect">
            <a:avLst/>
          </a:prstGeom>
          <a:solidFill>
            <a:srgbClr val="F6C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spcBef>
                <a:spcPts val="0"/>
              </a:spcBef>
              <a:spcAft>
                <a:spcPts val="0"/>
              </a:spcAft>
            </a:pPr>
            <a:r>
              <a:rPr lang="ar-TN" sz="2800" b="1" i="0" u="none" strike="noStrike" dirty="0">
                <a:solidFill>
                  <a:srgbClr val="FFFFFF"/>
                </a:solidFill>
                <a:effectLst/>
                <a:latin typeface="Arial" panose="020B0604020202020204" pitchFamily="34" charset="0"/>
              </a:rPr>
              <a:t>الأماكن السياحية</a:t>
            </a:r>
            <a:endParaRPr lang="ar-TN" sz="4800" b="1" dirty="0">
              <a:effectLst/>
            </a:endParaRPr>
          </a:p>
        </p:txBody>
      </p:sp>
    </p:spTree>
    <p:extLst>
      <p:ext uri="{BB962C8B-B14F-4D97-AF65-F5344CB8AC3E}">
        <p14:creationId xmlns:p14="http://schemas.microsoft.com/office/powerpoint/2010/main" val="24453662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52D491-25F5-A841-B144-ADE1E8C5DA1B}"/>
              </a:ext>
            </a:extLst>
          </p:cNvPr>
          <p:cNvSpPr>
            <a:spLocks noGrp="1"/>
          </p:cNvSpPr>
          <p:nvPr>
            <p:ph type="title"/>
          </p:nvPr>
        </p:nvSpPr>
        <p:spPr/>
        <p:txBody>
          <a:bodyPr/>
          <a:lstStyle/>
          <a:p>
            <a:pPr algn="ctr" rtl="1"/>
            <a:r>
              <a:rPr lang="ar-TN" sz="4000" b="1" i="0" u="none" strike="noStrike" dirty="0">
                <a:solidFill>
                  <a:srgbClr val="215439"/>
                </a:solidFill>
                <a:effectLst/>
                <a:latin typeface="Playfair Display" panose="00000500000000000000" pitchFamily="2" charset="0"/>
              </a:rPr>
              <a:t>مزايا الوسط الطبيعي بالمغرب العربي</a:t>
            </a:r>
            <a:endParaRPr lang="fr-FR" dirty="0"/>
          </a:p>
        </p:txBody>
      </p:sp>
      <p:sp>
        <p:nvSpPr>
          <p:cNvPr id="3" name="Espace réservé du texte 2">
            <a:extLst>
              <a:ext uri="{FF2B5EF4-FFF2-40B4-BE49-F238E27FC236}">
                <a16:creationId xmlns:a16="http://schemas.microsoft.com/office/drawing/2014/main" id="{7BE11DFF-9F5E-BDB0-6C28-C71E562A7C96}"/>
              </a:ext>
            </a:extLst>
          </p:cNvPr>
          <p:cNvSpPr>
            <a:spLocks noGrp="1"/>
          </p:cNvSpPr>
          <p:nvPr>
            <p:ph type="body" idx="1"/>
          </p:nvPr>
        </p:nvSpPr>
        <p:spPr>
          <a:xfrm>
            <a:off x="720000" y="1471471"/>
            <a:ext cx="7704000" cy="461700"/>
          </a:xfrm>
        </p:spPr>
        <p:txBody>
          <a:bodyPr/>
          <a:lstStyle/>
          <a:p>
            <a:pPr marL="139700" indent="0" algn="r" rtl="1">
              <a:spcBef>
                <a:spcPts val="0"/>
              </a:spcBef>
              <a:spcAft>
                <a:spcPts val="0"/>
              </a:spcAft>
              <a:buNone/>
            </a:pPr>
            <a:r>
              <a:rPr lang="ar-TN" sz="2400" b="1" i="0" u="none" strike="noStrike" dirty="0">
                <a:solidFill>
                  <a:srgbClr val="F6C03B"/>
                </a:solidFill>
                <a:effectLst/>
                <a:latin typeface="Playfair Display" panose="00000500000000000000" pitchFamily="2" charset="0"/>
                <a:cs typeface="+mn-cs"/>
              </a:rPr>
              <a:t>الوسط الطبيعي في المغرب العربي يتميز بمزايا عديدة تشمل</a:t>
            </a:r>
            <a:r>
              <a:rPr lang="fr-FR" sz="2400" b="1" i="0" u="none" strike="noStrike" dirty="0">
                <a:solidFill>
                  <a:srgbClr val="F6C03B"/>
                </a:solidFill>
                <a:effectLst/>
                <a:latin typeface="Playfair Display" panose="00000500000000000000" pitchFamily="2" charset="0"/>
                <a:cs typeface="+mn-cs"/>
              </a:rPr>
              <a:t>:</a:t>
            </a:r>
            <a:endParaRPr lang="ar-TN" sz="1600" b="0" dirty="0">
              <a:solidFill>
                <a:srgbClr val="F6C03B"/>
              </a:solidFill>
              <a:effectLst/>
              <a:cs typeface="+mn-cs"/>
            </a:endParaRPr>
          </a:p>
        </p:txBody>
      </p:sp>
      <p:sp>
        <p:nvSpPr>
          <p:cNvPr id="4" name="Rectangle : coins arrondis 3">
            <a:extLst>
              <a:ext uri="{FF2B5EF4-FFF2-40B4-BE49-F238E27FC236}">
                <a16:creationId xmlns:a16="http://schemas.microsoft.com/office/drawing/2014/main" id="{DB644B28-D6E4-67A3-EA25-688F2DB7396B}"/>
              </a:ext>
            </a:extLst>
          </p:cNvPr>
          <p:cNvSpPr/>
          <p:nvPr/>
        </p:nvSpPr>
        <p:spPr>
          <a:xfrm>
            <a:off x="2878667" y="2832366"/>
            <a:ext cx="3386666" cy="859984"/>
          </a:xfrm>
          <a:prstGeom prst="roundRect">
            <a:avLst/>
          </a:prstGeom>
          <a:solidFill>
            <a:srgbClr val="F6C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spcBef>
                <a:spcPts val="0"/>
              </a:spcBef>
              <a:spcAft>
                <a:spcPts val="0"/>
              </a:spcAft>
            </a:pPr>
            <a:r>
              <a:rPr lang="ar-TN" sz="2800" b="1" i="0" u="none" strike="noStrike" dirty="0">
                <a:solidFill>
                  <a:srgbClr val="FFFFFF"/>
                </a:solidFill>
                <a:effectLst/>
                <a:latin typeface="Arial" panose="020B0604020202020204" pitchFamily="34" charset="0"/>
              </a:rPr>
              <a:t>تاريخ غني</a:t>
            </a:r>
            <a:endParaRPr lang="ar-TN" sz="8000" b="1" dirty="0">
              <a:effectLst/>
            </a:endParaRPr>
          </a:p>
        </p:txBody>
      </p:sp>
    </p:spTree>
    <p:extLst>
      <p:ext uri="{BB962C8B-B14F-4D97-AF65-F5344CB8AC3E}">
        <p14:creationId xmlns:p14="http://schemas.microsoft.com/office/powerpoint/2010/main" val="27285525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52D491-25F5-A841-B144-ADE1E8C5DA1B}"/>
              </a:ext>
            </a:extLst>
          </p:cNvPr>
          <p:cNvSpPr>
            <a:spLocks noGrp="1"/>
          </p:cNvSpPr>
          <p:nvPr>
            <p:ph type="title"/>
          </p:nvPr>
        </p:nvSpPr>
        <p:spPr/>
        <p:txBody>
          <a:bodyPr/>
          <a:lstStyle/>
          <a:p>
            <a:pPr algn="ctr" rtl="1"/>
            <a:r>
              <a:rPr lang="ar-TN" sz="4000" b="1" i="0" u="none" strike="noStrike" dirty="0">
                <a:solidFill>
                  <a:srgbClr val="215439"/>
                </a:solidFill>
                <a:effectLst/>
                <a:latin typeface="Playfair Display" panose="00000500000000000000" pitchFamily="2" charset="0"/>
              </a:rPr>
              <a:t>مزايا الوسط الطبيعي بالمغرب العربي</a:t>
            </a:r>
            <a:endParaRPr lang="fr-FR" dirty="0"/>
          </a:p>
        </p:txBody>
      </p:sp>
      <p:sp>
        <p:nvSpPr>
          <p:cNvPr id="3" name="Espace réservé du texte 2">
            <a:extLst>
              <a:ext uri="{FF2B5EF4-FFF2-40B4-BE49-F238E27FC236}">
                <a16:creationId xmlns:a16="http://schemas.microsoft.com/office/drawing/2014/main" id="{7BE11DFF-9F5E-BDB0-6C28-C71E562A7C96}"/>
              </a:ext>
            </a:extLst>
          </p:cNvPr>
          <p:cNvSpPr>
            <a:spLocks noGrp="1"/>
          </p:cNvSpPr>
          <p:nvPr>
            <p:ph type="body" idx="1"/>
          </p:nvPr>
        </p:nvSpPr>
        <p:spPr>
          <a:xfrm>
            <a:off x="720000" y="1471471"/>
            <a:ext cx="7704000" cy="461700"/>
          </a:xfrm>
        </p:spPr>
        <p:txBody>
          <a:bodyPr/>
          <a:lstStyle/>
          <a:p>
            <a:pPr marL="139700" indent="0" algn="r" rtl="1">
              <a:spcBef>
                <a:spcPts val="0"/>
              </a:spcBef>
              <a:spcAft>
                <a:spcPts val="0"/>
              </a:spcAft>
              <a:buNone/>
            </a:pPr>
            <a:r>
              <a:rPr lang="ar-TN" sz="2400" b="1" i="0" u="none" strike="noStrike" dirty="0">
                <a:solidFill>
                  <a:srgbClr val="F6C03B"/>
                </a:solidFill>
                <a:effectLst/>
                <a:latin typeface="Playfair Display" panose="00000500000000000000" pitchFamily="2" charset="0"/>
                <a:cs typeface="+mn-cs"/>
              </a:rPr>
              <a:t>الوسط الطبيعي في المغرب العربي يتميز بمزايا عديدة تشمل</a:t>
            </a:r>
            <a:r>
              <a:rPr lang="fr-FR" sz="2400" b="1" i="0" u="none" strike="noStrike" dirty="0">
                <a:solidFill>
                  <a:srgbClr val="F6C03B"/>
                </a:solidFill>
                <a:effectLst/>
                <a:latin typeface="Playfair Display" panose="00000500000000000000" pitchFamily="2" charset="0"/>
                <a:cs typeface="+mn-cs"/>
              </a:rPr>
              <a:t>:</a:t>
            </a:r>
            <a:endParaRPr lang="ar-TN" sz="1600" b="0" dirty="0">
              <a:solidFill>
                <a:srgbClr val="F6C03B"/>
              </a:solidFill>
              <a:effectLst/>
              <a:cs typeface="+mn-cs"/>
            </a:endParaRPr>
          </a:p>
        </p:txBody>
      </p:sp>
      <p:sp>
        <p:nvSpPr>
          <p:cNvPr id="4" name="Rectangle : coins arrondis 3">
            <a:extLst>
              <a:ext uri="{FF2B5EF4-FFF2-40B4-BE49-F238E27FC236}">
                <a16:creationId xmlns:a16="http://schemas.microsoft.com/office/drawing/2014/main" id="{DB644B28-D6E4-67A3-EA25-688F2DB7396B}"/>
              </a:ext>
            </a:extLst>
          </p:cNvPr>
          <p:cNvSpPr/>
          <p:nvPr/>
        </p:nvSpPr>
        <p:spPr>
          <a:xfrm>
            <a:off x="2878667" y="2832366"/>
            <a:ext cx="3386666" cy="859984"/>
          </a:xfrm>
          <a:prstGeom prst="roundRect">
            <a:avLst/>
          </a:prstGeom>
          <a:solidFill>
            <a:srgbClr val="F6C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spcBef>
                <a:spcPts val="0"/>
              </a:spcBef>
              <a:spcAft>
                <a:spcPts val="0"/>
              </a:spcAft>
            </a:pPr>
            <a:r>
              <a:rPr lang="ar-TN" sz="2800" b="1" i="0" u="none" strike="noStrike" dirty="0">
                <a:solidFill>
                  <a:srgbClr val="FFFFFF"/>
                </a:solidFill>
                <a:effectLst/>
                <a:latin typeface="Arial" panose="020B0604020202020204" pitchFamily="34" charset="0"/>
              </a:rPr>
              <a:t>الطبيعة الجميلة</a:t>
            </a:r>
            <a:endParaRPr lang="ar-TN" sz="4800" b="1" dirty="0">
              <a:effectLst/>
            </a:endParaRPr>
          </a:p>
        </p:txBody>
      </p:sp>
    </p:spTree>
    <p:extLst>
      <p:ext uri="{BB962C8B-B14F-4D97-AF65-F5344CB8AC3E}">
        <p14:creationId xmlns:p14="http://schemas.microsoft.com/office/powerpoint/2010/main" val="31010586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52D491-25F5-A841-B144-ADE1E8C5DA1B}"/>
              </a:ext>
            </a:extLst>
          </p:cNvPr>
          <p:cNvSpPr>
            <a:spLocks noGrp="1"/>
          </p:cNvSpPr>
          <p:nvPr>
            <p:ph type="title"/>
          </p:nvPr>
        </p:nvSpPr>
        <p:spPr/>
        <p:txBody>
          <a:bodyPr/>
          <a:lstStyle/>
          <a:p>
            <a:pPr algn="ctr" rtl="1"/>
            <a:r>
              <a:rPr lang="ar-TN" sz="4000" b="1" i="0" u="none" strike="noStrike" dirty="0">
                <a:solidFill>
                  <a:srgbClr val="215439"/>
                </a:solidFill>
                <a:effectLst/>
                <a:latin typeface="Playfair Display" panose="00000500000000000000" pitchFamily="2" charset="0"/>
              </a:rPr>
              <a:t>مزايا الوسط الطبيعي بالمغرب العربي</a:t>
            </a:r>
            <a:endParaRPr lang="fr-FR" dirty="0"/>
          </a:p>
        </p:txBody>
      </p:sp>
      <p:sp>
        <p:nvSpPr>
          <p:cNvPr id="3" name="Espace réservé du texte 2">
            <a:extLst>
              <a:ext uri="{FF2B5EF4-FFF2-40B4-BE49-F238E27FC236}">
                <a16:creationId xmlns:a16="http://schemas.microsoft.com/office/drawing/2014/main" id="{7BE11DFF-9F5E-BDB0-6C28-C71E562A7C96}"/>
              </a:ext>
            </a:extLst>
          </p:cNvPr>
          <p:cNvSpPr>
            <a:spLocks noGrp="1"/>
          </p:cNvSpPr>
          <p:nvPr>
            <p:ph type="body" idx="1"/>
          </p:nvPr>
        </p:nvSpPr>
        <p:spPr>
          <a:xfrm>
            <a:off x="720000" y="1471471"/>
            <a:ext cx="7704000" cy="461700"/>
          </a:xfrm>
        </p:spPr>
        <p:txBody>
          <a:bodyPr/>
          <a:lstStyle/>
          <a:p>
            <a:pPr marL="139700" indent="0" algn="r" rtl="1">
              <a:spcBef>
                <a:spcPts val="0"/>
              </a:spcBef>
              <a:spcAft>
                <a:spcPts val="0"/>
              </a:spcAft>
              <a:buNone/>
            </a:pPr>
            <a:r>
              <a:rPr lang="ar-TN" sz="2400" b="1" i="0" u="none" strike="noStrike" dirty="0">
                <a:solidFill>
                  <a:srgbClr val="F6C03B"/>
                </a:solidFill>
                <a:effectLst/>
                <a:latin typeface="Playfair Display" panose="00000500000000000000" pitchFamily="2" charset="0"/>
                <a:cs typeface="+mn-cs"/>
              </a:rPr>
              <a:t>الوسط الطبيعي في المغرب العربي يتميز بمزايا عديدة تشمل</a:t>
            </a:r>
            <a:r>
              <a:rPr lang="fr-FR" sz="2400" b="1" i="0" u="none" strike="noStrike" dirty="0">
                <a:solidFill>
                  <a:srgbClr val="F6C03B"/>
                </a:solidFill>
                <a:effectLst/>
                <a:latin typeface="Playfair Display" panose="00000500000000000000" pitchFamily="2" charset="0"/>
                <a:cs typeface="+mn-cs"/>
              </a:rPr>
              <a:t>:</a:t>
            </a:r>
            <a:endParaRPr lang="ar-TN" sz="1600" b="0" dirty="0">
              <a:solidFill>
                <a:srgbClr val="F6C03B"/>
              </a:solidFill>
              <a:effectLst/>
              <a:cs typeface="+mn-cs"/>
            </a:endParaRPr>
          </a:p>
        </p:txBody>
      </p:sp>
      <p:sp>
        <p:nvSpPr>
          <p:cNvPr id="4" name="Rectangle : coins arrondis 3">
            <a:extLst>
              <a:ext uri="{FF2B5EF4-FFF2-40B4-BE49-F238E27FC236}">
                <a16:creationId xmlns:a16="http://schemas.microsoft.com/office/drawing/2014/main" id="{DB644B28-D6E4-67A3-EA25-688F2DB7396B}"/>
              </a:ext>
            </a:extLst>
          </p:cNvPr>
          <p:cNvSpPr/>
          <p:nvPr/>
        </p:nvSpPr>
        <p:spPr>
          <a:xfrm>
            <a:off x="2878667" y="2832366"/>
            <a:ext cx="3386666" cy="859984"/>
          </a:xfrm>
          <a:prstGeom prst="roundRect">
            <a:avLst/>
          </a:prstGeom>
          <a:solidFill>
            <a:srgbClr val="F6C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spcBef>
                <a:spcPts val="0"/>
              </a:spcBef>
              <a:spcAft>
                <a:spcPts val="0"/>
              </a:spcAft>
            </a:pPr>
            <a:r>
              <a:rPr lang="ar-TN" sz="2800" b="1" i="0" u="none" strike="noStrike" dirty="0">
                <a:solidFill>
                  <a:srgbClr val="FFFFFF"/>
                </a:solidFill>
                <a:effectLst/>
                <a:latin typeface="Arial" panose="020B0604020202020204" pitchFamily="34" charset="0"/>
              </a:rPr>
              <a:t> السواحل</a:t>
            </a:r>
            <a:endParaRPr lang="ar-TN" sz="4800" b="1" dirty="0">
              <a:effectLst/>
            </a:endParaRPr>
          </a:p>
        </p:txBody>
      </p:sp>
      <p:sp>
        <p:nvSpPr>
          <p:cNvPr id="5" name="Google Shape;1593;p66">
            <a:extLst>
              <a:ext uri="{FF2B5EF4-FFF2-40B4-BE49-F238E27FC236}">
                <a16:creationId xmlns:a16="http://schemas.microsoft.com/office/drawing/2014/main" id="{F033BBFB-DBB5-B095-60BE-4B1307F14ADD}"/>
              </a:ext>
            </a:extLst>
          </p:cNvPr>
          <p:cNvSpPr/>
          <p:nvPr/>
        </p:nvSpPr>
        <p:spPr>
          <a:xfrm>
            <a:off x="13469883" y="1296118"/>
            <a:ext cx="1212900" cy="121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94;p66">
            <a:extLst>
              <a:ext uri="{FF2B5EF4-FFF2-40B4-BE49-F238E27FC236}">
                <a16:creationId xmlns:a16="http://schemas.microsoft.com/office/drawing/2014/main" id="{CDB645E3-EEE0-E4FC-A667-E52F51A3F4F1}"/>
              </a:ext>
            </a:extLst>
          </p:cNvPr>
          <p:cNvSpPr txBox="1">
            <a:spLocks/>
          </p:cNvSpPr>
          <p:nvPr/>
        </p:nvSpPr>
        <p:spPr>
          <a:xfrm>
            <a:off x="13402383" y="1481668"/>
            <a:ext cx="13479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1pPr>
            <a:lvl2pPr marR="0" lvl="1"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2pPr>
            <a:lvl3pPr marR="0" lvl="2"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3pPr>
            <a:lvl4pPr marR="0" lvl="3"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4pPr>
            <a:lvl5pPr marR="0" lvl="4"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5pPr>
            <a:lvl6pPr marR="0" lvl="5"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6pPr>
            <a:lvl7pPr marR="0" lvl="6"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7pPr>
            <a:lvl8pPr marR="0" lvl="7"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8pPr>
            <a:lvl9pPr marR="0" lvl="8"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9pPr>
          </a:lstStyle>
          <a:p>
            <a:pPr algn="ctr"/>
            <a:r>
              <a:rPr lang="en" dirty="0">
                <a:solidFill>
                  <a:schemeClr val="accent6"/>
                </a:solidFill>
              </a:rPr>
              <a:t>03</a:t>
            </a:r>
          </a:p>
        </p:txBody>
      </p:sp>
      <p:sp>
        <p:nvSpPr>
          <p:cNvPr id="7" name="Google Shape;1596;p66">
            <a:extLst>
              <a:ext uri="{FF2B5EF4-FFF2-40B4-BE49-F238E27FC236}">
                <a16:creationId xmlns:a16="http://schemas.microsoft.com/office/drawing/2014/main" id="{5E3DE08D-00A8-4F48-E117-D180FBF3C0A7}"/>
              </a:ext>
            </a:extLst>
          </p:cNvPr>
          <p:cNvSpPr txBox="1">
            <a:spLocks/>
          </p:cNvSpPr>
          <p:nvPr/>
        </p:nvSpPr>
        <p:spPr>
          <a:xfrm>
            <a:off x="9263895" y="2571750"/>
            <a:ext cx="5486400" cy="84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rtl="1"/>
            <a:r>
              <a:rPr lang="ar-TN" sz="4800" b="1">
                <a:solidFill>
                  <a:srgbClr val="215439"/>
                </a:solidFill>
                <a:latin typeface="Playfair Display" panose="00000500000000000000" pitchFamily="2" charset="0"/>
              </a:rPr>
              <a:t>ضغوطات الوسط الطبيعي</a:t>
            </a:r>
            <a:endParaRPr lang="ar-TN" dirty="0">
              <a:solidFill>
                <a:srgbClr val="215439"/>
              </a:solidFill>
            </a:endParaRPr>
          </a:p>
        </p:txBody>
      </p:sp>
    </p:spTree>
    <p:extLst>
      <p:ext uri="{BB962C8B-B14F-4D97-AF65-F5344CB8AC3E}">
        <p14:creationId xmlns:p14="http://schemas.microsoft.com/office/powerpoint/2010/main" val="1664215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2"/>
        <p:cNvGrpSpPr/>
        <p:nvPr/>
      </p:nvGrpSpPr>
      <p:grpSpPr>
        <a:xfrm>
          <a:off x="0" y="0"/>
          <a:ext cx="0" cy="0"/>
          <a:chOff x="0" y="0"/>
          <a:chExt cx="0" cy="0"/>
        </a:xfrm>
      </p:grpSpPr>
      <p:sp>
        <p:nvSpPr>
          <p:cNvPr id="1593" name="Google Shape;1593;p66"/>
          <p:cNvSpPr/>
          <p:nvPr/>
        </p:nvSpPr>
        <p:spPr>
          <a:xfrm>
            <a:off x="7150363" y="1325538"/>
            <a:ext cx="1212900" cy="121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6"/>
          <p:cNvSpPr txBox="1">
            <a:spLocks noGrp="1"/>
          </p:cNvSpPr>
          <p:nvPr>
            <p:ph type="title"/>
          </p:nvPr>
        </p:nvSpPr>
        <p:spPr>
          <a:xfrm>
            <a:off x="7082863" y="1511088"/>
            <a:ext cx="1347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595" name="Google Shape;1595;p66"/>
          <p:cNvSpPr txBox="1">
            <a:spLocks noGrp="1"/>
          </p:cNvSpPr>
          <p:nvPr>
            <p:ph type="subTitle" idx="1"/>
          </p:nvPr>
        </p:nvSpPr>
        <p:spPr>
          <a:xfrm>
            <a:off x="2944375" y="3442963"/>
            <a:ext cx="5486400" cy="375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1596" name="Google Shape;1596;p66"/>
          <p:cNvSpPr txBox="1">
            <a:spLocks noGrp="1"/>
          </p:cNvSpPr>
          <p:nvPr>
            <p:ph type="title" idx="2"/>
          </p:nvPr>
        </p:nvSpPr>
        <p:spPr>
          <a:xfrm>
            <a:off x="2944375" y="2601170"/>
            <a:ext cx="5486400" cy="841800"/>
          </a:xfrm>
          <a:prstGeom prst="rect">
            <a:avLst/>
          </a:prstGeom>
        </p:spPr>
        <p:txBody>
          <a:bodyPr spcFirstLastPara="1" wrap="square" lIns="91425" tIns="91425" rIns="91425" bIns="91425" anchor="ctr" anchorCtr="0">
            <a:noAutofit/>
          </a:bodyPr>
          <a:lstStyle/>
          <a:p>
            <a:pPr algn="ctr" rtl="1">
              <a:spcBef>
                <a:spcPts val="0"/>
              </a:spcBef>
              <a:spcAft>
                <a:spcPts val="0"/>
              </a:spcAft>
            </a:pPr>
            <a:r>
              <a:rPr lang="ar-TN" sz="4800" b="1" i="0" u="none" strike="noStrike" dirty="0">
                <a:solidFill>
                  <a:srgbClr val="215439"/>
                </a:solidFill>
                <a:effectLst/>
                <a:latin typeface="Playfair Display" panose="00000500000000000000" pitchFamily="2" charset="0"/>
              </a:rPr>
              <a:t>ضغوطات الوسط الطبيعي</a:t>
            </a:r>
            <a:endParaRPr lang="ar-TN" b="0" dirty="0">
              <a:solidFill>
                <a:srgbClr val="215439"/>
              </a:solidFill>
              <a:effectLst/>
            </a:endParaRPr>
          </a:p>
        </p:txBody>
      </p:sp>
      <p:sp>
        <p:nvSpPr>
          <p:cNvPr id="2" name="Google Shape;975;p46">
            <a:extLst>
              <a:ext uri="{FF2B5EF4-FFF2-40B4-BE49-F238E27FC236}">
                <a16:creationId xmlns:a16="http://schemas.microsoft.com/office/drawing/2014/main" id="{3541D8DC-A73B-E5AB-4563-188CBE8EE831}"/>
              </a:ext>
            </a:extLst>
          </p:cNvPr>
          <p:cNvSpPr txBox="1">
            <a:spLocks/>
          </p:cNvSpPr>
          <p:nvPr/>
        </p:nvSpPr>
        <p:spPr>
          <a:xfrm>
            <a:off x="720000" y="-4169651"/>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Luckiest Guy"/>
              <a:buNone/>
              <a:defRPr sz="6000" b="0" i="0" u="none" strike="noStrike" cap="none">
                <a:solidFill>
                  <a:schemeClr val="accent4"/>
                </a:solidFill>
                <a:latin typeface="Luckiest Guy"/>
                <a:ea typeface="Luckiest Guy"/>
                <a:cs typeface="Luckiest Guy"/>
                <a:sym typeface="Luckiest Guy"/>
              </a:defRPr>
            </a:lvl1pPr>
            <a:lvl2pPr marR="0" lvl="1" algn="ctr" rtl="0">
              <a:lnSpc>
                <a:spcPct val="100000"/>
              </a:lnSpc>
              <a:spcBef>
                <a:spcPts val="0"/>
              </a:spcBef>
              <a:spcAft>
                <a:spcPts val="0"/>
              </a:spcAft>
              <a:buClr>
                <a:schemeClr val="lt1"/>
              </a:buClr>
              <a:buSzPts val="6000"/>
              <a:buFont typeface="Luckiest Guy"/>
              <a:buNone/>
              <a:defRPr sz="6000" b="0" i="0" u="none" strike="noStrike" cap="none">
                <a:solidFill>
                  <a:schemeClr val="lt1"/>
                </a:solidFill>
                <a:latin typeface="Luckiest Guy"/>
                <a:ea typeface="Luckiest Guy"/>
                <a:cs typeface="Luckiest Guy"/>
                <a:sym typeface="Luckiest Guy"/>
              </a:defRPr>
            </a:lvl2pPr>
            <a:lvl3pPr marR="0" lvl="2" algn="ctr" rtl="0">
              <a:lnSpc>
                <a:spcPct val="100000"/>
              </a:lnSpc>
              <a:spcBef>
                <a:spcPts val="0"/>
              </a:spcBef>
              <a:spcAft>
                <a:spcPts val="0"/>
              </a:spcAft>
              <a:buClr>
                <a:schemeClr val="lt1"/>
              </a:buClr>
              <a:buSzPts val="6000"/>
              <a:buFont typeface="Luckiest Guy"/>
              <a:buNone/>
              <a:defRPr sz="6000" b="0" i="0" u="none" strike="noStrike" cap="none">
                <a:solidFill>
                  <a:schemeClr val="lt1"/>
                </a:solidFill>
                <a:latin typeface="Luckiest Guy"/>
                <a:ea typeface="Luckiest Guy"/>
                <a:cs typeface="Luckiest Guy"/>
                <a:sym typeface="Luckiest Guy"/>
              </a:defRPr>
            </a:lvl3pPr>
            <a:lvl4pPr marR="0" lvl="3" algn="ctr" rtl="0">
              <a:lnSpc>
                <a:spcPct val="100000"/>
              </a:lnSpc>
              <a:spcBef>
                <a:spcPts val="0"/>
              </a:spcBef>
              <a:spcAft>
                <a:spcPts val="0"/>
              </a:spcAft>
              <a:buClr>
                <a:schemeClr val="lt1"/>
              </a:buClr>
              <a:buSzPts val="6000"/>
              <a:buFont typeface="Luckiest Guy"/>
              <a:buNone/>
              <a:defRPr sz="6000" b="0" i="0" u="none" strike="noStrike" cap="none">
                <a:solidFill>
                  <a:schemeClr val="lt1"/>
                </a:solidFill>
                <a:latin typeface="Luckiest Guy"/>
                <a:ea typeface="Luckiest Guy"/>
                <a:cs typeface="Luckiest Guy"/>
                <a:sym typeface="Luckiest Guy"/>
              </a:defRPr>
            </a:lvl4pPr>
            <a:lvl5pPr marR="0" lvl="4" algn="ctr" rtl="0">
              <a:lnSpc>
                <a:spcPct val="100000"/>
              </a:lnSpc>
              <a:spcBef>
                <a:spcPts val="0"/>
              </a:spcBef>
              <a:spcAft>
                <a:spcPts val="0"/>
              </a:spcAft>
              <a:buClr>
                <a:schemeClr val="lt1"/>
              </a:buClr>
              <a:buSzPts val="6000"/>
              <a:buFont typeface="Luckiest Guy"/>
              <a:buNone/>
              <a:defRPr sz="6000" b="0" i="0" u="none" strike="noStrike" cap="none">
                <a:solidFill>
                  <a:schemeClr val="lt1"/>
                </a:solidFill>
                <a:latin typeface="Luckiest Guy"/>
                <a:ea typeface="Luckiest Guy"/>
                <a:cs typeface="Luckiest Guy"/>
                <a:sym typeface="Luckiest Guy"/>
              </a:defRPr>
            </a:lvl5pPr>
            <a:lvl6pPr marR="0" lvl="5" algn="ctr" rtl="0">
              <a:lnSpc>
                <a:spcPct val="100000"/>
              </a:lnSpc>
              <a:spcBef>
                <a:spcPts val="0"/>
              </a:spcBef>
              <a:spcAft>
                <a:spcPts val="0"/>
              </a:spcAft>
              <a:buClr>
                <a:schemeClr val="lt1"/>
              </a:buClr>
              <a:buSzPts val="6000"/>
              <a:buFont typeface="Luckiest Guy"/>
              <a:buNone/>
              <a:defRPr sz="6000" b="0" i="0" u="none" strike="noStrike" cap="none">
                <a:solidFill>
                  <a:schemeClr val="lt1"/>
                </a:solidFill>
                <a:latin typeface="Luckiest Guy"/>
                <a:ea typeface="Luckiest Guy"/>
                <a:cs typeface="Luckiest Guy"/>
                <a:sym typeface="Luckiest Guy"/>
              </a:defRPr>
            </a:lvl6pPr>
            <a:lvl7pPr marR="0" lvl="6" algn="ctr" rtl="0">
              <a:lnSpc>
                <a:spcPct val="100000"/>
              </a:lnSpc>
              <a:spcBef>
                <a:spcPts val="0"/>
              </a:spcBef>
              <a:spcAft>
                <a:spcPts val="0"/>
              </a:spcAft>
              <a:buClr>
                <a:schemeClr val="lt1"/>
              </a:buClr>
              <a:buSzPts val="6000"/>
              <a:buFont typeface="Luckiest Guy"/>
              <a:buNone/>
              <a:defRPr sz="6000" b="0" i="0" u="none" strike="noStrike" cap="none">
                <a:solidFill>
                  <a:schemeClr val="lt1"/>
                </a:solidFill>
                <a:latin typeface="Luckiest Guy"/>
                <a:ea typeface="Luckiest Guy"/>
                <a:cs typeface="Luckiest Guy"/>
                <a:sym typeface="Luckiest Guy"/>
              </a:defRPr>
            </a:lvl7pPr>
            <a:lvl8pPr marR="0" lvl="7" algn="ctr" rtl="0">
              <a:lnSpc>
                <a:spcPct val="100000"/>
              </a:lnSpc>
              <a:spcBef>
                <a:spcPts val="0"/>
              </a:spcBef>
              <a:spcAft>
                <a:spcPts val="0"/>
              </a:spcAft>
              <a:buClr>
                <a:schemeClr val="lt1"/>
              </a:buClr>
              <a:buSzPts val="6000"/>
              <a:buFont typeface="Luckiest Guy"/>
              <a:buNone/>
              <a:defRPr sz="6000" b="0" i="0" u="none" strike="noStrike" cap="none">
                <a:solidFill>
                  <a:schemeClr val="lt1"/>
                </a:solidFill>
                <a:latin typeface="Luckiest Guy"/>
                <a:ea typeface="Luckiest Guy"/>
                <a:cs typeface="Luckiest Guy"/>
                <a:sym typeface="Luckiest Guy"/>
              </a:defRPr>
            </a:lvl8pPr>
            <a:lvl9pPr marR="0" lvl="8" algn="ctr" rtl="0">
              <a:lnSpc>
                <a:spcPct val="100000"/>
              </a:lnSpc>
              <a:spcBef>
                <a:spcPts val="0"/>
              </a:spcBef>
              <a:spcAft>
                <a:spcPts val="0"/>
              </a:spcAft>
              <a:buClr>
                <a:schemeClr val="lt1"/>
              </a:buClr>
              <a:buSzPts val="6000"/>
              <a:buFont typeface="Luckiest Guy"/>
              <a:buNone/>
              <a:defRPr sz="6000" b="0" i="0" u="none" strike="noStrike" cap="none">
                <a:solidFill>
                  <a:schemeClr val="lt1"/>
                </a:solidFill>
                <a:latin typeface="Luckiest Guy"/>
                <a:ea typeface="Luckiest Guy"/>
                <a:cs typeface="Luckiest Guy"/>
                <a:sym typeface="Luckiest Guy"/>
              </a:defRPr>
            </a:lvl9pPr>
          </a:lstStyle>
          <a:p>
            <a:pPr rtl="1"/>
            <a:r>
              <a:rPr lang="ar-TN" sz="3600" b="1">
                <a:solidFill>
                  <a:srgbClr val="215439"/>
                </a:solidFill>
                <a:latin typeface="Playfair Display" panose="00000500000000000000" pitchFamily="2" charset="0"/>
              </a:rPr>
              <a:t>ضغوطات الوسط الطبيعي</a:t>
            </a:r>
            <a:endParaRPr lang="ar-TN" sz="6600" dirty="0">
              <a:solidFill>
                <a:srgbClr val="215439"/>
              </a:solidFill>
            </a:endParaRPr>
          </a:p>
        </p:txBody>
      </p:sp>
      <p:sp>
        <p:nvSpPr>
          <p:cNvPr id="3" name="Google Shape;977;p46">
            <a:extLst>
              <a:ext uri="{FF2B5EF4-FFF2-40B4-BE49-F238E27FC236}">
                <a16:creationId xmlns:a16="http://schemas.microsoft.com/office/drawing/2014/main" id="{33872C7F-870F-2954-29CF-870444B90BDA}"/>
              </a:ext>
            </a:extLst>
          </p:cNvPr>
          <p:cNvSpPr txBox="1">
            <a:spLocks/>
          </p:cNvSpPr>
          <p:nvPr/>
        </p:nvSpPr>
        <p:spPr>
          <a:xfrm>
            <a:off x="280416" y="-3146002"/>
            <a:ext cx="8583168" cy="274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600"/>
              <a:buFont typeface="Luckiest Guy"/>
              <a:buNone/>
              <a:defRPr sz="6000" b="0" i="0" u="none" strike="noStrike" cap="none">
                <a:solidFill>
                  <a:schemeClr val="lt2"/>
                </a:solidFill>
                <a:latin typeface="Luckiest Guy"/>
                <a:ea typeface="Luckiest Guy"/>
                <a:cs typeface="Luckiest Guy"/>
                <a:sym typeface="Luckiest Guy"/>
              </a:defRPr>
            </a:lvl1pPr>
            <a:lvl2pPr marR="0" lvl="1" algn="ctr" rtl="0">
              <a:lnSpc>
                <a:spcPct val="100000"/>
              </a:lnSpc>
              <a:spcBef>
                <a:spcPts val="0"/>
              </a:spcBef>
              <a:spcAft>
                <a:spcPts val="0"/>
              </a:spcAft>
              <a:buClr>
                <a:schemeClr val="lt2"/>
              </a:buClr>
              <a:buSzPts val="3600"/>
              <a:buFont typeface="Luckiest Guy"/>
              <a:buNone/>
              <a:defRPr sz="3600" b="0" i="0" u="none" strike="noStrike" cap="none">
                <a:solidFill>
                  <a:schemeClr val="lt2"/>
                </a:solidFill>
                <a:latin typeface="Luckiest Guy"/>
                <a:ea typeface="Luckiest Guy"/>
                <a:cs typeface="Luckiest Guy"/>
                <a:sym typeface="Luckiest Guy"/>
              </a:defRPr>
            </a:lvl2pPr>
            <a:lvl3pPr marR="0" lvl="2" algn="ctr" rtl="0">
              <a:lnSpc>
                <a:spcPct val="100000"/>
              </a:lnSpc>
              <a:spcBef>
                <a:spcPts val="0"/>
              </a:spcBef>
              <a:spcAft>
                <a:spcPts val="0"/>
              </a:spcAft>
              <a:buClr>
                <a:schemeClr val="lt2"/>
              </a:buClr>
              <a:buSzPts val="3600"/>
              <a:buFont typeface="Luckiest Guy"/>
              <a:buNone/>
              <a:defRPr sz="3600" b="0" i="0" u="none" strike="noStrike" cap="none">
                <a:solidFill>
                  <a:schemeClr val="lt2"/>
                </a:solidFill>
                <a:latin typeface="Luckiest Guy"/>
                <a:ea typeface="Luckiest Guy"/>
                <a:cs typeface="Luckiest Guy"/>
                <a:sym typeface="Luckiest Guy"/>
              </a:defRPr>
            </a:lvl3pPr>
            <a:lvl4pPr marR="0" lvl="3" algn="ctr" rtl="0">
              <a:lnSpc>
                <a:spcPct val="100000"/>
              </a:lnSpc>
              <a:spcBef>
                <a:spcPts val="0"/>
              </a:spcBef>
              <a:spcAft>
                <a:spcPts val="0"/>
              </a:spcAft>
              <a:buClr>
                <a:schemeClr val="lt2"/>
              </a:buClr>
              <a:buSzPts val="3600"/>
              <a:buFont typeface="Luckiest Guy"/>
              <a:buNone/>
              <a:defRPr sz="3600" b="0" i="0" u="none" strike="noStrike" cap="none">
                <a:solidFill>
                  <a:schemeClr val="lt2"/>
                </a:solidFill>
                <a:latin typeface="Luckiest Guy"/>
                <a:ea typeface="Luckiest Guy"/>
                <a:cs typeface="Luckiest Guy"/>
                <a:sym typeface="Luckiest Guy"/>
              </a:defRPr>
            </a:lvl4pPr>
            <a:lvl5pPr marR="0" lvl="4" algn="ctr" rtl="0">
              <a:lnSpc>
                <a:spcPct val="100000"/>
              </a:lnSpc>
              <a:spcBef>
                <a:spcPts val="0"/>
              </a:spcBef>
              <a:spcAft>
                <a:spcPts val="0"/>
              </a:spcAft>
              <a:buClr>
                <a:schemeClr val="lt2"/>
              </a:buClr>
              <a:buSzPts val="3600"/>
              <a:buFont typeface="Luckiest Guy"/>
              <a:buNone/>
              <a:defRPr sz="3600" b="0" i="0" u="none" strike="noStrike" cap="none">
                <a:solidFill>
                  <a:schemeClr val="lt2"/>
                </a:solidFill>
                <a:latin typeface="Luckiest Guy"/>
                <a:ea typeface="Luckiest Guy"/>
                <a:cs typeface="Luckiest Guy"/>
                <a:sym typeface="Luckiest Guy"/>
              </a:defRPr>
            </a:lvl5pPr>
            <a:lvl6pPr marR="0" lvl="5" algn="ctr" rtl="0">
              <a:lnSpc>
                <a:spcPct val="100000"/>
              </a:lnSpc>
              <a:spcBef>
                <a:spcPts val="0"/>
              </a:spcBef>
              <a:spcAft>
                <a:spcPts val="0"/>
              </a:spcAft>
              <a:buClr>
                <a:schemeClr val="lt2"/>
              </a:buClr>
              <a:buSzPts val="3600"/>
              <a:buFont typeface="Luckiest Guy"/>
              <a:buNone/>
              <a:defRPr sz="3600" b="0" i="0" u="none" strike="noStrike" cap="none">
                <a:solidFill>
                  <a:schemeClr val="lt2"/>
                </a:solidFill>
                <a:latin typeface="Luckiest Guy"/>
                <a:ea typeface="Luckiest Guy"/>
                <a:cs typeface="Luckiest Guy"/>
                <a:sym typeface="Luckiest Guy"/>
              </a:defRPr>
            </a:lvl6pPr>
            <a:lvl7pPr marR="0" lvl="6" algn="ctr" rtl="0">
              <a:lnSpc>
                <a:spcPct val="100000"/>
              </a:lnSpc>
              <a:spcBef>
                <a:spcPts val="0"/>
              </a:spcBef>
              <a:spcAft>
                <a:spcPts val="0"/>
              </a:spcAft>
              <a:buClr>
                <a:schemeClr val="lt2"/>
              </a:buClr>
              <a:buSzPts val="3600"/>
              <a:buFont typeface="Luckiest Guy"/>
              <a:buNone/>
              <a:defRPr sz="3600" b="0" i="0" u="none" strike="noStrike" cap="none">
                <a:solidFill>
                  <a:schemeClr val="lt2"/>
                </a:solidFill>
                <a:latin typeface="Luckiest Guy"/>
                <a:ea typeface="Luckiest Guy"/>
                <a:cs typeface="Luckiest Guy"/>
                <a:sym typeface="Luckiest Guy"/>
              </a:defRPr>
            </a:lvl7pPr>
            <a:lvl8pPr marR="0" lvl="7" algn="ctr" rtl="0">
              <a:lnSpc>
                <a:spcPct val="100000"/>
              </a:lnSpc>
              <a:spcBef>
                <a:spcPts val="0"/>
              </a:spcBef>
              <a:spcAft>
                <a:spcPts val="0"/>
              </a:spcAft>
              <a:buClr>
                <a:schemeClr val="lt2"/>
              </a:buClr>
              <a:buSzPts val="3600"/>
              <a:buFont typeface="Luckiest Guy"/>
              <a:buNone/>
              <a:defRPr sz="3600" b="0" i="0" u="none" strike="noStrike" cap="none">
                <a:solidFill>
                  <a:schemeClr val="lt2"/>
                </a:solidFill>
                <a:latin typeface="Luckiest Guy"/>
                <a:ea typeface="Luckiest Guy"/>
                <a:cs typeface="Luckiest Guy"/>
                <a:sym typeface="Luckiest Guy"/>
              </a:defRPr>
            </a:lvl8pPr>
            <a:lvl9pPr marR="0" lvl="8" algn="ctr" rtl="0">
              <a:lnSpc>
                <a:spcPct val="100000"/>
              </a:lnSpc>
              <a:spcBef>
                <a:spcPts val="0"/>
              </a:spcBef>
              <a:spcAft>
                <a:spcPts val="0"/>
              </a:spcAft>
              <a:buClr>
                <a:schemeClr val="lt2"/>
              </a:buClr>
              <a:buSzPts val="3600"/>
              <a:buFont typeface="Luckiest Guy"/>
              <a:buNone/>
              <a:defRPr sz="3600" b="0" i="0" u="none" strike="noStrike" cap="none">
                <a:solidFill>
                  <a:schemeClr val="lt2"/>
                </a:solidFill>
                <a:latin typeface="Luckiest Guy"/>
                <a:ea typeface="Luckiest Guy"/>
                <a:cs typeface="Luckiest Guy"/>
                <a:sym typeface="Luckiest Guy"/>
              </a:defRPr>
            </a:lvl9pPr>
          </a:lstStyle>
          <a:p>
            <a:pPr marL="139700" marR="355600" rtl="1" fontAlgn="base">
              <a:spcBef>
                <a:spcPts val="1000"/>
              </a:spcBef>
              <a:spcAft>
                <a:spcPts val="1000"/>
              </a:spcAft>
            </a:pPr>
            <a:r>
              <a:rPr lang="ar-TN" sz="2400" dirty="0">
                <a:solidFill>
                  <a:srgbClr val="0D162C"/>
                </a:solidFill>
                <a:latin typeface="Times New Roman" panose="02020603050405020304" pitchFamily="18" charset="0"/>
                <a:cs typeface="+mn-cs"/>
              </a:rPr>
              <a:t>- ندرة التساقطات وعدم انتظامها وتفاوتها في المجال.</a:t>
            </a:r>
            <a:endParaRPr lang="ar-TN" sz="2400" dirty="0">
              <a:solidFill>
                <a:srgbClr val="0097A7"/>
              </a:solidFill>
              <a:latin typeface="Times New Roman" panose="02020603050405020304" pitchFamily="18" charset="0"/>
              <a:cs typeface="+mn-cs"/>
            </a:endParaRPr>
          </a:p>
          <a:p>
            <a:pPr marL="139700" marR="355600" rtl="1" fontAlgn="base">
              <a:spcBef>
                <a:spcPts val="1000"/>
              </a:spcBef>
              <a:spcAft>
                <a:spcPts val="1000"/>
              </a:spcAft>
            </a:pPr>
            <a:r>
              <a:rPr lang="ar-TN" sz="2400" dirty="0">
                <a:solidFill>
                  <a:srgbClr val="0D162C"/>
                </a:solidFill>
                <a:latin typeface="Times New Roman" panose="02020603050405020304" pitchFamily="18" charset="0"/>
                <a:cs typeface="+mn-cs"/>
              </a:rPr>
              <a:t>- قلّة المناطق الممطرة والتي تتركّز في شمال المغرب العربي.</a:t>
            </a:r>
            <a:endParaRPr lang="ar-TN" sz="2400" dirty="0">
              <a:solidFill>
                <a:srgbClr val="0097A7"/>
              </a:solidFill>
              <a:latin typeface="Times New Roman" panose="02020603050405020304" pitchFamily="18" charset="0"/>
              <a:cs typeface="+mn-cs"/>
            </a:endParaRPr>
          </a:p>
          <a:p>
            <a:pPr marL="139700" marR="355600" rtl="1" fontAlgn="base">
              <a:spcBef>
                <a:spcPts val="1000"/>
              </a:spcBef>
              <a:spcAft>
                <a:spcPts val="1000"/>
              </a:spcAft>
            </a:pPr>
            <a:r>
              <a:rPr lang="ar-TN" sz="2400" dirty="0">
                <a:solidFill>
                  <a:srgbClr val="0D162C"/>
                </a:solidFill>
                <a:latin typeface="Times New Roman" panose="02020603050405020304" pitchFamily="18" charset="0"/>
                <a:cs typeface="+mn-cs"/>
              </a:rPr>
              <a:t>- ندرة الأراضي الخصبة والتي تتمثّل في بعض السهول </a:t>
            </a:r>
            <a:r>
              <a:rPr lang="ar-TN" sz="2400" dirty="0" err="1">
                <a:solidFill>
                  <a:srgbClr val="0D162C"/>
                </a:solidFill>
                <a:latin typeface="Times New Roman" panose="02020603050405020304" pitchFamily="18" charset="0"/>
                <a:cs typeface="+mn-cs"/>
              </a:rPr>
              <a:t>البيجبليّة</a:t>
            </a:r>
            <a:r>
              <a:rPr lang="ar-TN" sz="2400" dirty="0">
                <a:solidFill>
                  <a:srgbClr val="0D162C"/>
                </a:solidFill>
                <a:latin typeface="Times New Roman" panose="02020603050405020304" pitchFamily="18" charset="0"/>
                <a:cs typeface="+mn-cs"/>
              </a:rPr>
              <a:t> (</a:t>
            </a:r>
            <a:r>
              <a:rPr lang="ar-TN" sz="2400" dirty="0" err="1">
                <a:solidFill>
                  <a:srgbClr val="0D162C"/>
                </a:solidFill>
                <a:latin typeface="Times New Roman" panose="02020603050405020304" pitchFamily="18" charset="0"/>
                <a:cs typeface="+mn-cs"/>
              </a:rPr>
              <a:t>المتيدجة</a:t>
            </a:r>
            <a:r>
              <a:rPr lang="ar-TN" sz="2400" dirty="0">
                <a:solidFill>
                  <a:srgbClr val="0D162C"/>
                </a:solidFill>
                <a:latin typeface="Times New Roman" panose="02020603050405020304" pitchFamily="18" charset="0"/>
                <a:cs typeface="+mn-cs"/>
              </a:rPr>
              <a:t> بالجزائر) والسهول الساحليّة (السهول الأطلسيّة بالمغرب الأقصى) والسهول المحاذية (</a:t>
            </a:r>
            <a:r>
              <a:rPr lang="ar-TN" sz="2400" dirty="0" err="1">
                <a:solidFill>
                  <a:srgbClr val="0D162C"/>
                </a:solidFill>
                <a:latin typeface="Times New Roman" panose="02020603050405020304" pitchFamily="18" charset="0"/>
                <a:cs typeface="+mn-cs"/>
              </a:rPr>
              <a:t>الفيضيّة</a:t>
            </a:r>
            <a:r>
              <a:rPr lang="ar-TN" sz="2400" dirty="0">
                <a:solidFill>
                  <a:srgbClr val="0D162C"/>
                </a:solidFill>
                <a:latin typeface="Times New Roman" panose="02020603050405020304" pitchFamily="18" charset="0"/>
                <a:cs typeface="+mn-cs"/>
              </a:rPr>
              <a:t>) للأودية والأنهار (مجردة بتونس ونهر السينغال بموريتانيا...).</a:t>
            </a:r>
            <a:br>
              <a:rPr lang="ar-TN" sz="2400" dirty="0">
                <a:solidFill>
                  <a:srgbClr val="0097A7"/>
                </a:solidFill>
                <a:latin typeface="Times New Roman" panose="02020603050405020304" pitchFamily="18" charset="0"/>
                <a:cs typeface="+mn-cs"/>
              </a:rPr>
            </a:br>
            <a:endParaRPr lang="ar-TN" sz="2400" dirty="0">
              <a:solidFill>
                <a:srgbClr val="0097A7"/>
              </a:solidFill>
              <a:latin typeface="Times New Roman" panose="02020603050405020304" pitchFamily="18" charset="0"/>
              <a:cs typeface="+mn-cs"/>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4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algn="ctr" rtl="1">
              <a:spcBef>
                <a:spcPts val="0"/>
              </a:spcBef>
              <a:spcAft>
                <a:spcPts val="0"/>
              </a:spcAft>
            </a:pPr>
            <a:r>
              <a:rPr lang="ar-TN" sz="3600" b="1" i="0" u="none" strike="noStrike" dirty="0">
                <a:solidFill>
                  <a:srgbClr val="215439"/>
                </a:solidFill>
                <a:effectLst/>
                <a:latin typeface="Playfair Display" panose="00000500000000000000" pitchFamily="2" charset="0"/>
              </a:rPr>
              <a:t>ضغوطات الوسط الطبيعي</a:t>
            </a:r>
            <a:endParaRPr sz="6600" dirty="0">
              <a:solidFill>
                <a:srgbClr val="215439"/>
              </a:solidFill>
            </a:endParaRPr>
          </a:p>
        </p:txBody>
      </p:sp>
      <p:sp>
        <p:nvSpPr>
          <p:cNvPr id="977" name="Google Shape;977;p46"/>
          <p:cNvSpPr txBox="1">
            <a:spLocks noGrp="1"/>
          </p:cNvSpPr>
          <p:nvPr>
            <p:ph type="subTitle" idx="2"/>
          </p:nvPr>
        </p:nvSpPr>
        <p:spPr>
          <a:xfrm>
            <a:off x="280416" y="1468674"/>
            <a:ext cx="8583168" cy="2742600"/>
          </a:xfrm>
          <a:prstGeom prst="rect">
            <a:avLst/>
          </a:prstGeom>
        </p:spPr>
        <p:txBody>
          <a:bodyPr spcFirstLastPara="1" wrap="square" lIns="91425" tIns="91425" rIns="91425" bIns="91425" anchor="t" anchorCtr="0">
            <a:noAutofit/>
          </a:bodyPr>
          <a:lstStyle/>
          <a:p>
            <a:pPr marL="139700" marR="355600" indent="0" algn="r" rtl="1" fontAlgn="base">
              <a:spcBef>
                <a:spcPts val="1000"/>
              </a:spcBef>
              <a:spcAft>
                <a:spcPts val="1000"/>
              </a:spcAft>
            </a:pPr>
            <a:r>
              <a:rPr lang="ar-TN" sz="2400" b="0" i="0" u="none" strike="noStrike" dirty="0">
                <a:solidFill>
                  <a:srgbClr val="0D162C"/>
                </a:solidFill>
                <a:effectLst/>
                <a:latin typeface="Times New Roman" panose="02020603050405020304" pitchFamily="18" charset="0"/>
                <a:cs typeface="+mn-cs"/>
              </a:rPr>
              <a:t>- ندرة التساقطات وعدم انتظامها وتفاوتها في المجال.</a:t>
            </a:r>
            <a:endParaRPr lang="ar-TN" sz="2400" b="0" i="0" u="none" strike="noStrike" dirty="0">
              <a:solidFill>
                <a:srgbClr val="0097A7"/>
              </a:solidFill>
              <a:effectLst/>
              <a:latin typeface="Times New Roman" panose="02020603050405020304" pitchFamily="18" charset="0"/>
              <a:cs typeface="+mn-cs"/>
            </a:endParaRPr>
          </a:p>
          <a:p>
            <a:pPr marL="139700" marR="355600" indent="0" algn="r" rtl="1" fontAlgn="base">
              <a:spcBef>
                <a:spcPts val="1000"/>
              </a:spcBef>
              <a:spcAft>
                <a:spcPts val="1000"/>
              </a:spcAft>
            </a:pPr>
            <a:r>
              <a:rPr lang="ar-TN" sz="2400" b="0" i="0" u="none" strike="noStrike" dirty="0">
                <a:solidFill>
                  <a:srgbClr val="0D162C"/>
                </a:solidFill>
                <a:effectLst/>
                <a:latin typeface="Times New Roman" panose="02020603050405020304" pitchFamily="18" charset="0"/>
                <a:cs typeface="+mn-cs"/>
              </a:rPr>
              <a:t>- قلّة المناطق الممطرة والتي تتركّز في شمال المغرب العربي.</a:t>
            </a:r>
            <a:endParaRPr lang="ar-TN" sz="2400" b="0" i="0" u="none" strike="noStrike" dirty="0">
              <a:solidFill>
                <a:srgbClr val="0097A7"/>
              </a:solidFill>
              <a:effectLst/>
              <a:latin typeface="Times New Roman" panose="02020603050405020304" pitchFamily="18" charset="0"/>
              <a:cs typeface="+mn-cs"/>
            </a:endParaRPr>
          </a:p>
          <a:p>
            <a:pPr marL="139700" marR="355600" indent="0" algn="r" rtl="1" fontAlgn="base">
              <a:spcBef>
                <a:spcPts val="1000"/>
              </a:spcBef>
              <a:spcAft>
                <a:spcPts val="1000"/>
              </a:spcAft>
            </a:pPr>
            <a:r>
              <a:rPr lang="ar-TN" sz="2400" b="0" i="0" u="none" strike="noStrike" dirty="0">
                <a:solidFill>
                  <a:srgbClr val="0D162C"/>
                </a:solidFill>
                <a:effectLst/>
                <a:latin typeface="Times New Roman" panose="02020603050405020304" pitchFamily="18" charset="0"/>
                <a:cs typeface="+mn-cs"/>
              </a:rPr>
              <a:t>- ندرة الأراضي الخصبة والتي تتمثّل في بعض السهول </a:t>
            </a:r>
            <a:r>
              <a:rPr lang="ar-TN" sz="2400" b="0" i="0" u="none" strike="noStrike" dirty="0" err="1">
                <a:solidFill>
                  <a:srgbClr val="0D162C"/>
                </a:solidFill>
                <a:effectLst/>
                <a:latin typeface="Times New Roman" panose="02020603050405020304" pitchFamily="18" charset="0"/>
                <a:cs typeface="+mn-cs"/>
              </a:rPr>
              <a:t>البيجبليّة</a:t>
            </a:r>
            <a:r>
              <a:rPr lang="ar-TN" sz="2400" b="0" i="0" u="none" strike="noStrike" dirty="0">
                <a:solidFill>
                  <a:srgbClr val="0D162C"/>
                </a:solidFill>
                <a:effectLst/>
                <a:latin typeface="Times New Roman" panose="02020603050405020304" pitchFamily="18" charset="0"/>
                <a:cs typeface="+mn-cs"/>
              </a:rPr>
              <a:t> (</a:t>
            </a:r>
            <a:r>
              <a:rPr lang="ar-TN" sz="2400" b="0" i="0" u="none" strike="noStrike" dirty="0" err="1">
                <a:solidFill>
                  <a:srgbClr val="0D162C"/>
                </a:solidFill>
                <a:effectLst/>
                <a:latin typeface="Times New Roman" panose="02020603050405020304" pitchFamily="18" charset="0"/>
                <a:cs typeface="+mn-cs"/>
              </a:rPr>
              <a:t>المتيدجة</a:t>
            </a:r>
            <a:r>
              <a:rPr lang="ar-TN" sz="2400" b="0" i="0" u="none" strike="noStrike" dirty="0">
                <a:solidFill>
                  <a:srgbClr val="0D162C"/>
                </a:solidFill>
                <a:effectLst/>
                <a:latin typeface="Times New Roman" panose="02020603050405020304" pitchFamily="18" charset="0"/>
                <a:cs typeface="+mn-cs"/>
              </a:rPr>
              <a:t> بالجزائر) والسهول الساحليّة (السهول الأطلسيّة بالمغرب الأقصى) والسهول المحاذية (</a:t>
            </a:r>
            <a:r>
              <a:rPr lang="ar-TN" sz="2400" b="0" i="0" u="none" strike="noStrike" dirty="0" err="1">
                <a:solidFill>
                  <a:srgbClr val="0D162C"/>
                </a:solidFill>
                <a:effectLst/>
                <a:latin typeface="Times New Roman" panose="02020603050405020304" pitchFamily="18" charset="0"/>
                <a:cs typeface="+mn-cs"/>
              </a:rPr>
              <a:t>الفيضيّة</a:t>
            </a:r>
            <a:r>
              <a:rPr lang="ar-TN" sz="2400" b="0" i="0" u="none" strike="noStrike" dirty="0">
                <a:solidFill>
                  <a:srgbClr val="0D162C"/>
                </a:solidFill>
                <a:effectLst/>
                <a:latin typeface="Times New Roman" panose="02020603050405020304" pitchFamily="18" charset="0"/>
                <a:cs typeface="+mn-cs"/>
              </a:rPr>
              <a:t>) للأودية والأنهار (مجردة بتونس ونهر السينغال بموريتانيا...).</a:t>
            </a:r>
            <a:br>
              <a:rPr lang="ar-TN" sz="2400" b="0" i="0" u="none" strike="noStrike" dirty="0">
                <a:solidFill>
                  <a:srgbClr val="0097A7"/>
                </a:solidFill>
                <a:effectLst/>
                <a:latin typeface="Times New Roman" panose="02020603050405020304" pitchFamily="18" charset="0"/>
                <a:cs typeface="+mn-cs"/>
              </a:rPr>
            </a:br>
            <a:endParaRPr lang="ar-TN" sz="2400" b="0" i="0" u="none" strike="noStrike" dirty="0">
              <a:solidFill>
                <a:srgbClr val="0097A7"/>
              </a:solidFill>
              <a:effectLst/>
              <a:latin typeface="Times New Roman" panose="02020603050405020304" pitchFamily="18" charset="0"/>
              <a:cs typeface="+mn-cs"/>
            </a:endParaRPr>
          </a:p>
        </p:txBody>
      </p:sp>
      <p:sp>
        <p:nvSpPr>
          <p:cNvPr id="978" name="Google Shape;978;p46"/>
          <p:cNvSpPr/>
          <p:nvPr/>
        </p:nvSpPr>
        <p:spPr>
          <a:xfrm>
            <a:off x="5070000" y="339977"/>
            <a:ext cx="9435" cy="1086"/>
          </a:xfrm>
          <a:custGeom>
            <a:avLst/>
            <a:gdLst/>
            <a:ahLst/>
            <a:cxnLst/>
            <a:rect l="l" t="t" r="r" b="b"/>
            <a:pathLst>
              <a:path w="608" h="70" extrusionOk="0">
                <a:moveTo>
                  <a:pt x="175" y="1"/>
                </a:moveTo>
                <a:cubicBezTo>
                  <a:pt x="0" y="1"/>
                  <a:pt x="451" y="70"/>
                  <a:pt x="562" y="70"/>
                </a:cubicBezTo>
                <a:cubicBezTo>
                  <a:pt x="607" y="70"/>
                  <a:pt x="596" y="58"/>
                  <a:pt x="460" y="25"/>
                </a:cubicBezTo>
                <a:cubicBezTo>
                  <a:pt x="443" y="21"/>
                  <a:pt x="425" y="15"/>
                  <a:pt x="408" y="15"/>
                </a:cubicBezTo>
                <a:cubicBezTo>
                  <a:pt x="363" y="10"/>
                  <a:pt x="318" y="10"/>
                  <a:pt x="271" y="4"/>
                </a:cubicBezTo>
                <a:cubicBezTo>
                  <a:pt x="228" y="2"/>
                  <a:pt x="197" y="1"/>
                  <a:pt x="175"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6"/>
          <p:cNvSpPr/>
          <p:nvPr/>
        </p:nvSpPr>
        <p:spPr>
          <a:xfrm>
            <a:off x="5082630" y="260328"/>
            <a:ext cx="1676" cy="434"/>
          </a:xfrm>
          <a:custGeom>
            <a:avLst/>
            <a:gdLst/>
            <a:ahLst/>
            <a:cxnLst/>
            <a:rect l="l" t="t" r="r" b="b"/>
            <a:pathLst>
              <a:path w="108" h="28" extrusionOk="0">
                <a:moveTo>
                  <a:pt x="108" y="0"/>
                </a:moveTo>
                <a:lnTo>
                  <a:pt x="108" y="0"/>
                </a:lnTo>
                <a:cubicBezTo>
                  <a:pt x="106" y="0"/>
                  <a:pt x="105" y="1"/>
                  <a:pt x="104" y="2"/>
                </a:cubicBezTo>
                <a:lnTo>
                  <a:pt x="104" y="2"/>
                </a:lnTo>
                <a:cubicBezTo>
                  <a:pt x="105" y="1"/>
                  <a:pt x="106" y="1"/>
                  <a:pt x="108" y="0"/>
                </a:cubicBezTo>
                <a:close/>
                <a:moveTo>
                  <a:pt x="104" y="2"/>
                </a:moveTo>
                <a:lnTo>
                  <a:pt x="104" y="2"/>
                </a:lnTo>
                <a:cubicBezTo>
                  <a:pt x="74" y="11"/>
                  <a:pt x="46" y="19"/>
                  <a:pt x="17" y="24"/>
                </a:cubicBezTo>
                <a:lnTo>
                  <a:pt x="17" y="24"/>
                </a:lnTo>
                <a:cubicBezTo>
                  <a:pt x="37" y="21"/>
                  <a:pt x="57" y="21"/>
                  <a:pt x="76" y="17"/>
                </a:cubicBezTo>
                <a:cubicBezTo>
                  <a:pt x="82" y="17"/>
                  <a:pt x="82" y="12"/>
                  <a:pt x="86" y="12"/>
                </a:cubicBezTo>
                <a:lnTo>
                  <a:pt x="92" y="12"/>
                </a:lnTo>
                <a:cubicBezTo>
                  <a:pt x="96" y="8"/>
                  <a:pt x="100" y="4"/>
                  <a:pt x="104" y="2"/>
                </a:cubicBezTo>
                <a:close/>
                <a:moveTo>
                  <a:pt x="17" y="24"/>
                </a:moveTo>
                <a:lnTo>
                  <a:pt x="17" y="24"/>
                </a:lnTo>
                <a:cubicBezTo>
                  <a:pt x="12" y="25"/>
                  <a:pt x="6" y="26"/>
                  <a:pt x="0" y="27"/>
                </a:cubicBezTo>
                <a:cubicBezTo>
                  <a:pt x="6" y="26"/>
                  <a:pt x="12" y="25"/>
                  <a:pt x="17" y="24"/>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6"/>
          <p:cNvSpPr/>
          <p:nvPr/>
        </p:nvSpPr>
        <p:spPr>
          <a:xfrm>
            <a:off x="5081668" y="270182"/>
            <a:ext cx="4904" cy="1226"/>
          </a:xfrm>
          <a:custGeom>
            <a:avLst/>
            <a:gdLst/>
            <a:ahLst/>
            <a:cxnLst/>
            <a:rect l="l" t="t" r="r" b="b"/>
            <a:pathLst>
              <a:path w="316" h="79" extrusionOk="0">
                <a:moveTo>
                  <a:pt x="0" y="0"/>
                </a:moveTo>
                <a:cubicBezTo>
                  <a:pt x="160" y="60"/>
                  <a:pt x="253" y="79"/>
                  <a:pt x="292" y="79"/>
                </a:cubicBezTo>
                <a:cubicBezTo>
                  <a:pt x="308" y="79"/>
                  <a:pt x="315" y="76"/>
                  <a:pt x="315" y="71"/>
                </a:cubicBezTo>
                <a:cubicBezTo>
                  <a:pt x="219" y="57"/>
                  <a:pt x="123" y="36"/>
                  <a:pt x="31"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6"/>
          <p:cNvSpPr/>
          <p:nvPr/>
        </p:nvSpPr>
        <p:spPr>
          <a:xfrm>
            <a:off x="5087844" y="339899"/>
            <a:ext cx="9078" cy="1071"/>
          </a:xfrm>
          <a:custGeom>
            <a:avLst/>
            <a:gdLst/>
            <a:ahLst/>
            <a:cxnLst/>
            <a:rect l="l" t="t" r="r" b="b"/>
            <a:pathLst>
              <a:path w="585" h="69" extrusionOk="0">
                <a:moveTo>
                  <a:pt x="436" y="0"/>
                </a:moveTo>
                <a:cubicBezTo>
                  <a:pt x="415" y="0"/>
                  <a:pt x="381" y="2"/>
                  <a:pt x="332" y="5"/>
                </a:cubicBezTo>
                <a:cubicBezTo>
                  <a:pt x="285" y="9"/>
                  <a:pt x="244" y="9"/>
                  <a:pt x="199" y="15"/>
                </a:cubicBezTo>
                <a:cubicBezTo>
                  <a:pt x="184" y="20"/>
                  <a:pt x="168" y="20"/>
                  <a:pt x="153" y="26"/>
                </a:cubicBezTo>
                <a:cubicBezTo>
                  <a:pt x="17" y="58"/>
                  <a:pt x="1" y="69"/>
                  <a:pt x="41" y="69"/>
                </a:cubicBezTo>
                <a:cubicBezTo>
                  <a:pt x="140" y="69"/>
                  <a:pt x="585" y="0"/>
                  <a:pt x="436"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6"/>
          <p:cNvSpPr/>
          <p:nvPr/>
        </p:nvSpPr>
        <p:spPr>
          <a:xfrm>
            <a:off x="5093119" y="272478"/>
            <a:ext cx="5136" cy="2157"/>
          </a:xfrm>
          <a:custGeom>
            <a:avLst/>
            <a:gdLst/>
            <a:ahLst/>
            <a:cxnLst/>
            <a:rect l="l" t="t" r="r" b="b"/>
            <a:pathLst>
              <a:path w="331" h="139" extrusionOk="0">
                <a:moveTo>
                  <a:pt x="0" y="1"/>
                </a:moveTo>
                <a:lnTo>
                  <a:pt x="0" y="1"/>
                </a:lnTo>
                <a:cubicBezTo>
                  <a:pt x="10" y="12"/>
                  <a:pt x="24" y="20"/>
                  <a:pt x="45" y="36"/>
                </a:cubicBezTo>
                <a:cubicBezTo>
                  <a:pt x="55" y="36"/>
                  <a:pt x="59" y="36"/>
                  <a:pt x="71" y="42"/>
                </a:cubicBezTo>
                <a:cubicBezTo>
                  <a:pt x="116" y="57"/>
                  <a:pt x="168" y="77"/>
                  <a:pt x="213" y="92"/>
                </a:cubicBezTo>
                <a:cubicBezTo>
                  <a:pt x="264" y="114"/>
                  <a:pt x="299" y="128"/>
                  <a:pt x="330" y="139"/>
                </a:cubicBezTo>
                <a:cubicBezTo>
                  <a:pt x="275" y="112"/>
                  <a:pt x="163" y="67"/>
                  <a:pt x="0"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6"/>
          <p:cNvSpPr/>
          <p:nvPr/>
        </p:nvSpPr>
        <p:spPr>
          <a:xfrm>
            <a:off x="5098628" y="255689"/>
            <a:ext cx="2467" cy="714"/>
          </a:xfrm>
          <a:custGeom>
            <a:avLst/>
            <a:gdLst/>
            <a:ahLst/>
            <a:cxnLst/>
            <a:rect l="l" t="t" r="r" b="b"/>
            <a:pathLst>
              <a:path w="159" h="46" extrusionOk="0">
                <a:moveTo>
                  <a:pt x="159" y="0"/>
                </a:moveTo>
                <a:cubicBezTo>
                  <a:pt x="107" y="16"/>
                  <a:pt x="56" y="31"/>
                  <a:pt x="1" y="45"/>
                </a:cubicBezTo>
                <a:cubicBezTo>
                  <a:pt x="12" y="45"/>
                  <a:pt x="26" y="41"/>
                  <a:pt x="36" y="41"/>
                </a:cubicBezTo>
                <a:cubicBezTo>
                  <a:pt x="71" y="30"/>
                  <a:pt x="112" y="16"/>
                  <a:pt x="159"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6"/>
          <p:cNvSpPr/>
          <p:nvPr/>
        </p:nvSpPr>
        <p:spPr>
          <a:xfrm>
            <a:off x="5102243" y="335322"/>
            <a:ext cx="6098" cy="2622"/>
          </a:xfrm>
          <a:custGeom>
            <a:avLst/>
            <a:gdLst/>
            <a:ahLst/>
            <a:cxnLst/>
            <a:rect l="l" t="t" r="r" b="b"/>
            <a:pathLst>
              <a:path w="393" h="169" extrusionOk="0">
                <a:moveTo>
                  <a:pt x="393" y="1"/>
                </a:moveTo>
                <a:cubicBezTo>
                  <a:pt x="382" y="1"/>
                  <a:pt x="342" y="11"/>
                  <a:pt x="266" y="36"/>
                </a:cubicBezTo>
                <a:cubicBezTo>
                  <a:pt x="225" y="53"/>
                  <a:pt x="184" y="61"/>
                  <a:pt x="145" y="77"/>
                </a:cubicBezTo>
                <a:cubicBezTo>
                  <a:pt x="114" y="92"/>
                  <a:pt x="83" y="112"/>
                  <a:pt x="51" y="128"/>
                </a:cubicBezTo>
                <a:cubicBezTo>
                  <a:pt x="22" y="147"/>
                  <a:pt x="6" y="159"/>
                  <a:pt x="1" y="169"/>
                </a:cubicBezTo>
                <a:cubicBezTo>
                  <a:pt x="36" y="169"/>
                  <a:pt x="342" y="42"/>
                  <a:pt x="393"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6"/>
          <p:cNvSpPr/>
          <p:nvPr/>
        </p:nvSpPr>
        <p:spPr>
          <a:xfrm>
            <a:off x="5103981" y="255921"/>
            <a:ext cx="9404" cy="574"/>
          </a:xfrm>
          <a:custGeom>
            <a:avLst/>
            <a:gdLst/>
            <a:ahLst/>
            <a:cxnLst/>
            <a:rect l="l" t="t" r="r" b="b"/>
            <a:pathLst>
              <a:path w="606" h="37" extrusionOk="0">
                <a:moveTo>
                  <a:pt x="0" y="1"/>
                </a:moveTo>
                <a:lnTo>
                  <a:pt x="0" y="1"/>
                </a:lnTo>
                <a:cubicBezTo>
                  <a:pt x="26" y="15"/>
                  <a:pt x="51" y="26"/>
                  <a:pt x="86" y="30"/>
                </a:cubicBezTo>
                <a:cubicBezTo>
                  <a:pt x="123" y="30"/>
                  <a:pt x="154" y="36"/>
                  <a:pt x="189" y="36"/>
                </a:cubicBezTo>
                <a:cubicBezTo>
                  <a:pt x="606" y="36"/>
                  <a:pt x="138" y="28"/>
                  <a:pt x="0"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6"/>
          <p:cNvSpPr/>
          <p:nvPr/>
        </p:nvSpPr>
        <p:spPr>
          <a:xfrm>
            <a:off x="5105176" y="278700"/>
            <a:ext cx="4593" cy="3585"/>
          </a:xfrm>
          <a:custGeom>
            <a:avLst/>
            <a:gdLst/>
            <a:ahLst/>
            <a:cxnLst/>
            <a:rect l="l" t="t" r="r" b="b"/>
            <a:pathLst>
              <a:path w="296" h="231" extrusionOk="0">
                <a:moveTo>
                  <a:pt x="1" y="0"/>
                </a:moveTo>
                <a:lnTo>
                  <a:pt x="1" y="0"/>
                </a:lnTo>
                <a:cubicBezTo>
                  <a:pt x="77" y="65"/>
                  <a:pt x="157" y="133"/>
                  <a:pt x="239" y="204"/>
                </a:cubicBezTo>
                <a:lnTo>
                  <a:pt x="245" y="209"/>
                </a:lnTo>
                <a:cubicBezTo>
                  <a:pt x="266" y="219"/>
                  <a:pt x="280" y="225"/>
                  <a:pt x="296" y="230"/>
                </a:cubicBezTo>
                <a:cubicBezTo>
                  <a:pt x="198" y="154"/>
                  <a:pt x="98" y="78"/>
                  <a:pt x="1"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6"/>
          <p:cNvSpPr/>
          <p:nvPr/>
        </p:nvSpPr>
        <p:spPr>
          <a:xfrm>
            <a:off x="5113911" y="327920"/>
            <a:ext cx="3414" cy="3414"/>
          </a:xfrm>
          <a:custGeom>
            <a:avLst/>
            <a:gdLst/>
            <a:ahLst/>
            <a:cxnLst/>
            <a:rect l="l" t="t" r="r" b="b"/>
            <a:pathLst>
              <a:path w="220" h="220" extrusionOk="0">
                <a:moveTo>
                  <a:pt x="220" y="1"/>
                </a:moveTo>
                <a:lnTo>
                  <a:pt x="220" y="1"/>
                </a:lnTo>
                <a:cubicBezTo>
                  <a:pt x="194" y="15"/>
                  <a:pt x="129" y="75"/>
                  <a:pt x="1" y="219"/>
                </a:cubicBezTo>
                <a:cubicBezTo>
                  <a:pt x="114" y="132"/>
                  <a:pt x="208" y="25"/>
                  <a:pt x="220"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6"/>
          <p:cNvSpPr/>
          <p:nvPr/>
        </p:nvSpPr>
        <p:spPr>
          <a:xfrm>
            <a:off x="5116037" y="288088"/>
            <a:ext cx="3057" cy="3585"/>
          </a:xfrm>
          <a:custGeom>
            <a:avLst/>
            <a:gdLst/>
            <a:ahLst/>
            <a:cxnLst/>
            <a:rect l="l" t="t" r="r" b="b"/>
            <a:pathLst>
              <a:path w="197" h="231" extrusionOk="0">
                <a:moveTo>
                  <a:pt x="1" y="1"/>
                </a:moveTo>
                <a:cubicBezTo>
                  <a:pt x="1" y="1"/>
                  <a:pt x="1" y="1"/>
                  <a:pt x="1" y="1"/>
                </a:cubicBezTo>
                <a:cubicBezTo>
                  <a:pt x="1" y="9"/>
                  <a:pt x="22" y="50"/>
                  <a:pt x="88" y="152"/>
                </a:cubicBezTo>
                <a:lnTo>
                  <a:pt x="98" y="163"/>
                </a:lnTo>
                <a:cubicBezTo>
                  <a:pt x="145" y="211"/>
                  <a:pt x="168" y="230"/>
                  <a:pt x="174" y="230"/>
                </a:cubicBezTo>
                <a:cubicBezTo>
                  <a:pt x="196" y="230"/>
                  <a:pt x="21" y="1"/>
                  <a:pt x="1"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6"/>
          <p:cNvSpPr/>
          <p:nvPr/>
        </p:nvSpPr>
        <p:spPr>
          <a:xfrm>
            <a:off x="5119761" y="322070"/>
            <a:ext cx="2452" cy="3895"/>
          </a:xfrm>
          <a:custGeom>
            <a:avLst/>
            <a:gdLst/>
            <a:ahLst/>
            <a:cxnLst/>
            <a:rect l="l" t="t" r="r" b="b"/>
            <a:pathLst>
              <a:path w="158" h="251" extrusionOk="0">
                <a:moveTo>
                  <a:pt x="157" y="1"/>
                </a:moveTo>
                <a:lnTo>
                  <a:pt x="157" y="1"/>
                </a:lnTo>
                <a:cubicBezTo>
                  <a:pt x="139" y="16"/>
                  <a:pt x="82" y="87"/>
                  <a:pt x="1" y="251"/>
                </a:cubicBezTo>
                <a:cubicBezTo>
                  <a:pt x="47" y="169"/>
                  <a:pt x="102" y="83"/>
                  <a:pt x="157"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6"/>
          <p:cNvSpPr/>
          <p:nvPr/>
        </p:nvSpPr>
        <p:spPr>
          <a:xfrm>
            <a:off x="5118023" y="258466"/>
            <a:ext cx="6300" cy="2250"/>
          </a:xfrm>
          <a:custGeom>
            <a:avLst/>
            <a:gdLst/>
            <a:ahLst/>
            <a:cxnLst/>
            <a:rect l="l" t="t" r="r" b="b"/>
            <a:pathLst>
              <a:path w="406" h="145" extrusionOk="0">
                <a:moveTo>
                  <a:pt x="15" y="0"/>
                </a:moveTo>
                <a:cubicBezTo>
                  <a:pt x="0" y="0"/>
                  <a:pt x="13" y="14"/>
                  <a:pt x="73" y="50"/>
                </a:cubicBezTo>
                <a:cubicBezTo>
                  <a:pt x="103" y="67"/>
                  <a:pt x="128" y="85"/>
                  <a:pt x="159" y="102"/>
                </a:cubicBezTo>
                <a:cubicBezTo>
                  <a:pt x="168" y="102"/>
                  <a:pt x="173" y="106"/>
                  <a:pt x="183" y="106"/>
                </a:cubicBezTo>
                <a:cubicBezTo>
                  <a:pt x="275" y="134"/>
                  <a:pt x="323" y="144"/>
                  <a:pt x="341" y="144"/>
                </a:cubicBezTo>
                <a:cubicBezTo>
                  <a:pt x="405" y="144"/>
                  <a:pt x="65" y="0"/>
                  <a:pt x="15"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6"/>
          <p:cNvSpPr/>
          <p:nvPr/>
        </p:nvSpPr>
        <p:spPr>
          <a:xfrm>
            <a:off x="5124199" y="305560"/>
            <a:ext cx="1164" cy="4314"/>
          </a:xfrm>
          <a:custGeom>
            <a:avLst/>
            <a:gdLst/>
            <a:ahLst/>
            <a:cxnLst/>
            <a:rect l="l" t="t" r="r" b="b"/>
            <a:pathLst>
              <a:path w="75" h="278" extrusionOk="0">
                <a:moveTo>
                  <a:pt x="12" y="0"/>
                </a:moveTo>
                <a:cubicBezTo>
                  <a:pt x="0" y="0"/>
                  <a:pt x="8" y="80"/>
                  <a:pt x="74" y="277"/>
                </a:cubicBezTo>
                <a:cubicBezTo>
                  <a:pt x="69" y="114"/>
                  <a:pt x="27" y="0"/>
                  <a:pt x="12"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6"/>
          <p:cNvSpPr/>
          <p:nvPr/>
        </p:nvSpPr>
        <p:spPr>
          <a:xfrm>
            <a:off x="5122740" y="298190"/>
            <a:ext cx="2824" cy="5617"/>
          </a:xfrm>
          <a:custGeom>
            <a:avLst/>
            <a:gdLst/>
            <a:ahLst/>
            <a:cxnLst/>
            <a:rect l="l" t="t" r="r" b="b"/>
            <a:pathLst>
              <a:path w="182" h="362" extrusionOk="0">
                <a:moveTo>
                  <a:pt x="9" y="0"/>
                </a:moveTo>
                <a:cubicBezTo>
                  <a:pt x="0" y="0"/>
                  <a:pt x="4" y="40"/>
                  <a:pt x="32" y="147"/>
                </a:cubicBezTo>
                <a:cubicBezTo>
                  <a:pt x="47" y="177"/>
                  <a:pt x="61" y="204"/>
                  <a:pt x="77" y="233"/>
                </a:cubicBezTo>
                <a:cubicBezTo>
                  <a:pt x="126" y="326"/>
                  <a:pt x="150" y="361"/>
                  <a:pt x="158" y="361"/>
                </a:cubicBezTo>
                <a:cubicBezTo>
                  <a:pt x="182" y="361"/>
                  <a:pt x="37" y="0"/>
                  <a:pt x="9"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6"/>
          <p:cNvSpPr/>
          <p:nvPr/>
        </p:nvSpPr>
        <p:spPr>
          <a:xfrm>
            <a:off x="5122585" y="317508"/>
            <a:ext cx="3104" cy="6114"/>
          </a:xfrm>
          <a:custGeom>
            <a:avLst/>
            <a:gdLst/>
            <a:ahLst/>
            <a:cxnLst/>
            <a:rect l="l" t="t" r="r" b="b"/>
            <a:pathLst>
              <a:path w="200" h="394" extrusionOk="0">
                <a:moveTo>
                  <a:pt x="172" y="1"/>
                </a:moveTo>
                <a:cubicBezTo>
                  <a:pt x="164" y="1"/>
                  <a:pt x="141" y="31"/>
                  <a:pt x="97" y="107"/>
                </a:cubicBezTo>
                <a:cubicBezTo>
                  <a:pt x="87" y="123"/>
                  <a:pt x="82" y="131"/>
                  <a:pt x="71" y="147"/>
                </a:cubicBezTo>
                <a:cubicBezTo>
                  <a:pt x="57" y="188"/>
                  <a:pt x="47" y="223"/>
                  <a:pt x="36" y="264"/>
                </a:cubicBezTo>
                <a:cubicBezTo>
                  <a:pt x="7" y="357"/>
                  <a:pt x="1" y="393"/>
                  <a:pt x="8" y="393"/>
                </a:cubicBezTo>
                <a:cubicBezTo>
                  <a:pt x="31" y="393"/>
                  <a:pt x="199" y="1"/>
                  <a:pt x="172"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6"/>
          <p:cNvSpPr/>
          <p:nvPr/>
        </p:nvSpPr>
        <p:spPr>
          <a:xfrm>
            <a:off x="5124959" y="310014"/>
            <a:ext cx="1040" cy="7123"/>
          </a:xfrm>
          <a:custGeom>
            <a:avLst/>
            <a:gdLst/>
            <a:ahLst/>
            <a:cxnLst/>
            <a:rect l="l" t="t" r="r" b="b"/>
            <a:pathLst>
              <a:path w="67" h="459" extrusionOk="0">
                <a:moveTo>
                  <a:pt x="24" y="0"/>
                </a:moveTo>
                <a:cubicBezTo>
                  <a:pt x="30" y="103"/>
                  <a:pt x="0" y="240"/>
                  <a:pt x="0" y="357"/>
                </a:cubicBezTo>
                <a:lnTo>
                  <a:pt x="0" y="362"/>
                </a:lnTo>
                <a:cubicBezTo>
                  <a:pt x="0" y="397"/>
                  <a:pt x="4" y="429"/>
                  <a:pt x="10" y="459"/>
                </a:cubicBezTo>
                <a:cubicBezTo>
                  <a:pt x="37" y="287"/>
                  <a:pt x="56" y="163"/>
                  <a:pt x="61" y="98"/>
                </a:cubicBezTo>
                <a:lnTo>
                  <a:pt x="61" y="92"/>
                </a:lnTo>
                <a:cubicBezTo>
                  <a:pt x="61" y="86"/>
                  <a:pt x="66" y="82"/>
                  <a:pt x="61" y="77"/>
                </a:cubicBezTo>
                <a:cubicBezTo>
                  <a:pt x="47" y="47"/>
                  <a:pt x="37" y="26"/>
                  <a:pt x="24"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6"/>
          <p:cNvSpPr/>
          <p:nvPr/>
        </p:nvSpPr>
        <p:spPr>
          <a:xfrm>
            <a:off x="5136690" y="269638"/>
            <a:ext cx="978" cy="559"/>
          </a:xfrm>
          <a:custGeom>
            <a:avLst/>
            <a:gdLst/>
            <a:ahLst/>
            <a:cxnLst/>
            <a:rect l="l" t="t" r="r" b="b"/>
            <a:pathLst>
              <a:path w="63" h="36" extrusionOk="0">
                <a:moveTo>
                  <a:pt x="0" y="0"/>
                </a:moveTo>
                <a:cubicBezTo>
                  <a:pt x="6" y="10"/>
                  <a:pt x="10" y="14"/>
                  <a:pt x="22" y="26"/>
                </a:cubicBezTo>
                <a:lnTo>
                  <a:pt x="27" y="26"/>
                </a:lnTo>
                <a:cubicBezTo>
                  <a:pt x="41" y="31"/>
                  <a:pt x="51" y="35"/>
                  <a:pt x="63" y="35"/>
                </a:cubicBezTo>
                <a:cubicBezTo>
                  <a:pt x="53" y="35"/>
                  <a:pt x="31" y="21"/>
                  <a:pt x="0"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6"/>
          <p:cNvSpPr/>
          <p:nvPr/>
        </p:nvSpPr>
        <p:spPr>
          <a:xfrm>
            <a:off x="5149382" y="282331"/>
            <a:ext cx="2079" cy="2622"/>
          </a:xfrm>
          <a:custGeom>
            <a:avLst/>
            <a:gdLst/>
            <a:ahLst/>
            <a:cxnLst/>
            <a:rect l="l" t="t" r="r" b="b"/>
            <a:pathLst>
              <a:path w="134" h="169" extrusionOk="0">
                <a:moveTo>
                  <a:pt x="1" y="1"/>
                </a:moveTo>
                <a:lnTo>
                  <a:pt x="1" y="1"/>
                </a:lnTo>
                <a:cubicBezTo>
                  <a:pt x="31" y="42"/>
                  <a:pt x="57" y="77"/>
                  <a:pt x="81" y="118"/>
                </a:cubicBezTo>
                <a:cubicBezTo>
                  <a:pt x="87" y="123"/>
                  <a:pt x="87" y="128"/>
                  <a:pt x="93" y="128"/>
                </a:cubicBezTo>
                <a:cubicBezTo>
                  <a:pt x="111" y="153"/>
                  <a:pt x="128" y="169"/>
                  <a:pt x="134" y="169"/>
                </a:cubicBezTo>
                <a:cubicBezTo>
                  <a:pt x="93" y="112"/>
                  <a:pt x="49" y="57"/>
                  <a:pt x="1"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6"/>
          <p:cNvSpPr/>
          <p:nvPr/>
        </p:nvSpPr>
        <p:spPr>
          <a:xfrm>
            <a:off x="5160818" y="300098"/>
            <a:ext cx="2421" cy="5198"/>
          </a:xfrm>
          <a:custGeom>
            <a:avLst/>
            <a:gdLst/>
            <a:ahLst/>
            <a:cxnLst/>
            <a:rect l="l" t="t" r="r" b="b"/>
            <a:pathLst>
              <a:path w="156" h="335" extrusionOk="0">
                <a:moveTo>
                  <a:pt x="1" y="0"/>
                </a:moveTo>
                <a:lnTo>
                  <a:pt x="1" y="0"/>
                </a:lnTo>
                <a:cubicBezTo>
                  <a:pt x="1" y="11"/>
                  <a:pt x="16" y="57"/>
                  <a:pt x="51" y="162"/>
                </a:cubicBezTo>
                <a:cubicBezTo>
                  <a:pt x="63" y="182"/>
                  <a:pt x="68" y="208"/>
                  <a:pt x="74" y="229"/>
                </a:cubicBezTo>
                <a:cubicBezTo>
                  <a:pt x="114" y="305"/>
                  <a:pt x="134" y="334"/>
                  <a:pt x="139" y="334"/>
                </a:cubicBezTo>
                <a:cubicBezTo>
                  <a:pt x="155" y="334"/>
                  <a:pt x="36" y="49"/>
                  <a:pt x="1"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6"/>
          <p:cNvSpPr/>
          <p:nvPr/>
        </p:nvSpPr>
        <p:spPr>
          <a:xfrm>
            <a:off x="5168095" y="324568"/>
            <a:ext cx="621" cy="3662"/>
          </a:xfrm>
          <a:custGeom>
            <a:avLst/>
            <a:gdLst/>
            <a:ahLst/>
            <a:cxnLst/>
            <a:rect l="l" t="t" r="r" b="b"/>
            <a:pathLst>
              <a:path w="40" h="236" extrusionOk="0">
                <a:moveTo>
                  <a:pt x="10" y="1"/>
                </a:moveTo>
                <a:cubicBezTo>
                  <a:pt x="4" y="12"/>
                  <a:pt x="4" y="21"/>
                  <a:pt x="0" y="36"/>
                </a:cubicBezTo>
                <a:cubicBezTo>
                  <a:pt x="4" y="42"/>
                  <a:pt x="4" y="47"/>
                  <a:pt x="4" y="52"/>
                </a:cubicBezTo>
                <a:cubicBezTo>
                  <a:pt x="14" y="108"/>
                  <a:pt x="24" y="163"/>
                  <a:pt x="35" y="219"/>
                </a:cubicBezTo>
                <a:cubicBezTo>
                  <a:pt x="35" y="225"/>
                  <a:pt x="35" y="231"/>
                  <a:pt x="40" y="235"/>
                </a:cubicBezTo>
                <a:cubicBezTo>
                  <a:pt x="34" y="176"/>
                  <a:pt x="25" y="100"/>
                  <a:pt x="10"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6"/>
          <p:cNvSpPr/>
          <p:nvPr/>
        </p:nvSpPr>
        <p:spPr>
          <a:xfrm>
            <a:off x="5168747" y="344787"/>
            <a:ext cx="388" cy="1660"/>
          </a:xfrm>
          <a:custGeom>
            <a:avLst/>
            <a:gdLst/>
            <a:ahLst/>
            <a:cxnLst/>
            <a:rect l="l" t="t" r="r" b="b"/>
            <a:pathLst>
              <a:path w="25" h="107" extrusionOk="0">
                <a:moveTo>
                  <a:pt x="24" y="0"/>
                </a:moveTo>
                <a:cubicBezTo>
                  <a:pt x="14" y="30"/>
                  <a:pt x="9" y="61"/>
                  <a:pt x="0" y="85"/>
                </a:cubicBezTo>
                <a:lnTo>
                  <a:pt x="0" y="106"/>
                </a:lnTo>
                <a:cubicBezTo>
                  <a:pt x="3" y="71"/>
                  <a:pt x="14" y="36"/>
                  <a:pt x="24"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6"/>
          <p:cNvSpPr/>
          <p:nvPr/>
        </p:nvSpPr>
        <p:spPr>
          <a:xfrm>
            <a:off x="5729991" y="318020"/>
            <a:ext cx="403" cy="5369"/>
          </a:xfrm>
          <a:custGeom>
            <a:avLst/>
            <a:gdLst/>
            <a:ahLst/>
            <a:cxnLst/>
            <a:rect l="l" t="t" r="r" b="b"/>
            <a:pathLst>
              <a:path w="26" h="346" extrusionOk="0">
                <a:moveTo>
                  <a:pt x="2" y="1"/>
                </a:moveTo>
                <a:cubicBezTo>
                  <a:pt x="16" y="117"/>
                  <a:pt x="14" y="231"/>
                  <a:pt x="0" y="345"/>
                </a:cubicBezTo>
                <a:cubicBezTo>
                  <a:pt x="9" y="286"/>
                  <a:pt x="16" y="225"/>
                  <a:pt x="26" y="167"/>
                </a:cubicBezTo>
                <a:cubicBezTo>
                  <a:pt x="16" y="111"/>
                  <a:pt x="9" y="56"/>
                  <a:pt x="2"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6"/>
          <p:cNvSpPr/>
          <p:nvPr/>
        </p:nvSpPr>
        <p:spPr>
          <a:xfrm>
            <a:off x="5732520" y="288988"/>
            <a:ext cx="2095" cy="7448"/>
          </a:xfrm>
          <a:custGeom>
            <a:avLst/>
            <a:gdLst/>
            <a:ahLst/>
            <a:cxnLst/>
            <a:rect l="l" t="t" r="r" b="b"/>
            <a:pathLst>
              <a:path w="135" h="480" extrusionOk="0">
                <a:moveTo>
                  <a:pt x="135" y="1"/>
                </a:moveTo>
                <a:cubicBezTo>
                  <a:pt x="113" y="159"/>
                  <a:pt x="68" y="314"/>
                  <a:pt x="7" y="463"/>
                </a:cubicBezTo>
                <a:lnTo>
                  <a:pt x="7" y="463"/>
                </a:lnTo>
                <a:cubicBezTo>
                  <a:pt x="39" y="385"/>
                  <a:pt x="72" y="310"/>
                  <a:pt x="104" y="233"/>
                </a:cubicBezTo>
                <a:lnTo>
                  <a:pt x="135" y="1"/>
                </a:lnTo>
                <a:close/>
                <a:moveTo>
                  <a:pt x="7" y="463"/>
                </a:moveTo>
                <a:cubicBezTo>
                  <a:pt x="5" y="468"/>
                  <a:pt x="3" y="474"/>
                  <a:pt x="1" y="479"/>
                </a:cubicBezTo>
                <a:cubicBezTo>
                  <a:pt x="3" y="474"/>
                  <a:pt x="5" y="468"/>
                  <a:pt x="7" y="463"/>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6"/>
          <p:cNvSpPr/>
          <p:nvPr/>
        </p:nvSpPr>
        <p:spPr>
          <a:xfrm>
            <a:off x="5900781" y="350963"/>
            <a:ext cx="1241" cy="4485"/>
          </a:xfrm>
          <a:custGeom>
            <a:avLst/>
            <a:gdLst/>
            <a:ahLst/>
            <a:cxnLst/>
            <a:rect l="l" t="t" r="r" b="b"/>
            <a:pathLst>
              <a:path w="80" h="289" extrusionOk="0">
                <a:moveTo>
                  <a:pt x="79" y="0"/>
                </a:moveTo>
                <a:lnTo>
                  <a:pt x="79" y="0"/>
                </a:lnTo>
                <a:cubicBezTo>
                  <a:pt x="58" y="48"/>
                  <a:pt x="40" y="93"/>
                  <a:pt x="20" y="138"/>
                </a:cubicBezTo>
                <a:cubicBezTo>
                  <a:pt x="14" y="189"/>
                  <a:pt x="7" y="239"/>
                  <a:pt x="0" y="288"/>
                </a:cubicBezTo>
                <a:cubicBezTo>
                  <a:pt x="14" y="189"/>
                  <a:pt x="41" y="92"/>
                  <a:pt x="79"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6"/>
          <p:cNvSpPr/>
          <p:nvPr/>
        </p:nvSpPr>
        <p:spPr>
          <a:xfrm>
            <a:off x="5900796" y="291424"/>
            <a:ext cx="1753" cy="6207"/>
          </a:xfrm>
          <a:custGeom>
            <a:avLst/>
            <a:gdLst/>
            <a:ahLst/>
            <a:cxnLst/>
            <a:rect l="l" t="t" r="r" b="b"/>
            <a:pathLst>
              <a:path w="113" h="400" extrusionOk="0">
                <a:moveTo>
                  <a:pt x="1" y="0"/>
                </a:moveTo>
                <a:cubicBezTo>
                  <a:pt x="1" y="3"/>
                  <a:pt x="1" y="5"/>
                  <a:pt x="2" y="7"/>
                </a:cubicBezTo>
                <a:lnTo>
                  <a:pt x="2" y="7"/>
                </a:lnTo>
                <a:cubicBezTo>
                  <a:pt x="1" y="5"/>
                  <a:pt x="1" y="3"/>
                  <a:pt x="1" y="0"/>
                </a:cubicBezTo>
                <a:close/>
                <a:moveTo>
                  <a:pt x="2" y="7"/>
                </a:moveTo>
                <a:cubicBezTo>
                  <a:pt x="11" y="72"/>
                  <a:pt x="19" y="135"/>
                  <a:pt x="27" y="201"/>
                </a:cubicBezTo>
                <a:cubicBezTo>
                  <a:pt x="56" y="266"/>
                  <a:pt x="84" y="332"/>
                  <a:pt x="112" y="400"/>
                </a:cubicBezTo>
                <a:cubicBezTo>
                  <a:pt x="61" y="273"/>
                  <a:pt x="22" y="143"/>
                  <a:pt x="2" y="7"/>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6"/>
          <p:cNvSpPr/>
          <p:nvPr/>
        </p:nvSpPr>
        <p:spPr>
          <a:xfrm>
            <a:off x="5905063" y="321062"/>
            <a:ext cx="357" cy="4733"/>
          </a:xfrm>
          <a:custGeom>
            <a:avLst/>
            <a:gdLst/>
            <a:ahLst/>
            <a:cxnLst/>
            <a:rect l="l" t="t" r="r" b="b"/>
            <a:pathLst>
              <a:path w="23" h="305" extrusionOk="0">
                <a:moveTo>
                  <a:pt x="21" y="1"/>
                </a:moveTo>
                <a:cubicBezTo>
                  <a:pt x="15" y="50"/>
                  <a:pt x="8" y="100"/>
                  <a:pt x="1" y="149"/>
                </a:cubicBezTo>
                <a:cubicBezTo>
                  <a:pt x="8" y="203"/>
                  <a:pt x="15" y="254"/>
                  <a:pt x="22" y="304"/>
                </a:cubicBezTo>
                <a:cubicBezTo>
                  <a:pt x="11" y="204"/>
                  <a:pt x="11" y="104"/>
                  <a:pt x="21"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93;p66">
            <a:extLst>
              <a:ext uri="{FF2B5EF4-FFF2-40B4-BE49-F238E27FC236}">
                <a16:creationId xmlns:a16="http://schemas.microsoft.com/office/drawing/2014/main" id="{87BBD14D-2A40-3A5C-2156-699A04329332}"/>
              </a:ext>
            </a:extLst>
          </p:cNvPr>
          <p:cNvSpPr/>
          <p:nvPr/>
        </p:nvSpPr>
        <p:spPr>
          <a:xfrm>
            <a:off x="6138427" y="-2673736"/>
            <a:ext cx="1212900" cy="121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5" name="Google Shape;1594;p66">
            <a:extLst>
              <a:ext uri="{FF2B5EF4-FFF2-40B4-BE49-F238E27FC236}">
                <a16:creationId xmlns:a16="http://schemas.microsoft.com/office/drawing/2014/main" id="{5379D09A-782C-553A-FE6B-AEFCD593D1C9}"/>
              </a:ext>
            </a:extLst>
          </p:cNvPr>
          <p:cNvSpPr txBox="1">
            <a:spLocks/>
          </p:cNvSpPr>
          <p:nvPr/>
        </p:nvSpPr>
        <p:spPr>
          <a:xfrm>
            <a:off x="6070927" y="-2488186"/>
            <a:ext cx="13479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1pPr>
            <a:lvl2pPr marR="0" lvl="1"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2pPr>
            <a:lvl3pPr marR="0" lvl="2"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3pPr>
            <a:lvl4pPr marR="0" lvl="3"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4pPr>
            <a:lvl5pPr marR="0" lvl="4"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5pPr>
            <a:lvl6pPr marR="0" lvl="5"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6pPr>
            <a:lvl7pPr marR="0" lvl="6"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7pPr>
            <a:lvl8pPr marR="0" lvl="7"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8pPr>
            <a:lvl9pPr marR="0" lvl="8"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9pPr>
          </a:lstStyle>
          <a:p>
            <a:pPr algn="ctr"/>
            <a:r>
              <a:rPr lang="en">
                <a:cs typeface="+mn-cs"/>
              </a:rPr>
              <a:t>03</a:t>
            </a:r>
          </a:p>
        </p:txBody>
      </p:sp>
      <p:sp>
        <p:nvSpPr>
          <p:cNvPr id="6" name="Google Shape;1595;p66">
            <a:extLst>
              <a:ext uri="{FF2B5EF4-FFF2-40B4-BE49-F238E27FC236}">
                <a16:creationId xmlns:a16="http://schemas.microsoft.com/office/drawing/2014/main" id="{38E4F52B-2D96-EFE2-3F70-8609A3C65818}"/>
              </a:ext>
            </a:extLst>
          </p:cNvPr>
          <p:cNvSpPr txBox="1">
            <a:spLocks noGrp="1"/>
          </p:cNvSpPr>
          <p:nvPr>
            <p:ph type="subTitle" idx="1"/>
          </p:nvPr>
        </p:nvSpPr>
        <p:spPr>
          <a:xfrm>
            <a:off x="1932439" y="-556311"/>
            <a:ext cx="5486400" cy="375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dirty="0">
              <a:cs typeface="+mn-cs"/>
            </a:endParaRPr>
          </a:p>
        </p:txBody>
      </p:sp>
      <p:sp>
        <p:nvSpPr>
          <p:cNvPr id="7" name="Google Shape;1596;p66">
            <a:extLst>
              <a:ext uri="{FF2B5EF4-FFF2-40B4-BE49-F238E27FC236}">
                <a16:creationId xmlns:a16="http://schemas.microsoft.com/office/drawing/2014/main" id="{1F7D32C5-11E2-0F25-3BCA-02B8AFC7128F}"/>
              </a:ext>
            </a:extLst>
          </p:cNvPr>
          <p:cNvSpPr txBox="1">
            <a:spLocks/>
          </p:cNvSpPr>
          <p:nvPr/>
        </p:nvSpPr>
        <p:spPr>
          <a:xfrm>
            <a:off x="1932439" y="-1398104"/>
            <a:ext cx="54864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1pPr>
            <a:lvl2pPr marL="914400" marR="0" lvl="1"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2pPr>
            <a:lvl3pPr marL="1371600" marR="0" lvl="2"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3pPr>
            <a:lvl4pPr marL="1828800" marR="0" lvl="3"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4pPr>
            <a:lvl5pPr marL="2286000" marR="0" lvl="4"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5pPr>
            <a:lvl6pPr marL="2743200" marR="0" lvl="5"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6pPr>
            <a:lvl7pPr marL="3200400" marR="0" lvl="6"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7pPr>
            <a:lvl8pPr marL="3657600" marR="0" lvl="7"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8pPr>
            <a:lvl9pPr marL="4114800" marR="0" lvl="8"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9pPr>
          </a:lstStyle>
          <a:p>
            <a:pPr algn="ctr" rtl="1"/>
            <a:r>
              <a:rPr lang="ar-TN" sz="4800" b="1">
                <a:solidFill>
                  <a:srgbClr val="215439"/>
                </a:solidFill>
                <a:latin typeface="Playfair Display" panose="00000500000000000000" pitchFamily="2" charset="0"/>
                <a:cs typeface="+mn-cs"/>
              </a:rPr>
              <a:t>ضغوطات الوسط الطبيعي</a:t>
            </a:r>
            <a:endParaRPr lang="ar-TN" dirty="0">
              <a:solidFill>
                <a:srgbClr val="215439"/>
              </a:solidFill>
              <a:cs typeface="+mn-cs"/>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2"/>
        <p:cNvGrpSpPr/>
        <p:nvPr/>
      </p:nvGrpSpPr>
      <p:grpSpPr>
        <a:xfrm>
          <a:off x="0" y="0"/>
          <a:ext cx="0" cy="0"/>
          <a:chOff x="0" y="0"/>
          <a:chExt cx="0" cy="0"/>
        </a:xfrm>
      </p:grpSpPr>
      <p:sp>
        <p:nvSpPr>
          <p:cNvPr id="1593" name="Google Shape;1593;p66"/>
          <p:cNvSpPr/>
          <p:nvPr/>
        </p:nvSpPr>
        <p:spPr>
          <a:xfrm>
            <a:off x="7150363" y="1325538"/>
            <a:ext cx="1212900" cy="121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6"/>
          <p:cNvSpPr txBox="1">
            <a:spLocks noGrp="1"/>
          </p:cNvSpPr>
          <p:nvPr>
            <p:ph type="title"/>
          </p:nvPr>
        </p:nvSpPr>
        <p:spPr>
          <a:xfrm>
            <a:off x="7082863" y="1511088"/>
            <a:ext cx="1347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595" name="Google Shape;1595;p66"/>
          <p:cNvSpPr txBox="1">
            <a:spLocks noGrp="1"/>
          </p:cNvSpPr>
          <p:nvPr>
            <p:ph type="subTitle" idx="1"/>
          </p:nvPr>
        </p:nvSpPr>
        <p:spPr>
          <a:xfrm>
            <a:off x="2937600" y="4079878"/>
            <a:ext cx="5486400" cy="375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1596" name="Google Shape;1596;p66"/>
          <p:cNvSpPr txBox="1">
            <a:spLocks noGrp="1"/>
          </p:cNvSpPr>
          <p:nvPr>
            <p:ph type="title" idx="2"/>
          </p:nvPr>
        </p:nvSpPr>
        <p:spPr>
          <a:xfrm>
            <a:off x="1633716" y="2888258"/>
            <a:ext cx="6797047" cy="841800"/>
          </a:xfrm>
          <a:prstGeom prst="rect">
            <a:avLst/>
          </a:prstGeom>
        </p:spPr>
        <p:txBody>
          <a:bodyPr spcFirstLastPara="1" wrap="square" lIns="91425" tIns="91425" rIns="91425" bIns="91425" anchor="ctr" anchorCtr="0">
            <a:noAutofit/>
          </a:bodyPr>
          <a:lstStyle/>
          <a:p>
            <a:pPr algn="ctr" rtl="1">
              <a:spcBef>
                <a:spcPts val="0"/>
              </a:spcBef>
              <a:spcAft>
                <a:spcPts val="0"/>
              </a:spcAft>
            </a:pPr>
            <a:r>
              <a:rPr lang="ar-TN" sz="4800" b="1" i="0" u="none" strike="noStrike" dirty="0">
                <a:solidFill>
                  <a:srgbClr val="215439"/>
                </a:solidFill>
                <a:effectLst/>
                <a:latin typeface="Playfair Display" panose="00000500000000000000" pitchFamily="2" charset="0"/>
              </a:rPr>
              <a:t>دور المزايا و الضغوطات في دعم التنمية  بالمغرب العربي </a:t>
            </a:r>
            <a:endParaRPr lang="ar-TN" b="0" dirty="0">
              <a:solidFill>
                <a:srgbClr val="215439"/>
              </a:solidFill>
              <a:effectLst/>
            </a:endParaRPr>
          </a:p>
        </p:txBody>
      </p:sp>
      <p:sp>
        <p:nvSpPr>
          <p:cNvPr id="2" name="Google Shape;975;p46">
            <a:extLst>
              <a:ext uri="{FF2B5EF4-FFF2-40B4-BE49-F238E27FC236}">
                <a16:creationId xmlns:a16="http://schemas.microsoft.com/office/drawing/2014/main" id="{3541D8DC-A73B-E5AB-4563-188CBE8EE831}"/>
              </a:ext>
            </a:extLst>
          </p:cNvPr>
          <p:cNvSpPr txBox="1">
            <a:spLocks/>
          </p:cNvSpPr>
          <p:nvPr/>
        </p:nvSpPr>
        <p:spPr>
          <a:xfrm>
            <a:off x="720000" y="-4169651"/>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Luckiest Guy"/>
              <a:buNone/>
              <a:defRPr sz="6000" b="0" i="0" u="none" strike="noStrike" cap="none">
                <a:solidFill>
                  <a:schemeClr val="accent4"/>
                </a:solidFill>
                <a:latin typeface="Luckiest Guy"/>
                <a:ea typeface="Luckiest Guy"/>
                <a:cs typeface="Luckiest Guy"/>
                <a:sym typeface="Luckiest Guy"/>
              </a:defRPr>
            </a:lvl1pPr>
            <a:lvl2pPr marR="0" lvl="1" algn="ctr" rtl="0">
              <a:lnSpc>
                <a:spcPct val="100000"/>
              </a:lnSpc>
              <a:spcBef>
                <a:spcPts val="0"/>
              </a:spcBef>
              <a:spcAft>
                <a:spcPts val="0"/>
              </a:spcAft>
              <a:buClr>
                <a:schemeClr val="lt1"/>
              </a:buClr>
              <a:buSzPts val="6000"/>
              <a:buFont typeface="Luckiest Guy"/>
              <a:buNone/>
              <a:defRPr sz="6000" b="0" i="0" u="none" strike="noStrike" cap="none">
                <a:solidFill>
                  <a:schemeClr val="lt1"/>
                </a:solidFill>
                <a:latin typeface="Luckiest Guy"/>
                <a:ea typeface="Luckiest Guy"/>
                <a:cs typeface="Luckiest Guy"/>
                <a:sym typeface="Luckiest Guy"/>
              </a:defRPr>
            </a:lvl2pPr>
            <a:lvl3pPr marR="0" lvl="2" algn="ctr" rtl="0">
              <a:lnSpc>
                <a:spcPct val="100000"/>
              </a:lnSpc>
              <a:spcBef>
                <a:spcPts val="0"/>
              </a:spcBef>
              <a:spcAft>
                <a:spcPts val="0"/>
              </a:spcAft>
              <a:buClr>
                <a:schemeClr val="lt1"/>
              </a:buClr>
              <a:buSzPts val="6000"/>
              <a:buFont typeface="Luckiest Guy"/>
              <a:buNone/>
              <a:defRPr sz="6000" b="0" i="0" u="none" strike="noStrike" cap="none">
                <a:solidFill>
                  <a:schemeClr val="lt1"/>
                </a:solidFill>
                <a:latin typeface="Luckiest Guy"/>
                <a:ea typeface="Luckiest Guy"/>
                <a:cs typeface="Luckiest Guy"/>
                <a:sym typeface="Luckiest Guy"/>
              </a:defRPr>
            </a:lvl3pPr>
            <a:lvl4pPr marR="0" lvl="3" algn="ctr" rtl="0">
              <a:lnSpc>
                <a:spcPct val="100000"/>
              </a:lnSpc>
              <a:spcBef>
                <a:spcPts val="0"/>
              </a:spcBef>
              <a:spcAft>
                <a:spcPts val="0"/>
              </a:spcAft>
              <a:buClr>
                <a:schemeClr val="lt1"/>
              </a:buClr>
              <a:buSzPts val="6000"/>
              <a:buFont typeface="Luckiest Guy"/>
              <a:buNone/>
              <a:defRPr sz="6000" b="0" i="0" u="none" strike="noStrike" cap="none">
                <a:solidFill>
                  <a:schemeClr val="lt1"/>
                </a:solidFill>
                <a:latin typeface="Luckiest Guy"/>
                <a:ea typeface="Luckiest Guy"/>
                <a:cs typeface="Luckiest Guy"/>
                <a:sym typeface="Luckiest Guy"/>
              </a:defRPr>
            </a:lvl4pPr>
            <a:lvl5pPr marR="0" lvl="4" algn="ctr" rtl="0">
              <a:lnSpc>
                <a:spcPct val="100000"/>
              </a:lnSpc>
              <a:spcBef>
                <a:spcPts val="0"/>
              </a:spcBef>
              <a:spcAft>
                <a:spcPts val="0"/>
              </a:spcAft>
              <a:buClr>
                <a:schemeClr val="lt1"/>
              </a:buClr>
              <a:buSzPts val="6000"/>
              <a:buFont typeface="Luckiest Guy"/>
              <a:buNone/>
              <a:defRPr sz="6000" b="0" i="0" u="none" strike="noStrike" cap="none">
                <a:solidFill>
                  <a:schemeClr val="lt1"/>
                </a:solidFill>
                <a:latin typeface="Luckiest Guy"/>
                <a:ea typeface="Luckiest Guy"/>
                <a:cs typeface="Luckiest Guy"/>
                <a:sym typeface="Luckiest Guy"/>
              </a:defRPr>
            </a:lvl5pPr>
            <a:lvl6pPr marR="0" lvl="5" algn="ctr" rtl="0">
              <a:lnSpc>
                <a:spcPct val="100000"/>
              </a:lnSpc>
              <a:spcBef>
                <a:spcPts val="0"/>
              </a:spcBef>
              <a:spcAft>
                <a:spcPts val="0"/>
              </a:spcAft>
              <a:buClr>
                <a:schemeClr val="lt1"/>
              </a:buClr>
              <a:buSzPts val="6000"/>
              <a:buFont typeface="Luckiest Guy"/>
              <a:buNone/>
              <a:defRPr sz="6000" b="0" i="0" u="none" strike="noStrike" cap="none">
                <a:solidFill>
                  <a:schemeClr val="lt1"/>
                </a:solidFill>
                <a:latin typeface="Luckiest Guy"/>
                <a:ea typeface="Luckiest Guy"/>
                <a:cs typeface="Luckiest Guy"/>
                <a:sym typeface="Luckiest Guy"/>
              </a:defRPr>
            </a:lvl6pPr>
            <a:lvl7pPr marR="0" lvl="6" algn="ctr" rtl="0">
              <a:lnSpc>
                <a:spcPct val="100000"/>
              </a:lnSpc>
              <a:spcBef>
                <a:spcPts val="0"/>
              </a:spcBef>
              <a:spcAft>
                <a:spcPts val="0"/>
              </a:spcAft>
              <a:buClr>
                <a:schemeClr val="lt1"/>
              </a:buClr>
              <a:buSzPts val="6000"/>
              <a:buFont typeface="Luckiest Guy"/>
              <a:buNone/>
              <a:defRPr sz="6000" b="0" i="0" u="none" strike="noStrike" cap="none">
                <a:solidFill>
                  <a:schemeClr val="lt1"/>
                </a:solidFill>
                <a:latin typeface="Luckiest Guy"/>
                <a:ea typeface="Luckiest Guy"/>
                <a:cs typeface="Luckiest Guy"/>
                <a:sym typeface="Luckiest Guy"/>
              </a:defRPr>
            </a:lvl7pPr>
            <a:lvl8pPr marR="0" lvl="7" algn="ctr" rtl="0">
              <a:lnSpc>
                <a:spcPct val="100000"/>
              </a:lnSpc>
              <a:spcBef>
                <a:spcPts val="0"/>
              </a:spcBef>
              <a:spcAft>
                <a:spcPts val="0"/>
              </a:spcAft>
              <a:buClr>
                <a:schemeClr val="lt1"/>
              </a:buClr>
              <a:buSzPts val="6000"/>
              <a:buFont typeface="Luckiest Guy"/>
              <a:buNone/>
              <a:defRPr sz="6000" b="0" i="0" u="none" strike="noStrike" cap="none">
                <a:solidFill>
                  <a:schemeClr val="lt1"/>
                </a:solidFill>
                <a:latin typeface="Luckiest Guy"/>
                <a:ea typeface="Luckiest Guy"/>
                <a:cs typeface="Luckiest Guy"/>
                <a:sym typeface="Luckiest Guy"/>
              </a:defRPr>
            </a:lvl8pPr>
            <a:lvl9pPr marR="0" lvl="8" algn="ctr" rtl="0">
              <a:lnSpc>
                <a:spcPct val="100000"/>
              </a:lnSpc>
              <a:spcBef>
                <a:spcPts val="0"/>
              </a:spcBef>
              <a:spcAft>
                <a:spcPts val="0"/>
              </a:spcAft>
              <a:buClr>
                <a:schemeClr val="lt1"/>
              </a:buClr>
              <a:buSzPts val="6000"/>
              <a:buFont typeface="Luckiest Guy"/>
              <a:buNone/>
              <a:defRPr sz="6000" b="0" i="0" u="none" strike="noStrike" cap="none">
                <a:solidFill>
                  <a:schemeClr val="lt1"/>
                </a:solidFill>
                <a:latin typeface="Luckiest Guy"/>
                <a:ea typeface="Luckiest Guy"/>
                <a:cs typeface="Luckiest Guy"/>
                <a:sym typeface="Luckiest Guy"/>
              </a:defRPr>
            </a:lvl9pPr>
          </a:lstStyle>
          <a:p>
            <a:pPr rtl="1"/>
            <a:r>
              <a:rPr lang="ar-TN" sz="3600" b="1">
                <a:solidFill>
                  <a:srgbClr val="215439"/>
                </a:solidFill>
                <a:latin typeface="Playfair Display" panose="00000500000000000000" pitchFamily="2" charset="0"/>
              </a:rPr>
              <a:t>ضغوطات الوسط الطبيعي</a:t>
            </a:r>
            <a:endParaRPr lang="ar-TN" sz="6600" dirty="0">
              <a:solidFill>
                <a:srgbClr val="215439"/>
              </a:solidFill>
            </a:endParaRPr>
          </a:p>
        </p:txBody>
      </p:sp>
      <p:sp>
        <p:nvSpPr>
          <p:cNvPr id="3" name="Google Shape;977;p46">
            <a:extLst>
              <a:ext uri="{FF2B5EF4-FFF2-40B4-BE49-F238E27FC236}">
                <a16:creationId xmlns:a16="http://schemas.microsoft.com/office/drawing/2014/main" id="{33872C7F-870F-2954-29CF-870444B90BDA}"/>
              </a:ext>
            </a:extLst>
          </p:cNvPr>
          <p:cNvSpPr txBox="1">
            <a:spLocks/>
          </p:cNvSpPr>
          <p:nvPr/>
        </p:nvSpPr>
        <p:spPr>
          <a:xfrm>
            <a:off x="280416" y="-3146002"/>
            <a:ext cx="8583168" cy="274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600"/>
              <a:buFont typeface="Luckiest Guy"/>
              <a:buNone/>
              <a:defRPr sz="6000" b="0" i="0" u="none" strike="noStrike" cap="none">
                <a:solidFill>
                  <a:schemeClr val="lt2"/>
                </a:solidFill>
                <a:latin typeface="Luckiest Guy"/>
                <a:ea typeface="Luckiest Guy"/>
                <a:cs typeface="Luckiest Guy"/>
                <a:sym typeface="Luckiest Guy"/>
              </a:defRPr>
            </a:lvl1pPr>
            <a:lvl2pPr marR="0" lvl="1" algn="ctr" rtl="0">
              <a:lnSpc>
                <a:spcPct val="100000"/>
              </a:lnSpc>
              <a:spcBef>
                <a:spcPts val="0"/>
              </a:spcBef>
              <a:spcAft>
                <a:spcPts val="0"/>
              </a:spcAft>
              <a:buClr>
                <a:schemeClr val="lt2"/>
              </a:buClr>
              <a:buSzPts val="3600"/>
              <a:buFont typeface="Luckiest Guy"/>
              <a:buNone/>
              <a:defRPr sz="3600" b="0" i="0" u="none" strike="noStrike" cap="none">
                <a:solidFill>
                  <a:schemeClr val="lt2"/>
                </a:solidFill>
                <a:latin typeface="Luckiest Guy"/>
                <a:ea typeface="Luckiest Guy"/>
                <a:cs typeface="Luckiest Guy"/>
                <a:sym typeface="Luckiest Guy"/>
              </a:defRPr>
            </a:lvl2pPr>
            <a:lvl3pPr marR="0" lvl="2" algn="ctr" rtl="0">
              <a:lnSpc>
                <a:spcPct val="100000"/>
              </a:lnSpc>
              <a:spcBef>
                <a:spcPts val="0"/>
              </a:spcBef>
              <a:spcAft>
                <a:spcPts val="0"/>
              </a:spcAft>
              <a:buClr>
                <a:schemeClr val="lt2"/>
              </a:buClr>
              <a:buSzPts val="3600"/>
              <a:buFont typeface="Luckiest Guy"/>
              <a:buNone/>
              <a:defRPr sz="3600" b="0" i="0" u="none" strike="noStrike" cap="none">
                <a:solidFill>
                  <a:schemeClr val="lt2"/>
                </a:solidFill>
                <a:latin typeface="Luckiest Guy"/>
                <a:ea typeface="Luckiest Guy"/>
                <a:cs typeface="Luckiest Guy"/>
                <a:sym typeface="Luckiest Guy"/>
              </a:defRPr>
            </a:lvl3pPr>
            <a:lvl4pPr marR="0" lvl="3" algn="ctr" rtl="0">
              <a:lnSpc>
                <a:spcPct val="100000"/>
              </a:lnSpc>
              <a:spcBef>
                <a:spcPts val="0"/>
              </a:spcBef>
              <a:spcAft>
                <a:spcPts val="0"/>
              </a:spcAft>
              <a:buClr>
                <a:schemeClr val="lt2"/>
              </a:buClr>
              <a:buSzPts val="3600"/>
              <a:buFont typeface="Luckiest Guy"/>
              <a:buNone/>
              <a:defRPr sz="3600" b="0" i="0" u="none" strike="noStrike" cap="none">
                <a:solidFill>
                  <a:schemeClr val="lt2"/>
                </a:solidFill>
                <a:latin typeface="Luckiest Guy"/>
                <a:ea typeface="Luckiest Guy"/>
                <a:cs typeface="Luckiest Guy"/>
                <a:sym typeface="Luckiest Guy"/>
              </a:defRPr>
            </a:lvl4pPr>
            <a:lvl5pPr marR="0" lvl="4" algn="ctr" rtl="0">
              <a:lnSpc>
                <a:spcPct val="100000"/>
              </a:lnSpc>
              <a:spcBef>
                <a:spcPts val="0"/>
              </a:spcBef>
              <a:spcAft>
                <a:spcPts val="0"/>
              </a:spcAft>
              <a:buClr>
                <a:schemeClr val="lt2"/>
              </a:buClr>
              <a:buSzPts val="3600"/>
              <a:buFont typeface="Luckiest Guy"/>
              <a:buNone/>
              <a:defRPr sz="3600" b="0" i="0" u="none" strike="noStrike" cap="none">
                <a:solidFill>
                  <a:schemeClr val="lt2"/>
                </a:solidFill>
                <a:latin typeface="Luckiest Guy"/>
                <a:ea typeface="Luckiest Guy"/>
                <a:cs typeface="Luckiest Guy"/>
                <a:sym typeface="Luckiest Guy"/>
              </a:defRPr>
            </a:lvl5pPr>
            <a:lvl6pPr marR="0" lvl="5" algn="ctr" rtl="0">
              <a:lnSpc>
                <a:spcPct val="100000"/>
              </a:lnSpc>
              <a:spcBef>
                <a:spcPts val="0"/>
              </a:spcBef>
              <a:spcAft>
                <a:spcPts val="0"/>
              </a:spcAft>
              <a:buClr>
                <a:schemeClr val="lt2"/>
              </a:buClr>
              <a:buSzPts val="3600"/>
              <a:buFont typeface="Luckiest Guy"/>
              <a:buNone/>
              <a:defRPr sz="3600" b="0" i="0" u="none" strike="noStrike" cap="none">
                <a:solidFill>
                  <a:schemeClr val="lt2"/>
                </a:solidFill>
                <a:latin typeface="Luckiest Guy"/>
                <a:ea typeface="Luckiest Guy"/>
                <a:cs typeface="Luckiest Guy"/>
                <a:sym typeface="Luckiest Guy"/>
              </a:defRPr>
            </a:lvl6pPr>
            <a:lvl7pPr marR="0" lvl="6" algn="ctr" rtl="0">
              <a:lnSpc>
                <a:spcPct val="100000"/>
              </a:lnSpc>
              <a:spcBef>
                <a:spcPts val="0"/>
              </a:spcBef>
              <a:spcAft>
                <a:spcPts val="0"/>
              </a:spcAft>
              <a:buClr>
                <a:schemeClr val="lt2"/>
              </a:buClr>
              <a:buSzPts val="3600"/>
              <a:buFont typeface="Luckiest Guy"/>
              <a:buNone/>
              <a:defRPr sz="3600" b="0" i="0" u="none" strike="noStrike" cap="none">
                <a:solidFill>
                  <a:schemeClr val="lt2"/>
                </a:solidFill>
                <a:latin typeface="Luckiest Guy"/>
                <a:ea typeface="Luckiest Guy"/>
                <a:cs typeface="Luckiest Guy"/>
                <a:sym typeface="Luckiest Guy"/>
              </a:defRPr>
            </a:lvl7pPr>
            <a:lvl8pPr marR="0" lvl="7" algn="ctr" rtl="0">
              <a:lnSpc>
                <a:spcPct val="100000"/>
              </a:lnSpc>
              <a:spcBef>
                <a:spcPts val="0"/>
              </a:spcBef>
              <a:spcAft>
                <a:spcPts val="0"/>
              </a:spcAft>
              <a:buClr>
                <a:schemeClr val="lt2"/>
              </a:buClr>
              <a:buSzPts val="3600"/>
              <a:buFont typeface="Luckiest Guy"/>
              <a:buNone/>
              <a:defRPr sz="3600" b="0" i="0" u="none" strike="noStrike" cap="none">
                <a:solidFill>
                  <a:schemeClr val="lt2"/>
                </a:solidFill>
                <a:latin typeface="Luckiest Guy"/>
                <a:ea typeface="Luckiest Guy"/>
                <a:cs typeface="Luckiest Guy"/>
                <a:sym typeface="Luckiest Guy"/>
              </a:defRPr>
            </a:lvl8pPr>
            <a:lvl9pPr marR="0" lvl="8" algn="ctr" rtl="0">
              <a:lnSpc>
                <a:spcPct val="100000"/>
              </a:lnSpc>
              <a:spcBef>
                <a:spcPts val="0"/>
              </a:spcBef>
              <a:spcAft>
                <a:spcPts val="0"/>
              </a:spcAft>
              <a:buClr>
                <a:schemeClr val="lt2"/>
              </a:buClr>
              <a:buSzPts val="3600"/>
              <a:buFont typeface="Luckiest Guy"/>
              <a:buNone/>
              <a:defRPr sz="3600" b="0" i="0" u="none" strike="noStrike" cap="none">
                <a:solidFill>
                  <a:schemeClr val="lt2"/>
                </a:solidFill>
                <a:latin typeface="Luckiest Guy"/>
                <a:ea typeface="Luckiest Guy"/>
                <a:cs typeface="Luckiest Guy"/>
                <a:sym typeface="Luckiest Guy"/>
              </a:defRPr>
            </a:lvl9pPr>
          </a:lstStyle>
          <a:p>
            <a:pPr marL="139700" marR="355600" rtl="1" fontAlgn="base">
              <a:spcBef>
                <a:spcPts val="1000"/>
              </a:spcBef>
              <a:spcAft>
                <a:spcPts val="1000"/>
              </a:spcAft>
            </a:pPr>
            <a:r>
              <a:rPr lang="ar-TN" sz="2400" dirty="0">
                <a:solidFill>
                  <a:srgbClr val="0D162C"/>
                </a:solidFill>
                <a:latin typeface="Times New Roman" panose="02020603050405020304" pitchFamily="18" charset="0"/>
                <a:cs typeface="+mn-cs"/>
              </a:rPr>
              <a:t>- ندرة التساقطات وعدم انتظامها وتفاوتها في المجال.</a:t>
            </a:r>
            <a:endParaRPr lang="ar-TN" sz="2400" dirty="0">
              <a:solidFill>
                <a:srgbClr val="0097A7"/>
              </a:solidFill>
              <a:latin typeface="Times New Roman" panose="02020603050405020304" pitchFamily="18" charset="0"/>
              <a:cs typeface="+mn-cs"/>
            </a:endParaRPr>
          </a:p>
          <a:p>
            <a:pPr marL="139700" marR="355600" rtl="1" fontAlgn="base">
              <a:spcBef>
                <a:spcPts val="1000"/>
              </a:spcBef>
              <a:spcAft>
                <a:spcPts val="1000"/>
              </a:spcAft>
            </a:pPr>
            <a:r>
              <a:rPr lang="ar-TN" sz="2400" dirty="0">
                <a:solidFill>
                  <a:srgbClr val="0D162C"/>
                </a:solidFill>
                <a:latin typeface="Times New Roman" panose="02020603050405020304" pitchFamily="18" charset="0"/>
                <a:cs typeface="+mn-cs"/>
              </a:rPr>
              <a:t>- قلّة المناطق الممطرة والتي تتركّز في شمال المغرب العربي.</a:t>
            </a:r>
            <a:endParaRPr lang="ar-TN" sz="2400" dirty="0">
              <a:solidFill>
                <a:srgbClr val="0097A7"/>
              </a:solidFill>
              <a:latin typeface="Times New Roman" panose="02020603050405020304" pitchFamily="18" charset="0"/>
              <a:cs typeface="+mn-cs"/>
            </a:endParaRPr>
          </a:p>
          <a:p>
            <a:pPr marL="139700" marR="355600" rtl="1" fontAlgn="base">
              <a:spcBef>
                <a:spcPts val="1000"/>
              </a:spcBef>
              <a:spcAft>
                <a:spcPts val="1000"/>
              </a:spcAft>
            </a:pPr>
            <a:r>
              <a:rPr lang="ar-TN" sz="2400" dirty="0">
                <a:solidFill>
                  <a:srgbClr val="0D162C"/>
                </a:solidFill>
                <a:latin typeface="Times New Roman" panose="02020603050405020304" pitchFamily="18" charset="0"/>
                <a:cs typeface="+mn-cs"/>
              </a:rPr>
              <a:t>- ندرة الأراضي الخصبة والتي تتمثّل في بعض السهول </a:t>
            </a:r>
            <a:r>
              <a:rPr lang="ar-TN" sz="2400" dirty="0" err="1">
                <a:solidFill>
                  <a:srgbClr val="0D162C"/>
                </a:solidFill>
                <a:latin typeface="Times New Roman" panose="02020603050405020304" pitchFamily="18" charset="0"/>
                <a:cs typeface="+mn-cs"/>
              </a:rPr>
              <a:t>البيجبليّة</a:t>
            </a:r>
            <a:r>
              <a:rPr lang="ar-TN" sz="2400" dirty="0">
                <a:solidFill>
                  <a:srgbClr val="0D162C"/>
                </a:solidFill>
                <a:latin typeface="Times New Roman" panose="02020603050405020304" pitchFamily="18" charset="0"/>
                <a:cs typeface="+mn-cs"/>
              </a:rPr>
              <a:t> (</a:t>
            </a:r>
            <a:r>
              <a:rPr lang="ar-TN" sz="2400" dirty="0" err="1">
                <a:solidFill>
                  <a:srgbClr val="0D162C"/>
                </a:solidFill>
                <a:latin typeface="Times New Roman" panose="02020603050405020304" pitchFamily="18" charset="0"/>
                <a:cs typeface="+mn-cs"/>
              </a:rPr>
              <a:t>المتيدجة</a:t>
            </a:r>
            <a:r>
              <a:rPr lang="ar-TN" sz="2400" dirty="0">
                <a:solidFill>
                  <a:srgbClr val="0D162C"/>
                </a:solidFill>
                <a:latin typeface="Times New Roman" panose="02020603050405020304" pitchFamily="18" charset="0"/>
                <a:cs typeface="+mn-cs"/>
              </a:rPr>
              <a:t> بالجزائر) والسهول الساحليّة (السهول الأطلسيّة بالمغرب الأقصى) والسهول المحاذية (</a:t>
            </a:r>
            <a:r>
              <a:rPr lang="ar-TN" sz="2400" dirty="0" err="1">
                <a:solidFill>
                  <a:srgbClr val="0D162C"/>
                </a:solidFill>
                <a:latin typeface="Times New Roman" panose="02020603050405020304" pitchFamily="18" charset="0"/>
                <a:cs typeface="+mn-cs"/>
              </a:rPr>
              <a:t>الفيضيّة</a:t>
            </a:r>
            <a:r>
              <a:rPr lang="ar-TN" sz="2400" dirty="0">
                <a:solidFill>
                  <a:srgbClr val="0D162C"/>
                </a:solidFill>
                <a:latin typeface="Times New Roman" panose="02020603050405020304" pitchFamily="18" charset="0"/>
                <a:cs typeface="+mn-cs"/>
              </a:rPr>
              <a:t>) للأودية والأنهار (مجردة بتونس ونهر السينغال بموريتانيا...).</a:t>
            </a:r>
            <a:br>
              <a:rPr lang="ar-TN" sz="2400" dirty="0">
                <a:solidFill>
                  <a:srgbClr val="0097A7"/>
                </a:solidFill>
                <a:latin typeface="Times New Roman" panose="02020603050405020304" pitchFamily="18" charset="0"/>
                <a:cs typeface="+mn-cs"/>
              </a:rPr>
            </a:br>
            <a:endParaRPr lang="ar-TN" sz="2400" dirty="0">
              <a:solidFill>
                <a:srgbClr val="0097A7"/>
              </a:solidFill>
              <a:latin typeface="Times New Roman" panose="02020603050405020304" pitchFamily="18" charset="0"/>
              <a:cs typeface="+mn-cs"/>
            </a:endParaRPr>
          </a:p>
        </p:txBody>
      </p:sp>
    </p:spTree>
    <p:extLst>
      <p:ext uri="{BB962C8B-B14F-4D97-AF65-F5344CB8AC3E}">
        <p14:creationId xmlns:p14="http://schemas.microsoft.com/office/powerpoint/2010/main" val="35012256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grpSp>
        <p:nvGrpSpPr>
          <p:cNvPr id="844" name="Google Shape;844;p40"/>
          <p:cNvGrpSpPr/>
          <p:nvPr/>
        </p:nvGrpSpPr>
        <p:grpSpPr>
          <a:xfrm flipH="1">
            <a:off x="5274530" y="186654"/>
            <a:ext cx="4027170" cy="1202085"/>
            <a:chOff x="1014800" y="301825"/>
            <a:chExt cx="3542861" cy="1057521"/>
          </a:xfrm>
        </p:grpSpPr>
        <p:sp>
          <p:nvSpPr>
            <p:cNvPr id="845" name="Google Shape;845;p40"/>
            <p:cNvSpPr/>
            <p:nvPr/>
          </p:nvSpPr>
          <p:spPr>
            <a:xfrm>
              <a:off x="1015013" y="656177"/>
              <a:ext cx="3542648" cy="703170"/>
            </a:xfrm>
            <a:custGeom>
              <a:avLst/>
              <a:gdLst/>
              <a:ahLst/>
              <a:cxnLst/>
              <a:rect l="l" t="t" r="r" b="b"/>
              <a:pathLst>
                <a:path w="16656" h="3306" extrusionOk="0">
                  <a:moveTo>
                    <a:pt x="16321" y="494"/>
                  </a:moveTo>
                  <a:cubicBezTo>
                    <a:pt x="16295" y="494"/>
                    <a:pt x="16268" y="495"/>
                    <a:pt x="16239" y="496"/>
                  </a:cubicBezTo>
                  <a:cubicBezTo>
                    <a:pt x="15961" y="514"/>
                    <a:pt x="15823" y="585"/>
                    <a:pt x="15823" y="706"/>
                  </a:cubicBezTo>
                  <a:cubicBezTo>
                    <a:pt x="15823" y="763"/>
                    <a:pt x="15838" y="807"/>
                    <a:pt x="15872" y="836"/>
                  </a:cubicBezTo>
                  <a:cubicBezTo>
                    <a:pt x="15937" y="888"/>
                    <a:pt x="16059" y="912"/>
                    <a:pt x="16235" y="912"/>
                  </a:cubicBezTo>
                  <a:cubicBezTo>
                    <a:pt x="16370" y="911"/>
                    <a:pt x="16480" y="883"/>
                    <a:pt x="16561" y="826"/>
                  </a:cubicBezTo>
                  <a:cubicBezTo>
                    <a:pt x="16624" y="778"/>
                    <a:pt x="16655" y="728"/>
                    <a:pt x="16655" y="674"/>
                  </a:cubicBezTo>
                  <a:cubicBezTo>
                    <a:pt x="16655" y="554"/>
                    <a:pt x="16543" y="494"/>
                    <a:pt x="16321" y="494"/>
                  </a:cubicBezTo>
                  <a:close/>
                  <a:moveTo>
                    <a:pt x="14896" y="544"/>
                  </a:moveTo>
                  <a:cubicBezTo>
                    <a:pt x="14766" y="544"/>
                    <a:pt x="14656" y="572"/>
                    <a:pt x="14570" y="629"/>
                  </a:cubicBezTo>
                  <a:cubicBezTo>
                    <a:pt x="14489" y="681"/>
                    <a:pt x="14450" y="750"/>
                    <a:pt x="14450" y="835"/>
                  </a:cubicBezTo>
                  <a:cubicBezTo>
                    <a:pt x="14450" y="883"/>
                    <a:pt x="14458" y="917"/>
                    <a:pt x="14477" y="934"/>
                  </a:cubicBezTo>
                  <a:cubicBezTo>
                    <a:pt x="14519" y="987"/>
                    <a:pt x="14604" y="1015"/>
                    <a:pt x="14732" y="1015"/>
                  </a:cubicBezTo>
                  <a:cubicBezTo>
                    <a:pt x="15083" y="1013"/>
                    <a:pt x="15258" y="932"/>
                    <a:pt x="15258" y="769"/>
                  </a:cubicBezTo>
                  <a:cubicBezTo>
                    <a:pt x="15258" y="716"/>
                    <a:pt x="15240" y="673"/>
                    <a:pt x="15205" y="634"/>
                  </a:cubicBezTo>
                  <a:cubicBezTo>
                    <a:pt x="15141" y="574"/>
                    <a:pt x="15040" y="544"/>
                    <a:pt x="14896" y="544"/>
                  </a:cubicBezTo>
                  <a:close/>
                  <a:moveTo>
                    <a:pt x="185" y="1129"/>
                  </a:moveTo>
                  <a:cubicBezTo>
                    <a:pt x="180" y="1129"/>
                    <a:pt x="175" y="1130"/>
                    <a:pt x="170" y="1130"/>
                  </a:cubicBezTo>
                  <a:cubicBezTo>
                    <a:pt x="57" y="1138"/>
                    <a:pt x="1" y="1199"/>
                    <a:pt x="1" y="1309"/>
                  </a:cubicBezTo>
                  <a:cubicBezTo>
                    <a:pt x="1" y="1426"/>
                    <a:pt x="56" y="1484"/>
                    <a:pt x="167" y="1484"/>
                  </a:cubicBezTo>
                  <a:cubicBezTo>
                    <a:pt x="225" y="1484"/>
                    <a:pt x="272" y="1463"/>
                    <a:pt x="304" y="1420"/>
                  </a:cubicBezTo>
                  <a:cubicBezTo>
                    <a:pt x="330" y="1385"/>
                    <a:pt x="340" y="1347"/>
                    <a:pt x="340" y="1305"/>
                  </a:cubicBezTo>
                  <a:cubicBezTo>
                    <a:pt x="340" y="1187"/>
                    <a:pt x="288" y="1129"/>
                    <a:pt x="185" y="1129"/>
                  </a:cubicBezTo>
                  <a:close/>
                  <a:moveTo>
                    <a:pt x="1834" y="931"/>
                  </a:moveTo>
                  <a:cubicBezTo>
                    <a:pt x="1816" y="931"/>
                    <a:pt x="1796" y="931"/>
                    <a:pt x="1776" y="932"/>
                  </a:cubicBezTo>
                  <a:cubicBezTo>
                    <a:pt x="1478" y="946"/>
                    <a:pt x="1327" y="1073"/>
                    <a:pt x="1327" y="1313"/>
                  </a:cubicBezTo>
                  <a:cubicBezTo>
                    <a:pt x="1327" y="1319"/>
                    <a:pt x="1334" y="1363"/>
                    <a:pt x="1351" y="1443"/>
                  </a:cubicBezTo>
                  <a:cubicBezTo>
                    <a:pt x="1402" y="1518"/>
                    <a:pt x="1509" y="1555"/>
                    <a:pt x="1673" y="1555"/>
                  </a:cubicBezTo>
                  <a:cubicBezTo>
                    <a:pt x="1676" y="1555"/>
                    <a:pt x="1679" y="1555"/>
                    <a:pt x="1682" y="1555"/>
                  </a:cubicBezTo>
                  <a:cubicBezTo>
                    <a:pt x="1864" y="1555"/>
                    <a:pt x="2005" y="1509"/>
                    <a:pt x="2108" y="1420"/>
                  </a:cubicBezTo>
                  <a:cubicBezTo>
                    <a:pt x="2185" y="1347"/>
                    <a:pt x="2223" y="1274"/>
                    <a:pt x="2223" y="1206"/>
                  </a:cubicBezTo>
                  <a:cubicBezTo>
                    <a:pt x="2223" y="1022"/>
                    <a:pt x="2093" y="931"/>
                    <a:pt x="1834" y="931"/>
                  </a:cubicBezTo>
                  <a:close/>
                  <a:moveTo>
                    <a:pt x="10331" y="1"/>
                  </a:moveTo>
                  <a:cubicBezTo>
                    <a:pt x="10140" y="1"/>
                    <a:pt x="9959" y="93"/>
                    <a:pt x="9790" y="277"/>
                  </a:cubicBezTo>
                  <a:cubicBezTo>
                    <a:pt x="9667" y="406"/>
                    <a:pt x="9594" y="524"/>
                    <a:pt x="9571" y="630"/>
                  </a:cubicBezTo>
                  <a:cubicBezTo>
                    <a:pt x="9677" y="787"/>
                    <a:pt x="9731" y="928"/>
                    <a:pt x="9737" y="1055"/>
                  </a:cubicBezTo>
                  <a:cubicBezTo>
                    <a:pt x="9738" y="1086"/>
                    <a:pt x="9737" y="1116"/>
                    <a:pt x="9731" y="1145"/>
                  </a:cubicBezTo>
                  <a:cubicBezTo>
                    <a:pt x="9681" y="1046"/>
                    <a:pt x="9607" y="942"/>
                    <a:pt x="9504" y="832"/>
                  </a:cubicBezTo>
                  <a:cubicBezTo>
                    <a:pt x="9284" y="595"/>
                    <a:pt x="9028" y="479"/>
                    <a:pt x="8739" y="479"/>
                  </a:cubicBezTo>
                  <a:cubicBezTo>
                    <a:pt x="8586" y="479"/>
                    <a:pt x="8465" y="495"/>
                    <a:pt x="8375" y="529"/>
                  </a:cubicBezTo>
                  <a:cubicBezTo>
                    <a:pt x="8313" y="551"/>
                    <a:pt x="8249" y="588"/>
                    <a:pt x="8183" y="636"/>
                  </a:cubicBezTo>
                  <a:cubicBezTo>
                    <a:pt x="8142" y="557"/>
                    <a:pt x="8087" y="482"/>
                    <a:pt x="8022" y="411"/>
                  </a:cubicBezTo>
                  <a:cubicBezTo>
                    <a:pt x="7872" y="248"/>
                    <a:pt x="7707" y="165"/>
                    <a:pt x="7529" y="165"/>
                  </a:cubicBezTo>
                  <a:cubicBezTo>
                    <a:pt x="7347" y="165"/>
                    <a:pt x="7194" y="225"/>
                    <a:pt x="7064" y="345"/>
                  </a:cubicBezTo>
                  <a:cubicBezTo>
                    <a:pt x="7017" y="389"/>
                    <a:pt x="6976" y="437"/>
                    <a:pt x="6942" y="488"/>
                  </a:cubicBezTo>
                  <a:cubicBezTo>
                    <a:pt x="6937" y="483"/>
                    <a:pt x="6930" y="479"/>
                    <a:pt x="6924" y="474"/>
                  </a:cubicBezTo>
                  <a:cubicBezTo>
                    <a:pt x="6782" y="356"/>
                    <a:pt x="6571" y="296"/>
                    <a:pt x="6290" y="296"/>
                  </a:cubicBezTo>
                  <a:cubicBezTo>
                    <a:pt x="6284" y="296"/>
                    <a:pt x="6277" y="296"/>
                    <a:pt x="6271" y="296"/>
                  </a:cubicBezTo>
                  <a:cubicBezTo>
                    <a:pt x="6046" y="296"/>
                    <a:pt x="5854" y="338"/>
                    <a:pt x="5694" y="426"/>
                  </a:cubicBezTo>
                  <a:cubicBezTo>
                    <a:pt x="5514" y="523"/>
                    <a:pt x="5377" y="671"/>
                    <a:pt x="5291" y="869"/>
                  </a:cubicBezTo>
                  <a:cubicBezTo>
                    <a:pt x="5226" y="787"/>
                    <a:pt x="5170" y="722"/>
                    <a:pt x="5122" y="671"/>
                  </a:cubicBezTo>
                  <a:cubicBezTo>
                    <a:pt x="4924" y="465"/>
                    <a:pt x="4752" y="362"/>
                    <a:pt x="4603" y="362"/>
                  </a:cubicBezTo>
                  <a:cubicBezTo>
                    <a:pt x="4453" y="362"/>
                    <a:pt x="4319" y="424"/>
                    <a:pt x="4201" y="546"/>
                  </a:cubicBezTo>
                  <a:cubicBezTo>
                    <a:pt x="4100" y="649"/>
                    <a:pt x="4041" y="763"/>
                    <a:pt x="4023" y="886"/>
                  </a:cubicBezTo>
                  <a:lnTo>
                    <a:pt x="3971" y="833"/>
                  </a:lnTo>
                  <a:cubicBezTo>
                    <a:pt x="3783" y="651"/>
                    <a:pt x="3605" y="560"/>
                    <a:pt x="3436" y="560"/>
                  </a:cubicBezTo>
                  <a:cubicBezTo>
                    <a:pt x="3434" y="560"/>
                    <a:pt x="3431" y="560"/>
                    <a:pt x="3429" y="560"/>
                  </a:cubicBezTo>
                  <a:cubicBezTo>
                    <a:pt x="3367" y="615"/>
                    <a:pt x="3320" y="699"/>
                    <a:pt x="3286" y="815"/>
                  </a:cubicBezTo>
                  <a:cubicBezTo>
                    <a:pt x="3175" y="790"/>
                    <a:pt x="3076" y="776"/>
                    <a:pt x="2986" y="776"/>
                  </a:cubicBezTo>
                  <a:cubicBezTo>
                    <a:pt x="2640" y="776"/>
                    <a:pt x="2468" y="911"/>
                    <a:pt x="2468" y="1182"/>
                  </a:cubicBezTo>
                  <a:cubicBezTo>
                    <a:pt x="2468" y="1272"/>
                    <a:pt x="2490" y="1348"/>
                    <a:pt x="2534" y="1411"/>
                  </a:cubicBezTo>
                  <a:cubicBezTo>
                    <a:pt x="2597" y="1505"/>
                    <a:pt x="2700" y="1553"/>
                    <a:pt x="2843" y="1553"/>
                  </a:cubicBezTo>
                  <a:cubicBezTo>
                    <a:pt x="2849" y="1553"/>
                    <a:pt x="2911" y="1542"/>
                    <a:pt x="3026" y="1521"/>
                  </a:cubicBezTo>
                  <a:cubicBezTo>
                    <a:pt x="3041" y="1772"/>
                    <a:pt x="3141" y="1897"/>
                    <a:pt x="3327" y="1897"/>
                  </a:cubicBezTo>
                  <a:cubicBezTo>
                    <a:pt x="3422" y="1897"/>
                    <a:pt x="3491" y="1848"/>
                    <a:pt x="3533" y="1749"/>
                  </a:cubicBezTo>
                  <a:lnTo>
                    <a:pt x="3550" y="1749"/>
                  </a:lnTo>
                  <a:cubicBezTo>
                    <a:pt x="3506" y="1831"/>
                    <a:pt x="3540" y="1944"/>
                    <a:pt x="3653" y="2084"/>
                  </a:cubicBezTo>
                  <a:cubicBezTo>
                    <a:pt x="3781" y="2253"/>
                    <a:pt x="3958" y="2339"/>
                    <a:pt x="4181" y="2339"/>
                  </a:cubicBezTo>
                  <a:cubicBezTo>
                    <a:pt x="4323" y="2339"/>
                    <a:pt x="4464" y="2250"/>
                    <a:pt x="4601" y="2071"/>
                  </a:cubicBezTo>
                  <a:cubicBezTo>
                    <a:pt x="4620" y="2050"/>
                    <a:pt x="4635" y="2029"/>
                    <a:pt x="4651" y="2007"/>
                  </a:cubicBezTo>
                  <a:cubicBezTo>
                    <a:pt x="4703" y="2068"/>
                    <a:pt x="4759" y="2116"/>
                    <a:pt x="4820" y="2151"/>
                  </a:cubicBezTo>
                  <a:cubicBezTo>
                    <a:pt x="4929" y="2223"/>
                    <a:pt x="5046" y="2259"/>
                    <a:pt x="5173" y="2259"/>
                  </a:cubicBezTo>
                  <a:cubicBezTo>
                    <a:pt x="5263" y="2259"/>
                    <a:pt x="5346" y="2212"/>
                    <a:pt x="5424" y="2119"/>
                  </a:cubicBezTo>
                  <a:cubicBezTo>
                    <a:pt x="5448" y="2092"/>
                    <a:pt x="5475" y="2063"/>
                    <a:pt x="5504" y="2029"/>
                  </a:cubicBezTo>
                  <a:cubicBezTo>
                    <a:pt x="5579" y="2181"/>
                    <a:pt x="5667" y="2293"/>
                    <a:pt x="5770" y="2360"/>
                  </a:cubicBezTo>
                  <a:cubicBezTo>
                    <a:pt x="5919" y="2462"/>
                    <a:pt x="6159" y="2513"/>
                    <a:pt x="6491" y="2513"/>
                  </a:cubicBezTo>
                  <a:cubicBezTo>
                    <a:pt x="6767" y="2513"/>
                    <a:pt x="6968" y="2410"/>
                    <a:pt x="7088" y="2208"/>
                  </a:cubicBezTo>
                  <a:cubicBezTo>
                    <a:pt x="7130" y="2139"/>
                    <a:pt x="7160" y="2063"/>
                    <a:pt x="7181" y="1979"/>
                  </a:cubicBezTo>
                  <a:cubicBezTo>
                    <a:pt x="7078" y="1858"/>
                    <a:pt x="7026" y="1683"/>
                    <a:pt x="7020" y="1456"/>
                  </a:cubicBezTo>
                  <a:lnTo>
                    <a:pt x="7020" y="1456"/>
                  </a:lnTo>
                  <a:cubicBezTo>
                    <a:pt x="7026" y="1683"/>
                    <a:pt x="7081" y="1857"/>
                    <a:pt x="7181" y="1979"/>
                  </a:cubicBezTo>
                  <a:cubicBezTo>
                    <a:pt x="7294" y="2119"/>
                    <a:pt x="7472" y="2190"/>
                    <a:pt x="7713" y="2190"/>
                  </a:cubicBezTo>
                  <a:cubicBezTo>
                    <a:pt x="7857" y="2190"/>
                    <a:pt x="7994" y="2142"/>
                    <a:pt x="8125" y="2047"/>
                  </a:cubicBezTo>
                  <a:cubicBezTo>
                    <a:pt x="8235" y="1964"/>
                    <a:pt x="8310" y="1869"/>
                    <a:pt x="8348" y="1765"/>
                  </a:cubicBezTo>
                  <a:cubicBezTo>
                    <a:pt x="8310" y="1722"/>
                    <a:pt x="8284" y="1671"/>
                    <a:pt x="8269" y="1611"/>
                  </a:cubicBezTo>
                  <a:lnTo>
                    <a:pt x="8269" y="1611"/>
                  </a:lnTo>
                  <a:cubicBezTo>
                    <a:pt x="8284" y="1672"/>
                    <a:pt x="8313" y="1722"/>
                    <a:pt x="8348" y="1765"/>
                  </a:cubicBezTo>
                  <a:cubicBezTo>
                    <a:pt x="8379" y="1799"/>
                    <a:pt x="8411" y="1824"/>
                    <a:pt x="8451" y="1845"/>
                  </a:cubicBezTo>
                  <a:cubicBezTo>
                    <a:pt x="8529" y="1879"/>
                    <a:pt x="8644" y="1895"/>
                    <a:pt x="8799" y="1895"/>
                  </a:cubicBezTo>
                  <a:cubicBezTo>
                    <a:pt x="8903" y="1895"/>
                    <a:pt x="9000" y="1862"/>
                    <a:pt x="9092" y="1796"/>
                  </a:cubicBezTo>
                  <a:cubicBezTo>
                    <a:pt x="9096" y="1796"/>
                    <a:pt x="9100" y="1794"/>
                    <a:pt x="9100" y="1792"/>
                  </a:cubicBezTo>
                  <a:cubicBezTo>
                    <a:pt x="9226" y="2113"/>
                    <a:pt x="9470" y="2274"/>
                    <a:pt x="9834" y="2274"/>
                  </a:cubicBezTo>
                  <a:cubicBezTo>
                    <a:pt x="10084" y="2274"/>
                    <a:pt x="10293" y="2163"/>
                    <a:pt x="10456" y="1943"/>
                  </a:cubicBezTo>
                  <a:cubicBezTo>
                    <a:pt x="10521" y="1852"/>
                    <a:pt x="10569" y="1770"/>
                    <a:pt x="10599" y="1693"/>
                  </a:cubicBezTo>
                  <a:cubicBezTo>
                    <a:pt x="10630" y="1618"/>
                    <a:pt x="10644" y="1545"/>
                    <a:pt x="10644" y="1475"/>
                  </a:cubicBezTo>
                  <a:lnTo>
                    <a:pt x="10644" y="1475"/>
                  </a:lnTo>
                  <a:cubicBezTo>
                    <a:pt x="10644" y="1546"/>
                    <a:pt x="10630" y="1618"/>
                    <a:pt x="10599" y="1693"/>
                  </a:cubicBezTo>
                  <a:cubicBezTo>
                    <a:pt x="10695" y="1821"/>
                    <a:pt x="10788" y="1912"/>
                    <a:pt x="10877" y="1961"/>
                  </a:cubicBezTo>
                  <a:cubicBezTo>
                    <a:pt x="10950" y="1999"/>
                    <a:pt x="11070" y="2019"/>
                    <a:pt x="11234" y="2019"/>
                  </a:cubicBezTo>
                  <a:cubicBezTo>
                    <a:pt x="11519" y="2019"/>
                    <a:pt x="11685" y="1899"/>
                    <a:pt x="11740" y="1660"/>
                  </a:cubicBezTo>
                  <a:cubicBezTo>
                    <a:pt x="11735" y="1463"/>
                    <a:pt x="11732" y="1343"/>
                    <a:pt x="11732" y="1298"/>
                  </a:cubicBezTo>
                  <a:lnTo>
                    <a:pt x="11732" y="1298"/>
                  </a:lnTo>
                  <a:cubicBezTo>
                    <a:pt x="11740" y="1370"/>
                    <a:pt x="11784" y="1440"/>
                    <a:pt x="11866" y="1512"/>
                  </a:cubicBezTo>
                  <a:cubicBezTo>
                    <a:pt x="11968" y="1602"/>
                    <a:pt x="12085" y="1646"/>
                    <a:pt x="12219" y="1646"/>
                  </a:cubicBezTo>
                  <a:cubicBezTo>
                    <a:pt x="12353" y="1646"/>
                    <a:pt x="12447" y="1574"/>
                    <a:pt x="12504" y="1432"/>
                  </a:cubicBezTo>
                  <a:cubicBezTo>
                    <a:pt x="12522" y="1375"/>
                    <a:pt x="12535" y="1323"/>
                    <a:pt x="12539" y="1279"/>
                  </a:cubicBezTo>
                  <a:cubicBezTo>
                    <a:pt x="12638" y="1384"/>
                    <a:pt x="12754" y="1436"/>
                    <a:pt x="12883" y="1436"/>
                  </a:cubicBezTo>
                  <a:cubicBezTo>
                    <a:pt x="13033" y="1436"/>
                    <a:pt x="13144" y="1361"/>
                    <a:pt x="13219" y="1209"/>
                  </a:cubicBezTo>
                  <a:cubicBezTo>
                    <a:pt x="13255" y="1150"/>
                    <a:pt x="13280" y="1089"/>
                    <a:pt x="13294" y="1031"/>
                  </a:cubicBezTo>
                  <a:cubicBezTo>
                    <a:pt x="13347" y="1039"/>
                    <a:pt x="13401" y="1043"/>
                    <a:pt x="13457" y="1043"/>
                  </a:cubicBezTo>
                  <a:cubicBezTo>
                    <a:pt x="13547" y="1043"/>
                    <a:pt x="13640" y="1033"/>
                    <a:pt x="13737" y="1013"/>
                  </a:cubicBezTo>
                  <a:cubicBezTo>
                    <a:pt x="13890" y="980"/>
                    <a:pt x="13964" y="921"/>
                    <a:pt x="13964" y="839"/>
                  </a:cubicBezTo>
                  <a:cubicBezTo>
                    <a:pt x="13964" y="783"/>
                    <a:pt x="13921" y="719"/>
                    <a:pt x="13835" y="646"/>
                  </a:cubicBezTo>
                  <a:cubicBezTo>
                    <a:pt x="13770" y="592"/>
                    <a:pt x="13693" y="551"/>
                    <a:pt x="13607" y="526"/>
                  </a:cubicBezTo>
                  <a:cubicBezTo>
                    <a:pt x="13466" y="568"/>
                    <a:pt x="13298" y="637"/>
                    <a:pt x="13106" y="736"/>
                  </a:cubicBezTo>
                  <a:cubicBezTo>
                    <a:pt x="12799" y="912"/>
                    <a:pt x="12601" y="1015"/>
                    <a:pt x="12515" y="1045"/>
                  </a:cubicBezTo>
                  <a:cubicBezTo>
                    <a:pt x="12467" y="872"/>
                    <a:pt x="12426" y="752"/>
                    <a:pt x="12395" y="687"/>
                  </a:cubicBezTo>
                  <a:cubicBezTo>
                    <a:pt x="12344" y="574"/>
                    <a:pt x="12247" y="517"/>
                    <a:pt x="12104" y="517"/>
                  </a:cubicBezTo>
                  <a:cubicBezTo>
                    <a:pt x="12041" y="517"/>
                    <a:pt x="11980" y="560"/>
                    <a:pt x="11921" y="643"/>
                  </a:cubicBezTo>
                  <a:cubicBezTo>
                    <a:pt x="11829" y="773"/>
                    <a:pt x="11774" y="848"/>
                    <a:pt x="11760" y="862"/>
                  </a:cubicBezTo>
                  <a:cubicBezTo>
                    <a:pt x="11760" y="770"/>
                    <a:pt x="11733" y="671"/>
                    <a:pt x="11678" y="567"/>
                  </a:cubicBezTo>
                  <a:cubicBezTo>
                    <a:pt x="11606" y="424"/>
                    <a:pt x="11508" y="352"/>
                    <a:pt x="11379" y="352"/>
                  </a:cubicBezTo>
                  <a:cubicBezTo>
                    <a:pt x="11323" y="352"/>
                    <a:pt x="11268" y="368"/>
                    <a:pt x="11213" y="402"/>
                  </a:cubicBezTo>
                  <a:cubicBezTo>
                    <a:pt x="11167" y="430"/>
                    <a:pt x="11131" y="467"/>
                    <a:pt x="11105" y="512"/>
                  </a:cubicBezTo>
                  <a:cubicBezTo>
                    <a:pt x="11069" y="447"/>
                    <a:pt x="11021" y="382"/>
                    <a:pt x="10963" y="314"/>
                  </a:cubicBezTo>
                  <a:cubicBezTo>
                    <a:pt x="10778" y="107"/>
                    <a:pt x="10568" y="1"/>
                    <a:pt x="10331" y="1"/>
                  </a:cubicBezTo>
                  <a:close/>
                  <a:moveTo>
                    <a:pt x="3571" y="2724"/>
                  </a:moveTo>
                  <a:cubicBezTo>
                    <a:pt x="3455" y="2724"/>
                    <a:pt x="3372" y="2767"/>
                    <a:pt x="3324" y="2850"/>
                  </a:cubicBezTo>
                  <a:cubicBezTo>
                    <a:pt x="3295" y="2901"/>
                    <a:pt x="3280" y="2960"/>
                    <a:pt x="3280" y="3033"/>
                  </a:cubicBezTo>
                  <a:cubicBezTo>
                    <a:pt x="3280" y="3036"/>
                    <a:pt x="3285" y="3083"/>
                    <a:pt x="3289" y="3172"/>
                  </a:cubicBezTo>
                  <a:cubicBezTo>
                    <a:pt x="3328" y="3262"/>
                    <a:pt x="3420" y="3306"/>
                    <a:pt x="3567" y="3306"/>
                  </a:cubicBezTo>
                  <a:cubicBezTo>
                    <a:pt x="3688" y="3306"/>
                    <a:pt x="3779" y="3261"/>
                    <a:pt x="3835" y="3167"/>
                  </a:cubicBezTo>
                  <a:cubicBezTo>
                    <a:pt x="3870" y="3111"/>
                    <a:pt x="3887" y="3049"/>
                    <a:pt x="3887" y="2983"/>
                  </a:cubicBezTo>
                  <a:cubicBezTo>
                    <a:pt x="3889" y="2810"/>
                    <a:pt x="3783" y="2724"/>
                    <a:pt x="3571" y="2724"/>
                  </a:cubicBezTo>
                  <a:close/>
                </a:path>
              </a:pathLst>
            </a:custGeom>
            <a:solidFill>
              <a:srgbClr val="FFFFFF"/>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0"/>
            <p:cNvSpPr/>
            <p:nvPr/>
          </p:nvSpPr>
          <p:spPr>
            <a:xfrm>
              <a:off x="1742433" y="301825"/>
              <a:ext cx="2166937" cy="598098"/>
            </a:xfrm>
            <a:custGeom>
              <a:avLst/>
              <a:gdLst/>
              <a:ahLst/>
              <a:cxnLst/>
              <a:rect l="l" t="t" r="r" b="b"/>
              <a:pathLst>
                <a:path w="10188" h="2812" extrusionOk="0">
                  <a:moveTo>
                    <a:pt x="5109" y="0"/>
                  </a:moveTo>
                  <a:cubicBezTo>
                    <a:pt x="4912" y="0"/>
                    <a:pt x="4811" y="112"/>
                    <a:pt x="4811" y="335"/>
                  </a:cubicBezTo>
                  <a:cubicBezTo>
                    <a:pt x="4811" y="339"/>
                    <a:pt x="4818" y="367"/>
                    <a:pt x="4833" y="419"/>
                  </a:cubicBezTo>
                  <a:cubicBezTo>
                    <a:pt x="4871" y="476"/>
                    <a:pt x="4953" y="504"/>
                    <a:pt x="5075" y="504"/>
                  </a:cubicBezTo>
                  <a:cubicBezTo>
                    <a:pt x="5315" y="504"/>
                    <a:pt x="5433" y="419"/>
                    <a:pt x="5433" y="250"/>
                  </a:cubicBezTo>
                  <a:cubicBezTo>
                    <a:pt x="5433" y="92"/>
                    <a:pt x="5330" y="9"/>
                    <a:pt x="5124" y="0"/>
                  </a:cubicBezTo>
                  <a:cubicBezTo>
                    <a:pt x="5119" y="0"/>
                    <a:pt x="5114" y="0"/>
                    <a:pt x="5109" y="0"/>
                  </a:cubicBezTo>
                  <a:close/>
                  <a:moveTo>
                    <a:pt x="5193" y="1680"/>
                  </a:moveTo>
                  <a:cubicBezTo>
                    <a:pt x="4938" y="1680"/>
                    <a:pt x="4773" y="1750"/>
                    <a:pt x="4705" y="1888"/>
                  </a:cubicBezTo>
                  <a:cubicBezTo>
                    <a:pt x="4773" y="1750"/>
                    <a:pt x="4935" y="1680"/>
                    <a:pt x="5193" y="1680"/>
                  </a:cubicBezTo>
                  <a:close/>
                  <a:moveTo>
                    <a:pt x="574" y="2299"/>
                  </a:moveTo>
                  <a:lnTo>
                    <a:pt x="574" y="2299"/>
                  </a:lnTo>
                  <a:cubicBezTo>
                    <a:pt x="575" y="2303"/>
                    <a:pt x="577" y="2308"/>
                    <a:pt x="580" y="2315"/>
                  </a:cubicBezTo>
                  <a:lnTo>
                    <a:pt x="580" y="2331"/>
                  </a:lnTo>
                  <a:cubicBezTo>
                    <a:pt x="577" y="2323"/>
                    <a:pt x="575" y="2312"/>
                    <a:pt x="574" y="2299"/>
                  </a:cubicBezTo>
                  <a:close/>
                  <a:moveTo>
                    <a:pt x="4356" y="814"/>
                  </a:moveTo>
                  <a:cubicBezTo>
                    <a:pt x="4142" y="814"/>
                    <a:pt x="3923" y="898"/>
                    <a:pt x="3699" y="1064"/>
                  </a:cubicBezTo>
                  <a:cubicBezTo>
                    <a:pt x="3460" y="1238"/>
                    <a:pt x="3312" y="1457"/>
                    <a:pt x="3256" y="1718"/>
                  </a:cubicBezTo>
                  <a:cubicBezTo>
                    <a:pt x="3143" y="1661"/>
                    <a:pt x="2999" y="1633"/>
                    <a:pt x="2822" y="1633"/>
                  </a:cubicBezTo>
                  <a:cubicBezTo>
                    <a:pt x="2625" y="1633"/>
                    <a:pt x="2461" y="1657"/>
                    <a:pt x="2330" y="1709"/>
                  </a:cubicBezTo>
                  <a:cubicBezTo>
                    <a:pt x="2278" y="1733"/>
                    <a:pt x="2228" y="1760"/>
                    <a:pt x="2182" y="1790"/>
                  </a:cubicBezTo>
                  <a:cubicBezTo>
                    <a:pt x="2091" y="1407"/>
                    <a:pt x="1876" y="1217"/>
                    <a:pt x="1527" y="1217"/>
                  </a:cubicBezTo>
                  <a:cubicBezTo>
                    <a:pt x="1280" y="1217"/>
                    <a:pt x="1059" y="1280"/>
                    <a:pt x="861" y="1409"/>
                  </a:cubicBezTo>
                  <a:cubicBezTo>
                    <a:pt x="637" y="1555"/>
                    <a:pt x="525" y="1743"/>
                    <a:pt x="525" y="1967"/>
                  </a:cubicBezTo>
                  <a:cubicBezTo>
                    <a:pt x="525" y="2051"/>
                    <a:pt x="542" y="2162"/>
                    <a:pt x="574" y="2299"/>
                  </a:cubicBezTo>
                  <a:cubicBezTo>
                    <a:pt x="545" y="2255"/>
                    <a:pt x="515" y="2220"/>
                    <a:pt x="486" y="2197"/>
                  </a:cubicBezTo>
                  <a:cubicBezTo>
                    <a:pt x="440" y="2162"/>
                    <a:pt x="373" y="2144"/>
                    <a:pt x="278" y="2144"/>
                  </a:cubicBezTo>
                  <a:cubicBezTo>
                    <a:pt x="165" y="2144"/>
                    <a:pt x="78" y="2169"/>
                    <a:pt x="14" y="2217"/>
                  </a:cubicBezTo>
                  <a:cubicBezTo>
                    <a:pt x="10" y="2220"/>
                    <a:pt x="6" y="2221"/>
                    <a:pt x="0" y="2226"/>
                  </a:cubicBezTo>
                  <a:cubicBezTo>
                    <a:pt x="4" y="2226"/>
                    <a:pt x="8" y="2226"/>
                    <a:pt x="11" y="2226"/>
                  </a:cubicBezTo>
                  <a:cubicBezTo>
                    <a:pt x="179" y="2226"/>
                    <a:pt x="356" y="2317"/>
                    <a:pt x="542" y="2499"/>
                  </a:cubicBezTo>
                  <a:lnTo>
                    <a:pt x="594" y="2552"/>
                  </a:lnTo>
                  <a:cubicBezTo>
                    <a:pt x="614" y="2429"/>
                    <a:pt x="672" y="2316"/>
                    <a:pt x="772" y="2212"/>
                  </a:cubicBezTo>
                  <a:cubicBezTo>
                    <a:pt x="892" y="2090"/>
                    <a:pt x="1026" y="2028"/>
                    <a:pt x="1174" y="2028"/>
                  </a:cubicBezTo>
                  <a:cubicBezTo>
                    <a:pt x="1325" y="2028"/>
                    <a:pt x="1497" y="2130"/>
                    <a:pt x="1694" y="2337"/>
                  </a:cubicBezTo>
                  <a:cubicBezTo>
                    <a:pt x="1743" y="2387"/>
                    <a:pt x="1799" y="2453"/>
                    <a:pt x="1863" y="2535"/>
                  </a:cubicBezTo>
                  <a:cubicBezTo>
                    <a:pt x="1950" y="2337"/>
                    <a:pt x="2084" y="2189"/>
                    <a:pt x="2265" y="2092"/>
                  </a:cubicBezTo>
                  <a:cubicBezTo>
                    <a:pt x="2426" y="2006"/>
                    <a:pt x="2618" y="1960"/>
                    <a:pt x="2842" y="1960"/>
                  </a:cubicBezTo>
                  <a:cubicBezTo>
                    <a:pt x="3132" y="1960"/>
                    <a:pt x="3350" y="2021"/>
                    <a:pt x="3496" y="2140"/>
                  </a:cubicBezTo>
                  <a:cubicBezTo>
                    <a:pt x="3503" y="2144"/>
                    <a:pt x="3508" y="2148"/>
                    <a:pt x="3514" y="2154"/>
                  </a:cubicBezTo>
                  <a:cubicBezTo>
                    <a:pt x="3545" y="2101"/>
                    <a:pt x="3586" y="2055"/>
                    <a:pt x="3635" y="2010"/>
                  </a:cubicBezTo>
                  <a:cubicBezTo>
                    <a:pt x="3764" y="1890"/>
                    <a:pt x="3919" y="1831"/>
                    <a:pt x="4101" y="1831"/>
                  </a:cubicBezTo>
                  <a:cubicBezTo>
                    <a:pt x="4279" y="1831"/>
                    <a:pt x="4445" y="1911"/>
                    <a:pt x="4593" y="2077"/>
                  </a:cubicBezTo>
                  <a:cubicBezTo>
                    <a:pt x="4660" y="2148"/>
                    <a:pt x="4713" y="2221"/>
                    <a:pt x="4754" y="2302"/>
                  </a:cubicBezTo>
                  <a:cubicBezTo>
                    <a:pt x="4821" y="2254"/>
                    <a:pt x="4884" y="2217"/>
                    <a:pt x="4946" y="2193"/>
                  </a:cubicBezTo>
                  <a:cubicBezTo>
                    <a:pt x="5037" y="2161"/>
                    <a:pt x="5157" y="2144"/>
                    <a:pt x="5309" y="2144"/>
                  </a:cubicBezTo>
                  <a:cubicBezTo>
                    <a:pt x="5598" y="2144"/>
                    <a:pt x="5855" y="2262"/>
                    <a:pt x="6075" y="2497"/>
                  </a:cubicBezTo>
                  <a:cubicBezTo>
                    <a:pt x="6177" y="2608"/>
                    <a:pt x="6254" y="2712"/>
                    <a:pt x="6302" y="2811"/>
                  </a:cubicBezTo>
                  <a:cubicBezTo>
                    <a:pt x="6307" y="2782"/>
                    <a:pt x="6308" y="2751"/>
                    <a:pt x="6308" y="2721"/>
                  </a:cubicBezTo>
                  <a:cubicBezTo>
                    <a:pt x="6302" y="2594"/>
                    <a:pt x="6247" y="2453"/>
                    <a:pt x="6142" y="2296"/>
                  </a:cubicBezTo>
                  <a:cubicBezTo>
                    <a:pt x="6167" y="2190"/>
                    <a:pt x="6239" y="2072"/>
                    <a:pt x="6360" y="1943"/>
                  </a:cubicBezTo>
                  <a:cubicBezTo>
                    <a:pt x="6530" y="1759"/>
                    <a:pt x="6712" y="1667"/>
                    <a:pt x="6902" y="1667"/>
                  </a:cubicBezTo>
                  <a:cubicBezTo>
                    <a:pt x="7139" y="1667"/>
                    <a:pt x="7348" y="1770"/>
                    <a:pt x="7534" y="1980"/>
                  </a:cubicBezTo>
                  <a:cubicBezTo>
                    <a:pt x="7594" y="2048"/>
                    <a:pt x="7642" y="2113"/>
                    <a:pt x="7677" y="2178"/>
                  </a:cubicBezTo>
                  <a:cubicBezTo>
                    <a:pt x="7701" y="2133"/>
                    <a:pt x="7739" y="2093"/>
                    <a:pt x="7784" y="2066"/>
                  </a:cubicBezTo>
                  <a:cubicBezTo>
                    <a:pt x="7838" y="2034"/>
                    <a:pt x="7894" y="2017"/>
                    <a:pt x="7951" y="2017"/>
                  </a:cubicBezTo>
                  <a:cubicBezTo>
                    <a:pt x="8079" y="2017"/>
                    <a:pt x="8178" y="2090"/>
                    <a:pt x="8250" y="2233"/>
                  </a:cubicBezTo>
                  <a:cubicBezTo>
                    <a:pt x="8303" y="2337"/>
                    <a:pt x="8332" y="2436"/>
                    <a:pt x="8332" y="2528"/>
                  </a:cubicBezTo>
                  <a:cubicBezTo>
                    <a:pt x="8346" y="2514"/>
                    <a:pt x="8399" y="2439"/>
                    <a:pt x="8491" y="2309"/>
                  </a:cubicBezTo>
                  <a:cubicBezTo>
                    <a:pt x="8552" y="2226"/>
                    <a:pt x="8611" y="2183"/>
                    <a:pt x="8675" y="2183"/>
                  </a:cubicBezTo>
                  <a:cubicBezTo>
                    <a:pt x="8818" y="2183"/>
                    <a:pt x="8914" y="2240"/>
                    <a:pt x="8967" y="2353"/>
                  </a:cubicBezTo>
                  <a:cubicBezTo>
                    <a:pt x="9006" y="2418"/>
                    <a:pt x="9047" y="2538"/>
                    <a:pt x="9095" y="2711"/>
                  </a:cubicBezTo>
                  <a:cubicBezTo>
                    <a:pt x="9181" y="2681"/>
                    <a:pt x="9379" y="2578"/>
                    <a:pt x="9686" y="2402"/>
                  </a:cubicBezTo>
                  <a:cubicBezTo>
                    <a:pt x="9880" y="2303"/>
                    <a:pt x="10046" y="2234"/>
                    <a:pt x="10187" y="2196"/>
                  </a:cubicBezTo>
                  <a:cubicBezTo>
                    <a:pt x="10118" y="2178"/>
                    <a:pt x="10043" y="2169"/>
                    <a:pt x="9963" y="2169"/>
                  </a:cubicBezTo>
                  <a:cubicBezTo>
                    <a:pt x="9808" y="2169"/>
                    <a:pt x="9655" y="2199"/>
                    <a:pt x="9506" y="2260"/>
                  </a:cubicBezTo>
                  <a:cubicBezTo>
                    <a:pt x="9376" y="2323"/>
                    <a:pt x="9291" y="2358"/>
                    <a:pt x="9256" y="2367"/>
                  </a:cubicBezTo>
                  <a:cubicBezTo>
                    <a:pt x="9256" y="2264"/>
                    <a:pt x="9232" y="2162"/>
                    <a:pt x="9188" y="2058"/>
                  </a:cubicBezTo>
                  <a:cubicBezTo>
                    <a:pt x="9119" y="1880"/>
                    <a:pt x="9006" y="1790"/>
                    <a:pt x="8848" y="1790"/>
                  </a:cubicBezTo>
                  <a:cubicBezTo>
                    <a:pt x="8787" y="1790"/>
                    <a:pt x="8696" y="1828"/>
                    <a:pt x="8572" y="1901"/>
                  </a:cubicBezTo>
                  <a:cubicBezTo>
                    <a:pt x="8480" y="1958"/>
                    <a:pt x="8411" y="2006"/>
                    <a:pt x="8364" y="2044"/>
                  </a:cubicBezTo>
                  <a:cubicBezTo>
                    <a:pt x="8385" y="2011"/>
                    <a:pt x="8350" y="1924"/>
                    <a:pt x="8262" y="1780"/>
                  </a:cubicBezTo>
                  <a:cubicBezTo>
                    <a:pt x="8151" y="1616"/>
                    <a:pt x="8011" y="1533"/>
                    <a:pt x="7841" y="1533"/>
                  </a:cubicBezTo>
                  <a:cubicBezTo>
                    <a:pt x="7746" y="1533"/>
                    <a:pt x="7661" y="1548"/>
                    <a:pt x="7585" y="1582"/>
                  </a:cubicBezTo>
                  <a:cubicBezTo>
                    <a:pt x="7564" y="1591"/>
                    <a:pt x="7550" y="1599"/>
                    <a:pt x="7541" y="1609"/>
                  </a:cubicBezTo>
                  <a:cubicBezTo>
                    <a:pt x="7510" y="1492"/>
                    <a:pt x="7461" y="1385"/>
                    <a:pt x="7393" y="1286"/>
                  </a:cubicBezTo>
                  <a:cubicBezTo>
                    <a:pt x="7262" y="1109"/>
                    <a:pt x="7093" y="1021"/>
                    <a:pt x="6887" y="1021"/>
                  </a:cubicBezTo>
                  <a:cubicBezTo>
                    <a:pt x="6463" y="1021"/>
                    <a:pt x="6181" y="1160"/>
                    <a:pt x="6040" y="1437"/>
                  </a:cubicBezTo>
                  <a:cubicBezTo>
                    <a:pt x="5983" y="1554"/>
                    <a:pt x="5955" y="1740"/>
                    <a:pt x="5955" y="1997"/>
                  </a:cubicBezTo>
                  <a:cubicBezTo>
                    <a:pt x="5872" y="1893"/>
                    <a:pt x="5780" y="1818"/>
                    <a:pt x="5681" y="1773"/>
                  </a:cubicBezTo>
                  <a:cubicBezTo>
                    <a:pt x="5562" y="1709"/>
                    <a:pt x="5405" y="1680"/>
                    <a:pt x="5207" y="1680"/>
                  </a:cubicBezTo>
                  <a:cubicBezTo>
                    <a:pt x="5181" y="1479"/>
                    <a:pt x="5125" y="1310"/>
                    <a:pt x="5046" y="1173"/>
                  </a:cubicBezTo>
                  <a:cubicBezTo>
                    <a:pt x="4904" y="934"/>
                    <a:pt x="4674" y="814"/>
                    <a:pt x="4356" y="814"/>
                  </a:cubicBezTo>
                  <a:close/>
                </a:path>
              </a:pathLst>
            </a:custGeom>
            <a:solidFill>
              <a:srgbClr val="FFFFFF"/>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1014800" y="302038"/>
              <a:ext cx="3542861" cy="1057307"/>
            </a:xfrm>
            <a:custGeom>
              <a:avLst/>
              <a:gdLst/>
              <a:ahLst/>
              <a:cxnLst/>
              <a:rect l="l" t="t" r="r" b="b"/>
              <a:pathLst>
                <a:path w="16657" h="4971" extrusionOk="0">
                  <a:moveTo>
                    <a:pt x="8527" y="0"/>
                  </a:moveTo>
                  <a:cubicBezTo>
                    <a:pt x="8329" y="0"/>
                    <a:pt x="8232" y="113"/>
                    <a:pt x="8232" y="335"/>
                  </a:cubicBezTo>
                  <a:cubicBezTo>
                    <a:pt x="8232" y="338"/>
                    <a:pt x="8240" y="368"/>
                    <a:pt x="8254" y="420"/>
                  </a:cubicBezTo>
                  <a:cubicBezTo>
                    <a:pt x="8292" y="476"/>
                    <a:pt x="8374" y="504"/>
                    <a:pt x="8496" y="504"/>
                  </a:cubicBezTo>
                  <a:cubicBezTo>
                    <a:pt x="8734" y="504"/>
                    <a:pt x="8854" y="418"/>
                    <a:pt x="8854" y="249"/>
                  </a:cubicBezTo>
                  <a:cubicBezTo>
                    <a:pt x="8854" y="91"/>
                    <a:pt x="8751" y="8"/>
                    <a:pt x="8545" y="1"/>
                  </a:cubicBezTo>
                  <a:cubicBezTo>
                    <a:pt x="8539" y="0"/>
                    <a:pt x="8533" y="0"/>
                    <a:pt x="8527" y="0"/>
                  </a:cubicBezTo>
                  <a:close/>
                  <a:moveTo>
                    <a:pt x="10964" y="1606"/>
                  </a:moveTo>
                  <a:cubicBezTo>
                    <a:pt x="10965" y="1607"/>
                    <a:pt x="10965" y="1608"/>
                    <a:pt x="10965" y="1609"/>
                  </a:cubicBezTo>
                  <a:lnTo>
                    <a:pt x="10963" y="1610"/>
                  </a:lnTo>
                  <a:lnTo>
                    <a:pt x="10963" y="1610"/>
                  </a:lnTo>
                  <a:cubicBezTo>
                    <a:pt x="10963" y="1609"/>
                    <a:pt x="10963" y="1609"/>
                    <a:pt x="10962" y="1608"/>
                  </a:cubicBezTo>
                  <a:cubicBezTo>
                    <a:pt x="10963" y="1607"/>
                    <a:pt x="10964" y="1607"/>
                    <a:pt x="10964" y="1606"/>
                  </a:cubicBezTo>
                  <a:close/>
                  <a:moveTo>
                    <a:pt x="10310" y="1022"/>
                  </a:moveTo>
                  <a:cubicBezTo>
                    <a:pt x="9886" y="1022"/>
                    <a:pt x="9603" y="1161"/>
                    <a:pt x="9464" y="1439"/>
                  </a:cubicBezTo>
                  <a:cubicBezTo>
                    <a:pt x="9429" y="1511"/>
                    <a:pt x="9404" y="1611"/>
                    <a:pt x="9391" y="1738"/>
                  </a:cubicBezTo>
                  <a:lnTo>
                    <a:pt x="9391" y="1738"/>
                  </a:lnTo>
                  <a:lnTo>
                    <a:pt x="10963" y="1610"/>
                  </a:lnTo>
                  <a:lnTo>
                    <a:pt x="10963" y="1610"/>
                  </a:lnTo>
                  <a:cubicBezTo>
                    <a:pt x="10977" y="1677"/>
                    <a:pt x="10985" y="1753"/>
                    <a:pt x="10985" y="1835"/>
                  </a:cubicBezTo>
                  <a:lnTo>
                    <a:pt x="11772" y="1944"/>
                  </a:lnTo>
                  <a:lnTo>
                    <a:pt x="11772" y="1944"/>
                  </a:lnTo>
                  <a:cubicBezTo>
                    <a:pt x="11754" y="1901"/>
                    <a:pt x="11724" y="1846"/>
                    <a:pt x="11683" y="1779"/>
                  </a:cubicBezTo>
                  <a:cubicBezTo>
                    <a:pt x="11572" y="1615"/>
                    <a:pt x="11432" y="1532"/>
                    <a:pt x="11262" y="1532"/>
                  </a:cubicBezTo>
                  <a:cubicBezTo>
                    <a:pt x="11167" y="1532"/>
                    <a:pt x="11082" y="1547"/>
                    <a:pt x="11006" y="1581"/>
                  </a:cubicBezTo>
                  <a:cubicBezTo>
                    <a:pt x="10987" y="1589"/>
                    <a:pt x="10973" y="1597"/>
                    <a:pt x="10964" y="1606"/>
                  </a:cubicBezTo>
                  <a:lnTo>
                    <a:pt x="10964" y="1606"/>
                  </a:lnTo>
                  <a:cubicBezTo>
                    <a:pt x="10935" y="1490"/>
                    <a:pt x="10885" y="1384"/>
                    <a:pt x="10817" y="1286"/>
                  </a:cubicBezTo>
                  <a:cubicBezTo>
                    <a:pt x="10684" y="1110"/>
                    <a:pt x="10516" y="1022"/>
                    <a:pt x="10310" y="1022"/>
                  </a:cubicBezTo>
                  <a:close/>
                  <a:moveTo>
                    <a:pt x="11772" y="1944"/>
                  </a:moveTo>
                  <a:cubicBezTo>
                    <a:pt x="11792" y="1993"/>
                    <a:pt x="11796" y="2025"/>
                    <a:pt x="11785" y="2043"/>
                  </a:cubicBezTo>
                  <a:cubicBezTo>
                    <a:pt x="11814" y="2019"/>
                    <a:pt x="11851" y="1992"/>
                    <a:pt x="11897" y="1961"/>
                  </a:cubicBezTo>
                  <a:lnTo>
                    <a:pt x="11897" y="1961"/>
                  </a:lnTo>
                  <a:lnTo>
                    <a:pt x="11772" y="1944"/>
                  </a:lnTo>
                  <a:close/>
                  <a:moveTo>
                    <a:pt x="12269" y="1789"/>
                  </a:moveTo>
                  <a:cubicBezTo>
                    <a:pt x="12208" y="1789"/>
                    <a:pt x="12117" y="1827"/>
                    <a:pt x="11993" y="1900"/>
                  </a:cubicBezTo>
                  <a:cubicBezTo>
                    <a:pt x="11957" y="1922"/>
                    <a:pt x="11925" y="1942"/>
                    <a:pt x="11897" y="1961"/>
                  </a:cubicBezTo>
                  <a:lnTo>
                    <a:pt x="11897" y="1961"/>
                  </a:lnTo>
                  <a:lnTo>
                    <a:pt x="12611" y="2060"/>
                  </a:lnTo>
                  <a:lnTo>
                    <a:pt x="12611" y="2060"/>
                  </a:lnTo>
                  <a:cubicBezTo>
                    <a:pt x="12610" y="2059"/>
                    <a:pt x="12610" y="2058"/>
                    <a:pt x="12609" y="2057"/>
                  </a:cubicBezTo>
                  <a:cubicBezTo>
                    <a:pt x="12540" y="1879"/>
                    <a:pt x="12427" y="1789"/>
                    <a:pt x="12269" y="1789"/>
                  </a:cubicBezTo>
                  <a:close/>
                  <a:moveTo>
                    <a:pt x="7782" y="815"/>
                  </a:moveTo>
                  <a:cubicBezTo>
                    <a:pt x="7566" y="815"/>
                    <a:pt x="7347" y="898"/>
                    <a:pt x="7123" y="1066"/>
                  </a:cubicBezTo>
                  <a:cubicBezTo>
                    <a:pt x="6886" y="1238"/>
                    <a:pt x="6737" y="1456"/>
                    <a:pt x="6681" y="1718"/>
                  </a:cubicBezTo>
                  <a:cubicBezTo>
                    <a:pt x="6568" y="1662"/>
                    <a:pt x="6423" y="1633"/>
                    <a:pt x="6246" y="1633"/>
                  </a:cubicBezTo>
                  <a:cubicBezTo>
                    <a:pt x="6049" y="1633"/>
                    <a:pt x="5885" y="1659"/>
                    <a:pt x="5754" y="1710"/>
                  </a:cubicBezTo>
                  <a:cubicBezTo>
                    <a:pt x="5700" y="1735"/>
                    <a:pt x="5651" y="1760"/>
                    <a:pt x="5606" y="1791"/>
                  </a:cubicBezTo>
                  <a:cubicBezTo>
                    <a:pt x="5517" y="1408"/>
                    <a:pt x="5298" y="1217"/>
                    <a:pt x="4952" y="1217"/>
                  </a:cubicBezTo>
                  <a:cubicBezTo>
                    <a:pt x="4705" y="1217"/>
                    <a:pt x="4482" y="1281"/>
                    <a:pt x="4285" y="1410"/>
                  </a:cubicBezTo>
                  <a:cubicBezTo>
                    <a:pt x="4060" y="1556"/>
                    <a:pt x="3950" y="1742"/>
                    <a:pt x="3950" y="1969"/>
                  </a:cubicBezTo>
                  <a:cubicBezTo>
                    <a:pt x="3950" y="2028"/>
                    <a:pt x="3958" y="2098"/>
                    <a:pt x="3974" y="2181"/>
                  </a:cubicBezTo>
                  <a:lnTo>
                    <a:pt x="3974" y="2181"/>
                  </a:lnTo>
                  <a:lnTo>
                    <a:pt x="5321" y="2071"/>
                  </a:lnTo>
                  <a:lnTo>
                    <a:pt x="5321" y="2071"/>
                  </a:lnTo>
                  <a:cubicBezTo>
                    <a:pt x="5298" y="2108"/>
                    <a:pt x="5276" y="2148"/>
                    <a:pt x="5256" y="2191"/>
                  </a:cubicBezTo>
                  <a:lnTo>
                    <a:pt x="5363" y="2068"/>
                  </a:lnTo>
                  <a:lnTo>
                    <a:pt x="5363" y="2068"/>
                  </a:lnTo>
                  <a:lnTo>
                    <a:pt x="8162" y="1839"/>
                  </a:lnTo>
                  <a:lnTo>
                    <a:pt x="8162" y="1839"/>
                  </a:lnTo>
                  <a:cubicBezTo>
                    <a:pt x="8149" y="1855"/>
                    <a:pt x="8138" y="1873"/>
                    <a:pt x="8129" y="1892"/>
                  </a:cubicBezTo>
                  <a:lnTo>
                    <a:pt x="8278" y="1829"/>
                  </a:lnTo>
                  <a:lnTo>
                    <a:pt x="8278" y="1829"/>
                  </a:lnTo>
                  <a:lnTo>
                    <a:pt x="9085" y="1763"/>
                  </a:lnTo>
                  <a:lnTo>
                    <a:pt x="9085" y="1763"/>
                  </a:lnTo>
                  <a:cubicBezTo>
                    <a:pt x="9092" y="1766"/>
                    <a:pt x="9099" y="1770"/>
                    <a:pt x="9105" y="1773"/>
                  </a:cubicBezTo>
                  <a:cubicBezTo>
                    <a:pt x="9204" y="1817"/>
                    <a:pt x="9294" y="1893"/>
                    <a:pt x="9379" y="1997"/>
                  </a:cubicBezTo>
                  <a:cubicBezTo>
                    <a:pt x="9379" y="1901"/>
                    <a:pt x="9383" y="1815"/>
                    <a:pt x="9391" y="1738"/>
                  </a:cubicBezTo>
                  <a:lnTo>
                    <a:pt x="9391" y="1738"/>
                  </a:lnTo>
                  <a:lnTo>
                    <a:pt x="9085" y="1763"/>
                  </a:lnTo>
                  <a:lnTo>
                    <a:pt x="9085" y="1763"/>
                  </a:lnTo>
                  <a:cubicBezTo>
                    <a:pt x="8968" y="1708"/>
                    <a:pt x="8818" y="1680"/>
                    <a:pt x="8631" y="1680"/>
                  </a:cubicBezTo>
                  <a:cubicBezTo>
                    <a:pt x="8604" y="1478"/>
                    <a:pt x="8552" y="1312"/>
                    <a:pt x="8470" y="1173"/>
                  </a:cubicBezTo>
                  <a:cubicBezTo>
                    <a:pt x="8328" y="935"/>
                    <a:pt x="8096" y="815"/>
                    <a:pt x="7782" y="815"/>
                  </a:cubicBezTo>
                  <a:close/>
                  <a:moveTo>
                    <a:pt x="13394" y="2168"/>
                  </a:moveTo>
                  <a:lnTo>
                    <a:pt x="13608" y="2198"/>
                  </a:lnTo>
                  <a:cubicBezTo>
                    <a:pt x="13542" y="2180"/>
                    <a:pt x="13471" y="2169"/>
                    <a:pt x="13394" y="2168"/>
                  </a:cubicBezTo>
                  <a:close/>
                  <a:moveTo>
                    <a:pt x="3703" y="2146"/>
                  </a:moveTo>
                  <a:cubicBezTo>
                    <a:pt x="3589" y="2146"/>
                    <a:pt x="3502" y="2170"/>
                    <a:pt x="3438" y="2218"/>
                  </a:cubicBezTo>
                  <a:cubicBezTo>
                    <a:pt x="3435" y="2220"/>
                    <a:pt x="3431" y="2223"/>
                    <a:pt x="3428" y="2226"/>
                  </a:cubicBezTo>
                  <a:lnTo>
                    <a:pt x="3895" y="2188"/>
                  </a:lnTo>
                  <a:lnTo>
                    <a:pt x="3895" y="2188"/>
                  </a:lnTo>
                  <a:cubicBezTo>
                    <a:pt x="3900" y="2191"/>
                    <a:pt x="3905" y="2194"/>
                    <a:pt x="3909" y="2198"/>
                  </a:cubicBezTo>
                  <a:cubicBezTo>
                    <a:pt x="3939" y="2223"/>
                    <a:pt x="3969" y="2257"/>
                    <a:pt x="4000" y="2301"/>
                  </a:cubicBezTo>
                  <a:cubicBezTo>
                    <a:pt x="3989" y="2258"/>
                    <a:pt x="3981" y="2219"/>
                    <a:pt x="3974" y="2181"/>
                  </a:cubicBezTo>
                  <a:lnTo>
                    <a:pt x="3974" y="2181"/>
                  </a:lnTo>
                  <a:lnTo>
                    <a:pt x="3895" y="2188"/>
                  </a:lnTo>
                  <a:lnTo>
                    <a:pt x="3895" y="2188"/>
                  </a:lnTo>
                  <a:cubicBezTo>
                    <a:pt x="3849" y="2159"/>
                    <a:pt x="3786" y="2146"/>
                    <a:pt x="3703" y="2146"/>
                  </a:cubicBezTo>
                  <a:close/>
                  <a:moveTo>
                    <a:pt x="3998" y="2302"/>
                  </a:moveTo>
                  <a:cubicBezTo>
                    <a:pt x="3998" y="2315"/>
                    <a:pt x="4000" y="2325"/>
                    <a:pt x="4003" y="2335"/>
                  </a:cubicBezTo>
                  <a:lnTo>
                    <a:pt x="4003" y="2316"/>
                  </a:lnTo>
                  <a:cubicBezTo>
                    <a:pt x="4000" y="2309"/>
                    <a:pt x="3998" y="2307"/>
                    <a:pt x="3998" y="2302"/>
                  </a:cubicBezTo>
                  <a:close/>
                  <a:moveTo>
                    <a:pt x="12611" y="2060"/>
                  </a:moveTo>
                  <a:cubicBezTo>
                    <a:pt x="12653" y="2163"/>
                    <a:pt x="12677" y="2264"/>
                    <a:pt x="12677" y="2366"/>
                  </a:cubicBezTo>
                  <a:cubicBezTo>
                    <a:pt x="12712" y="2357"/>
                    <a:pt x="12797" y="2322"/>
                    <a:pt x="12927" y="2259"/>
                  </a:cubicBezTo>
                  <a:cubicBezTo>
                    <a:pt x="13076" y="2198"/>
                    <a:pt x="13229" y="2168"/>
                    <a:pt x="13384" y="2168"/>
                  </a:cubicBezTo>
                  <a:cubicBezTo>
                    <a:pt x="13387" y="2168"/>
                    <a:pt x="13391" y="2168"/>
                    <a:pt x="13394" y="2168"/>
                  </a:cubicBezTo>
                  <a:lnTo>
                    <a:pt x="13394" y="2168"/>
                  </a:lnTo>
                  <a:lnTo>
                    <a:pt x="12611" y="2060"/>
                  </a:lnTo>
                  <a:close/>
                  <a:moveTo>
                    <a:pt x="16315" y="2158"/>
                  </a:moveTo>
                  <a:cubicBezTo>
                    <a:pt x="16291" y="2158"/>
                    <a:pt x="16265" y="2158"/>
                    <a:pt x="16239" y="2160"/>
                  </a:cubicBezTo>
                  <a:cubicBezTo>
                    <a:pt x="15962" y="2177"/>
                    <a:pt x="15822" y="2247"/>
                    <a:pt x="15822" y="2369"/>
                  </a:cubicBezTo>
                  <a:cubicBezTo>
                    <a:pt x="15822" y="2428"/>
                    <a:pt x="15839" y="2470"/>
                    <a:pt x="15873" y="2500"/>
                  </a:cubicBezTo>
                  <a:cubicBezTo>
                    <a:pt x="15940" y="2551"/>
                    <a:pt x="16060" y="2576"/>
                    <a:pt x="16236" y="2576"/>
                  </a:cubicBezTo>
                  <a:cubicBezTo>
                    <a:pt x="16374" y="2576"/>
                    <a:pt x="16481" y="2548"/>
                    <a:pt x="16562" y="2491"/>
                  </a:cubicBezTo>
                  <a:cubicBezTo>
                    <a:pt x="16624" y="2443"/>
                    <a:pt x="16656" y="2393"/>
                    <a:pt x="16656" y="2339"/>
                  </a:cubicBezTo>
                  <a:cubicBezTo>
                    <a:pt x="16656" y="2218"/>
                    <a:pt x="16542" y="2158"/>
                    <a:pt x="16315" y="2158"/>
                  </a:cubicBezTo>
                  <a:close/>
                  <a:moveTo>
                    <a:pt x="14897" y="2209"/>
                  </a:moveTo>
                  <a:cubicBezTo>
                    <a:pt x="14765" y="2209"/>
                    <a:pt x="14657" y="2237"/>
                    <a:pt x="14569" y="2294"/>
                  </a:cubicBezTo>
                  <a:cubicBezTo>
                    <a:pt x="14490" y="2349"/>
                    <a:pt x="14449" y="2417"/>
                    <a:pt x="14449" y="2500"/>
                  </a:cubicBezTo>
                  <a:cubicBezTo>
                    <a:pt x="14449" y="2548"/>
                    <a:pt x="14458" y="2580"/>
                    <a:pt x="14476" y="2599"/>
                  </a:cubicBezTo>
                  <a:cubicBezTo>
                    <a:pt x="14519" y="2654"/>
                    <a:pt x="14603" y="2679"/>
                    <a:pt x="14732" y="2679"/>
                  </a:cubicBezTo>
                  <a:cubicBezTo>
                    <a:pt x="15083" y="2679"/>
                    <a:pt x="15259" y="2597"/>
                    <a:pt x="15259" y="2432"/>
                  </a:cubicBezTo>
                  <a:cubicBezTo>
                    <a:pt x="15259" y="2381"/>
                    <a:pt x="15241" y="2338"/>
                    <a:pt x="15206" y="2298"/>
                  </a:cubicBezTo>
                  <a:cubicBezTo>
                    <a:pt x="15144" y="2239"/>
                    <a:pt x="15041" y="2209"/>
                    <a:pt x="14897" y="2209"/>
                  </a:cubicBezTo>
                  <a:close/>
                  <a:moveTo>
                    <a:pt x="13608" y="2198"/>
                  </a:moveTo>
                  <a:lnTo>
                    <a:pt x="13295" y="2702"/>
                  </a:lnTo>
                  <a:cubicBezTo>
                    <a:pt x="13349" y="2709"/>
                    <a:pt x="13405" y="2713"/>
                    <a:pt x="13462" y="2713"/>
                  </a:cubicBezTo>
                  <a:cubicBezTo>
                    <a:pt x="13551" y="2713"/>
                    <a:pt x="13642" y="2704"/>
                    <a:pt x="13738" y="2683"/>
                  </a:cubicBezTo>
                  <a:cubicBezTo>
                    <a:pt x="13891" y="2649"/>
                    <a:pt x="13965" y="2592"/>
                    <a:pt x="13965" y="2508"/>
                  </a:cubicBezTo>
                  <a:cubicBezTo>
                    <a:pt x="13965" y="2452"/>
                    <a:pt x="13922" y="2388"/>
                    <a:pt x="13836" y="2316"/>
                  </a:cubicBezTo>
                  <a:cubicBezTo>
                    <a:pt x="13771" y="2261"/>
                    <a:pt x="13694" y="2222"/>
                    <a:pt x="13608" y="2198"/>
                  </a:cubicBezTo>
                  <a:close/>
                  <a:moveTo>
                    <a:pt x="185" y="2794"/>
                  </a:moveTo>
                  <a:cubicBezTo>
                    <a:pt x="180" y="2794"/>
                    <a:pt x="175" y="2795"/>
                    <a:pt x="170" y="2795"/>
                  </a:cubicBezTo>
                  <a:cubicBezTo>
                    <a:pt x="57" y="2805"/>
                    <a:pt x="1" y="2862"/>
                    <a:pt x="1" y="2974"/>
                  </a:cubicBezTo>
                  <a:cubicBezTo>
                    <a:pt x="1" y="3091"/>
                    <a:pt x="56" y="3149"/>
                    <a:pt x="167" y="3149"/>
                  </a:cubicBezTo>
                  <a:cubicBezTo>
                    <a:pt x="226" y="3148"/>
                    <a:pt x="273" y="3128"/>
                    <a:pt x="305" y="3085"/>
                  </a:cubicBezTo>
                  <a:cubicBezTo>
                    <a:pt x="329" y="3050"/>
                    <a:pt x="341" y="3012"/>
                    <a:pt x="341" y="2968"/>
                  </a:cubicBezTo>
                  <a:cubicBezTo>
                    <a:pt x="341" y="2852"/>
                    <a:pt x="289" y="2794"/>
                    <a:pt x="185" y="2794"/>
                  </a:cubicBezTo>
                  <a:close/>
                  <a:moveTo>
                    <a:pt x="3018" y="3126"/>
                  </a:moveTo>
                  <a:lnTo>
                    <a:pt x="3022" y="3188"/>
                  </a:lnTo>
                  <a:cubicBezTo>
                    <a:pt x="3019" y="3169"/>
                    <a:pt x="3018" y="3148"/>
                    <a:pt x="3018" y="3126"/>
                  </a:cubicBezTo>
                  <a:close/>
                  <a:moveTo>
                    <a:pt x="1840" y="2597"/>
                  </a:moveTo>
                  <a:cubicBezTo>
                    <a:pt x="1820" y="2597"/>
                    <a:pt x="1799" y="2597"/>
                    <a:pt x="1777" y="2599"/>
                  </a:cubicBezTo>
                  <a:cubicBezTo>
                    <a:pt x="1479" y="2614"/>
                    <a:pt x="1328" y="2741"/>
                    <a:pt x="1328" y="2980"/>
                  </a:cubicBezTo>
                  <a:cubicBezTo>
                    <a:pt x="1328" y="2987"/>
                    <a:pt x="1338" y="3029"/>
                    <a:pt x="1352" y="3109"/>
                  </a:cubicBezTo>
                  <a:cubicBezTo>
                    <a:pt x="1403" y="3184"/>
                    <a:pt x="1510" y="3221"/>
                    <a:pt x="1674" y="3221"/>
                  </a:cubicBezTo>
                  <a:cubicBezTo>
                    <a:pt x="1860" y="3221"/>
                    <a:pt x="2004" y="3177"/>
                    <a:pt x="2109" y="3087"/>
                  </a:cubicBezTo>
                  <a:cubicBezTo>
                    <a:pt x="2186" y="3012"/>
                    <a:pt x="2224" y="2942"/>
                    <a:pt x="2224" y="2872"/>
                  </a:cubicBezTo>
                  <a:cubicBezTo>
                    <a:pt x="2224" y="2689"/>
                    <a:pt x="2097" y="2597"/>
                    <a:pt x="1840" y="2597"/>
                  </a:cubicBezTo>
                  <a:close/>
                  <a:moveTo>
                    <a:pt x="13299" y="2572"/>
                  </a:moveTo>
                  <a:lnTo>
                    <a:pt x="11743" y="3028"/>
                  </a:lnTo>
                  <a:lnTo>
                    <a:pt x="11743" y="3028"/>
                  </a:lnTo>
                  <a:cubicBezTo>
                    <a:pt x="11735" y="3009"/>
                    <a:pt x="11730" y="2989"/>
                    <a:pt x="11727" y="2968"/>
                  </a:cubicBezTo>
                  <a:lnTo>
                    <a:pt x="11727" y="2968"/>
                  </a:lnTo>
                  <a:cubicBezTo>
                    <a:pt x="11727" y="2983"/>
                    <a:pt x="11728" y="3004"/>
                    <a:pt x="11728" y="3033"/>
                  </a:cubicBezTo>
                  <a:lnTo>
                    <a:pt x="11728" y="3033"/>
                  </a:lnTo>
                  <a:lnTo>
                    <a:pt x="11743" y="3028"/>
                  </a:lnTo>
                  <a:lnTo>
                    <a:pt x="11743" y="3028"/>
                  </a:lnTo>
                  <a:cubicBezTo>
                    <a:pt x="11763" y="3081"/>
                    <a:pt x="11803" y="3132"/>
                    <a:pt x="11861" y="3184"/>
                  </a:cubicBezTo>
                  <a:cubicBezTo>
                    <a:pt x="11964" y="3275"/>
                    <a:pt x="12080" y="3318"/>
                    <a:pt x="12214" y="3318"/>
                  </a:cubicBezTo>
                  <a:cubicBezTo>
                    <a:pt x="12348" y="3318"/>
                    <a:pt x="12444" y="3246"/>
                    <a:pt x="12499" y="3102"/>
                  </a:cubicBezTo>
                  <a:cubicBezTo>
                    <a:pt x="12517" y="3047"/>
                    <a:pt x="12530" y="2995"/>
                    <a:pt x="12534" y="2951"/>
                  </a:cubicBezTo>
                  <a:cubicBezTo>
                    <a:pt x="12633" y="3056"/>
                    <a:pt x="12749" y="3108"/>
                    <a:pt x="12879" y="3108"/>
                  </a:cubicBezTo>
                  <a:cubicBezTo>
                    <a:pt x="13028" y="3108"/>
                    <a:pt x="13140" y="3032"/>
                    <a:pt x="13215" y="2881"/>
                  </a:cubicBezTo>
                  <a:cubicBezTo>
                    <a:pt x="13250" y="2820"/>
                    <a:pt x="13275" y="2761"/>
                    <a:pt x="13291" y="2703"/>
                  </a:cubicBezTo>
                  <a:cubicBezTo>
                    <a:pt x="13295" y="2661"/>
                    <a:pt x="13299" y="2618"/>
                    <a:pt x="13299" y="2572"/>
                  </a:cubicBezTo>
                  <a:close/>
                  <a:moveTo>
                    <a:pt x="10639" y="3145"/>
                  </a:moveTo>
                  <a:lnTo>
                    <a:pt x="10595" y="3365"/>
                  </a:lnTo>
                  <a:cubicBezTo>
                    <a:pt x="10625" y="3290"/>
                    <a:pt x="10639" y="3215"/>
                    <a:pt x="10639" y="3145"/>
                  </a:cubicBezTo>
                  <a:close/>
                  <a:moveTo>
                    <a:pt x="9015" y="3143"/>
                  </a:moveTo>
                  <a:lnTo>
                    <a:pt x="8345" y="3435"/>
                  </a:lnTo>
                  <a:cubicBezTo>
                    <a:pt x="8374" y="3468"/>
                    <a:pt x="8408" y="3495"/>
                    <a:pt x="8446" y="3516"/>
                  </a:cubicBezTo>
                  <a:cubicBezTo>
                    <a:pt x="8524" y="3550"/>
                    <a:pt x="8641" y="3565"/>
                    <a:pt x="8796" y="3565"/>
                  </a:cubicBezTo>
                  <a:cubicBezTo>
                    <a:pt x="8898" y="3565"/>
                    <a:pt x="8995" y="3531"/>
                    <a:pt x="9087" y="3466"/>
                  </a:cubicBezTo>
                  <a:cubicBezTo>
                    <a:pt x="9093" y="3466"/>
                    <a:pt x="9095" y="3465"/>
                    <a:pt x="9095" y="3461"/>
                  </a:cubicBezTo>
                  <a:cubicBezTo>
                    <a:pt x="9057" y="3369"/>
                    <a:pt x="9031" y="3262"/>
                    <a:pt x="9015" y="3143"/>
                  </a:cubicBezTo>
                  <a:close/>
                  <a:moveTo>
                    <a:pt x="5618" y="3548"/>
                  </a:moveTo>
                  <a:lnTo>
                    <a:pt x="5618" y="3548"/>
                  </a:lnTo>
                  <a:cubicBezTo>
                    <a:pt x="5593" y="3581"/>
                    <a:pt x="5569" y="3613"/>
                    <a:pt x="5547" y="3642"/>
                  </a:cubicBezTo>
                  <a:lnTo>
                    <a:pt x="5547" y="3642"/>
                  </a:lnTo>
                  <a:lnTo>
                    <a:pt x="5618" y="3548"/>
                  </a:lnTo>
                  <a:close/>
                  <a:moveTo>
                    <a:pt x="4530" y="3462"/>
                  </a:moveTo>
                  <a:lnTo>
                    <a:pt x="4647" y="3678"/>
                  </a:lnTo>
                  <a:cubicBezTo>
                    <a:pt x="4599" y="3615"/>
                    <a:pt x="4560" y="3544"/>
                    <a:pt x="4530" y="3462"/>
                  </a:cubicBezTo>
                  <a:close/>
                  <a:moveTo>
                    <a:pt x="11728" y="3033"/>
                  </a:moveTo>
                  <a:lnTo>
                    <a:pt x="10595" y="3365"/>
                  </a:lnTo>
                  <a:cubicBezTo>
                    <a:pt x="10690" y="3493"/>
                    <a:pt x="10783" y="3584"/>
                    <a:pt x="10872" y="3633"/>
                  </a:cubicBezTo>
                  <a:cubicBezTo>
                    <a:pt x="10945" y="3671"/>
                    <a:pt x="11065" y="3691"/>
                    <a:pt x="11231" y="3691"/>
                  </a:cubicBezTo>
                  <a:cubicBezTo>
                    <a:pt x="11514" y="3691"/>
                    <a:pt x="11682" y="3571"/>
                    <a:pt x="11736" y="3332"/>
                  </a:cubicBezTo>
                  <a:cubicBezTo>
                    <a:pt x="11732" y="3196"/>
                    <a:pt x="11729" y="3096"/>
                    <a:pt x="11728" y="3033"/>
                  </a:cubicBezTo>
                  <a:close/>
                  <a:moveTo>
                    <a:pt x="5547" y="3642"/>
                  </a:moveTo>
                  <a:lnTo>
                    <a:pt x="5503" y="3699"/>
                  </a:lnTo>
                  <a:cubicBezTo>
                    <a:pt x="5517" y="3681"/>
                    <a:pt x="5531" y="3662"/>
                    <a:pt x="5547" y="3642"/>
                  </a:cubicBezTo>
                  <a:close/>
                  <a:moveTo>
                    <a:pt x="10595" y="3365"/>
                  </a:moveTo>
                  <a:lnTo>
                    <a:pt x="9095" y="3462"/>
                  </a:lnTo>
                  <a:cubicBezTo>
                    <a:pt x="9221" y="3785"/>
                    <a:pt x="9467" y="3946"/>
                    <a:pt x="9829" y="3946"/>
                  </a:cubicBezTo>
                  <a:cubicBezTo>
                    <a:pt x="10080" y="3946"/>
                    <a:pt x="10288" y="3835"/>
                    <a:pt x="10452" y="3615"/>
                  </a:cubicBezTo>
                  <a:cubicBezTo>
                    <a:pt x="10518" y="3524"/>
                    <a:pt x="10564" y="3441"/>
                    <a:pt x="10595" y="3365"/>
                  </a:cubicBezTo>
                  <a:close/>
                  <a:moveTo>
                    <a:pt x="3428" y="2230"/>
                  </a:moveTo>
                  <a:cubicBezTo>
                    <a:pt x="3366" y="2285"/>
                    <a:pt x="3317" y="2370"/>
                    <a:pt x="3283" y="2486"/>
                  </a:cubicBezTo>
                  <a:cubicBezTo>
                    <a:pt x="3282" y="2486"/>
                    <a:pt x="3281" y="2485"/>
                    <a:pt x="3281" y="2485"/>
                  </a:cubicBezTo>
                  <a:lnTo>
                    <a:pt x="3281" y="2485"/>
                  </a:lnTo>
                  <a:lnTo>
                    <a:pt x="3281" y="2483"/>
                  </a:lnTo>
                  <a:lnTo>
                    <a:pt x="3281" y="2483"/>
                  </a:lnTo>
                  <a:cubicBezTo>
                    <a:pt x="3281" y="2484"/>
                    <a:pt x="3281" y="2484"/>
                    <a:pt x="3281" y="2485"/>
                  </a:cubicBezTo>
                  <a:lnTo>
                    <a:pt x="3281" y="2485"/>
                  </a:lnTo>
                  <a:cubicBezTo>
                    <a:pt x="3171" y="2459"/>
                    <a:pt x="3073" y="2445"/>
                    <a:pt x="2984" y="2445"/>
                  </a:cubicBezTo>
                  <a:cubicBezTo>
                    <a:pt x="2638" y="2445"/>
                    <a:pt x="2464" y="2580"/>
                    <a:pt x="2464" y="2853"/>
                  </a:cubicBezTo>
                  <a:cubicBezTo>
                    <a:pt x="2464" y="2942"/>
                    <a:pt x="2488" y="3019"/>
                    <a:pt x="2532" y="3080"/>
                  </a:cubicBezTo>
                  <a:cubicBezTo>
                    <a:pt x="2594" y="3176"/>
                    <a:pt x="2697" y="3224"/>
                    <a:pt x="2841" y="3224"/>
                  </a:cubicBezTo>
                  <a:cubicBezTo>
                    <a:pt x="2845" y="3224"/>
                    <a:pt x="2907" y="3212"/>
                    <a:pt x="3025" y="3191"/>
                  </a:cubicBezTo>
                  <a:cubicBezTo>
                    <a:pt x="3039" y="3442"/>
                    <a:pt x="3139" y="3567"/>
                    <a:pt x="3324" y="3567"/>
                  </a:cubicBezTo>
                  <a:cubicBezTo>
                    <a:pt x="3420" y="3567"/>
                    <a:pt x="3487" y="3517"/>
                    <a:pt x="3530" y="3418"/>
                  </a:cubicBezTo>
                  <a:lnTo>
                    <a:pt x="3548" y="3418"/>
                  </a:lnTo>
                  <a:cubicBezTo>
                    <a:pt x="3502" y="3502"/>
                    <a:pt x="3537" y="3613"/>
                    <a:pt x="3650" y="3754"/>
                  </a:cubicBezTo>
                  <a:cubicBezTo>
                    <a:pt x="3777" y="3925"/>
                    <a:pt x="3953" y="4010"/>
                    <a:pt x="4178" y="4010"/>
                  </a:cubicBezTo>
                  <a:cubicBezTo>
                    <a:pt x="4323" y="4010"/>
                    <a:pt x="4461" y="3919"/>
                    <a:pt x="4599" y="3742"/>
                  </a:cubicBezTo>
                  <a:cubicBezTo>
                    <a:pt x="4616" y="3720"/>
                    <a:pt x="4635" y="3699"/>
                    <a:pt x="4649" y="3678"/>
                  </a:cubicBezTo>
                  <a:cubicBezTo>
                    <a:pt x="4698" y="3739"/>
                    <a:pt x="4756" y="3785"/>
                    <a:pt x="4818" y="3821"/>
                  </a:cubicBezTo>
                  <a:cubicBezTo>
                    <a:pt x="4924" y="3894"/>
                    <a:pt x="5043" y="3929"/>
                    <a:pt x="5171" y="3929"/>
                  </a:cubicBezTo>
                  <a:cubicBezTo>
                    <a:pt x="5261" y="3929"/>
                    <a:pt x="5343" y="3881"/>
                    <a:pt x="5421" y="3790"/>
                  </a:cubicBezTo>
                  <a:cubicBezTo>
                    <a:pt x="5446" y="3763"/>
                    <a:pt x="5473" y="3733"/>
                    <a:pt x="5503" y="3699"/>
                  </a:cubicBezTo>
                  <a:lnTo>
                    <a:pt x="3428" y="2230"/>
                  </a:lnTo>
                  <a:close/>
                  <a:moveTo>
                    <a:pt x="7018" y="3126"/>
                  </a:moveTo>
                  <a:lnTo>
                    <a:pt x="5503" y="3699"/>
                  </a:lnTo>
                  <a:cubicBezTo>
                    <a:pt x="5576" y="3852"/>
                    <a:pt x="5665" y="3962"/>
                    <a:pt x="5767" y="4031"/>
                  </a:cubicBezTo>
                  <a:cubicBezTo>
                    <a:pt x="5917" y="4131"/>
                    <a:pt x="6157" y="4183"/>
                    <a:pt x="6489" y="4183"/>
                  </a:cubicBezTo>
                  <a:cubicBezTo>
                    <a:pt x="6766" y="4183"/>
                    <a:pt x="6965" y="4080"/>
                    <a:pt x="7085" y="3877"/>
                  </a:cubicBezTo>
                  <a:cubicBezTo>
                    <a:pt x="7127" y="3810"/>
                    <a:pt x="7156" y="3734"/>
                    <a:pt x="7177" y="3651"/>
                  </a:cubicBezTo>
                  <a:lnTo>
                    <a:pt x="7177" y="3651"/>
                  </a:lnTo>
                  <a:cubicBezTo>
                    <a:pt x="7290" y="3790"/>
                    <a:pt x="7468" y="3860"/>
                    <a:pt x="7708" y="3860"/>
                  </a:cubicBezTo>
                  <a:cubicBezTo>
                    <a:pt x="7852" y="3860"/>
                    <a:pt x="7989" y="3812"/>
                    <a:pt x="8120" y="3718"/>
                  </a:cubicBezTo>
                  <a:cubicBezTo>
                    <a:pt x="8232" y="3634"/>
                    <a:pt x="8305" y="3538"/>
                    <a:pt x="8343" y="3435"/>
                  </a:cubicBezTo>
                  <a:cubicBezTo>
                    <a:pt x="8301" y="3387"/>
                    <a:pt x="8273" y="3327"/>
                    <a:pt x="8259" y="3256"/>
                  </a:cubicBezTo>
                  <a:lnTo>
                    <a:pt x="7177" y="3650"/>
                  </a:lnTo>
                  <a:lnTo>
                    <a:pt x="7177" y="3650"/>
                  </a:lnTo>
                  <a:cubicBezTo>
                    <a:pt x="7076" y="3528"/>
                    <a:pt x="7022" y="3353"/>
                    <a:pt x="7018" y="3126"/>
                  </a:cubicBezTo>
                  <a:close/>
                  <a:moveTo>
                    <a:pt x="3572" y="4389"/>
                  </a:moveTo>
                  <a:cubicBezTo>
                    <a:pt x="3456" y="4389"/>
                    <a:pt x="3373" y="4432"/>
                    <a:pt x="3328" y="4515"/>
                  </a:cubicBezTo>
                  <a:cubicBezTo>
                    <a:pt x="3297" y="4566"/>
                    <a:pt x="3283" y="4625"/>
                    <a:pt x="3283" y="4698"/>
                  </a:cubicBezTo>
                  <a:cubicBezTo>
                    <a:pt x="3283" y="4701"/>
                    <a:pt x="3287" y="4748"/>
                    <a:pt x="3293" y="4837"/>
                  </a:cubicBezTo>
                  <a:cubicBezTo>
                    <a:pt x="3331" y="4927"/>
                    <a:pt x="3423" y="4971"/>
                    <a:pt x="3569" y="4971"/>
                  </a:cubicBezTo>
                  <a:cubicBezTo>
                    <a:pt x="3691" y="4971"/>
                    <a:pt x="3781" y="4923"/>
                    <a:pt x="3837" y="4832"/>
                  </a:cubicBezTo>
                  <a:cubicBezTo>
                    <a:pt x="3873" y="4775"/>
                    <a:pt x="3890" y="4714"/>
                    <a:pt x="3890" y="4648"/>
                  </a:cubicBezTo>
                  <a:cubicBezTo>
                    <a:pt x="3890" y="4475"/>
                    <a:pt x="3784" y="4389"/>
                    <a:pt x="3572" y="4389"/>
                  </a:cubicBezTo>
                  <a:close/>
                </a:path>
              </a:pathLst>
            </a:custGeom>
            <a:solidFill>
              <a:srgbClr val="FFFFFF"/>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8" name="Google Shape;848;p40"/>
          <p:cNvSpPr txBox="1">
            <a:spLocks noGrp="1"/>
          </p:cNvSpPr>
          <p:nvPr>
            <p:ph type="ctrTitle"/>
          </p:nvPr>
        </p:nvSpPr>
        <p:spPr>
          <a:xfrm>
            <a:off x="713400" y="1163375"/>
            <a:ext cx="7717200" cy="1631400"/>
          </a:xfrm>
          <a:prstGeom prst="rect">
            <a:avLst/>
          </a:prstGeom>
        </p:spPr>
        <p:txBody>
          <a:bodyPr spcFirstLastPara="1" wrap="square" lIns="91425" tIns="91425" rIns="91425" bIns="91425" anchor="ctr" anchorCtr="0">
            <a:noAutofit/>
          </a:bodyPr>
          <a:lstStyle/>
          <a:p>
            <a:pPr rtl="1">
              <a:spcBef>
                <a:spcPts val="0"/>
              </a:spcBef>
              <a:spcAft>
                <a:spcPts val="0"/>
              </a:spcAft>
            </a:pPr>
            <a:r>
              <a:rPr lang="ar-TN" sz="4800" b="1" i="0" u="none" strike="noStrike" dirty="0">
                <a:solidFill>
                  <a:srgbClr val="215439"/>
                </a:solidFill>
                <a:effectLst/>
                <a:latin typeface="Verdana" panose="020B0604030504040204" pitchFamily="34" charset="0"/>
              </a:rPr>
              <a:t>الوسط الطبيعي بالمغرب العربي </a:t>
            </a:r>
            <a:endParaRPr sz="16600" dirty="0">
              <a:solidFill>
                <a:srgbClr val="215439"/>
              </a:solidFill>
            </a:endParaRPr>
          </a:p>
        </p:txBody>
      </p:sp>
      <p:sp>
        <p:nvSpPr>
          <p:cNvPr id="849" name="Google Shape;849;p40"/>
          <p:cNvSpPr txBox="1">
            <a:spLocks noGrp="1"/>
          </p:cNvSpPr>
          <p:nvPr>
            <p:ph type="subTitle" idx="1"/>
          </p:nvPr>
        </p:nvSpPr>
        <p:spPr>
          <a:xfrm>
            <a:off x="2307600" y="2794782"/>
            <a:ext cx="4528800" cy="475800"/>
          </a:xfrm>
          <a:prstGeom prst="rect">
            <a:avLst/>
          </a:prstGeom>
        </p:spPr>
        <p:txBody>
          <a:bodyPr spcFirstLastPara="1" wrap="square" lIns="91425" tIns="91425" rIns="91425" bIns="91425" anchor="t" anchorCtr="0">
            <a:noAutofit/>
          </a:bodyPr>
          <a:lstStyle/>
          <a:p>
            <a:pPr rtl="1">
              <a:spcBef>
                <a:spcPts val="0"/>
              </a:spcBef>
              <a:spcAft>
                <a:spcPts val="0"/>
              </a:spcAft>
            </a:pPr>
            <a:r>
              <a:rPr lang="ar-TN" sz="2000" b="1" i="0" u="none" strike="noStrike" dirty="0">
                <a:solidFill>
                  <a:srgbClr val="F6C03B"/>
                </a:solidFill>
                <a:effectLst/>
                <a:latin typeface="Open Sans" panose="020B0604020202020204" pitchFamily="34" charset="0"/>
                <a:cs typeface="+mn-cs"/>
              </a:rPr>
              <a:t>اسكندر </a:t>
            </a:r>
            <a:r>
              <a:rPr lang="ar-TN" sz="2000" b="1" i="0" u="none" strike="noStrike" dirty="0" err="1">
                <a:solidFill>
                  <a:srgbClr val="F6C03B"/>
                </a:solidFill>
                <a:effectLst/>
                <a:latin typeface="Open Sans" panose="020B0604020202020204" pitchFamily="34" charset="0"/>
                <a:cs typeface="+mn-cs"/>
              </a:rPr>
              <a:t>ساقجي</a:t>
            </a:r>
            <a:r>
              <a:rPr lang="ar-TN" sz="2000" b="1" i="0" u="none" strike="noStrike" dirty="0">
                <a:solidFill>
                  <a:srgbClr val="F6C03B"/>
                </a:solidFill>
                <a:effectLst/>
                <a:latin typeface="Open Sans" panose="020B0604020202020204" pitchFamily="34" charset="0"/>
                <a:cs typeface="+mn-cs"/>
              </a:rPr>
              <a:t>، فاتحي قروي، </a:t>
            </a:r>
            <a:r>
              <a:rPr lang="ar-TN" sz="2000" b="1" i="0" u="none" strike="noStrike" dirty="0" err="1">
                <a:solidFill>
                  <a:srgbClr val="F6C03B"/>
                </a:solidFill>
                <a:effectLst/>
                <a:latin typeface="Open Sans" panose="020B0604020202020204" pitchFamily="34" charset="0"/>
                <a:cs typeface="+mn-cs"/>
              </a:rPr>
              <a:t>زكرياء</a:t>
            </a:r>
            <a:r>
              <a:rPr lang="ar-TN" sz="2000" b="1" i="0" u="none" strike="noStrike" dirty="0">
                <a:solidFill>
                  <a:srgbClr val="F6C03B"/>
                </a:solidFill>
                <a:effectLst/>
                <a:latin typeface="Open Sans" panose="020B0604020202020204" pitchFamily="34" charset="0"/>
                <a:cs typeface="+mn-cs"/>
              </a:rPr>
              <a:t> بن </a:t>
            </a:r>
            <a:r>
              <a:rPr lang="ar-TN" sz="2000" b="1" i="0" u="none" strike="noStrike" dirty="0" err="1">
                <a:solidFill>
                  <a:srgbClr val="F6C03B"/>
                </a:solidFill>
                <a:effectLst/>
                <a:latin typeface="Open Sans" panose="020B0604020202020204" pitchFamily="34" charset="0"/>
                <a:cs typeface="+mn-cs"/>
              </a:rPr>
              <a:t>عياش،جاسر</a:t>
            </a:r>
            <a:r>
              <a:rPr lang="ar-TN" sz="2000" b="1" i="0" u="none" strike="noStrike" dirty="0">
                <a:solidFill>
                  <a:srgbClr val="F6C03B"/>
                </a:solidFill>
                <a:effectLst/>
                <a:latin typeface="Open Sans" panose="020B0604020202020204" pitchFamily="34" charset="0"/>
                <a:cs typeface="+mn-cs"/>
              </a:rPr>
              <a:t> رياحي</a:t>
            </a:r>
            <a:endParaRPr lang="ar-TN" sz="1800" b="1" dirty="0">
              <a:solidFill>
                <a:srgbClr val="F6C03B"/>
              </a:solidFill>
              <a:effectLst/>
              <a:cs typeface="+mn-cs"/>
            </a:endParaRPr>
          </a:p>
        </p:txBody>
      </p:sp>
      <p:sp>
        <p:nvSpPr>
          <p:cNvPr id="850" name="Google Shape;850;p40"/>
          <p:cNvSpPr/>
          <p:nvPr/>
        </p:nvSpPr>
        <p:spPr>
          <a:xfrm rot="-251885" flipH="1">
            <a:off x="-447694" y="466698"/>
            <a:ext cx="3542576" cy="703155"/>
          </a:xfrm>
          <a:custGeom>
            <a:avLst/>
            <a:gdLst/>
            <a:ahLst/>
            <a:cxnLst/>
            <a:rect l="l" t="t" r="r" b="b"/>
            <a:pathLst>
              <a:path w="16656" h="3306" extrusionOk="0">
                <a:moveTo>
                  <a:pt x="16321" y="494"/>
                </a:moveTo>
                <a:cubicBezTo>
                  <a:pt x="16295" y="494"/>
                  <a:pt x="16268" y="495"/>
                  <a:pt x="16239" y="496"/>
                </a:cubicBezTo>
                <a:cubicBezTo>
                  <a:pt x="15961" y="514"/>
                  <a:pt x="15823" y="585"/>
                  <a:pt x="15823" y="706"/>
                </a:cubicBezTo>
                <a:cubicBezTo>
                  <a:pt x="15823" y="763"/>
                  <a:pt x="15838" y="807"/>
                  <a:pt x="15872" y="836"/>
                </a:cubicBezTo>
                <a:cubicBezTo>
                  <a:pt x="15937" y="888"/>
                  <a:pt x="16059" y="912"/>
                  <a:pt x="16235" y="912"/>
                </a:cubicBezTo>
                <a:cubicBezTo>
                  <a:pt x="16370" y="911"/>
                  <a:pt x="16480" y="883"/>
                  <a:pt x="16561" y="826"/>
                </a:cubicBezTo>
                <a:cubicBezTo>
                  <a:pt x="16624" y="778"/>
                  <a:pt x="16655" y="728"/>
                  <a:pt x="16655" y="674"/>
                </a:cubicBezTo>
                <a:cubicBezTo>
                  <a:pt x="16655" y="554"/>
                  <a:pt x="16543" y="494"/>
                  <a:pt x="16321" y="494"/>
                </a:cubicBezTo>
                <a:close/>
                <a:moveTo>
                  <a:pt x="14896" y="544"/>
                </a:moveTo>
                <a:cubicBezTo>
                  <a:pt x="14766" y="544"/>
                  <a:pt x="14656" y="572"/>
                  <a:pt x="14570" y="629"/>
                </a:cubicBezTo>
                <a:cubicBezTo>
                  <a:pt x="14489" y="681"/>
                  <a:pt x="14450" y="750"/>
                  <a:pt x="14450" y="835"/>
                </a:cubicBezTo>
                <a:cubicBezTo>
                  <a:pt x="14450" y="883"/>
                  <a:pt x="14458" y="917"/>
                  <a:pt x="14477" y="934"/>
                </a:cubicBezTo>
                <a:cubicBezTo>
                  <a:pt x="14519" y="987"/>
                  <a:pt x="14604" y="1015"/>
                  <a:pt x="14732" y="1015"/>
                </a:cubicBezTo>
                <a:cubicBezTo>
                  <a:pt x="15083" y="1013"/>
                  <a:pt x="15258" y="932"/>
                  <a:pt x="15258" y="769"/>
                </a:cubicBezTo>
                <a:cubicBezTo>
                  <a:pt x="15258" y="716"/>
                  <a:pt x="15240" y="673"/>
                  <a:pt x="15205" y="634"/>
                </a:cubicBezTo>
                <a:cubicBezTo>
                  <a:pt x="15141" y="574"/>
                  <a:pt x="15040" y="544"/>
                  <a:pt x="14896" y="544"/>
                </a:cubicBezTo>
                <a:close/>
                <a:moveTo>
                  <a:pt x="185" y="1129"/>
                </a:moveTo>
                <a:cubicBezTo>
                  <a:pt x="180" y="1129"/>
                  <a:pt x="175" y="1130"/>
                  <a:pt x="170" y="1130"/>
                </a:cubicBezTo>
                <a:cubicBezTo>
                  <a:pt x="57" y="1138"/>
                  <a:pt x="1" y="1199"/>
                  <a:pt x="1" y="1309"/>
                </a:cubicBezTo>
                <a:cubicBezTo>
                  <a:pt x="1" y="1426"/>
                  <a:pt x="56" y="1484"/>
                  <a:pt x="167" y="1484"/>
                </a:cubicBezTo>
                <a:cubicBezTo>
                  <a:pt x="225" y="1484"/>
                  <a:pt x="272" y="1463"/>
                  <a:pt x="304" y="1420"/>
                </a:cubicBezTo>
                <a:cubicBezTo>
                  <a:pt x="330" y="1385"/>
                  <a:pt x="340" y="1347"/>
                  <a:pt x="340" y="1305"/>
                </a:cubicBezTo>
                <a:cubicBezTo>
                  <a:pt x="340" y="1187"/>
                  <a:pt x="288" y="1129"/>
                  <a:pt x="185" y="1129"/>
                </a:cubicBezTo>
                <a:close/>
                <a:moveTo>
                  <a:pt x="1834" y="931"/>
                </a:moveTo>
                <a:cubicBezTo>
                  <a:pt x="1816" y="931"/>
                  <a:pt x="1796" y="931"/>
                  <a:pt x="1776" y="932"/>
                </a:cubicBezTo>
                <a:cubicBezTo>
                  <a:pt x="1478" y="946"/>
                  <a:pt x="1327" y="1073"/>
                  <a:pt x="1327" y="1313"/>
                </a:cubicBezTo>
                <a:cubicBezTo>
                  <a:pt x="1327" y="1319"/>
                  <a:pt x="1334" y="1363"/>
                  <a:pt x="1351" y="1443"/>
                </a:cubicBezTo>
                <a:cubicBezTo>
                  <a:pt x="1402" y="1518"/>
                  <a:pt x="1509" y="1555"/>
                  <a:pt x="1673" y="1555"/>
                </a:cubicBezTo>
                <a:cubicBezTo>
                  <a:pt x="1676" y="1555"/>
                  <a:pt x="1679" y="1555"/>
                  <a:pt x="1682" y="1555"/>
                </a:cubicBezTo>
                <a:cubicBezTo>
                  <a:pt x="1864" y="1555"/>
                  <a:pt x="2005" y="1509"/>
                  <a:pt x="2108" y="1420"/>
                </a:cubicBezTo>
                <a:cubicBezTo>
                  <a:pt x="2185" y="1347"/>
                  <a:pt x="2223" y="1274"/>
                  <a:pt x="2223" y="1206"/>
                </a:cubicBezTo>
                <a:cubicBezTo>
                  <a:pt x="2223" y="1022"/>
                  <a:pt x="2093" y="931"/>
                  <a:pt x="1834" y="931"/>
                </a:cubicBezTo>
                <a:close/>
                <a:moveTo>
                  <a:pt x="10331" y="1"/>
                </a:moveTo>
                <a:cubicBezTo>
                  <a:pt x="10140" y="1"/>
                  <a:pt x="9959" y="93"/>
                  <a:pt x="9790" y="277"/>
                </a:cubicBezTo>
                <a:cubicBezTo>
                  <a:pt x="9667" y="406"/>
                  <a:pt x="9594" y="524"/>
                  <a:pt x="9571" y="630"/>
                </a:cubicBezTo>
                <a:cubicBezTo>
                  <a:pt x="9677" y="787"/>
                  <a:pt x="9731" y="928"/>
                  <a:pt x="9737" y="1055"/>
                </a:cubicBezTo>
                <a:cubicBezTo>
                  <a:pt x="9738" y="1086"/>
                  <a:pt x="9737" y="1116"/>
                  <a:pt x="9731" y="1145"/>
                </a:cubicBezTo>
                <a:cubicBezTo>
                  <a:pt x="9681" y="1046"/>
                  <a:pt x="9607" y="942"/>
                  <a:pt x="9504" y="832"/>
                </a:cubicBezTo>
                <a:cubicBezTo>
                  <a:pt x="9284" y="595"/>
                  <a:pt x="9028" y="479"/>
                  <a:pt x="8739" y="479"/>
                </a:cubicBezTo>
                <a:cubicBezTo>
                  <a:pt x="8586" y="479"/>
                  <a:pt x="8465" y="495"/>
                  <a:pt x="8375" y="529"/>
                </a:cubicBezTo>
                <a:cubicBezTo>
                  <a:pt x="8313" y="551"/>
                  <a:pt x="8249" y="588"/>
                  <a:pt x="8183" y="636"/>
                </a:cubicBezTo>
                <a:cubicBezTo>
                  <a:pt x="8142" y="557"/>
                  <a:pt x="8087" y="482"/>
                  <a:pt x="8022" y="411"/>
                </a:cubicBezTo>
                <a:cubicBezTo>
                  <a:pt x="7872" y="248"/>
                  <a:pt x="7707" y="165"/>
                  <a:pt x="7529" y="165"/>
                </a:cubicBezTo>
                <a:cubicBezTo>
                  <a:pt x="7347" y="165"/>
                  <a:pt x="7194" y="225"/>
                  <a:pt x="7064" y="345"/>
                </a:cubicBezTo>
                <a:cubicBezTo>
                  <a:pt x="7017" y="389"/>
                  <a:pt x="6976" y="437"/>
                  <a:pt x="6942" y="488"/>
                </a:cubicBezTo>
                <a:cubicBezTo>
                  <a:pt x="6937" y="483"/>
                  <a:pt x="6930" y="479"/>
                  <a:pt x="6924" y="474"/>
                </a:cubicBezTo>
                <a:cubicBezTo>
                  <a:pt x="6782" y="356"/>
                  <a:pt x="6571" y="296"/>
                  <a:pt x="6290" y="296"/>
                </a:cubicBezTo>
                <a:cubicBezTo>
                  <a:pt x="6284" y="296"/>
                  <a:pt x="6277" y="296"/>
                  <a:pt x="6271" y="296"/>
                </a:cubicBezTo>
                <a:cubicBezTo>
                  <a:pt x="6046" y="296"/>
                  <a:pt x="5854" y="338"/>
                  <a:pt x="5694" y="426"/>
                </a:cubicBezTo>
                <a:cubicBezTo>
                  <a:pt x="5514" y="523"/>
                  <a:pt x="5377" y="671"/>
                  <a:pt x="5291" y="869"/>
                </a:cubicBezTo>
                <a:cubicBezTo>
                  <a:pt x="5226" y="787"/>
                  <a:pt x="5170" y="722"/>
                  <a:pt x="5122" y="671"/>
                </a:cubicBezTo>
                <a:cubicBezTo>
                  <a:pt x="4924" y="465"/>
                  <a:pt x="4752" y="362"/>
                  <a:pt x="4603" y="362"/>
                </a:cubicBezTo>
                <a:cubicBezTo>
                  <a:pt x="4453" y="362"/>
                  <a:pt x="4319" y="424"/>
                  <a:pt x="4201" y="546"/>
                </a:cubicBezTo>
                <a:cubicBezTo>
                  <a:pt x="4100" y="649"/>
                  <a:pt x="4041" y="763"/>
                  <a:pt x="4023" y="886"/>
                </a:cubicBezTo>
                <a:lnTo>
                  <a:pt x="3971" y="833"/>
                </a:lnTo>
                <a:cubicBezTo>
                  <a:pt x="3783" y="651"/>
                  <a:pt x="3605" y="560"/>
                  <a:pt x="3436" y="560"/>
                </a:cubicBezTo>
                <a:cubicBezTo>
                  <a:pt x="3434" y="560"/>
                  <a:pt x="3431" y="560"/>
                  <a:pt x="3429" y="560"/>
                </a:cubicBezTo>
                <a:cubicBezTo>
                  <a:pt x="3367" y="615"/>
                  <a:pt x="3320" y="699"/>
                  <a:pt x="3286" y="815"/>
                </a:cubicBezTo>
                <a:cubicBezTo>
                  <a:pt x="3175" y="790"/>
                  <a:pt x="3076" y="776"/>
                  <a:pt x="2986" y="776"/>
                </a:cubicBezTo>
                <a:cubicBezTo>
                  <a:pt x="2640" y="776"/>
                  <a:pt x="2468" y="911"/>
                  <a:pt x="2468" y="1182"/>
                </a:cubicBezTo>
                <a:cubicBezTo>
                  <a:pt x="2468" y="1272"/>
                  <a:pt x="2490" y="1348"/>
                  <a:pt x="2534" y="1411"/>
                </a:cubicBezTo>
                <a:cubicBezTo>
                  <a:pt x="2597" y="1505"/>
                  <a:pt x="2700" y="1553"/>
                  <a:pt x="2843" y="1553"/>
                </a:cubicBezTo>
                <a:cubicBezTo>
                  <a:pt x="2849" y="1553"/>
                  <a:pt x="2911" y="1542"/>
                  <a:pt x="3026" y="1521"/>
                </a:cubicBezTo>
                <a:cubicBezTo>
                  <a:pt x="3041" y="1772"/>
                  <a:pt x="3141" y="1897"/>
                  <a:pt x="3327" y="1897"/>
                </a:cubicBezTo>
                <a:cubicBezTo>
                  <a:pt x="3422" y="1897"/>
                  <a:pt x="3491" y="1848"/>
                  <a:pt x="3533" y="1749"/>
                </a:cubicBezTo>
                <a:lnTo>
                  <a:pt x="3550" y="1749"/>
                </a:lnTo>
                <a:cubicBezTo>
                  <a:pt x="3506" y="1831"/>
                  <a:pt x="3540" y="1944"/>
                  <a:pt x="3653" y="2084"/>
                </a:cubicBezTo>
                <a:cubicBezTo>
                  <a:pt x="3781" y="2253"/>
                  <a:pt x="3958" y="2339"/>
                  <a:pt x="4181" y="2339"/>
                </a:cubicBezTo>
                <a:cubicBezTo>
                  <a:pt x="4323" y="2339"/>
                  <a:pt x="4464" y="2250"/>
                  <a:pt x="4601" y="2071"/>
                </a:cubicBezTo>
                <a:cubicBezTo>
                  <a:pt x="4620" y="2050"/>
                  <a:pt x="4635" y="2029"/>
                  <a:pt x="4651" y="2007"/>
                </a:cubicBezTo>
                <a:cubicBezTo>
                  <a:pt x="4703" y="2068"/>
                  <a:pt x="4759" y="2116"/>
                  <a:pt x="4820" y="2151"/>
                </a:cubicBezTo>
                <a:cubicBezTo>
                  <a:pt x="4929" y="2223"/>
                  <a:pt x="5046" y="2259"/>
                  <a:pt x="5173" y="2259"/>
                </a:cubicBezTo>
                <a:cubicBezTo>
                  <a:pt x="5263" y="2259"/>
                  <a:pt x="5346" y="2212"/>
                  <a:pt x="5424" y="2119"/>
                </a:cubicBezTo>
                <a:cubicBezTo>
                  <a:pt x="5448" y="2092"/>
                  <a:pt x="5475" y="2063"/>
                  <a:pt x="5504" y="2029"/>
                </a:cubicBezTo>
                <a:cubicBezTo>
                  <a:pt x="5579" y="2181"/>
                  <a:pt x="5667" y="2293"/>
                  <a:pt x="5770" y="2360"/>
                </a:cubicBezTo>
                <a:cubicBezTo>
                  <a:pt x="5919" y="2462"/>
                  <a:pt x="6159" y="2513"/>
                  <a:pt x="6491" y="2513"/>
                </a:cubicBezTo>
                <a:cubicBezTo>
                  <a:pt x="6767" y="2513"/>
                  <a:pt x="6968" y="2410"/>
                  <a:pt x="7088" y="2208"/>
                </a:cubicBezTo>
                <a:cubicBezTo>
                  <a:pt x="7130" y="2139"/>
                  <a:pt x="7160" y="2063"/>
                  <a:pt x="7181" y="1979"/>
                </a:cubicBezTo>
                <a:cubicBezTo>
                  <a:pt x="7078" y="1858"/>
                  <a:pt x="7026" y="1683"/>
                  <a:pt x="7020" y="1456"/>
                </a:cubicBezTo>
                <a:lnTo>
                  <a:pt x="7020" y="1456"/>
                </a:lnTo>
                <a:cubicBezTo>
                  <a:pt x="7026" y="1683"/>
                  <a:pt x="7081" y="1857"/>
                  <a:pt x="7181" y="1979"/>
                </a:cubicBezTo>
                <a:cubicBezTo>
                  <a:pt x="7294" y="2119"/>
                  <a:pt x="7472" y="2190"/>
                  <a:pt x="7713" y="2190"/>
                </a:cubicBezTo>
                <a:cubicBezTo>
                  <a:pt x="7857" y="2190"/>
                  <a:pt x="7994" y="2142"/>
                  <a:pt x="8125" y="2047"/>
                </a:cubicBezTo>
                <a:cubicBezTo>
                  <a:pt x="8235" y="1964"/>
                  <a:pt x="8310" y="1869"/>
                  <a:pt x="8348" y="1765"/>
                </a:cubicBezTo>
                <a:cubicBezTo>
                  <a:pt x="8310" y="1722"/>
                  <a:pt x="8284" y="1671"/>
                  <a:pt x="8269" y="1611"/>
                </a:cubicBezTo>
                <a:lnTo>
                  <a:pt x="8269" y="1611"/>
                </a:lnTo>
                <a:cubicBezTo>
                  <a:pt x="8284" y="1672"/>
                  <a:pt x="8313" y="1722"/>
                  <a:pt x="8348" y="1765"/>
                </a:cubicBezTo>
                <a:cubicBezTo>
                  <a:pt x="8379" y="1799"/>
                  <a:pt x="8411" y="1824"/>
                  <a:pt x="8451" y="1845"/>
                </a:cubicBezTo>
                <a:cubicBezTo>
                  <a:pt x="8529" y="1879"/>
                  <a:pt x="8644" y="1895"/>
                  <a:pt x="8799" y="1895"/>
                </a:cubicBezTo>
                <a:cubicBezTo>
                  <a:pt x="8903" y="1895"/>
                  <a:pt x="9000" y="1862"/>
                  <a:pt x="9092" y="1796"/>
                </a:cubicBezTo>
                <a:cubicBezTo>
                  <a:pt x="9096" y="1796"/>
                  <a:pt x="9100" y="1794"/>
                  <a:pt x="9100" y="1792"/>
                </a:cubicBezTo>
                <a:cubicBezTo>
                  <a:pt x="9226" y="2113"/>
                  <a:pt x="9470" y="2274"/>
                  <a:pt x="9834" y="2274"/>
                </a:cubicBezTo>
                <a:cubicBezTo>
                  <a:pt x="10084" y="2274"/>
                  <a:pt x="10293" y="2163"/>
                  <a:pt x="10456" y="1943"/>
                </a:cubicBezTo>
                <a:cubicBezTo>
                  <a:pt x="10521" y="1852"/>
                  <a:pt x="10569" y="1770"/>
                  <a:pt x="10599" y="1693"/>
                </a:cubicBezTo>
                <a:cubicBezTo>
                  <a:pt x="10630" y="1618"/>
                  <a:pt x="10644" y="1545"/>
                  <a:pt x="10644" y="1475"/>
                </a:cubicBezTo>
                <a:lnTo>
                  <a:pt x="10644" y="1475"/>
                </a:lnTo>
                <a:cubicBezTo>
                  <a:pt x="10644" y="1546"/>
                  <a:pt x="10630" y="1618"/>
                  <a:pt x="10599" y="1693"/>
                </a:cubicBezTo>
                <a:cubicBezTo>
                  <a:pt x="10695" y="1821"/>
                  <a:pt x="10788" y="1912"/>
                  <a:pt x="10877" y="1961"/>
                </a:cubicBezTo>
                <a:cubicBezTo>
                  <a:pt x="10950" y="1999"/>
                  <a:pt x="11070" y="2019"/>
                  <a:pt x="11234" y="2019"/>
                </a:cubicBezTo>
                <a:cubicBezTo>
                  <a:pt x="11519" y="2019"/>
                  <a:pt x="11685" y="1899"/>
                  <a:pt x="11740" y="1660"/>
                </a:cubicBezTo>
                <a:cubicBezTo>
                  <a:pt x="11735" y="1463"/>
                  <a:pt x="11732" y="1343"/>
                  <a:pt x="11732" y="1298"/>
                </a:cubicBezTo>
                <a:lnTo>
                  <a:pt x="11732" y="1298"/>
                </a:lnTo>
                <a:cubicBezTo>
                  <a:pt x="11740" y="1370"/>
                  <a:pt x="11784" y="1440"/>
                  <a:pt x="11866" y="1512"/>
                </a:cubicBezTo>
                <a:cubicBezTo>
                  <a:pt x="11968" y="1602"/>
                  <a:pt x="12085" y="1646"/>
                  <a:pt x="12219" y="1646"/>
                </a:cubicBezTo>
                <a:cubicBezTo>
                  <a:pt x="12353" y="1646"/>
                  <a:pt x="12447" y="1574"/>
                  <a:pt x="12504" y="1432"/>
                </a:cubicBezTo>
                <a:cubicBezTo>
                  <a:pt x="12522" y="1375"/>
                  <a:pt x="12535" y="1323"/>
                  <a:pt x="12539" y="1279"/>
                </a:cubicBezTo>
                <a:cubicBezTo>
                  <a:pt x="12638" y="1384"/>
                  <a:pt x="12754" y="1436"/>
                  <a:pt x="12883" y="1436"/>
                </a:cubicBezTo>
                <a:cubicBezTo>
                  <a:pt x="13033" y="1436"/>
                  <a:pt x="13144" y="1361"/>
                  <a:pt x="13219" y="1209"/>
                </a:cubicBezTo>
                <a:cubicBezTo>
                  <a:pt x="13255" y="1150"/>
                  <a:pt x="13280" y="1089"/>
                  <a:pt x="13294" y="1031"/>
                </a:cubicBezTo>
                <a:cubicBezTo>
                  <a:pt x="13347" y="1039"/>
                  <a:pt x="13401" y="1043"/>
                  <a:pt x="13457" y="1043"/>
                </a:cubicBezTo>
                <a:cubicBezTo>
                  <a:pt x="13547" y="1043"/>
                  <a:pt x="13640" y="1033"/>
                  <a:pt x="13737" y="1013"/>
                </a:cubicBezTo>
                <a:cubicBezTo>
                  <a:pt x="13890" y="980"/>
                  <a:pt x="13964" y="921"/>
                  <a:pt x="13964" y="839"/>
                </a:cubicBezTo>
                <a:cubicBezTo>
                  <a:pt x="13964" y="783"/>
                  <a:pt x="13921" y="719"/>
                  <a:pt x="13835" y="646"/>
                </a:cubicBezTo>
                <a:cubicBezTo>
                  <a:pt x="13770" y="592"/>
                  <a:pt x="13693" y="551"/>
                  <a:pt x="13607" y="526"/>
                </a:cubicBezTo>
                <a:cubicBezTo>
                  <a:pt x="13466" y="568"/>
                  <a:pt x="13298" y="637"/>
                  <a:pt x="13106" y="736"/>
                </a:cubicBezTo>
                <a:cubicBezTo>
                  <a:pt x="12799" y="912"/>
                  <a:pt x="12601" y="1015"/>
                  <a:pt x="12515" y="1045"/>
                </a:cubicBezTo>
                <a:cubicBezTo>
                  <a:pt x="12467" y="872"/>
                  <a:pt x="12426" y="752"/>
                  <a:pt x="12395" y="687"/>
                </a:cubicBezTo>
                <a:cubicBezTo>
                  <a:pt x="12344" y="574"/>
                  <a:pt x="12247" y="517"/>
                  <a:pt x="12104" y="517"/>
                </a:cubicBezTo>
                <a:cubicBezTo>
                  <a:pt x="12041" y="517"/>
                  <a:pt x="11980" y="560"/>
                  <a:pt x="11921" y="643"/>
                </a:cubicBezTo>
                <a:cubicBezTo>
                  <a:pt x="11829" y="773"/>
                  <a:pt x="11774" y="848"/>
                  <a:pt x="11760" y="862"/>
                </a:cubicBezTo>
                <a:cubicBezTo>
                  <a:pt x="11760" y="770"/>
                  <a:pt x="11733" y="671"/>
                  <a:pt x="11678" y="567"/>
                </a:cubicBezTo>
                <a:cubicBezTo>
                  <a:pt x="11606" y="424"/>
                  <a:pt x="11508" y="352"/>
                  <a:pt x="11379" y="352"/>
                </a:cubicBezTo>
                <a:cubicBezTo>
                  <a:pt x="11323" y="352"/>
                  <a:pt x="11268" y="368"/>
                  <a:pt x="11213" y="402"/>
                </a:cubicBezTo>
                <a:cubicBezTo>
                  <a:pt x="11167" y="430"/>
                  <a:pt x="11131" y="467"/>
                  <a:pt x="11105" y="512"/>
                </a:cubicBezTo>
                <a:cubicBezTo>
                  <a:pt x="11069" y="447"/>
                  <a:pt x="11021" y="382"/>
                  <a:pt x="10963" y="314"/>
                </a:cubicBezTo>
                <a:cubicBezTo>
                  <a:pt x="10778" y="107"/>
                  <a:pt x="10568" y="1"/>
                  <a:pt x="10331" y="1"/>
                </a:cubicBezTo>
                <a:close/>
                <a:moveTo>
                  <a:pt x="3571" y="2724"/>
                </a:moveTo>
                <a:cubicBezTo>
                  <a:pt x="3455" y="2724"/>
                  <a:pt x="3372" y="2767"/>
                  <a:pt x="3324" y="2850"/>
                </a:cubicBezTo>
                <a:cubicBezTo>
                  <a:pt x="3295" y="2901"/>
                  <a:pt x="3280" y="2960"/>
                  <a:pt x="3280" y="3033"/>
                </a:cubicBezTo>
                <a:cubicBezTo>
                  <a:pt x="3280" y="3036"/>
                  <a:pt x="3285" y="3083"/>
                  <a:pt x="3289" y="3172"/>
                </a:cubicBezTo>
                <a:cubicBezTo>
                  <a:pt x="3328" y="3262"/>
                  <a:pt x="3420" y="3306"/>
                  <a:pt x="3567" y="3306"/>
                </a:cubicBezTo>
                <a:cubicBezTo>
                  <a:pt x="3688" y="3306"/>
                  <a:pt x="3779" y="3261"/>
                  <a:pt x="3835" y="3167"/>
                </a:cubicBezTo>
                <a:cubicBezTo>
                  <a:pt x="3870" y="3111"/>
                  <a:pt x="3887" y="3049"/>
                  <a:pt x="3887" y="2983"/>
                </a:cubicBezTo>
                <a:cubicBezTo>
                  <a:pt x="3889" y="2810"/>
                  <a:pt x="3783" y="2724"/>
                  <a:pt x="3571" y="2724"/>
                </a:cubicBezTo>
                <a:close/>
              </a:path>
            </a:pathLst>
          </a:custGeom>
          <a:solidFill>
            <a:srgbClr val="FFFFFF"/>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1" name="Google Shape;851;p40"/>
          <p:cNvGrpSpPr/>
          <p:nvPr/>
        </p:nvGrpSpPr>
        <p:grpSpPr>
          <a:xfrm>
            <a:off x="5229610" y="2775692"/>
            <a:ext cx="4661565" cy="2436731"/>
            <a:chOff x="2933875" y="1638125"/>
            <a:chExt cx="1132575" cy="592000"/>
          </a:xfrm>
        </p:grpSpPr>
        <p:sp>
          <p:nvSpPr>
            <p:cNvPr id="852" name="Google Shape;852;p40"/>
            <p:cNvSpPr/>
            <p:nvPr/>
          </p:nvSpPr>
          <p:spPr>
            <a:xfrm>
              <a:off x="2977975" y="1638125"/>
              <a:ext cx="1088475" cy="585025"/>
            </a:xfrm>
            <a:custGeom>
              <a:avLst/>
              <a:gdLst/>
              <a:ahLst/>
              <a:cxnLst/>
              <a:rect l="l" t="t" r="r" b="b"/>
              <a:pathLst>
                <a:path w="43539" h="23401" extrusionOk="0">
                  <a:moveTo>
                    <a:pt x="28729" y="1"/>
                  </a:moveTo>
                  <a:cubicBezTo>
                    <a:pt x="27731" y="1"/>
                    <a:pt x="26701" y="416"/>
                    <a:pt x="25875" y="1013"/>
                  </a:cubicBezTo>
                  <a:cubicBezTo>
                    <a:pt x="24658" y="1892"/>
                    <a:pt x="23741" y="3114"/>
                    <a:pt x="22664" y="4154"/>
                  </a:cubicBezTo>
                  <a:cubicBezTo>
                    <a:pt x="21101" y="5664"/>
                    <a:pt x="18858" y="6755"/>
                    <a:pt x="16761" y="6755"/>
                  </a:cubicBezTo>
                  <a:cubicBezTo>
                    <a:pt x="15658" y="6755"/>
                    <a:pt x="14596" y="6454"/>
                    <a:pt x="13693" y="5754"/>
                  </a:cubicBezTo>
                  <a:cubicBezTo>
                    <a:pt x="13058" y="5262"/>
                    <a:pt x="12276" y="5044"/>
                    <a:pt x="11475" y="5044"/>
                  </a:cubicBezTo>
                  <a:cubicBezTo>
                    <a:pt x="10594" y="5044"/>
                    <a:pt x="9690" y="5307"/>
                    <a:pt x="8931" y="5761"/>
                  </a:cubicBezTo>
                  <a:cubicBezTo>
                    <a:pt x="7483" y="6629"/>
                    <a:pt x="8095" y="11702"/>
                    <a:pt x="6806" y="11702"/>
                  </a:cubicBezTo>
                  <a:cubicBezTo>
                    <a:pt x="1860" y="11702"/>
                    <a:pt x="4375" y="20801"/>
                    <a:pt x="3" y="23399"/>
                  </a:cubicBezTo>
                  <a:lnTo>
                    <a:pt x="36453" y="23399"/>
                  </a:lnTo>
                  <a:lnTo>
                    <a:pt x="43538" y="23358"/>
                  </a:lnTo>
                  <a:lnTo>
                    <a:pt x="37195" y="9046"/>
                  </a:lnTo>
                  <a:cubicBezTo>
                    <a:pt x="37086" y="8797"/>
                    <a:pt x="36234" y="7109"/>
                    <a:pt x="34986" y="5730"/>
                  </a:cubicBezTo>
                  <a:cubicBezTo>
                    <a:pt x="34147" y="4800"/>
                    <a:pt x="32820" y="3313"/>
                    <a:pt x="31968" y="2115"/>
                  </a:cubicBezTo>
                  <a:cubicBezTo>
                    <a:pt x="31458" y="1399"/>
                    <a:pt x="30886" y="685"/>
                    <a:pt x="30095" y="301"/>
                  </a:cubicBezTo>
                  <a:cubicBezTo>
                    <a:pt x="29663" y="93"/>
                    <a:pt x="29200" y="1"/>
                    <a:pt x="28729" y="1"/>
                  </a:cubicBezTo>
                  <a:close/>
                  <a:moveTo>
                    <a:pt x="1" y="23399"/>
                  </a:moveTo>
                  <a:lnTo>
                    <a:pt x="1" y="23401"/>
                  </a:lnTo>
                  <a:cubicBezTo>
                    <a:pt x="2" y="23400"/>
                    <a:pt x="2" y="23400"/>
                    <a:pt x="3" y="23399"/>
                  </a:cubicBezTo>
                  <a:close/>
                </a:path>
              </a:pathLst>
            </a:custGeom>
            <a:solidFill>
              <a:srgbClr val="361F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3176825" y="1764175"/>
              <a:ext cx="366400" cy="458950"/>
            </a:xfrm>
            <a:custGeom>
              <a:avLst/>
              <a:gdLst/>
              <a:ahLst/>
              <a:cxnLst/>
              <a:rect l="l" t="t" r="r" b="b"/>
              <a:pathLst>
                <a:path w="14656" h="18358" extrusionOk="0">
                  <a:moveTo>
                    <a:pt x="13642" y="1"/>
                  </a:moveTo>
                  <a:lnTo>
                    <a:pt x="13642" y="1"/>
                  </a:lnTo>
                  <a:cubicBezTo>
                    <a:pt x="12211" y="1031"/>
                    <a:pt x="10466" y="1712"/>
                    <a:pt x="8810" y="1712"/>
                  </a:cubicBezTo>
                  <a:cubicBezTo>
                    <a:pt x="7836" y="1712"/>
                    <a:pt x="6893" y="1476"/>
                    <a:pt x="6064" y="938"/>
                  </a:cubicBezTo>
                  <a:cubicBezTo>
                    <a:pt x="5281" y="1923"/>
                    <a:pt x="4914" y="3180"/>
                    <a:pt x="5387" y="4442"/>
                  </a:cubicBezTo>
                  <a:cubicBezTo>
                    <a:pt x="2061" y="5630"/>
                    <a:pt x="4437" y="9193"/>
                    <a:pt x="3961" y="11571"/>
                  </a:cubicBezTo>
                  <a:cubicBezTo>
                    <a:pt x="3724" y="12284"/>
                    <a:pt x="2299" y="12045"/>
                    <a:pt x="2061" y="12522"/>
                  </a:cubicBezTo>
                  <a:cubicBezTo>
                    <a:pt x="549" y="14033"/>
                    <a:pt x="538" y="16298"/>
                    <a:pt x="0" y="18357"/>
                  </a:cubicBezTo>
                  <a:lnTo>
                    <a:pt x="11875" y="18357"/>
                  </a:lnTo>
                  <a:cubicBezTo>
                    <a:pt x="12004" y="17914"/>
                    <a:pt x="12138" y="17475"/>
                    <a:pt x="12277" y="17038"/>
                  </a:cubicBezTo>
                  <a:cubicBezTo>
                    <a:pt x="12991" y="14663"/>
                    <a:pt x="14655" y="12049"/>
                    <a:pt x="12279" y="9672"/>
                  </a:cubicBezTo>
                  <a:cubicBezTo>
                    <a:pt x="11566" y="8959"/>
                    <a:pt x="12753" y="7531"/>
                    <a:pt x="13942" y="7057"/>
                  </a:cubicBezTo>
                  <a:cubicBezTo>
                    <a:pt x="12671" y="4725"/>
                    <a:pt x="12349" y="2207"/>
                    <a:pt x="13642" y="1"/>
                  </a:cubicBezTo>
                  <a:close/>
                </a:path>
              </a:pathLst>
            </a:custGeom>
            <a:solidFill>
              <a:srgbClr val="472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0"/>
            <p:cNvSpPr/>
            <p:nvPr/>
          </p:nvSpPr>
          <p:spPr>
            <a:xfrm>
              <a:off x="3522025" y="1638300"/>
              <a:ext cx="312300" cy="584850"/>
            </a:xfrm>
            <a:custGeom>
              <a:avLst/>
              <a:gdLst/>
              <a:ahLst/>
              <a:cxnLst/>
              <a:rect l="l" t="t" r="r" b="b"/>
              <a:pathLst>
                <a:path w="12492" h="23394" extrusionOk="0">
                  <a:moveTo>
                    <a:pt x="6993" y="0"/>
                  </a:moveTo>
                  <a:cubicBezTo>
                    <a:pt x="6837" y="0"/>
                    <a:pt x="6680" y="10"/>
                    <a:pt x="6523" y="29"/>
                  </a:cubicBezTo>
                  <a:cubicBezTo>
                    <a:pt x="6091" y="3701"/>
                    <a:pt x="1870" y="5760"/>
                    <a:pt x="4290" y="8984"/>
                  </a:cubicBezTo>
                  <a:cubicBezTo>
                    <a:pt x="4529" y="9458"/>
                    <a:pt x="7739" y="10903"/>
                    <a:pt x="7976" y="11853"/>
                  </a:cubicBezTo>
                  <a:cubicBezTo>
                    <a:pt x="5837" y="12566"/>
                    <a:pt x="3461" y="12329"/>
                    <a:pt x="1798" y="13517"/>
                  </a:cubicBezTo>
                  <a:cubicBezTo>
                    <a:pt x="1474" y="13723"/>
                    <a:pt x="1198" y="13966"/>
                    <a:pt x="968" y="14232"/>
                  </a:cubicBezTo>
                  <a:cubicBezTo>
                    <a:pt x="1249" y="16363"/>
                    <a:pt x="758" y="18285"/>
                    <a:pt x="0" y="20138"/>
                  </a:cubicBezTo>
                  <a:cubicBezTo>
                    <a:pt x="46" y="20571"/>
                    <a:pt x="95" y="20985"/>
                    <a:pt x="134" y="21362"/>
                  </a:cubicBezTo>
                  <a:cubicBezTo>
                    <a:pt x="204" y="22022"/>
                    <a:pt x="175" y="22701"/>
                    <a:pt x="91" y="23394"/>
                  </a:cubicBezTo>
                  <a:lnTo>
                    <a:pt x="11297" y="23394"/>
                  </a:lnTo>
                  <a:cubicBezTo>
                    <a:pt x="11055" y="22798"/>
                    <a:pt x="10818" y="22200"/>
                    <a:pt x="10591" y="21599"/>
                  </a:cubicBezTo>
                  <a:cubicBezTo>
                    <a:pt x="10353" y="20886"/>
                    <a:pt x="10353" y="19935"/>
                    <a:pt x="10591" y="19222"/>
                  </a:cubicBezTo>
                  <a:cubicBezTo>
                    <a:pt x="10830" y="16370"/>
                    <a:pt x="12492" y="13518"/>
                    <a:pt x="11065" y="11142"/>
                  </a:cubicBezTo>
                  <a:cubicBezTo>
                    <a:pt x="8699" y="7483"/>
                    <a:pt x="7111" y="4018"/>
                    <a:pt x="7537" y="45"/>
                  </a:cubicBezTo>
                  <a:cubicBezTo>
                    <a:pt x="7358" y="14"/>
                    <a:pt x="7176" y="0"/>
                    <a:pt x="6993" y="0"/>
                  </a:cubicBezTo>
                  <a:close/>
                </a:path>
              </a:pathLst>
            </a:custGeom>
            <a:solidFill>
              <a:srgbClr val="472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0"/>
            <p:cNvSpPr/>
            <p:nvPr/>
          </p:nvSpPr>
          <p:spPr>
            <a:xfrm>
              <a:off x="3483750" y="2141750"/>
              <a:ext cx="43375" cy="81400"/>
            </a:xfrm>
            <a:custGeom>
              <a:avLst/>
              <a:gdLst/>
              <a:ahLst/>
              <a:cxnLst/>
              <a:rect l="l" t="t" r="r" b="b"/>
              <a:pathLst>
                <a:path w="1735" h="3256" extrusionOk="0">
                  <a:moveTo>
                    <a:pt x="1531" y="0"/>
                  </a:moveTo>
                  <a:cubicBezTo>
                    <a:pt x="1080" y="1102"/>
                    <a:pt x="535" y="2177"/>
                    <a:pt x="0" y="3256"/>
                  </a:cubicBezTo>
                  <a:lnTo>
                    <a:pt x="1620" y="3256"/>
                  </a:lnTo>
                  <a:cubicBezTo>
                    <a:pt x="1706" y="2563"/>
                    <a:pt x="1735" y="1881"/>
                    <a:pt x="1665" y="1224"/>
                  </a:cubicBezTo>
                  <a:cubicBezTo>
                    <a:pt x="1629" y="847"/>
                    <a:pt x="1579" y="435"/>
                    <a:pt x="1531" y="0"/>
                  </a:cubicBezTo>
                  <a:close/>
                </a:path>
              </a:pathLst>
            </a:custGeom>
            <a:solidFill>
              <a:srgbClr val="472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2977975" y="1986325"/>
              <a:ext cx="238025" cy="236850"/>
            </a:xfrm>
            <a:custGeom>
              <a:avLst/>
              <a:gdLst/>
              <a:ahLst/>
              <a:cxnLst/>
              <a:rect l="l" t="t" r="r" b="b"/>
              <a:pathLst>
                <a:path w="9521" h="9474" extrusionOk="0">
                  <a:moveTo>
                    <a:pt x="4349" y="0"/>
                  </a:moveTo>
                  <a:cubicBezTo>
                    <a:pt x="4193" y="0"/>
                    <a:pt x="4032" y="34"/>
                    <a:pt x="3869" y="94"/>
                  </a:cubicBezTo>
                  <a:cubicBezTo>
                    <a:pt x="2767" y="2973"/>
                    <a:pt x="2964" y="7716"/>
                    <a:pt x="1" y="9474"/>
                  </a:cubicBezTo>
                  <a:lnTo>
                    <a:pt x="9521" y="9474"/>
                  </a:lnTo>
                  <a:cubicBezTo>
                    <a:pt x="9267" y="9021"/>
                    <a:pt x="8962" y="8579"/>
                    <a:pt x="8585" y="8155"/>
                  </a:cubicBezTo>
                  <a:cubicBezTo>
                    <a:pt x="8445" y="7944"/>
                    <a:pt x="8222" y="7878"/>
                    <a:pt x="7965" y="7878"/>
                  </a:cubicBezTo>
                  <a:cubicBezTo>
                    <a:pt x="7543" y="7878"/>
                    <a:pt x="7028" y="8055"/>
                    <a:pt x="6640" y="8055"/>
                  </a:cubicBezTo>
                  <a:cubicBezTo>
                    <a:pt x="6465" y="8055"/>
                    <a:pt x="6315" y="8019"/>
                    <a:pt x="6211" y="7915"/>
                  </a:cubicBezTo>
                  <a:cubicBezTo>
                    <a:pt x="4786" y="5540"/>
                    <a:pt x="7163" y="2449"/>
                    <a:pt x="5260" y="548"/>
                  </a:cubicBezTo>
                  <a:cubicBezTo>
                    <a:pt x="5001" y="158"/>
                    <a:pt x="4687" y="0"/>
                    <a:pt x="4349" y="0"/>
                  </a:cubicBezTo>
                  <a:close/>
                </a:path>
              </a:pathLst>
            </a:custGeom>
            <a:solidFill>
              <a:srgbClr val="472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0"/>
            <p:cNvSpPr/>
            <p:nvPr/>
          </p:nvSpPr>
          <p:spPr>
            <a:xfrm>
              <a:off x="3180600" y="1789050"/>
              <a:ext cx="309850" cy="434100"/>
            </a:xfrm>
            <a:custGeom>
              <a:avLst/>
              <a:gdLst/>
              <a:ahLst/>
              <a:cxnLst/>
              <a:rect l="l" t="t" r="r" b="b"/>
              <a:pathLst>
                <a:path w="12394" h="17364" extrusionOk="0">
                  <a:moveTo>
                    <a:pt x="11772" y="1"/>
                  </a:moveTo>
                  <a:lnTo>
                    <a:pt x="11772" y="1"/>
                  </a:lnTo>
                  <a:cubicBezTo>
                    <a:pt x="11050" y="496"/>
                    <a:pt x="7536" y="606"/>
                    <a:pt x="7536" y="606"/>
                  </a:cubicBezTo>
                  <a:cubicBezTo>
                    <a:pt x="6476" y="1440"/>
                    <a:pt x="5687" y="2538"/>
                    <a:pt x="5474" y="3924"/>
                  </a:cubicBezTo>
                  <a:cubicBezTo>
                    <a:pt x="4761" y="6539"/>
                    <a:pt x="6187" y="9152"/>
                    <a:pt x="5000" y="11054"/>
                  </a:cubicBezTo>
                  <a:cubicBezTo>
                    <a:pt x="3702" y="13153"/>
                    <a:pt x="1647" y="15209"/>
                    <a:pt x="0" y="17364"/>
                  </a:cubicBezTo>
                  <a:lnTo>
                    <a:pt x="7948" y="17364"/>
                  </a:lnTo>
                  <a:cubicBezTo>
                    <a:pt x="9036" y="15777"/>
                    <a:pt x="10125" y="14197"/>
                    <a:pt x="10940" y="12480"/>
                  </a:cubicBezTo>
                  <a:cubicBezTo>
                    <a:pt x="12393" y="9156"/>
                    <a:pt x="9128" y="3306"/>
                    <a:pt x="11772" y="1"/>
                  </a:cubicBezTo>
                  <a:close/>
                </a:path>
              </a:pathLst>
            </a:custGeom>
            <a:solidFill>
              <a:srgbClr val="90D6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0"/>
            <p:cNvSpPr/>
            <p:nvPr/>
          </p:nvSpPr>
          <p:spPr>
            <a:xfrm>
              <a:off x="3180525" y="2130725"/>
              <a:ext cx="240775" cy="92425"/>
            </a:xfrm>
            <a:custGeom>
              <a:avLst/>
              <a:gdLst/>
              <a:ahLst/>
              <a:cxnLst/>
              <a:rect l="l" t="t" r="r" b="b"/>
              <a:pathLst>
                <a:path w="9631" h="3697" extrusionOk="0">
                  <a:moveTo>
                    <a:pt x="3064" y="1"/>
                  </a:moveTo>
                  <a:cubicBezTo>
                    <a:pt x="2056" y="1219"/>
                    <a:pt x="960" y="2441"/>
                    <a:pt x="0" y="3697"/>
                  </a:cubicBezTo>
                  <a:lnTo>
                    <a:pt x="7951" y="3697"/>
                  </a:lnTo>
                  <a:cubicBezTo>
                    <a:pt x="8524" y="2861"/>
                    <a:pt x="9097" y="2026"/>
                    <a:pt x="9630" y="1172"/>
                  </a:cubicBezTo>
                  <a:cubicBezTo>
                    <a:pt x="9266" y="1042"/>
                    <a:pt x="8908" y="886"/>
                    <a:pt x="8566" y="712"/>
                  </a:cubicBezTo>
                  <a:cubicBezTo>
                    <a:pt x="8366" y="612"/>
                    <a:pt x="8157" y="573"/>
                    <a:pt x="7941" y="573"/>
                  </a:cubicBezTo>
                  <a:cubicBezTo>
                    <a:pt x="7159" y="573"/>
                    <a:pt x="6290" y="1086"/>
                    <a:pt x="5456" y="1086"/>
                  </a:cubicBezTo>
                  <a:cubicBezTo>
                    <a:pt x="4877" y="1086"/>
                    <a:pt x="4315" y="838"/>
                    <a:pt x="3812" y="1"/>
                  </a:cubicBezTo>
                  <a:close/>
                </a:path>
              </a:pathLst>
            </a:custGeom>
            <a:solidFill>
              <a:srgbClr val="76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3300375" y="1994100"/>
              <a:ext cx="164725" cy="127375"/>
            </a:xfrm>
            <a:custGeom>
              <a:avLst/>
              <a:gdLst/>
              <a:ahLst/>
              <a:cxnLst/>
              <a:rect l="l" t="t" r="r" b="b"/>
              <a:pathLst>
                <a:path w="6589" h="5095" extrusionOk="0">
                  <a:moveTo>
                    <a:pt x="5197" y="0"/>
                  </a:moveTo>
                  <a:cubicBezTo>
                    <a:pt x="4224" y="0"/>
                    <a:pt x="3730" y="1432"/>
                    <a:pt x="2931" y="1432"/>
                  </a:cubicBezTo>
                  <a:cubicBezTo>
                    <a:pt x="2754" y="1432"/>
                    <a:pt x="2562" y="1362"/>
                    <a:pt x="2345" y="1189"/>
                  </a:cubicBezTo>
                  <a:cubicBezTo>
                    <a:pt x="1812" y="922"/>
                    <a:pt x="1205" y="508"/>
                    <a:pt x="690" y="445"/>
                  </a:cubicBezTo>
                  <a:lnTo>
                    <a:pt x="690" y="445"/>
                  </a:lnTo>
                  <a:cubicBezTo>
                    <a:pt x="730" y="1323"/>
                    <a:pt x="653" y="2138"/>
                    <a:pt x="205" y="2852"/>
                  </a:cubicBezTo>
                  <a:cubicBezTo>
                    <a:pt x="140" y="2958"/>
                    <a:pt x="69" y="3065"/>
                    <a:pt x="0" y="3171"/>
                  </a:cubicBezTo>
                  <a:cubicBezTo>
                    <a:pt x="439" y="3472"/>
                    <a:pt x="700" y="4450"/>
                    <a:pt x="1156" y="4753"/>
                  </a:cubicBezTo>
                  <a:cubicBezTo>
                    <a:pt x="1299" y="4801"/>
                    <a:pt x="1428" y="4822"/>
                    <a:pt x="1546" y="4822"/>
                  </a:cubicBezTo>
                  <a:cubicBezTo>
                    <a:pt x="2532" y="4822"/>
                    <a:pt x="2685" y="3309"/>
                    <a:pt x="3591" y="3309"/>
                  </a:cubicBezTo>
                  <a:cubicBezTo>
                    <a:pt x="3647" y="3309"/>
                    <a:pt x="3707" y="3315"/>
                    <a:pt x="3769" y="3328"/>
                  </a:cubicBezTo>
                  <a:cubicBezTo>
                    <a:pt x="4482" y="3328"/>
                    <a:pt x="4720" y="4517"/>
                    <a:pt x="5433" y="4992"/>
                  </a:cubicBezTo>
                  <a:cubicBezTo>
                    <a:pt x="5519" y="5035"/>
                    <a:pt x="5622" y="5069"/>
                    <a:pt x="5734" y="5095"/>
                  </a:cubicBezTo>
                  <a:cubicBezTo>
                    <a:pt x="5876" y="4827"/>
                    <a:pt x="6016" y="4554"/>
                    <a:pt x="6146" y="4279"/>
                  </a:cubicBezTo>
                  <a:cubicBezTo>
                    <a:pt x="6548" y="3360"/>
                    <a:pt x="6589" y="2248"/>
                    <a:pt x="6493" y="1052"/>
                  </a:cubicBezTo>
                  <a:cubicBezTo>
                    <a:pt x="6167" y="520"/>
                    <a:pt x="5863" y="0"/>
                    <a:pt x="5197" y="0"/>
                  </a:cubicBezTo>
                  <a:close/>
                </a:path>
              </a:pathLst>
            </a:custGeom>
            <a:solidFill>
              <a:srgbClr val="76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0"/>
            <p:cNvSpPr/>
            <p:nvPr/>
          </p:nvSpPr>
          <p:spPr>
            <a:xfrm>
              <a:off x="3311375" y="1887125"/>
              <a:ext cx="140675" cy="98000"/>
            </a:xfrm>
            <a:custGeom>
              <a:avLst/>
              <a:gdLst/>
              <a:ahLst/>
              <a:cxnLst/>
              <a:rect l="l" t="t" r="r" b="b"/>
              <a:pathLst>
                <a:path w="5627" h="3920" extrusionOk="0">
                  <a:moveTo>
                    <a:pt x="480" y="1"/>
                  </a:moveTo>
                  <a:cubicBezTo>
                    <a:pt x="412" y="1"/>
                    <a:pt x="325" y="22"/>
                    <a:pt x="229" y="56"/>
                  </a:cubicBezTo>
                  <a:cubicBezTo>
                    <a:pt x="0" y="931"/>
                    <a:pt x="7" y="1804"/>
                    <a:pt x="71" y="2651"/>
                  </a:cubicBezTo>
                  <a:cubicBezTo>
                    <a:pt x="192" y="2590"/>
                    <a:pt x="302" y="2563"/>
                    <a:pt x="402" y="2563"/>
                  </a:cubicBezTo>
                  <a:cubicBezTo>
                    <a:pt x="1113" y="2563"/>
                    <a:pt x="1342" y="3920"/>
                    <a:pt x="2016" y="3920"/>
                  </a:cubicBezTo>
                  <a:cubicBezTo>
                    <a:pt x="2125" y="3920"/>
                    <a:pt x="2244" y="3885"/>
                    <a:pt x="2380" y="3804"/>
                  </a:cubicBezTo>
                  <a:cubicBezTo>
                    <a:pt x="3329" y="3091"/>
                    <a:pt x="4280" y="1903"/>
                    <a:pt x="5469" y="1903"/>
                  </a:cubicBezTo>
                  <a:cubicBezTo>
                    <a:pt x="5521" y="1903"/>
                    <a:pt x="5574" y="1913"/>
                    <a:pt x="5627" y="1927"/>
                  </a:cubicBezTo>
                  <a:cubicBezTo>
                    <a:pt x="5550" y="1310"/>
                    <a:pt x="5491" y="694"/>
                    <a:pt x="5473" y="94"/>
                  </a:cubicBezTo>
                  <a:cubicBezTo>
                    <a:pt x="4397" y="490"/>
                    <a:pt x="3378" y="1441"/>
                    <a:pt x="2362" y="1441"/>
                  </a:cubicBezTo>
                  <a:cubicBezTo>
                    <a:pt x="2289" y="1441"/>
                    <a:pt x="2216" y="1436"/>
                    <a:pt x="2143" y="1426"/>
                  </a:cubicBezTo>
                  <a:cubicBezTo>
                    <a:pt x="1668" y="1426"/>
                    <a:pt x="1193" y="476"/>
                    <a:pt x="480" y="1"/>
                  </a:cubicBezTo>
                  <a:close/>
                </a:path>
              </a:pathLst>
            </a:custGeom>
            <a:solidFill>
              <a:srgbClr val="76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0"/>
            <p:cNvSpPr/>
            <p:nvPr/>
          </p:nvSpPr>
          <p:spPr>
            <a:xfrm>
              <a:off x="3336525" y="1789050"/>
              <a:ext cx="138400" cy="60650"/>
            </a:xfrm>
            <a:custGeom>
              <a:avLst/>
              <a:gdLst/>
              <a:ahLst/>
              <a:cxnLst/>
              <a:rect l="l" t="t" r="r" b="b"/>
              <a:pathLst>
                <a:path w="5536" h="2426" extrusionOk="0">
                  <a:moveTo>
                    <a:pt x="5535" y="1"/>
                  </a:moveTo>
                  <a:lnTo>
                    <a:pt x="5535" y="1"/>
                  </a:lnTo>
                  <a:cubicBezTo>
                    <a:pt x="4813" y="496"/>
                    <a:pt x="1299" y="606"/>
                    <a:pt x="1299" y="606"/>
                  </a:cubicBezTo>
                  <a:cubicBezTo>
                    <a:pt x="794" y="1005"/>
                    <a:pt x="351" y="1466"/>
                    <a:pt x="1" y="1985"/>
                  </a:cubicBezTo>
                  <a:cubicBezTo>
                    <a:pt x="105" y="1947"/>
                    <a:pt x="214" y="1931"/>
                    <a:pt x="323" y="1931"/>
                  </a:cubicBezTo>
                  <a:cubicBezTo>
                    <a:pt x="712" y="1931"/>
                    <a:pt x="1115" y="2130"/>
                    <a:pt x="1375" y="2261"/>
                  </a:cubicBezTo>
                  <a:cubicBezTo>
                    <a:pt x="1635" y="2377"/>
                    <a:pt x="1892" y="2425"/>
                    <a:pt x="2145" y="2425"/>
                  </a:cubicBezTo>
                  <a:cubicBezTo>
                    <a:pt x="3047" y="2425"/>
                    <a:pt x="3915" y="1811"/>
                    <a:pt x="4789" y="1382"/>
                  </a:cubicBezTo>
                  <a:cubicBezTo>
                    <a:pt x="4957" y="887"/>
                    <a:pt x="5196" y="423"/>
                    <a:pt x="5535" y="1"/>
                  </a:cubicBezTo>
                  <a:close/>
                </a:path>
              </a:pathLst>
            </a:custGeom>
            <a:solidFill>
              <a:srgbClr val="76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3317125" y="1823600"/>
              <a:ext cx="139150" cy="99575"/>
            </a:xfrm>
            <a:custGeom>
              <a:avLst/>
              <a:gdLst/>
              <a:ahLst/>
              <a:cxnLst/>
              <a:rect l="l" t="t" r="r" b="b"/>
              <a:pathLst>
                <a:path w="5566" h="3983" extrusionOk="0">
                  <a:moveTo>
                    <a:pt x="5566" y="0"/>
                  </a:moveTo>
                  <a:cubicBezTo>
                    <a:pt x="4692" y="429"/>
                    <a:pt x="3823" y="1043"/>
                    <a:pt x="2921" y="1043"/>
                  </a:cubicBezTo>
                  <a:cubicBezTo>
                    <a:pt x="2668" y="1043"/>
                    <a:pt x="2411" y="995"/>
                    <a:pt x="2151" y="879"/>
                  </a:cubicBezTo>
                  <a:cubicBezTo>
                    <a:pt x="1892" y="749"/>
                    <a:pt x="1490" y="550"/>
                    <a:pt x="1101" y="550"/>
                  </a:cubicBezTo>
                  <a:cubicBezTo>
                    <a:pt x="991" y="550"/>
                    <a:pt x="881" y="566"/>
                    <a:pt x="777" y="604"/>
                  </a:cubicBezTo>
                  <a:cubicBezTo>
                    <a:pt x="394" y="1173"/>
                    <a:pt x="125" y="1818"/>
                    <a:pt x="13" y="2542"/>
                  </a:cubicBezTo>
                  <a:cubicBezTo>
                    <a:pt x="7" y="2560"/>
                    <a:pt x="5" y="2577"/>
                    <a:pt x="0" y="2597"/>
                  </a:cubicBezTo>
                  <a:cubicBezTo>
                    <a:pt x="96" y="2563"/>
                    <a:pt x="184" y="2542"/>
                    <a:pt x="252" y="2542"/>
                  </a:cubicBezTo>
                  <a:cubicBezTo>
                    <a:pt x="964" y="3017"/>
                    <a:pt x="1440" y="3967"/>
                    <a:pt x="1915" y="3967"/>
                  </a:cubicBezTo>
                  <a:cubicBezTo>
                    <a:pt x="1988" y="3977"/>
                    <a:pt x="2061" y="3982"/>
                    <a:pt x="2134" y="3982"/>
                  </a:cubicBezTo>
                  <a:cubicBezTo>
                    <a:pt x="3149" y="3982"/>
                    <a:pt x="4169" y="3029"/>
                    <a:pt x="5247" y="2636"/>
                  </a:cubicBezTo>
                  <a:cubicBezTo>
                    <a:pt x="5219" y="1705"/>
                    <a:pt x="5292" y="810"/>
                    <a:pt x="5566" y="0"/>
                  </a:cubicBezTo>
                  <a:close/>
                </a:path>
              </a:pathLst>
            </a:custGeom>
            <a:solidFill>
              <a:srgbClr val="90D6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0"/>
            <p:cNvSpPr/>
            <p:nvPr/>
          </p:nvSpPr>
          <p:spPr>
            <a:xfrm>
              <a:off x="2933875" y="2130950"/>
              <a:ext cx="214250" cy="92175"/>
            </a:xfrm>
            <a:custGeom>
              <a:avLst/>
              <a:gdLst/>
              <a:ahLst/>
              <a:cxnLst/>
              <a:rect l="l" t="t" r="r" b="b"/>
              <a:pathLst>
                <a:path w="8570" h="3687" extrusionOk="0">
                  <a:moveTo>
                    <a:pt x="3880" y="1"/>
                  </a:moveTo>
                  <a:cubicBezTo>
                    <a:pt x="3055" y="1"/>
                    <a:pt x="2238" y="420"/>
                    <a:pt x="1638" y="1005"/>
                  </a:cubicBezTo>
                  <a:cubicBezTo>
                    <a:pt x="927" y="1696"/>
                    <a:pt x="457" y="2804"/>
                    <a:pt x="2" y="3685"/>
                  </a:cubicBezTo>
                  <a:lnTo>
                    <a:pt x="8570" y="3685"/>
                  </a:lnTo>
                  <a:cubicBezTo>
                    <a:pt x="7891" y="2638"/>
                    <a:pt x="7071" y="1921"/>
                    <a:pt x="6140" y="1091"/>
                  </a:cubicBezTo>
                  <a:cubicBezTo>
                    <a:pt x="5613" y="623"/>
                    <a:pt x="5022" y="179"/>
                    <a:pt x="4330" y="44"/>
                  </a:cubicBezTo>
                  <a:cubicBezTo>
                    <a:pt x="4181" y="15"/>
                    <a:pt x="4030" y="1"/>
                    <a:pt x="3880" y="1"/>
                  </a:cubicBezTo>
                  <a:close/>
                  <a:moveTo>
                    <a:pt x="1" y="3685"/>
                  </a:moveTo>
                  <a:lnTo>
                    <a:pt x="1" y="3686"/>
                  </a:lnTo>
                  <a:cubicBezTo>
                    <a:pt x="1" y="3686"/>
                    <a:pt x="1" y="3685"/>
                    <a:pt x="2" y="3685"/>
                  </a:cubicBezTo>
                  <a:close/>
                </a:path>
              </a:pathLst>
            </a:custGeom>
            <a:solidFill>
              <a:srgbClr val="472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0"/>
            <p:cNvSpPr/>
            <p:nvPr/>
          </p:nvSpPr>
          <p:spPr>
            <a:xfrm>
              <a:off x="2933875" y="2141600"/>
              <a:ext cx="109750" cy="81525"/>
            </a:xfrm>
            <a:custGeom>
              <a:avLst/>
              <a:gdLst/>
              <a:ahLst/>
              <a:cxnLst/>
              <a:rect l="l" t="t" r="r" b="b"/>
              <a:pathLst>
                <a:path w="4390" h="3261" extrusionOk="0">
                  <a:moveTo>
                    <a:pt x="2401" y="0"/>
                  </a:moveTo>
                  <a:lnTo>
                    <a:pt x="2401" y="0"/>
                  </a:lnTo>
                  <a:cubicBezTo>
                    <a:pt x="2122" y="161"/>
                    <a:pt x="1865" y="359"/>
                    <a:pt x="1638" y="579"/>
                  </a:cubicBezTo>
                  <a:cubicBezTo>
                    <a:pt x="927" y="1270"/>
                    <a:pt x="457" y="2380"/>
                    <a:pt x="1" y="3260"/>
                  </a:cubicBezTo>
                  <a:lnTo>
                    <a:pt x="4390" y="3260"/>
                  </a:lnTo>
                  <a:cubicBezTo>
                    <a:pt x="3990" y="3015"/>
                    <a:pt x="3601" y="2738"/>
                    <a:pt x="3221" y="2416"/>
                  </a:cubicBezTo>
                  <a:cubicBezTo>
                    <a:pt x="2174" y="1602"/>
                    <a:pt x="2097" y="786"/>
                    <a:pt x="2401" y="0"/>
                  </a:cubicBezTo>
                  <a:close/>
                </a:path>
              </a:pathLst>
            </a:custGeom>
            <a:solidFill>
              <a:srgbClr val="361F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3145800" y="2166925"/>
              <a:ext cx="277950" cy="63200"/>
            </a:xfrm>
            <a:custGeom>
              <a:avLst/>
              <a:gdLst/>
              <a:ahLst/>
              <a:cxnLst/>
              <a:rect l="l" t="t" r="r" b="b"/>
              <a:pathLst>
                <a:path w="11118" h="2528" extrusionOk="0">
                  <a:moveTo>
                    <a:pt x="4229" y="1"/>
                  </a:moveTo>
                  <a:cubicBezTo>
                    <a:pt x="3492" y="1"/>
                    <a:pt x="2488" y="976"/>
                    <a:pt x="2379" y="1695"/>
                  </a:cubicBezTo>
                  <a:cubicBezTo>
                    <a:pt x="2302" y="1170"/>
                    <a:pt x="1765" y="800"/>
                    <a:pt x="1247" y="800"/>
                  </a:cubicBezTo>
                  <a:cubicBezTo>
                    <a:pt x="1058" y="800"/>
                    <a:pt x="872" y="849"/>
                    <a:pt x="712" y="957"/>
                  </a:cubicBezTo>
                  <a:cubicBezTo>
                    <a:pt x="222" y="1288"/>
                    <a:pt x="92" y="1940"/>
                    <a:pt x="1" y="2525"/>
                  </a:cubicBezTo>
                  <a:lnTo>
                    <a:pt x="11080" y="2525"/>
                  </a:lnTo>
                  <a:cubicBezTo>
                    <a:pt x="11118" y="1824"/>
                    <a:pt x="10624" y="957"/>
                    <a:pt x="9948" y="760"/>
                  </a:cubicBezTo>
                  <a:cubicBezTo>
                    <a:pt x="9841" y="729"/>
                    <a:pt x="9734" y="714"/>
                    <a:pt x="9628" y="714"/>
                  </a:cubicBezTo>
                  <a:cubicBezTo>
                    <a:pt x="9060" y="714"/>
                    <a:pt x="8516" y="1129"/>
                    <a:pt x="8222" y="1643"/>
                  </a:cubicBezTo>
                  <a:cubicBezTo>
                    <a:pt x="8011" y="1201"/>
                    <a:pt x="7724" y="743"/>
                    <a:pt x="7258" y="585"/>
                  </a:cubicBezTo>
                  <a:cubicBezTo>
                    <a:pt x="7202" y="566"/>
                    <a:pt x="7136" y="557"/>
                    <a:pt x="7062" y="557"/>
                  </a:cubicBezTo>
                  <a:cubicBezTo>
                    <a:pt x="6552" y="557"/>
                    <a:pt x="5709" y="982"/>
                    <a:pt x="5696" y="1392"/>
                  </a:cubicBezTo>
                  <a:lnTo>
                    <a:pt x="5696" y="1392"/>
                  </a:lnTo>
                  <a:cubicBezTo>
                    <a:pt x="5635" y="672"/>
                    <a:pt x="4996" y="41"/>
                    <a:pt x="4274" y="2"/>
                  </a:cubicBezTo>
                  <a:cubicBezTo>
                    <a:pt x="4259" y="1"/>
                    <a:pt x="4244" y="1"/>
                    <a:pt x="4229" y="1"/>
                  </a:cubicBezTo>
                  <a:close/>
                  <a:moveTo>
                    <a:pt x="1" y="2525"/>
                  </a:moveTo>
                  <a:lnTo>
                    <a:pt x="1" y="2528"/>
                  </a:lnTo>
                  <a:cubicBezTo>
                    <a:pt x="1" y="2527"/>
                    <a:pt x="1" y="2526"/>
                    <a:pt x="1" y="25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0"/>
            <p:cNvSpPr/>
            <p:nvPr/>
          </p:nvSpPr>
          <p:spPr>
            <a:xfrm>
              <a:off x="3253050" y="1804125"/>
              <a:ext cx="136700" cy="354900"/>
            </a:xfrm>
            <a:custGeom>
              <a:avLst/>
              <a:gdLst/>
              <a:ahLst/>
              <a:cxnLst/>
              <a:rect l="l" t="t" r="r" b="b"/>
              <a:pathLst>
                <a:path w="5468" h="14196" extrusionOk="0">
                  <a:moveTo>
                    <a:pt x="5290" y="1"/>
                  </a:moveTo>
                  <a:cubicBezTo>
                    <a:pt x="5263" y="1"/>
                    <a:pt x="5237" y="3"/>
                    <a:pt x="5211" y="6"/>
                  </a:cubicBezTo>
                  <a:cubicBezTo>
                    <a:pt x="5125" y="13"/>
                    <a:pt x="5039" y="34"/>
                    <a:pt x="4957" y="67"/>
                  </a:cubicBezTo>
                  <a:cubicBezTo>
                    <a:pt x="4793" y="132"/>
                    <a:pt x="4651" y="239"/>
                    <a:pt x="4525" y="362"/>
                  </a:cubicBezTo>
                  <a:cubicBezTo>
                    <a:pt x="4461" y="422"/>
                    <a:pt x="4404" y="489"/>
                    <a:pt x="4349" y="555"/>
                  </a:cubicBezTo>
                  <a:cubicBezTo>
                    <a:pt x="4293" y="623"/>
                    <a:pt x="4243" y="693"/>
                    <a:pt x="4193" y="765"/>
                  </a:cubicBezTo>
                  <a:cubicBezTo>
                    <a:pt x="4096" y="909"/>
                    <a:pt x="4008" y="1060"/>
                    <a:pt x="3927" y="1212"/>
                  </a:cubicBezTo>
                  <a:cubicBezTo>
                    <a:pt x="3846" y="1366"/>
                    <a:pt x="3776" y="1526"/>
                    <a:pt x="3706" y="1684"/>
                  </a:cubicBezTo>
                  <a:cubicBezTo>
                    <a:pt x="3637" y="1845"/>
                    <a:pt x="3577" y="2007"/>
                    <a:pt x="3517" y="2169"/>
                  </a:cubicBezTo>
                  <a:cubicBezTo>
                    <a:pt x="3402" y="2495"/>
                    <a:pt x="3304" y="2828"/>
                    <a:pt x="3218" y="3164"/>
                  </a:cubicBezTo>
                  <a:cubicBezTo>
                    <a:pt x="3132" y="3499"/>
                    <a:pt x="3059" y="3837"/>
                    <a:pt x="3002" y="4180"/>
                  </a:cubicBezTo>
                  <a:cubicBezTo>
                    <a:pt x="2974" y="4351"/>
                    <a:pt x="2949" y="4522"/>
                    <a:pt x="2929" y="4695"/>
                  </a:cubicBezTo>
                  <a:cubicBezTo>
                    <a:pt x="2918" y="4781"/>
                    <a:pt x="2909" y="4867"/>
                    <a:pt x="2902" y="4955"/>
                  </a:cubicBezTo>
                  <a:cubicBezTo>
                    <a:pt x="2899" y="4997"/>
                    <a:pt x="2896" y="5041"/>
                    <a:pt x="2894" y="5085"/>
                  </a:cubicBezTo>
                  <a:cubicBezTo>
                    <a:pt x="2892" y="5127"/>
                    <a:pt x="2888" y="5171"/>
                    <a:pt x="2887" y="5216"/>
                  </a:cubicBezTo>
                  <a:cubicBezTo>
                    <a:pt x="2878" y="5390"/>
                    <a:pt x="2879" y="5564"/>
                    <a:pt x="2885" y="5739"/>
                  </a:cubicBezTo>
                  <a:cubicBezTo>
                    <a:pt x="2889" y="5914"/>
                    <a:pt x="2902" y="6087"/>
                    <a:pt x="2916" y="6260"/>
                  </a:cubicBezTo>
                  <a:cubicBezTo>
                    <a:pt x="2944" y="6606"/>
                    <a:pt x="2991" y="6947"/>
                    <a:pt x="3035" y="7288"/>
                  </a:cubicBezTo>
                  <a:cubicBezTo>
                    <a:pt x="3080" y="7629"/>
                    <a:pt x="3126" y="7968"/>
                    <a:pt x="3160" y="8306"/>
                  </a:cubicBezTo>
                  <a:cubicBezTo>
                    <a:pt x="3177" y="8476"/>
                    <a:pt x="3190" y="8645"/>
                    <a:pt x="3198" y="8814"/>
                  </a:cubicBezTo>
                  <a:cubicBezTo>
                    <a:pt x="3207" y="8984"/>
                    <a:pt x="3211" y="9153"/>
                    <a:pt x="3207" y="9320"/>
                  </a:cubicBezTo>
                  <a:cubicBezTo>
                    <a:pt x="3203" y="9657"/>
                    <a:pt x="3169" y="9993"/>
                    <a:pt x="3097" y="10319"/>
                  </a:cubicBezTo>
                  <a:cubicBezTo>
                    <a:pt x="3063" y="10482"/>
                    <a:pt x="3015" y="10643"/>
                    <a:pt x="2963" y="10801"/>
                  </a:cubicBezTo>
                  <a:cubicBezTo>
                    <a:pt x="2950" y="10842"/>
                    <a:pt x="2935" y="10882"/>
                    <a:pt x="2920" y="10920"/>
                  </a:cubicBezTo>
                  <a:lnTo>
                    <a:pt x="2875" y="11038"/>
                  </a:lnTo>
                  <a:cubicBezTo>
                    <a:pt x="2868" y="11058"/>
                    <a:pt x="2860" y="11076"/>
                    <a:pt x="2851" y="11096"/>
                  </a:cubicBezTo>
                  <a:lnTo>
                    <a:pt x="2826" y="11154"/>
                  </a:lnTo>
                  <a:lnTo>
                    <a:pt x="2775" y="11271"/>
                  </a:lnTo>
                  <a:cubicBezTo>
                    <a:pt x="2633" y="11576"/>
                    <a:pt x="2456" y="11867"/>
                    <a:pt x="2260" y="12142"/>
                  </a:cubicBezTo>
                  <a:cubicBezTo>
                    <a:pt x="2163" y="12282"/>
                    <a:pt x="2055" y="12414"/>
                    <a:pt x="1948" y="12544"/>
                  </a:cubicBezTo>
                  <a:cubicBezTo>
                    <a:pt x="1837" y="12674"/>
                    <a:pt x="1724" y="12801"/>
                    <a:pt x="1604" y="12922"/>
                  </a:cubicBezTo>
                  <a:cubicBezTo>
                    <a:pt x="1368" y="13168"/>
                    <a:pt x="1110" y="13395"/>
                    <a:pt x="843" y="13608"/>
                  </a:cubicBezTo>
                  <a:cubicBezTo>
                    <a:pt x="712" y="13714"/>
                    <a:pt x="574" y="13817"/>
                    <a:pt x="433" y="13916"/>
                  </a:cubicBezTo>
                  <a:cubicBezTo>
                    <a:pt x="291" y="14014"/>
                    <a:pt x="149" y="14109"/>
                    <a:pt x="1" y="14195"/>
                  </a:cubicBezTo>
                  <a:cubicBezTo>
                    <a:pt x="310" y="14044"/>
                    <a:pt x="603" y="13862"/>
                    <a:pt x="886" y="13665"/>
                  </a:cubicBezTo>
                  <a:cubicBezTo>
                    <a:pt x="1168" y="13466"/>
                    <a:pt x="1439" y="13248"/>
                    <a:pt x="1693" y="13013"/>
                  </a:cubicBezTo>
                  <a:cubicBezTo>
                    <a:pt x="1820" y="12895"/>
                    <a:pt x="1941" y="12770"/>
                    <a:pt x="2060" y="12643"/>
                  </a:cubicBezTo>
                  <a:cubicBezTo>
                    <a:pt x="2175" y="12514"/>
                    <a:pt x="2290" y="12382"/>
                    <a:pt x="2395" y="12245"/>
                  </a:cubicBezTo>
                  <a:cubicBezTo>
                    <a:pt x="2611" y="11970"/>
                    <a:pt x="2798" y="11673"/>
                    <a:pt x="2957" y="11362"/>
                  </a:cubicBezTo>
                  <a:lnTo>
                    <a:pt x="3014" y="11243"/>
                  </a:lnTo>
                  <a:lnTo>
                    <a:pt x="3042" y="11182"/>
                  </a:lnTo>
                  <a:cubicBezTo>
                    <a:pt x="3050" y="11164"/>
                    <a:pt x="3059" y="11144"/>
                    <a:pt x="3069" y="11123"/>
                  </a:cubicBezTo>
                  <a:lnTo>
                    <a:pt x="3118" y="11002"/>
                  </a:lnTo>
                  <a:cubicBezTo>
                    <a:pt x="3134" y="10961"/>
                    <a:pt x="3150" y="10920"/>
                    <a:pt x="3165" y="10877"/>
                  </a:cubicBezTo>
                  <a:lnTo>
                    <a:pt x="3210" y="10752"/>
                  </a:lnTo>
                  <a:lnTo>
                    <a:pt x="3231" y="10691"/>
                  </a:lnTo>
                  <a:lnTo>
                    <a:pt x="3248" y="10628"/>
                  </a:lnTo>
                  <a:lnTo>
                    <a:pt x="3285" y="10501"/>
                  </a:lnTo>
                  <a:cubicBezTo>
                    <a:pt x="3290" y="10480"/>
                    <a:pt x="3297" y="10458"/>
                    <a:pt x="3303" y="10437"/>
                  </a:cubicBezTo>
                  <a:lnTo>
                    <a:pt x="3317" y="10371"/>
                  </a:lnTo>
                  <a:cubicBezTo>
                    <a:pt x="3402" y="10028"/>
                    <a:pt x="3440" y="9677"/>
                    <a:pt x="3451" y="9327"/>
                  </a:cubicBezTo>
                  <a:cubicBezTo>
                    <a:pt x="3458" y="9153"/>
                    <a:pt x="3455" y="8978"/>
                    <a:pt x="3448" y="8803"/>
                  </a:cubicBezTo>
                  <a:cubicBezTo>
                    <a:pt x="3441" y="8628"/>
                    <a:pt x="3428" y="8456"/>
                    <a:pt x="3413" y="8282"/>
                  </a:cubicBezTo>
                  <a:cubicBezTo>
                    <a:pt x="3379" y="7937"/>
                    <a:pt x="3332" y="7595"/>
                    <a:pt x="3289" y="7255"/>
                  </a:cubicBezTo>
                  <a:cubicBezTo>
                    <a:pt x="3244" y="6914"/>
                    <a:pt x="3197" y="6575"/>
                    <a:pt x="3167" y="6236"/>
                  </a:cubicBezTo>
                  <a:cubicBezTo>
                    <a:pt x="3152" y="6067"/>
                    <a:pt x="3139" y="5898"/>
                    <a:pt x="3132" y="5728"/>
                  </a:cubicBezTo>
                  <a:cubicBezTo>
                    <a:pt x="3125" y="5559"/>
                    <a:pt x="3124" y="5390"/>
                    <a:pt x="3128" y="5223"/>
                  </a:cubicBezTo>
                  <a:cubicBezTo>
                    <a:pt x="3128" y="5181"/>
                    <a:pt x="3132" y="5138"/>
                    <a:pt x="3134" y="5096"/>
                  </a:cubicBezTo>
                  <a:cubicBezTo>
                    <a:pt x="3135" y="5054"/>
                    <a:pt x="3138" y="5011"/>
                    <a:pt x="3141" y="4969"/>
                  </a:cubicBezTo>
                  <a:cubicBezTo>
                    <a:pt x="3146" y="4886"/>
                    <a:pt x="3153" y="4801"/>
                    <a:pt x="3162" y="4716"/>
                  </a:cubicBezTo>
                  <a:cubicBezTo>
                    <a:pt x="3177" y="4547"/>
                    <a:pt x="3198" y="4378"/>
                    <a:pt x="3224" y="4210"/>
                  </a:cubicBezTo>
                  <a:cubicBezTo>
                    <a:pt x="3246" y="4040"/>
                    <a:pt x="3276" y="3874"/>
                    <a:pt x="3307" y="3706"/>
                  </a:cubicBezTo>
                  <a:cubicBezTo>
                    <a:pt x="3338" y="3538"/>
                    <a:pt x="3372" y="3370"/>
                    <a:pt x="3409" y="3205"/>
                  </a:cubicBezTo>
                  <a:cubicBezTo>
                    <a:pt x="3445" y="3037"/>
                    <a:pt x="3486" y="2872"/>
                    <a:pt x="3530" y="2707"/>
                  </a:cubicBezTo>
                  <a:cubicBezTo>
                    <a:pt x="3575" y="2543"/>
                    <a:pt x="3622" y="2380"/>
                    <a:pt x="3674" y="2217"/>
                  </a:cubicBezTo>
                  <a:cubicBezTo>
                    <a:pt x="3776" y="1893"/>
                    <a:pt x="3894" y="1574"/>
                    <a:pt x="4037" y="1265"/>
                  </a:cubicBezTo>
                  <a:cubicBezTo>
                    <a:pt x="4109" y="1111"/>
                    <a:pt x="4186" y="958"/>
                    <a:pt x="4275" y="815"/>
                  </a:cubicBezTo>
                  <a:cubicBezTo>
                    <a:pt x="4319" y="743"/>
                    <a:pt x="4367" y="672"/>
                    <a:pt x="4416" y="603"/>
                  </a:cubicBezTo>
                  <a:cubicBezTo>
                    <a:pt x="4466" y="534"/>
                    <a:pt x="4518" y="467"/>
                    <a:pt x="4574" y="405"/>
                  </a:cubicBezTo>
                  <a:cubicBezTo>
                    <a:pt x="4687" y="283"/>
                    <a:pt x="4818" y="170"/>
                    <a:pt x="4969" y="96"/>
                  </a:cubicBezTo>
                  <a:cubicBezTo>
                    <a:pt x="5046" y="60"/>
                    <a:pt x="5127" y="33"/>
                    <a:pt x="5212" y="21"/>
                  </a:cubicBezTo>
                  <a:cubicBezTo>
                    <a:pt x="5251" y="16"/>
                    <a:pt x="5290" y="13"/>
                    <a:pt x="5330" y="13"/>
                  </a:cubicBezTo>
                  <a:cubicBezTo>
                    <a:pt x="5376" y="13"/>
                    <a:pt x="5422" y="17"/>
                    <a:pt x="5468" y="24"/>
                  </a:cubicBezTo>
                  <a:cubicBezTo>
                    <a:pt x="5409" y="10"/>
                    <a:pt x="5350" y="1"/>
                    <a:pt x="52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0"/>
            <p:cNvSpPr/>
            <p:nvPr/>
          </p:nvSpPr>
          <p:spPr>
            <a:xfrm>
              <a:off x="3294475" y="1803650"/>
              <a:ext cx="131500" cy="372625"/>
            </a:xfrm>
            <a:custGeom>
              <a:avLst/>
              <a:gdLst/>
              <a:ahLst/>
              <a:cxnLst/>
              <a:rect l="l" t="t" r="r" b="b"/>
              <a:pathLst>
                <a:path w="5260" h="14905" extrusionOk="0">
                  <a:moveTo>
                    <a:pt x="5056" y="1"/>
                  </a:moveTo>
                  <a:cubicBezTo>
                    <a:pt x="4945" y="1"/>
                    <a:pt x="4834" y="13"/>
                    <a:pt x="4728" y="38"/>
                  </a:cubicBezTo>
                  <a:cubicBezTo>
                    <a:pt x="4551" y="84"/>
                    <a:pt x="4385" y="167"/>
                    <a:pt x="4241" y="278"/>
                  </a:cubicBezTo>
                  <a:cubicBezTo>
                    <a:pt x="4168" y="333"/>
                    <a:pt x="4100" y="395"/>
                    <a:pt x="4038" y="461"/>
                  </a:cubicBezTo>
                  <a:cubicBezTo>
                    <a:pt x="3974" y="527"/>
                    <a:pt x="3916" y="598"/>
                    <a:pt x="3863" y="671"/>
                  </a:cubicBezTo>
                  <a:cubicBezTo>
                    <a:pt x="3756" y="819"/>
                    <a:pt x="3665" y="979"/>
                    <a:pt x="3586" y="1141"/>
                  </a:cubicBezTo>
                  <a:cubicBezTo>
                    <a:pt x="3430" y="1469"/>
                    <a:pt x="3318" y="1813"/>
                    <a:pt x="3229" y="2161"/>
                  </a:cubicBezTo>
                  <a:cubicBezTo>
                    <a:pt x="3143" y="2513"/>
                    <a:pt x="3080" y="2867"/>
                    <a:pt x="3030" y="3223"/>
                  </a:cubicBezTo>
                  <a:cubicBezTo>
                    <a:pt x="2981" y="3577"/>
                    <a:pt x="2947" y="3935"/>
                    <a:pt x="2922" y="4291"/>
                  </a:cubicBezTo>
                  <a:cubicBezTo>
                    <a:pt x="2909" y="4469"/>
                    <a:pt x="2896" y="4649"/>
                    <a:pt x="2890" y="4829"/>
                  </a:cubicBezTo>
                  <a:cubicBezTo>
                    <a:pt x="2883" y="5009"/>
                    <a:pt x="2882" y="5188"/>
                    <a:pt x="2883" y="5369"/>
                  </a:cubicBezTo>
                  <a:cubicBezTo>
                    <a:pt x="2892" y="6087"/>
                    <a:pt x="2943" y="6800"/>
                    <a:pt x="2982" y="7508"/>
                  </a:cubicBezTo>
                  <a:cubicBezTo>
                    <a:pt x="3003" y="7863"/>
                    <a:pt x="3022" y="8218"/>
                    <a:pt x="3033" y="8572"/>
                  </a:cubicBezTo>
                  <a:cubicBezTo>
                    <a:pt x="3043" y="8927"/>
                    <a:pt x="3044" y="9279"/>
                    <a:pt x="3033" y="9632"/>
                  </a:cubicBezTo>
                  <a:cubicBezTo>
                    <a:pt x="3026" y="9808"/>
                    <a:pt x="3015" y="9985"/>
                    <a:pt x="2999" y="10160"/>
                  </a:cubicBezTo>
                  <a:cubicBezTo>
                    <a:pt x="2982" y="10335"/>
                    <a:pt x="2964" y="10508"/>
                    <a:pt x="2936" y="10682"/>
                  </a:cubicBezTo>
                  <a:cubicBezTo>
                    <a:pt x="2923" y="10768"/>
                    <a:pt x="2907" y="10853"/>
                    <a:pt x="2889" y="10939"/>
                  </a:cubicBezTo>
                  <a:cubicBezTo>
                    <a:pt x="2879" y="10984"/>
                    <a:pt x="2872" y="11026"/>
                    <a:pt x="2861" y="11069"/>
                  </a:cubicBezTo>
                  <a:lnTo>
                    <a:pt x="2847" y="11132"/>
                  </a:lnTo>
                  <a:lnTo>
                    <a:pt x="2831" y="11196"/>
                  </a:lnTo>
                  <a:cubicBezTo>
                    <a:pt x="2790" y="11365"/>
                    <a:pt x="2738" y="11531"/>
                    <a:pt x="2677" y="11694"/>
                  </a:cubicBezTo>
                  <a:cubicBezTo>
                    <a:pt x="2615" y="11856"/>
                    <a:pt x="2545" y="12017"/>
                    <a:pt x="2466" y="12172"/>
                  </a:cubicBezTo>
                  <a:cubicBezTo>
                    <a:pt x="2428" y="12250"/>
                    <a:pt x="2385" y="12327"/>
                    <a:pt x="2340" y="12404"/>
                  </a:cubicBezTo>
                  <a:cubicBezTo>
                    <a:pt x="2296" y="12480"/>
                    <a:pt x="2251" y="12555"/>
                    <a:pt x="2205" y="12629"/>
                  </a:cubicBezTo>
                  <a:cubicBezTo>
                    <a:pt x="2018" y="12927"/>
                    <a:pt x="1802" y="13208"/>
                    <a:pt x="1571" y="13475"/>
                  </a:cubicBezTo>
                  <a:cubicBezTo>
                    <a:pt x="1457" y="13609"/>
                    <a:pt x="1335" y="13737"/>
                    <a:pt x="1213" y="13864"/>
                  </a:cubicBezTo>
                  <a:cubicBezTo>
                    <a:pt x="1088" y="13991"/>
                    <a:pt x="960" y="14112"/>
                    <a:pt x="829" y="14232"/>
                  </a:cubicBezTo>
                  <a:cubicBezTo>
                    <a:pt x="699" y="14352"/>
                    <a:pt x="563" y="14467"/>
                    <a:pt x="425" y="14580"/>
                  </a:cubicBezTo>
                  <a:cubicBezTo>
                    <a:pt x="288" y="14692"/>
                    <a:pt x="147" y="14803"/>
                    <a:pt x="0" y="14904"/>
                  </a:cubicBezTo>
                  <a:cubicBezTo>
                    <a:pt x="307" y="14724"/>
                    <a:pt x="596" y="14512"/>
                    <a:pt x="875" y="14287"/>
                  </a:cubicBezTo>
                  <a:cubicBezTo>
                    <a:pt x="1153" y="14063"/>
                    <a:pt x="1417" y="13820"/>
                    <a:pt x="1666" y="13561"/>
                  </a:cubicBezTo>
                  <a:cubicBezTo>
                    <a:pt x="1913" y="13300"/>
                    <a:pt x="2141" y="13020"/>
                    <a:pt x="2346" y="12723"/>
                  </a:cubicBezTo>
                  <a:cubicBezTo>
                    <a:pt x="2398" y="12646"/>
                    <a:pt x="2447" y="12573"/>
                    <a:pt x="2494" y="12495"/>
                  </a:cubicBezTo>
                  <a:cubicBezTo>
                    <a:pt x="2542" y="12419"/>
                    <a:pt x="2589" y="12340"/>
                    <a:pt x="2631" y="12261"/>
                  </a:cubicBezTo>
                  <a:cubicBezTo>
                    <a:pt x="2717" y="12102"/>
                    <a:pt x="2796" y="11936"/>
                    <a:pt x="2865" y="11769"/>
                  </a:cubicBezTo>
                  <a:cubicBezTo>
                    <a:pt x="3002" y="11430"/>
                    <a:pt x="3098" y="11077"/>
                    <a:pt x="3161" y="10720"/>
                  </a:cubicBezTo>
                  <a:cubicBezTo>
                    <a:pt x="3225" y="10364"/>
                    <a:pt x="3260" y="10005"/>
                    <a:pt x="3277" y="9645"/>
                  </a:cubicBezTo>
                  <a:cubicBezTo>
                    <a:pt x="3312" y="8925"/>
                    <a:pt x="3283" y="8208"/>
                    <a:pt x="3242" y="7496"/>
                  </a:cubicBezTo>
                  <a:lnTo>
                    <a:pt x="3178" y="6430"/>
                  </a:lnTo>
                  <a:cubicBezTo>
                    <a:pt x="3157" y="6076"/>
                    <a:pt x="3140" y="5722"/>
                    <a:pt x="3133" y="5369"/>
                  </a:cubicBezTo>
                  <a:cubicBezTo>
                    <a:pt x="3129" y="5193"/>
                    <a:pt x="3128" y="5016"/>
                    <a:pt x="3132" y="4840"/>
                  </a:cubicBezTo>
                  <a:cubicBezTo>
                    <a:pt x="3135" y="4665"/>
                    <a:pt x="3143" y="4487"/>
                    <a:pt x="3153" y="4311"/>
                  </a:cubicBezTo>
                  <a:cubicBezTo>
                    <a:pt x="3170" y="3956"/>
                    <a:pt x="3197" y="3604"/>
                    <a:pt x="3235" y="3252"/>
                  </a:cubicBezTo>
                  <a:cubicBezTo>
                    <a:pt x="3273" y="2899"/>
                    <a:pt x="3325" y="2550"/>
                    <a:pt x="3400" y="2207"/>
                  </a:cubicBezTo>
                  <a:cubicBezTo>
                    <a:pt x="3473" y="1862"/>
                    <a:pt x="3566" y="1522"/>
                    <a:pt x="3705" y="1199"/>
                  </a:cubicBezTo>
                  <a:cubicBezTo>
                    <a:pt x="3771" y="1038"/>
                    <a:pt x="3851" y="882"/>
                    <a:pt x="3946" y="735"/>
                  </a:cubicBezTo>
                  <a:cubicBezTo>
                    <a:pt x="4041" y="588"/>
                    <a:pt x="4155" y="454"/>
                    <a:pt x="4285" y="340"/>
                  </a:cubicBezTo>
                  <a:cubicBezTo>
                    <a:pt x="4417" y="227"/>
                    <a:pt x="4568" y="136"/>
                    <a:pt x="4736" y="83"/>
                  </a:cubicBezTo>
                  <a:cubicBezTo>
                    <a:pt x="4881" y="33"/>
                    <a:pt x="5032" y="14"/>
                    <a:pt x="5185" y="14"/>
                  </a:cubicBezTo>
                  <a:cubicBezTo>
                    <a:pt x="5210" y="14"/>
                    <a:pt x="5235" y="14"/>
                    <a:pt x="5260" y="15"/>
                  </a:cubicBezTo>
                  <a:cubicBezTo>
                    <a:pt x="5193" y="5"/>
                    <a:pt x="5124" y="1"/>
                    <a:pt x="50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3362425" y="1797425"/>
              <a:ext cx="98550" cy="366250"/>
            </a:xfrm>
            <a:custGeom>
              <a:avLst/>
              <a:gdLst/>
              <a:ahLst/>
              <a:cxnLst/>
              <a:rect l="l" t="t" r="r" b="b"/>
              <a:pathLst>
                <a:path w="3942" h="14650" extrusionOk="0">
                  <a:moveTo>
                    <a:pt x="3942" y="0"/>
                  </a:moveTo>
                  <a:lnTo>
                    <a:pt x="3942" y="0"/>
                  </a:lnTo>
                  <a:cubicBezTo>
                    <a:pt x="3796" y="85"/>
                    <a:pt x="3661" y="184"/>
                    <a:pt x="3537" y="291"/>
                  </a:cubicBezTo>
                  <a:cubicBezTo>
                    <a:pt x="3410" y="400"/>
                    <a:pt x="3293" y="522"/>
                    <a:pt x="3182" y="651"/>
                  </a:cubicBezTo>
                  <a:cubicBezTo>
                    <a:pt x="2964" y="908"/>
                    <a:pt x="2785" y="1197"/>
                    <a:pt x="2634" y="1500"/>
                  </a:cubicBezTo>
                  <a:cubicBezTo>
                    <a:pt x="2485" y="1804"/>
                    <a:pt x="2368" y="2124"/>
                    <a:pt x="2274" y="2449"/>
                  </a:cubicBezTo>
                  <a:cubicBezTo>
                    <a:pt x="2181" y="2773"/>
                    <a:pt x="2116" y="3106"/>
                    <a:pt x="2069" y="3441"/>
                  </a:cubicBezTo>
                  <a:cubicBezTo>
                    <a:pt x="2047" y="3609"/>
                    <a:pt x="2030" y="3776"/>
                    <a:pt x="2018" y="3946"/>
                  </a:cubicBezTo>
                  <a:lnTo>
                    <a:pt x="2015" y="4009"/>
                  </a:lnTo>
                  <a:lnTo>
                    <a:pt x="2013" y="4073"/>
                  </a:lnTo>
                  <a:lnTo>
                    <a:pt x="2008" y="4200"/>
                  </a:lnTo>
                  <a:cubicBezTo>
                    <a:pt x="2006" y="4242"/>
                    <a:pt x="2003" y="4284"/>
                    <a:pt x="2003" y="4327"/>
                  </a:cubicBezTo>
                  <a:lnTo>
                    <a:pt x="2001" y="4454"/>
                  </a:lnTo>
                  <a:cubicBezTo>
                    <a:pt x="1997" y="4792"/>
                    <a:pt x="2010" y="5130"/>
                    <a:pt x="2031" y="5464"/>
                  </a:cubicBezTo>
                  <a:cubicBezTo>
                    <a:pt x="2052" y="5800"/>
                    <a:pt x="2086" y="6133"/>
                    <a:pt x="2118" y="6466"/>
                  </a:cubicBezTo>
                  <a:lnTo>
                    <a:pt x="2229" y="7462"/>
                  </a:lnTo>
                  <a:cubicBezTo>
                    <a:pt x="2265" y="7794"/>
                    <a:pt x="2299" y="8124"/>
                    <a:pt x="2323" y="8456"/>
                  </a:cubicBezTo>
                  <a:cubicBezTo>
                    <a:pt x="2350" y="8787"/>
                    <a:pt x="2364" y="9118"/>
                    <a:pt x="2365" y="9448"/>
                  </a:cubicBezTo>
                  <a:cubicBezTo>
                    <a:pt x="2367" y="10107"/>
                    <a:pt x="2315" y="10769"/>
                    <a:pt x="2166" y="11411"/>
                  </a:cubicBezTo>
                  <a:cubicBezTo>
                    <a:pt x="2130" y="11569"/>
                    <a:pt x="2087" y="11728"/>
                    <a:pt x="2037" y="11885"/>
                  </a:cubicBezTo>
                  <a:cubicBezTo>
                    <a:pt x="1987" y="12040"/>
                    <a:pt x="1928" y="12194"/>
                    <a:pt x="1863" y="12345"/>
                  </a:cubicBezTo>
                  <a:cubicBezTo>
                    <a:pt x="1798" y="12497"/>
                    <a:pt x="1726" y="12644"/>
                    <a:pt x="1644" y="12787"/>
                  </a:cubicBezTo>
                  <a:cubicBezTo>
                    <a:pt x="1564" y="12929"/>
                    <a:pt x="1472" y="13067"/>
                    <a:pt x="1373" y="13197"/>
                  </a:cubicBezTo>
                  <a:cubicBezTo>
                    <a:pt x="1275" y="13330"/>
                    <a:pt x="1166" y="13456"/>
                    <a:pt x="1053" y="13577"/>
                  </a:cubicBezTo>
                  <a:cubicBezTo>
                    <a:pt x="940" y="13698"/>
                    <a:pt x="823" y="13817"/>
                    <a:pt x="704" y="13933"/>
                  </a:cubicBezTo>
                  <a:cubicBezTo>
                    <a:pt x="586" y="14051"/>
                    <a:pt x="465" y="14165"/>
                    <a:pt x="346" y="14284"/>
                  </a:cubicBezTo>
                  <a:cubicBezTo>
                    <a:pt x="228" y="14404"/>
                    <a:pt x="109" y="14524"/>
                    <a:pt x="0" y="14649"/>
                  </a:cubicBezTo>
                  <a:cubicBezTo>
                    <a:pt x="122" y="14535"/>
                    <a:pt x="246" y="14424"/>
                    <a:pt x="373" y="14314"/>
                  </a:cubicBezTo>
                  <a:lnTo>
                    <a:pt x="754" y="13988"/>
                  </a:lnTo>
                  <a:cubicBezTo>
                    <a:pt x="1006" y="13769"/>
                    <a:pt x="1253" y="13540"/>
                    <a:pt x="1472" y="13279"/>
                  </a:cubicBezTo>
                  <a:cubicBezTo>
                    <a:pt x="1579" y="13148"/>
                    <a:pt x="1678" y="13008"/>
                    <a:pt x="1770" y="12866"/>
                  </a:cubicBezTo>
                  <a:cubicBezTo>
                    <a:pt x="1859" y="12723"/>
                    <a:pt x="1941" y="12574"/>
                    <a:pt x="2014" y="12420"/>
                  </a:cubicBezTo>
                  <a:cubicBezTo>
                    <a:pt x="2164" y="12112"/>
                    <a:pt x="2274" y="11790"/>
                    <a:pt x="2361" y="11462"/>
                  </a:cubicBezTo>
                  <a:cubicBezTo>
                    <a:pt x="2404" y="11298"/>
                    <a:pt x="2440" y="11131"/>
                    <a:pt x="2471" y="10966"/>
                  </a:cubicBezTo>
                  <a:cubicBezTo>
                    <a:pt x="2502" y="10798"/>
                    <a:pt x="2526" y="10630"/>
                    <a:pt x="2546" y="10464"/>
                  </a:cubicBezTo>
                  <a:cubicBezTo>
                    <a:pt x="2584" y="10127"/>
                    <a:pt x="2603" y="9788"/>
                    <a:pt x="2608" y="9451"/>
                  </a:cubicBezTo>
                  <a:cubicBezTo>
                    <a:pt x="2611" y="9113"/>
                    <a:pt x="2597" y="8775"/>
                    <a:pt x="2574" y="8440"/>
                  </a:cubicBezTo>
                  <a:cubicBezTo>
                    <a:pt x="2549" y="8104"/>
                    <a:pt x="2516" y="7771"/>
                    <a:pt x="2481" y="7438"/>
                  </a:cubicBezTo>
                  <a:lnTo>
                    <a:pt x="2368" y="6442"/>
                  </a:lnTo>
                  <a:cubicBezTo>
                    <a:pt x="2330" y="6110"/>
                    <a:pt x="2298" y="5780"/>
                    <a:pt x="2271" y="5449"/>
                  </a:cubicBezTo>
                  <a:cubicBezTo>
                    <a:pt x="2244" y="5117"/>
                    <a:pt x="2229" y="4785"/>
                    <a:pt x="2224" y="4455"/>
                  </a:cubicBezTo>
                  <a:lnTo>
                    <a:pt x="2223" y="4331"/>
                  </a:lnTo>
                  <a:cubicBezTo>
                    <a:pt x="2223" y="4292"/>
                    <a:pt x="2224" y="4249"/>
                    <a:pt x="2224" y="4208"/>
                  </a:cubicBezTo>
                  <a:lnTo>
                    <a:pt x="2227" y="4084"/>
                  </a:lnTo>
                  <a:lnTo>
                    <a:pt x="2229" y="4023"/>
                  </a:lnTo>
                  <a:lnTo>
                    <a:pt x="2230" y="3961"/>
                  </a:lnTo>
                  <a:cubicBezTo>
                    <a:pt x="2237" y="3795"/>
                    <a:pt x="2248" y="3631"/>
                    <a:pt x="2265" y="3467"/>
                  </a:cubicBezTo>
                  <a:cubicBezTo>
                    <a:pt x="2284" y="3304"/>
                    <a:pt x="2305" y="3139"/>
                    <a:pt x="2333" y="2976"/>
                  </a:cubicBezTo>
                  <a:cubicBezTo>
                    <a:pt x="2361" y="2813"/>
                    <a:pt x="2394" y="2652"/>
                    <a:pt x="2433" y="2492"/>
                  </a:cubicBezTo>
                  <a:cubicBezTo>
                    <a:pt x="2511" y="2171"/>
                    <a:pt x="2615" y="1857"/>
                    <a:pt x="2745" y="1554"/>
                  </a:cubicBezTo>
                  <a:cubicBezTo>
                    <a:pt x="2873" y="1250"/>
                    <a:pt x="3036" y="961"/>
                    <a:pt x="3233" y="694"/>
                  </a:cubicBezTo>
                  <a:cubicBezTo>
                    <a:pt x="3331" y="560"/>
                    <a:pt x="3441" y="435"/>
                    <a:pt x="3558" y="319"/>
                  </a:cubicBezTo>
                  <a:cubicBezTo>
                    <a:pt x="3675" y="202"/>
                    <a:pt x="3803" y="95"/>
                    <a:pt x="39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a:off x="3032175" y="2145975"/>
              <a:ext cx="63675" cy="54925"/>
            </a:xfrm>
            <a:custGeom>
              <a:avLst/>
              <a:gdLst/>
              <a:ahLst/>
              <a:cxnLst/>
              <a:rect l="l" t="t" r="r" b="b"/>
              <a:pathLst>
                <a:path w="2547" h="2197" extrusionOk="0">
                  <a:moveTo>
                    <a:pt x="253" y="1"/>
                  </a:moveTo>
                  <a:cubicBezTo>
                    <a:pt x="168" y="1"/>
                    <a:pt x="106" y="23"/>
                    <a:pt x="87" y="78"/>
                  </a:cubicBezTo>
                  <a:cubicBezTo>
                    <a:pt x="0" y="319"/>
                    <a:pt x="686" y="1221"/>
                    <a:pt x="933" y="1550"/>
                  </a:cubicBezTo>
                  <a:cubicBezTo>
                    <a:pt x="1040" y="1694"/>
                    <a:pt x="1158" y="1842"/>
                    <a:pt x="1292" y="1955"/>
                  </a:cubicBezTo>
                  <a:cubicBezTo>
                    <a:pt x="1551" y="2171"/>
                    <a:pt x="1792" y="2196"/>
                    <a:pt x="1996" y="2196"/>
                  </a:cubicBezTo>
                  <a:cubicBezTo>
                    <a:pt x="2009" y="2196"/>
                    <a:pt x="2022" y="2196"/>
                    <a:pt x="2035" y="2196"/>
                  </a:cubicBezTo>
                  <a:cubicBezTo>
                    <a:pt x="2239" y="2192"/>
                    <a:pt x="2454" y="2178"/>
                    <a:pt x="2505" y="2000"/>
                  </a:cubicBezTo>
                  <a:cubicBezTo>
                    <a:pt x="2546" y="1859"/>
                    <a:pt x="2471" y="1632"/>
                    <a:pt x="2339" y="1407"/>
                  </a:cubicBezTo>
                  <a:cubicBezTo>
                    <a:pt x="2209" y="1183"/>
                    <a:pt x="2025" y="963"/>
                    <a:pt x="1831" y="762"/>
                  </a:cubicBezTo>
                  <a:cubicBezTo>
                    <a:pt x="1725" y="651"/>
                    <a:pt x="1612" y="541"/>
                    <a:pt x="1496" y="459"/>
                  </a:cubicBezTo>
                  <a:cubicBezTo>
                    <a:pt x="1369" y="367"/>
                    <a:pt x="1242" y="307"/>
                    <a:pt x="1122" y="257"/>
                  </a:cubicBezTo>
                  <a:cubicBezTo>
                    <a:pt x="923" y="175"/>
                    <a:pt x="494" y="1"/>
                    <a:pt x="253" y="1"/>
                  </a:cubicBezTo>
                  <a:close/>
                </a:path>
              </a:pathLst>
            </a:custGeom>
            <a:solidFill>
              <a:srgbClr val="361F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84;p42">
            <a:extLst>
              <a:ext uri="{FF2B5EF4-FFF2-40B4-BE49-F238E27FC236}">
                <a16:creationId xmlns:a16="http://schemas.microsoft.com/office/drawing/2014/main" id="{ACC67BC6-E73E-429B-DE80-58B4D86B987B}"/>
              </a:ext>
            </a:extLst>
          </p:cNvPr>
          <p:cNvSpPr/>
          <p:nvPr/>
        </p:nvSpPr>
        <p:spPr>
          <a:xfrm>
            <a:off x="713400" y="-858677"/>
            <a:ext cx="696900" cy="696900"/>
          </a:xfrm>
          <a:prstGeom prst="ellipse">
            <a:avLst/>
          </a:prstGeom>
          <a:solidFill>
            <a:schemeClr val="dk2"/>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 name="Google Shape;885;p42">
            <a:extLst>
              <a:ext uri="{FF2B5EF4-FFF2-40B4-BE49-F238E27FC236}">
                <a16:creationId xmlns:a16="http://schemas.microsoft.com/office/drawing/2014/main" id="{31525E22-DCFF-67D2-96F6-F2CDEAD591B3}"/>
              </a:ext>
            </a:extLst>
          </p:cNvPr>
          <p:cNvSpPr/>
          <p:nvPr/>
        </p:nvSpPr>
        <p:spPr>
          <a:xfrm>
            <a:off x="4426152" y="-2355896"/>
            <a:ext cx="696900" cy="696900"/>
          </a:xfrm>
          <a:prstGeom prst="ellipse">
            <a:avLst/>
          </a:prstGeom>
          <a:solidFill>
            <a:schemeClr val="dk2"/>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 name="Google Shape;886;p42">
            <a:extLst>
              <a:ext uri="{FF2B5EF4-FFF2-40B4-BE49-F238E27FC236}">
                <a16:creationId xmlns:a16="http://schemas.microsoft.com/office/drawing/2014/main" id="{8BDB2B6B-3EB5-885D-4901-002CDD1E1508}"/>
              </a:ext>
            </a:extLst>
          </p:cNvPr>
          <p:cNvSpPr/>
          <p:nvPr/>
        </p:nvSpPr>
        <p:spPr>
          <a:xfrm>
            <a:off x="694500" y="-2294285"/>
            <a:ext cx="696900" cy="696900"/>
          </a:xfrm>
          <a:prstGeom prst="ellipse">
            <a:avLst/>
          </a:prstGeom>
          <a:solidFill>
            <a:schemeClr val="dk2"/>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 name="Google Shape;892;p42">
            <a:extLst>
              <a:ext uri="{FF2B5EF4-FFF2-40B4-BE49-F238E27FC236}">
                <a16:creationId xmlns:a16="http://schemas.microsoft.com/office/drawing/2014/main" id="{7A3E41F0-A3B1-A74C-B759-720FE2756715}"/>
              </a:ext>
            </a:extLst>
          </p:cNvPr>
          <p:cNvSpPr txBox="1">
            <a:spLocks/>
          </p:cNvSpPr>
          <p:nvPr/>
        </p:nvSpPr>
        <p:spPr>
          <a:xfrm>
            <a:off x="675601" y="-2169631"/>
            <a:ext cx="734700" cy="44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rtl="1"/>
            <a:r>
              <a:rPr lang="en" dirty="0">
                <a:solidFill>
                  <a:schemeClr val="accent4"/>
                </a:solidFill>
              </a:rPr>
              <a:t>01</a:t>
            </a:r>
          </a:p>
        </p:txBody>
      </p:sp>
      <p:sp>
        <p:nvSpPr>
          <p:cNvPr id="6" name="Google Shape;893;p42">
            <a:extLst>
              <a:ext uri="{FF2B5EF4-FFF2-40B4-BE49-F238E27FC236}">
                <a16:creationId xmlns:a16="http://schemas.microsoft.com/office/drawing/2014/main" id="{EF96F10B-6435-26C4-BBA5-75F27DFE93CF}"/>
              </a:ext>
            </a:extLst>
          </p:cNvPr>
          <p:cNvSpPr txBox="1">
            <a:spLocks/>
          </p:cNvSpPr>
          <p:nvPr/>
        </p:nvSpPr>
        <p:spPr>
          <a:xfrm>
            <a:off x="675602" y="-734036"/>
            <a:ext cx="734700" cy="44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rtl="1"/>
            <a:r>
              <a:rPr lang="en" dirty="0">
                <a:solidFill>
                  <a:schemeClr val="accent4"/>
                </a:solidFill>
              </a:rPr>
              <a:t>03</a:t>
            </a:r>
          </a:p>
        </p:txBody>
      </p:sp>
      <p:sp>
        <p:nvSpPr>
          <p:cNvPr id="7" name="Google Shape;894;p42">
            <a:extLst>
              <a:ext uri="{FF2B5EF4-FFF2-40B4-BE49-F238E27FC236}">
                <a16:creationId xmlns:a16="http://schemas.microsoft.com/office/drawing/2014/main" id="{043C8138-8790-3672-0034-9BE4594F3B0B}"/>
              </a:ext>
            </a:extLst>
          </p:cNvPr>
          <p:cNvSpPr txBox="1">
            <a:spLocks/>
          </p:cNvSpPr>
          <p:nvPr/>
        </p:nvSpPr>
        <p:spPr>
          <a:xfrm>
            <a:off x="4407252" y="-2231238"/>
            <a:ext cx="734700" cy="44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rtl="1"/>
            <a:r>
              <a:rPr lang="en">
                <a:solidFill>
                  <a:schemeClr val="accent4"/>
                </a:solidFill>
              </a:rPr>
              <a:t>02</a:t>
            </a:r>
          </a:p>
        </p:txBody>
      </p:sp>
      <p:sp>
        <p:nvSpPr>
          <p:cNvPr id="8" name="Google Shape;895;p42">
            <a:extLst>
              <a:ext uri="{FF2B5EF4-FFF2-40B4-BE49-F238E27FC236}">
                <a16:creationId xmlns:a16="http://schemas.microsoft.com/office/drawing/2014/main" id="{F6B8B788-BA06-B1B2-9DA7-D57ECF0823C9}"/>
              </a:ext>
            </a:extLst>
          </p:cNvPr>
          <p:cNvSpPr txBox="1">
            <a:spLocks/>
          </p:cNvSpPr>
          <p:nvPr/>
        </p:nvSpPr>
        <p:spPr>
          <a:xfrm>
            <a:off x="1410299" y="-2109277"/>
            <a:ext cx="3015853" cy="365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rtl="1"/>
            <a:r>
              <a:rPr lang="ar-TN" sz="2800" b="1">
                <a:solidFill>
                  <a:srgbClr val="47291F"/>
                </a:solidFill>
                <a:latin typeface="Playfair Display" panose="020B0604020202020204" pitchFamily="2" charset="0"/>
              </a:rPr>
              <a:t>مكونات الوسط الطبيعي</a:t>
            </a:r>
            <a:endParaRPr lang="ar-TN" sz="3600" dirty="0">
              <a:solidFill>
                <a:srgbClr val="47291F"/>
              </a:solidFill>
            </a:endParaRPr>
          </a:p>
        </p:txBody>
      </p:sp>
      <p:sp>
        <p:nvSpPr>
          <p:cNvPr id="9" name="Google Shape;896;p42">
            <a:extLst>
              <a:ext uri="{FF2B5EF4-FFF2-40B4-BE49-F238E27FC236}">
                <a16:creationId xmlns:a16="http://schemas.microsoft.com/office/drawing/2014/main" id="{D3A14CE3-B569-6D4F-1A4C-CC819086E35D}"/>
              </a:ext>
            </a:extLst>
          </p:cNvPr>
          <p:cNvSpPr txBox="1">
            <a:spLocks/>
          </p:cNvSpPr>
          <p:nvPr/>
        </p:nvSpPr>
        <p:spPr>
          <a:xfrm>
            <a:off x="5015842" y="-2200857"/>
            <a:ext cx="3641116" cy="365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rtl="1"/>
            <a:r>
              <a:rPr lang="ar-TN" sz="2000" b="1" dirty="0">
                <a:solidFill>
                  <a:srgbClr val="47291F"/>
                </a:solidFill>
                <a:latin typeface="Playfair Display" panose="00000500000000000000" pitchFamily="2" charset="0"/>
              </a:rPr>
              <a:t>مزايا الوسط الطبيعي بالمغرب العربي</a:t>
            </a:r>
            <a:endParaRPr lang="ar-TN" sz="2000" dirty="0">
              <a:solidFill>
                <a:srgbClr val="47291F"/>
              </a:solidFill>
            </a:endParaRPr>
          </a:p>
        </p:txBody>
      </p:sp>
      <p:sp>
        <p:nvSpPr>
          <p:cNvPr id="10" name="Google Shape;897;p42">
            <a:extLst>
              <a:ext uri="{FF2B5EF4-FFF2-40B4-BE49-F238E27FC236}">
                <a16:creationId xmlns:a16="http://schemas.microsoft.com/office/drawing/2014/main" id="{71906F05-81EC-ED88-CB83-0BCA445BD7D0}"/>
              </a:ext>
            </a:extLst>
          </p:cNvPr>
          <p:cNvSpPr txBox="1">
            <a:spLocks/>
          </p:cNvSpPr>
          <p:nvPr/>
        </p:nvSpPr>
        <p:spPr>
          <a:xfrm>
            <a:off x="1416306" y="-673677"/>
            <a:ext cx="3090600" cy="365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rtl="1"/>
            <a:r>
              <a:rPr lang="ar-TN" b="1">
                <a:solidFill>
                  <a:srgbClr val="47291F"/>
                </a:solidFill>
                <a:latin typeface="Playfair Display" panose="00000500000000000000" pitchFamily="2" charset="0"/>
              </a:rPr>
              <a:t>ضغوطات الوسط الطبيعي</a:t>
            </a:r>
            <a:endParaRPr lang="ar-TN" sz="3200" dirty="0">
              <a:solidFill>
                <a:srgbClr val="47291F"/>
              </a:solidFill>
            </a:endParaRPr>
          </a:p>
        </p:txBody>
      </p:sp>
      <p:sp>
        <p:nvSpPr>
          <p:cNvPr id="11" name="Google Shape;898;p42">
            <a:extLst>
              <a:ext uri="{FF2B5EF4-FFF2-40B4-BE49-F238E27FC236}">
                <a16:creationId xmlns:a16="http://schemas.microsoft.com/office/drawing/2014/main" id="{909172E8-5D64-9981-91C9-3D1A0B26D957}"/>
              </a:ext>
            </a:extLst>
          </p:cNvPr>
          <p:cNvSpPr txBox="1">
            <a:spLocks/>
          </p:cNvSpPr>
          <p:nvPr/>
        </p:nvSpPr>
        <p:spPr>
          <a:xfrm>
            <a:off x="5141952" y="-815221"/>
            <a:ext cx="3641115" cy="365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rtl="1"/>
            <a:r>
              <a:rPr lang="ar-TN" b="1">
                <a:solidFill>
                  <a:srgbClr val="47291F"/>
                </a:solidFill>
                <a:latin typeface="Playfair Display" panose="00000500000000000000" pitchFamily="2" charset="0"/>
              </a:rPr>
              <a:t>دور المزايا و الضغوطات في دعم التنمية  بالمغرب العربي </a:t>
            </a:r>
            <a:endParaRPr lang="ar-TN" sz="3200" dirty="0">
              <a:solidFill>
                <a:srgbClr val="47291F"/>
              </a:solidFill>
            </a:endParaRPr>
          </a:p>
        </p:txBody>
      </p:sp>
      <p:sp>
        <p:nvSpPr>
          <p:cNvPr id="12" name="Google Shape;899;p42">
            <a:extLst>
              <a:ext uri="{FF2B5EF4-FFF2-40B4-BE49-F238E27FC236}">
                <a16:creationId xmlns:a16="http://schemas.microsoft.com/office/drawing/2014/main" id="{C4219C15-777C-86C9-6093-40E1429560D5}"/>
              </a:ext>
            </a:extLst>
          </p:cNvPr>
          <p:cNvSpPr/>
          <p:nvPr/>
        </p:nvSpPr>
        <p:spPr>
          <a:xfrm>
            <a:off x="4426152" y="-929432"/>
            <a:ext cx="696900" cy="696900"/>
          </a:xfrm>
          <a:prstGeom prst="ellipse">
            <a:avLst/>
          </a:prstGeom>
          <a:solidFill>
            <a:schemeClr val="dk2"/>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3" name="Google Shape;900;p42">
            <a:extLst>
              <a:ext uri="{FF2B5EF4-FFF2-40B4-BE49-F238E27FC236}">
                <a16:creationId xmlns:a16="http://schemas.microsoft.com/office/drawing/2014/main" id="{1B7D3F7C-3A40-978B-FBD7-8191A6860AB6}"/>
              </a:ext>
            </a:extLst>
          </p:cNvPr>
          <p:cNvSpPr txBox="1">
            <a:spLocks/>
          </p:cNvSpPr>
          <p:nvPr/>
        </p:nvSpPr>
        <p:spPr>
          <a:xfrm>
            <a:off x="4407252" y="-804791"/>
            <a:ext cx="734700" cy="44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rtl="1"/>
            <a:r>
              <a:rPr lang="en">
                <a:solidFill>
                  <a:schemeClr val="accent4"/>
                </a:solidFill>
              </a:rPr>
              <a:t>04</a:t>
            </a:r>
          </a:p>
        </p:txBody>
      </p:sp>
    </p:spTree>
    <p:extLst>
      <p:ext uri="{BB962C8B-B14F-4D97-AF65-F5344CB8AC3E}">
        <p14:creationId xmlns:p14="http://schemas.microsoft.com/office/powerpoint/2010/main" val="18352150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46"/>
          <p:cNvSpPr txBox="1">
            <a:spLocks noGrp="1"/>
          </p:cNvSpPr>
          <p:nvPr>
            <p:ph type="title"/>
          </p:nvPr>
        </p:nvSpPr>
        <p:spPr>
          <a:xfrm>
            <a:off x="719999" y="445025"/>
            <a:ext cx="7908879" cy="646484"/>
          </a:xfrm>
          <a:prstGeom prst="rect">
            <a:avLst/>
          </a:prstGeom>
        </p:spPr>
        <p:txBody>
          <a:bodyPr spcFirstLastPara="1" wrap="square" lIns="91425" tIns="91425" rIns="91425" bIns="91425" anchor="ctr" anchorCtr="0">
            <a:noAutofit/>
          </a:bodyPr>
          <a:lstStyle/>
          <a:p>
            <a:pPr algn="r" rtl="1">
              <a:spcBef>
                <a:spcPts val="0"/>
              </a:spcBef>
              <a:spcAft>
                <a:spcPts val="0"/>
              </a:spcAft>
            </a:pPr>
            <a:r>
              <a:rPr lang="ar-TN" sz="3200" b="1" i="0" u="none" strike="noStrike" dirty="0">
                <a:solidFill>
                  <a:srgbClr val="215439"/>
                </a:solidFill>
                <a:effectLst/>
                <a:latin typeface="Playfair Display" panose="00000500000000000000" pitchFamily="2" charset="0"/>
              </a:rPr>
              <a:t>دور المزايا و الضغوطات في دعم التنمية  بالمغرب العربي </a:t>
            </a:r>
            <a:endParaRPr sz="9600" dirty="0">
              <a:solidFill>
                <a:srgbClr val="215439"/>
              </a:solidFill>
            </a:endParaRPr>
          </a:p>
        </p:txBody>
      </p:sp>
      <p:sp>
        <p:nvSpPr>
          <p:cNvPr id="977" name="Google Shape;977;p46"/>
          <p:cNvSpPr txBox="1">
            <a:spLocks noGrp="1"/>
          </p:cNvSpPr>
          <p:nvPr>
            <p:ph type="subTitle" idx="2"/>
          </p:nvPr>
        </p:nvSpPr>
        <p:spPr>
          <a:xfrm>
            <a:off x="280416" y="1468674"/>
            <a:ext cx="8583168" cy="2742600"/>
          </a:xfrm>
          <a:prstGeom prst="rect">
            <a:avLst/>
          </a:prstGeom>
        </p:spPr>
        <p:txBody>
          <a:bodyPr spcFirstLastPara="1" wrap="square" lIns="91425" tIns="91425" rIns="91425" bIns="91425" anchor="t" anchorCtr="0">
            <a:noAutofit/>
          </a:bodyPr>
          <a:lstStyle/>
          <a:p>
            <a:pPr algn="r" rtl="1">
              <a:spcBef>
                <a:spcPts val="0"/>
              </a:spcBef>
              <a:spcAft>
                <a:spcPts val="0"/>
              </a:spcAft>
            </a:pPr>
            <a:r>
              <a:rPr lang="ar-TN" sz="2400" b="0" i="0" u="none" strike="noStrike" dirty="0">
                <a:solidFill>
                  <a:srgbClr val="F9F9FA"/>
                </a:solidFill>
                <a:effectLst/>
                <a:latin typeface="Times New Roman" panose="02020603050405020304" pitchFamily="18" charset="0"/>
                <a:cs typeface="+mn-cs"/>
              </a:rPr>
              <a:t>      </a:t>
            </a:r>
            <a:r>
              <a:rPr lang="ar-TN" sz="2400" b="1" i="0" u="none" strike="noStrike" dirty="0">
                <a:solidFill>
                  <a:srgbClr val="215439"/>
                </a:solidFill>
                <a:effectLst/>
                <a:latin typeface="Times New Roman" panose="02020603050405020304" pitchFamily="18" charset="0"/>
                <a:cs typeface="+mn-cs"/>
              </a:rPr>
              <a:t>  الصحراء </a:t>
            </a:r>
            <a:endParaRPr lang="ar-TN" sz="4000" b="1" dirty="0">
              <a:solidFill>
                <a:srgbClr val="215439"/>
              </a:solidFill>
              <a:effectLst/>
              <a:cs typeface="+mn-cs"/>
            </a:endParaRPr>
          </a:p>
          <a:p>
            <a:pPr marR="355600" algn="r" rtl="1" fontAlgn="base">
              <a:spcBef>
                <a:spcPts val="1000"/>
              </a:spcBef>
              <a:spcAft>
                <a:spcPts val="1000"/>
              </a:spcAft>
              <a:buFont typeface="Arial" panose="020B0604020202020204" pitchFamily="34" charset="0"/>
              <a:buChar char="•"/>
            </a:pPr>
            <a:r>
              <a:rPr lang="ar-TN" sz="2400" b="0" i="0" u="none" strike="noStrike" dirty="0">
                <a:solidFill>
                  <a:srgbClr val="0D162C"/>
                </a:solidFill>
                <a:effectLst/>
                <a:latin typeface="Times New Roman" panose="02020603050405020304" pitchFamily="18" charset="0"/>
                <a:cs typeface="+mn-cs"/>
              </a:rPr>
              <a:t>أهميّة المخزون من النفط والغاز الطبيعي في الجزائر وليبيا و ضخامة الثروة المائيّة الأحفوريّة التي تقوم عليها الزراعة </a:t>
            </a:r>
            <a:r>
              <a:rPr lang="ar-TN" sz="2400" b="0" i="0" u="none" strike="noStrike" dirty="0" err="1">
                <a:solidFill>
                  <a:srgbClr val="0D162C"/>
                </a:solidFill>
                <a:effectLst/>
                <a:latin typeface="Times New Roman" panose="02020603050405020304" pitchFamily="18" charset="0"/>
                <a:cs typeface="+mn-cs"/>
              </a:rPr>
              <a:t>الواحيّة</a:t>
            </a:r>
            <a:r>
              <a:rPr lang="ar-TN" sz="2400" b="0" i="0" u="none" strike="noStrike" dirty="0">
                <a:solidFill>
                  <a:srgbClr val="0D162C"/>
                </a:solidFill>
                <a:effectLst/>
                <a:latin typeface="Times New Roman" panose="02020603050405020304" pitchFamily="18" charset="0"/>
                <a:cs typeface="+mn-cs"/>
              </a:rPr>
              <a:t> التي تقوم عليها الزراعة </a:t>
            </a:r>
            <a:r>
              <a:rPr lang="ar-TN" sz="2400" b="0" i="0" u="none" strike="noStrike" dirty="0" err="1">
                <a:solidFill>
                  <a:srgbClr val="0D162C"/>
                </a:solidFill>
                <a:effectLst/>
                <a:latin typeface="Times New Roman" panose="02020603050405020304" pitchFamily="18" charset="0"/>
                <a:cs typeface="+mn-cs"/>
              </a:rPr>
              <a:t>الواحيّة</a:t>
            </a:r>
            <a:r>
              <a:rPr lang="ar-TN" sz="2400" b="0" i="0" u="none" strike="noStrike" dirty="0">
                <a:solidFill>
                  <a:srgbClr val="0D162C"/>
                </a:solidFill>
                <a:effectLst/>
                <a:latin typeface="Times New Roman" panose="02020603050405020304" pitchFamily="18" charset="0"/>
                <a:cs typeface="+mn-cs"/>
              </a:rPr>
              <a:t> والتي استغلتها الجزائر وليبيا في بعض مناطق زراعيّة </a:t>
            </a:r>
            <a:r>
              <a:rPr lang="ar-TN" sz="2400" b="0" i="0" u="none" strike="noStrike" dirty="0" err="1">
                <a:solidFill>
                  <a:srgbClr val="0D162C"/>
                </a:solidFill>
                <a:effectLst/>
                <a:latin typeface="Times New Roman" panose="02020603050405020304" pitchFamily="18" charset="0"/>
                <a:cs typeface="+mn-cs"/>
              </a:rPr>
              <a:t>سقويّة</a:t>
            </a:r>
            <a:r>
              <a:rPr lang="ar-TN" sz="2400" b="0" i="0" u="none" strike="noStrike" dirty="0">
                <a:solidFill>
                  <a:srgbClr val="0D162C"/>
                </a:solidFill>
                <a:effectLst/>
                <a:latin typeface="Times New Roman" panose="02020603050405020304" pitchFamily="18" charset="0"/>
                <a:cs typeface="+mn-cs"/>
              </a:rPr>
              <a:t> حديثة وتوجيه كميّات كبيرة منها إلى المناطق الساحليّة</a:t>
            </a:r>
            <a:endParaRPr lang="ar-TN" sz="2400" b="0" i="0" u="none" strike="noStrike" dirty="0">
              <a:solidFill>
                <a:srgbClr val="0097A7"/>
              </a:solidFill>
              <a:effectLst/>
              <a:latin typeface="Times New Roman" panose="02020603050405020304" pitchFamily="18" charset="0"/>
              <a:cs typeface="+mn-cs"/>
            </a:endParaRPr>
          </a:p>
          <a:p>
            <a:pPr marR="355600" algn="r" rtl="1" fontAlgn="base">
              <a:spcBef>
                <a:spcPts val="1000"/>
              </a:spcBef>
              <a:spcAft>
                <a:spcPts val="1000"/>
              </a:spcAft>
              <a:buFont typeface="Arial" panose="020B0604020202020204" pitchFamily="34" charset="0"/>
              <a:buChar char="•"/>
            </a:pPr>
            <a:r>
              <a:rPr lang="ar-TN" sz="2400" b="0" i="0" u="none" strike="noStrike" dirty="0">
                <a:solidFill>
                  <a:srgbClr val="0D162C"/>
                </a:solidFill>
                <a:effectLst/>
                <a:latin typeface="Times New Roman" panose="02020603050405020304" pitchFamily="18" charset="0"/>
                <a:cs typeface="+mn-cs"/>
              </a:rPr>
              <a:t>الإمكانات السياحيّة الكبرى التي توفّرها الصحراء ممّا يساهم في تنويع المنتوج السياحي بالمغرب العربي ويكسبه زبائن جددا </a:t>
            </a:r>
            <a:endParaRPr lang="ar-TN" sz="2400" b="0" i="0" u="none" strike="noStrike" dirty="0">
              <a:solidFill>
                <a:srgbClr val="0097A7"/>
              </a:solidFill>
              <a:effectLst/>
              <a:latin typeface="Times New Roman" panose="02020603050405020304" pitchFamily="18" charset="0"/>
              <a:cs typeface="+mn-cs"/>
            </a:endParaRPr>
          </a:p>
          <a:p>
            <a:pPr algn="r" rtl="1"/>
            <a:br>
              <a:rPr lang="ar-TN" sz="4000" b="0" dirty="0">
                <a:effectLst/>
                <a:cs typeface="+mn-cs"/>
              </a:rPr>
            </a:br>
            <a:endParaRPr lang="ar-TN" sz="3200" b="0" i="0" u="none" strike="noStrike" dirty="0">
              <a:solidFill>
                <a:srgbClr val="0097A7"/>
              </a:solidFill>
              <a:effectLst/>
              <a:latin typeface="Times New Roman" panose="02020603050405020304" pitchFamily="18" charset="0"/>
              <a:cs typeface="+mn-cs"/>
            </a:endParaRPr>
          </a:p>
        </p:txBody>
      </p:sp>
      <p:sp>
        <p:nvSpPr>
          <p:cNvPr id="978" name="Google Shape;978;p46"/>
          <p:cNvSpPr/>
          <p:nvPr/>
        </p:nvSpPr>
        <p:spPr>
          <a:xfrm>
            <a:off x="5070000" y="339977"/>
            <a:ext cx="9435" cy="1086"/>
          </a:xfrm>
          <a:custGeom>
            <a:avLst/>
            <a:gdLst/>
            <a:ahLst/>
            <a:cxnLst/>
            <a:rect l="l" t="t" r="r" b="b"/>
            <a:pathLst>
              <a:path w="608" h="70" extrusionOk="0">
                <a:moveTo>
                  <a:pt x="175" y="1"/>
                </a:moveTo>
                <a:cubicBezTo>
                  <a:pt x="0" y="1"/>
                  <a:pt x="451" y="70"/>
                  <a:pt x="562" y="70"/>
                </a:cubicBezTo>
                <a:cubicBezTo>
                  <a:pt x="607" y="70"/>
                  <a:pt x="596" y="58"/>
                  <a:pt x="460" y="25"/>
                </a:cubicBezTo>
                <a:cubicBezTo>
                  <a:pt x="443" y="21"/>
                  <a:pt x="425" y="15"/>
                  <a:pt x="408" y="15"/>
                </a:cubicBezTo>
                <a:cubicBezTo>
                  <a:pt x="363" y="10"/>
                  <a:pt x="318" y="10"/>
                  <a:pt x="271" y="4"/>
                </a:cubicBezTo>
                <a:cubicBezTo>
                  <a:pt x="228" y="2"/>
                  <a:pt x="197" y="1"/>
                  <a:pt x="175"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6"/>
          <p:cNvSpPr/>
          <p:nvPr/>
        </p:nvSpPr>
        <p:spPr>
          <a:xfrm>
            <a:off x="5082630" y="260328"/>
            <a:ext cx="1676" cy="434"/>
          </a:xfrm>
          <a:custGeom>
            <a:avLst/>
            <a:gdLst/>
            <a:ahLst/>
            <a:cxnLst/>
            <a:rect l="l" t="t" r="r" b="b"/>
            <a:pathLst>
              <a:path w="108" h="28" extrusionOk="0">
                <a:moveTo>
                  <a:pt x="108" y="0"/>
                </a:moveTo>
                <a:lnTo>
                  <a:pt x="108" y="0"/>
                </a:lnTo>
                <a:cubicBezTo>
                  <a:pt x="106" y="0"/>
                  <a:pt x="105" y="1"/>
                  <a:pt x="104" y="2"/>
                </a:cubicBezTo>
                <a:lnTo>
                  <a:pt x="104" y="2"/>
                </a:lnTo>
                <a:cubicBezTo>
                  <a:pt x="105" y="1"/>
                  <a:pt x="106" y="1"/>
                  <a:pt x="108" y="0"/>
                </a:cubicBezTo>
                <a:close/>
                <a:moveTo>
                  <a:pt x="104" y="2"/>
                </a:moveTo>
                <a:lnTo>
                  <a:pt x="104" y="2"/>
                </a:lnTo>
                <a:cubicBezTo>
                  <a:pt x="74" y="11"/>
                  <a:pt x="46" y="19"/>
                  <a:pt x="17" y="24"/>
                </a:cubicBezTo>
                <a:lnTo>
                  <a:pt x="17" y="24"/>
                </a:lnTo>
                <a:cubicBezTo>
                  <a:pt x="37" y="21"/>
                  <a:pt x="57" y="21"/>
                  <a:pt x="76" y="17"/>
                </a:cubicBezTo>
                <a:cubicBezTo>
                  <a:pt x="82" y="17"/>
                  <a:pt x="82" y="12"/>
                  <a:pt x="86" y="12"/>
                </a:cubicBezTo>
                <a:lnTo>
                  <a:pt x="92" y="12"/>
                </a:lnTo>
                <a:cubicBezTo>
                  <a:pt x="96" y="8"/>
                  <a:pt x="100" y="4"/>
                  <a:pt x="104" y="2"/>
                </a:cubicBezTo>
                <a:close/>
                <a:moveTo>
                  <a:pt x="17" y="24"/>
                </a:moveTo>
                <a:lnTo>
                  <a:pt x="17" y="24"/>
                </a:lnTo>
                <a:cubicBezTo>
                  <a:pt x="12" y="25"/>
                  <a:pt x="6" y="26"/>
                  <a:pt x="0" y="27"/>
                </a:cubicBezTo>
                <a:cubicBezTo>
                  <a:pt x="6" y="26"/>
                  <a:pt x="12" y="25"/>
                  <a:pt x="17" y="24"/>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6"/>
          <p:cNvSpPr/>
          <p:nvPr/>
        </p:nvSpPr>
        <p:spPr>
          <a:xfrm>
            <a:off x="5081668" y="270182"/>
            <a:ext cx="4904" cy="1226"/>
          </a:xfrm>
          <a:custGeom>
            <a:avLst/>
            <a:gdLst/>
            <a:ahLst/>
            <a:cxnLst/>
            <a:rect l="l" t="t" r="r" b="b"/>
            <a:pathLst>
              <a:path w="316" h="79" extrusionOk="0">
                <a:moveTo>
                  <a:pt x="0" y="0"/>
                </a:moveTo>
                <a:cubicBezTo>
                  <a:pt x="160" y="60"/>
                  <a:pt x="253" y="79"/>
                  <a:pt x="292" y="79"/>
                </a:cubicBezTo>
                <a:cubicBezTo>
                  <a:pt x="308" y="79"/>
                  <a:pt x="315" y="76"/>
                  <a:pt x="315" y="71"/>
                </a:cubicBezTo>
                <a:cubicBezTo>
                  <a:pt x="219" y="57"/>
                  <a:pt x="123" y="36"/>
                  <a:pt x="31"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6"/>
          <p:cNvSpPr/>
          <p:nvPr/>
        </p:nvSpPr>
        <p:spPr>
          <a:xfrm>
            <a:off x="5087844" y="339899"/>
            <a:ext cx="9078" cy="1071"/>
          </a:xfrm>
          <a:custGeom>
            <a:avLst/>
            <a:gdLst/>
            <a:ahLst/>
            <a:cxnLst/>
            <a:rect l="l" t="t" r="r" b="b"/>
            <a:pathLst>
              <a:path w="585" h="69" extrusionOk="0">
                <a:moveTo>
                  <a:pt x="436" y="0"/>
                </a:moveTo>
                <a:cubicBezTo>
                  <a:pt x="415" y="0"/>
                  <a:pt x="381" y="2"/>
                  <a:pt x="332" y="5"/>
                </a:cubicBezTo>
                <a:cubicBezTo>
                  <a:pt x="285" y="9"/>
                  <a:pt x="244" y="9"/>
                  <a:pt x="199" y="15"/>
                </a:cubicBezTo>
                <a:cubicBezTo>
                  <a:pt x="184" y="20"/>
                  <a:pt x="168" y="20"/>
                  <a:pt x="153" y="26"/>
                </a:cubicBezTo>
                <a:cubicBezTo>
                  <a:pt x="17" y="58"/>
                  <a:pt x="1" y="69"/>
                  <a:pt x="41" y="69"/>
                </a:cubicBezTo>
                <a:cubicBezTo>
                  <a:pt x="140" y="69"/>
                  <a:pt x="585" y="0"/>
                  <a:pt x="436"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6"/>
          <p:cNvSpPr/>
          <p:nvPr/>
        </p:nvSpPr>
        <p:spPr>
          <a:xfrm>
            <a:off x="5093119" y="272478"/>
            <a:ext cx="5136" cy="2157"/>
          </a:xfrm>
          <a:custGeom>
            <a:avLst/>
            <a:gdLst/>
            <a:ahLst/>
            <a:cxnLst/>
            <a:rect l="l" t="t" r="r" b="b"/>
            <a:pathLst>
              <a:path w="331" h="139" extrusionOk="0">
                <a:moveTo>
                  <a:pt x="0" y="1"/>
                </a:moveTo>
                <a:lnTo>
                  <a:pt x="0" y="1"/>
                </a:lnTo>
                <a:cubicBezTo>
                  <a:pt x="10" y="12"/>
                  <a:pt x="24" y="20"/>
                  <a:pt x="45" y="36"/>
                </a:cubicBezTo>
                <a:cubicBezTo>
                  <a:pt x="55" y="36"/>
                  <a:pt x="59" y="36"/>
                  <a:pt x="71" y="42"/>
                </a:cubicBezTo>
                <a:cubicBezTo>
                  <a:pt x="116" y="57"/>
                  <a:pt x="168" y="77"/>
                  <a:pt x="213" y="92"/>
                </a:cubicBezTo>
                <a:cubicBezTo>
                  <a:pt x="264" y="114"/>
                  <a:pt x="299" y="128"/>
                  <a:pt x="330" y="139"/>
                </a:cubicBezTo>
                <a:cubicBezTo>
                  <a:pt x="275" y="112"/>
                  <a:pt x="163" y="67"/>
                  <a:pt x="0"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6"/>
          <p:cNvSpPr/>
          <p:nvPr/>
        </p:nvSpPr>
        <p:spPr>
          <a:xfrm>
            <a:off x="5098628" y="255689"/>
            <a:ext cx="2467" cy="714"/>
          </a:xfrm>
          <a:custGeom>
            <a:avLst/>
            <a:gdLst/>
            <a:ahLst/>
            <a:cxnLst/>
            <a:rect l="l" t="t" r="r" b="b"/>
            <a:pathLst>
              <a:path w="159" h="46" extrusionOk="0">
                <a:moveTo>
                  <a:pt x="159" y="0"/>
                </a:moveTo>
                <a:cubicBezTo>
                  <a:pt x="107" y="16"/>
                  <a:pt x="56" y="31"/>
                  <a:pt x="1" y="45"/>
                </a:cubicBezTo>
                <a:cubicBezTo>
                  <a:pt x="12" y="45"/>
                  <a:pt x="26" y="41"/>
                  <a:pt x="36" y="41"/>
                </a:cubicBezTo>
                <a:cubicBezTo>
                  <a:pt x="71" y="30"/>
                  <a:pt x="112" y="16"/>
                  <a:pt x="159"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6"/>
          <p:cNvSpPr/>
          <p:nvPr/>
        </p:nvSpPr>
        <p:spPr>
          <a:xfrm>
            <a:off x="5102243" y="335322"/>
            <a:ext cx="6098" cy="2622"/>
          </a:xfrm>
          <a:custGeom>
            <a:avLst/>
            <a:gdLst/>
            <a:ahLst/>
            <a:cxnLst/>
            <a:rect l="l" t="t" r="r" b="b"/>
            <a:pathLst>
              <a:path w="393" h="169" extrusionOk="0">
                <a:moveTo>
                  <a:pt x="393" y="1"/>
                </a:moveTo>
                <a:cubicBezTo>
                  <a:pt x="382" y="1"/>
                  <a:pt x="342" y="11"/>
                  <a:pt x="266" y="36"/>
                </a:cubicBezTo>
                <a:cubicBezTo>
                  <a:pt x="225" y="53"/>
                  <a:pt x="184" y="61"/>
                  <a:pt x="145" y="77"/>
                </a:cubicBezTo>
                <a:cubicBezTo>
                  <a:pt x="114" y="92"/>
                  <a:pt x="83" y="112"/>
                  <a:pt x="51" y="128"/>
                </a:cubicBezTo>
                <a:cubicBezTo>
                  <a:pt x="22" y="147"/>
                  <a:pt x="6" y="159"/>
                  <a:pt x="1" y="169"/>
                </a:cubicBezTo>
                <a:cubicBezTo>
                  <a:pt x="36" y="169"/>
                  <a:pt x="342" y="42"/>
                  <a:pt x="393"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6"/>
          <p:cNvSpPr/>
          <p:nvPr/>
        </p:nvSpPr>
        <p:spPr>
          <a:xfrm>
            <a:off x="5103981" y="255921"/>
            <a:ext cx="9404" cy="574"/>
          </a:xfrm>
          <a:custGeom>
            <a:avLst/>
            <a:gdLst/>
            <a:ahLst/>
            <a:cxnLst/>
            <a:rect l="l" t="t" r="r" b="b"/>
            <a:pathLst>
              <a:path w="606" h="37" extrusionOk="0">
                <a:moveTo>
                  <a:pt x="0" y="1"/>
                </a:moveTo>
                <a:lnTo>
                  <a:pt x="0" y="1"/>
                </a:lnTo>
                <a:cubicBezTo>
                  <a:pt x="26" y="15"/>
                  <a:pt x="51" y="26"/>
                  <a:pt x="86" y="30"/>
                </a:cubicBezTo>
                <a:cubicBezTo>
                  <a:pt x="123" y="30"/>
                  <a:pt x="154" y="36"/>
                  <a:pt x="189" y="36"/>
                </a:cubicBezTo>
                <a:cubicBezTo>
                  <a:pt x="606" y="36"/>
                  <a:pt x="138" y="28"/>
                  <a:pt x="0"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6"/>
          <p:cNvSpPr/>
          <p:nvPr/>
        </p:nvSpPr>
        <p:spPr>
          <a:xfrm>
            <a:off x="5105176" y="278700"/>
            <a:ext cx="4593" cy="3585"/>
          </a:xfrm>
          <a:custGeom>
            <a:avLst/>
            <a:gdLst/>
            <a:ahLst/>
            <a:cxnLst/>
            <a:rect l="l" t="t" r="r" b="b"/>
            <a:pathLst>
              <a:path w="296" h="231" extrusionOk="0">
                <a:moveTo>
                  <a:pt x="1" y="0"/>
                </a:moveTo>
                <a:lnTo>
                  <a:pt x="1" y="0"/>
                </a:lnTo>
                <a:cubicBezTo>
                  <a:pt x="77" y="65"/>
                  <a:pt x="157" y="133"/>
                  <a:pt x="239" y="204"/>
                </a:cubicBezTo>
                <a:lnTo>
                  <a:pt x="245" y="209"/>
                </a:lnTo>
                <a:cubicBezTo>
                  <a:pt x="266" y="219"/>
                  <a:pt x="280" y="225"/>
                  <a:pt x="296" y="230"/>
                </a:cubicBezTo>
                <a:cubicBezTo>
                  <a:pt x="198" y="154"/>
                  <a:pt x="98" y="78"/>
                  <a:pt x="1"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6"/>
          <p:cNvSpPr/>
          <p:nvPr/>
        </p:nvSpPr>
        <p:spPr>
          <a:xfrm>
            <a:off x="5113911" y="327920"/>
            <a:ext cx="3414" cy="3414"/>
          </a:xfrm>
          <a:custGeom>
            <a:avLst/>
            <a:gdLst/>
            <a:ahLst/>
            <a:cxnLst/>
            <a:rect l="l" t="t" r="r" b="b"/>
            <a:pathLst>
              <a:path w="220" h="220" extrusionOk="0">
                <a:moveTo>
                  <a:pt x="220" y="1"/>
                </a:moveTo>
                <a:lnTo>
                  <a:pt x="220" y="1"/>
                </a:lnTo>
                <a:cubicBezTo>
                  <a:pt x="194" y="15"/>
                  <a:pt x="129" y="75"/>
                  <a:pt x="1" y="219"/>
                </a:cubicBezTo>
                <a:cubicBezTo>
                  <a:pt x="114" y="132"/>
                  <a:pt x="208" y="25"/>
                  <a:pt x="220"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6"/>
          <p:cNvSpPr/>
          <p:nvPr/>
        </p:nvSpPr>
        <p:spPr>
          <a:xfrm>
            <a:off x="5116037" y="288088"/>
            <a:ext cx="3057" cy="3585"/>
          </a:xfrm>
          <a:custGeom>
            <a:avLst/>
            <a:gdLst/>
            <a:ahLst/>
            <a:cxnLst/>
            <a:rect l="l" t="t" r="r" b="b"/>
            <a:pathLst>
              <a:path w="197" h="231" extrusionOk="0">
                <a:moveTo>
                  <a:pt x="1" y="1"/>
                </a:moveTo>
                <a:cubicBezTo>
                  <a:pt x="1" y="1"/>
                  <a:pt x="1" y="1"/>
                  <a:pt x="1" y="1"/>
                </a:cubicBezTo>
                <a:cubicBezTo>
                  <a:pt x="1" y="9"/>
                  <a:pt x="22" y="50"/>
                  <a:pt x="88" y="152"/>
                </a:cubicBezTo>
                <a:lnTo>
                  <a:pt x="98" y="163"/>
                </a:lnTo>
                <a:cubicBezTo>
                  <a:pt x="145" y="211"/>
                  <a:pt x="168" y="230"/>
                  <a:pt x="174" y="230"/>
                </a:cubicBezTo>
                <a:cubicBezTo>
                  <a:pt x="196" y="230"/>
                  <a:pt x="21" y="1"/>
                  <a:pt x="1"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6"/>
          <p:cNvSpPr/>
          <p:nvPr/>
        </p:nvSpPr>
        <p:spPr>
          <a:xfrm>
            <a:off x="5119761" y="322070"/>
            <a:ext cx="2452" cy="3895"/>
          </a:xfrm>
          <a:custGeom>
            <a:avLst/>
            <a:gdLst/>
            <a:ahLst/>
            <a:cxnLst/>
            <a:rect l="l" t="t" r="r" b="b"/>
            <a:pathLst>
              <a:path w="158" h="251" extrusionOk="0">
                <a:moveTo>
                  <a:pt x="157" y="1"/>
                </a:moveTo>
                <a:lnTo>
                  <a:pt x="157" y="1"/>
                </a:lnTo>
                <a:cubicBezTo>
                  <a:pt x="139" y="16"/>
                  <a:pt x="82" y="87"/>
                  <a:pt x="1" y="251"/>
                </a:cubicBezTo>
                <a:cubicBezTo>
                  <a:pt x="47" y="169"/>
                  <a:pt x="102" y="83"/>
                  <a:pt x="157"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6"/>
          <p:cNvSpPr/>
          <p:nvPr/>
        </p:nvSpPr>
        <p:spPr>
          <a:xfrm>
            <a:off x="5118023" y="258466"/>
            <a:ext cx="6300" cy="2250"/>
          </a:xfrm>
          <a:custGeom>
            <a:avLst/>
            <a:gdLst/>
            <a:ahLst/>
            <a:cxnLst/>
            <a:rect l="l" t="t" r="r" b="b"/>
            <a:pathLst>
              <a:path w="406" h="145" extrusionOk="0">
                <a:moveTo>
                  <a:pt x="15" y="0"/>
                </a:moveTo>
                <a:cubicBezTo>
                  <a:pt x="0" y="0"/>
                  <a:pt x="13" y="14"/>
                  <a:pt x="73" y="50"/>
                </a:cubicBezTo>
                <a:cubicBezTo>
                  <a:pt x="103" y="67"/>
                  <a:pt x="128" y="85"/>
                  <a:pt x="159" y="102"/>
                </a:cubicBezTo>
                <a:cubicBezTo>
                  <a:pt x="168" y="102"/>
                  <a:pt x="173" y="106"/>
                  <a:pt x="183" y="106"/>
                </a:cubicBezTo>
                <a:cubicBezTo>
                  <a:pt x="275" y="134"/>
                  <a:pt x="323" y="144"/>
                  <a:pt x="341" y="144"/>
                </a:cubicBezTo>
                <a:cubicBezTo>
                  <a:pt x="405" y="144"/>
                  <a:pt x="65" y="0"/>
                  <a:pt x="15"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6"/>
          <p:cNvSpPr/>
          <p:nvPr/>
        </p:nvSpPr>
        <p:spPr>
          <a:xfrm>
            <a:off x="5124199" y="305560"/>
            <a:ext cx="1164" cy="4314"/>
          </a:xfrm>
          <a:custGeom>
            <a:avLst/>
            <a:gdLst/>
            <a:ahLst/>
            <a:cxnLst/>
            <a:rect l="l" t="t" r="r" b="b"/>
            <a:pathLst>
              <a:path w="75" h="278" extrusionOk="0">
                <a:moveTo>
                  <a:pt x="12" y="0"/>
                </a:moveTo>
                <a:cubicBezTo>
                  <a:pt x="0" y="0"/>
                  <a:pt x="8" y="80"/>
                  <a:pt x="74" y="277"/>
                </a:cubicBezTo>
                <a:cubicBezTo>
                  <a:pt x="69" y="114"/>
                  <a:pt x="27" y="0"/>
                  <a:pt x="12"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6"/>
          <p:cNvSpPr/>
          <p:nvPr/>
        </p:nvSpPr>
        <p:spPr>
          <a:xfrm>
            <a:off x="5122740" y="298190"/>
            <a:ext cx="2824" cy="5617"/>
          </a:xfrm>
          <a:custGeom>
            <a:avLst/>
            <a:gdLst/>
            <a:ahLst/>
            <a:cxnLst/>
            <a:rect l="l" t="t" r="r" b="b"/>
            <a:pathLst>
              <a:path w="182" h="362" extrusionOk="0">
                <a:moveTo>
                  <a:pt x="9" y="0"/>
                </a:moveTo>
                <a:cubicBezTo>
                  <a:pt x="0" y="0"/>
                  <a:pt x="4" y="40"/>
                  <a:pt x="32" y="147"/>
                </a:cubicBezTo>
                <a:cubicBezTo>
                  <a:pt x="47" y="177"/>
                  <a:pt x="61" y="204"/>
                  <a:pt x="77" y="233"/>
                </a:cubicBezTo>
                <a:cubicBezTo>
                  <a:pt x="126" y="326"/>
                  <a:pt x="150" y="361"/>
                  <a:pt x="158" y="361"/>
                </a:cubicBezTo>
                <a:cubicBezTo>
                  <a:pt x="182" y="361"/>
                  <a:pt x="37" y="0"/>
                  <a:pt x="9"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6"/>
          <p:cNvSpPr/>
          <p:nvPr/>
        </p:nvSpPr>
        <p:spPr>
          <a:xfrm>
            <a:off x="5122585" y="317508"/>
            <a:ext cx="3104" cy="6114"/>
          </a:xfrm>
          <a:custGeom>
            <a:avLst/>
            <a:gdLst/>
            <a:ahLst/>
            <a:cxnLst/>
            <a:rect l="l" t="t" r="r" b="b"/>
            <a:pathLst>
              <a:path w="200" h="394" extrusionOk="0">
                <a:moveTo>
                  <a:pt x="172" y="1"/>
                </a:moveTo>
                <a:cubicBezTo>
                  <a:pt x="164" y="1"/>
                  <a:pt x="141" y="31"/>
                  <a:pt x="97" y="107"/>
                </a:cubicBezTo>
                <a:cubicBezTo>
                  <a:pt x="87" y="123"/>
                  <a:pt x="82" y="131"/>
                  <a:pt x="71" y="147"/>
                </a:cubicBezTo>
                <a:cubicBezTo>
                  <a:pt x="57" y="188"/>
                  <a:pt x="47" y="223"/>
                  <a:pt x="36" y="264"/>
                </a:cubicBezTo>
                <a:cubicBezTo>
                  <a:pt x="7" y="357"/>
                  <a:pt x="1" y="393"/>
                  <a:pt x="8" y="393"/>
                </a:cubicBezTo>
                <a:cubicBezTo>
                  <a:pt x="31" y="393"/>
                  <a:pt x="199" y="1"/>
                  <a:pt x="172"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6"/>
          <p:cNvSpPr/>
          <p:nvPr/>
        </p:nvSpPr>
        <p:spPr>
          <a:xfrm>
            <a:off x="5124959" y="310014"/>
            <a:ext cx="1040" cy="7123"/>
          </a:xfrm>
          <a:custGeom>
            <a:avLst/>
            <a:gdLst/>
            <a:ahLst/>
            <a:cxnLst/>
            <a:rect l="l" t="t" r="r" b="b"/>
            <a:pathLst>
              <a:path w="67" h="459" extrusionOk="0">
                <a:moveTo>
                  <a:pt x="24" y="0"/>
                </a:moveTo>
                <a:cubicBezTo>
                  <a:pt x="30" y="103"/>
                  <a:pt x="0" y="240"/>
                  <a:pt x="0" y="357"/>
                </a:cubicBezTo>
                <a:lnTo>
                  <a:pt x="0" y="362"/>
                </a:lnTo>
                <a:cubicBezTo>
                  <a:pt x="0" y="397"/>
                  <a:pt x="4" y="429"/>
                  <a:pt x="10" y="459"/>
                </a:cubicBezTo>
                <a:cubicBezTo>
                  <a:pt x="37" y="287"/>
                  <a:pt x="56" y="163"/>
                  <a:pt x="61" y="98"/>
                </a:cubicBezTo>
                <a:lnTo>
                  <a:pt x="61" y="92"/>
                </a:lnTo>
                <a:cubicBezTo>
                  <a:pt x="61" y="86"/>
                  <a:pt x="66" y="82"/>
                  <a:pt x="61" y="77"/>
                </a:cubicBezTo>
                <a:cubicBezTo>
                  <a:pt x="47" y="47"/>
                  <a:pt x="37" y="26"/>
                  <a:pt x="24"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6"/>
          <p:cNvSpPr/>
          <p:nvPr/>
        </p:nvSpPr>
        <p:spPr>
          <a:xfrm>
            <a:off x="5136690" y="269638"/>
            <a:ext cx="978" cy="559"/>
          </a:xfrm>
          <a:custGeom>
            <a:avLst/>
            <a:gdLst/>
            <a:ahLst/>
            <a:cxnLst/>
            <a:rect l="l" t="t" r="r" b="b"/>
            <a:pathLst>
              <a:path w="63" h="36" extrusionOk="0">
                <a:moveTo>
                  <a:pt x="0" y="0"/>
                </a:moveTo>
                <a:cubicBezTo>
                  <a:pt x="6" y="10"/>
                  <a:pt x="10" y="14"/>
                  <a:pt x="22" y="26"/>
                </a:cubicBezTo>
                <a:lnTo>
                  <a:pt x="27" y="26"/>
                </a:lnTo>
                <a:cubicBezTo>
                  <a:pt x="41" y="31"/>
                  <a:pt x="51" y="35"/>
                  <a:pt x="63" y="35"/>
                </a:cubicBezTo>
                <a:cubicBezTo>
                  <a:pt x="53" y="35"/>
                  <a:pt x="31" y="21"/>
                  <a:pt x="0"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6"/>
          <p:cNvSpPr/>
          <p:nvPr/>
        </p:nvSpPr>
        <p:spPr>
          <a:xfrm>
            <a:off x="5149382" y="282331"/>
            <a:ext cx="2079" cy="2622"/>
          </a:xfrm>
          <a:custGeom>
            <a:avLst/>
            <a:gdLst/>
            <a:ahLst/>
            <a:cxnLst/>
            <a:rect l="l" t="t" r="r" b="b"/>
            <a:pathLst>
              <a:path w="134" h="169" extrusionOk="0">
                <a:moveTo>
                  <a:pt x="1" y="1"/>
                </a:moveTo>
                <a:lnTo>
                  <a:pt x="1" y="1"/>
                </a:lnTo>
                <a:cubicBezTo>
                  <a:pt x="31" y="42"/>
                  <a:pt x="57" y="77"/>
                  <a:pt x="81" y="118"/>
                </a:cubicBezTo>
                <a:cubicBezTo>
                  <a:pt x="87" y="123"/>
                  <a:pt x="87" y="128"/>
                  <a:pt x="93" y="128"/>
                </a:cubicBezTo>
                <a:cubicBezTo>
                  <a:pt x="111" y="153"/>
                  <a:pt x="128" y="169"/>
                  <a:pt x="134" y="169"/>
                </a:cubicBezTo>
                <a:cubicBezTo>
                  <a:pt x="93" y="112"/>
                  <a:pt x="49" y="57"/>
                  <a:pt x="1"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6"/>
          <p:cNvSpPr/>
          <p:nvPr/>
        </p:nvSpPr>
        <p:spPr>
          <a:xfrm>
            <a:off x="5160818" y="300098"/>
            <a:ext cx="2421" cy="5198"/>
          </a:xfrm>
          <a:custGeom>
            <a:avLst/>
            <a:gdLst/>
            <a:ahLst/>
            <a:cxnLst/>
            <a:rect l="l" t="t" r="r" b="b"/>
            <a:pathLst>
              <a:path w="156" h="335" extrusionOk="0">
                <a:moveTo>
                  <a:pt x="1" y="0"/>
                </a:moveTo>
                <a:lnTo>
                  <a:pt x="1" y="0"/>
                </a:lnTo>
                <a:cubicBezTo>
                  <a:pt x="1" y="11"/>
                  <a:pt x="16" y="57"/>
                  <a:pt x="51" y="162"/>
                </a:cubicBezTo>
                <a:cubicBezTo>
                  <a:pt x="63" y="182"/>
                  <a:pt x="68" y="208"/>
                  <a:pt x="74" y="229"/>
                </a:cubicBezTo>
                <a:cubicBezTo>
                  <a:pt x="114" y="305"/>
                  <a:pt x="134" y="334"/>
                  <a:pt x="139" y="334"/>
                </a:cubicBezTo>
                <a:cubicBezTo>
                  <a:pt x="155" y="334"/>
                  <a:pt x="36" y="49"/>
                  <a:pt x="1"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6"/>
          <p:cNvSpPr/>
          <p:nvPr/>
        </p:nvSpPr>
        <p:spPr>
          <a:xfrm>
            <a:off x="5168095" y="324568"/>
            <a:ext cx="621" cy="3662"/>
          </a:xfrm>
          <a:custGeom>
            <a:avLst/>
            <a:gdLst/>
            <a:ahLst/>
            <a:cxnLst/>
            <a:rect l="l" t="t" r="r" b="b"/>
            <a:pathLst>
              <a:path w="40" h="236" extrusionOk="0">
                <a:moveTo>
                  <a:pt x="10" y="1"/>
                </a:moveTo>
                <a:cubicBezTo>
                  <a:pt x="4" y="12"/>
                  <a:pt x="4" y="21"/>
                  <a:pt x="0" y="36"/>
                </a:cubicBezTo>
                <a:cubicBezTo>
                  <a:pt x="4" y="42"/>
                  <a:pt x="4" y="47"/>
                  <a:pt x="4" y="52"/>
                </a:cubicBezTo>
                <a:cubicBezTo>
                  <a:pt x="14" y="108"/>
                  <a:pt x="24" y="163"/>
                  <a:pt x="35" y="219"/>
                </a:cubicBezTo>
                <a:cubicBezTo>
                  <a:pt x="35" y="225"/>
                  <a:pt x="35" y="231"/>
                  <a:pt x="40" y="235"/>
                </a:cubicBezTo>
                <a:cubicBezTo>
                  <a:pt x="34" y="176"/>
                  <a:pt x="25" y="100"/>
                  <a:pt x="10"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6"/>
          <p:cNvSpPr/>
          <p:nvPr/>
        </p:nvSpPr>
        <p:spPr>
          <a:xfrm>
            <a:off x="5168747" y="344787"/>
            <a:ext cx="388" cy="1660"/>
          </a:xfrm>
          <a:custGeom>
            <a:avLst/>
            <a:gdLst/>
            <a:ahLst/>
            <a:cxnLst/>
            <a:rect l="l" t="t" r="r" b="b"/>
            <a:pathLst>
              <a:path w="25" h="107" extrusionOk="0">
                <a:moveTo>
                  <a:pt x="24" y="0"/>
                </a:moveTo>
                <a:cubicBezTo>
                  <a:pt x="14" y="30"/>
                  <a:pt x="9" y="61"/>
                  <a:pt x="0" y="85"/>
                </a:cubicBezTo>
                <a:lnTo>
                  <a:pt x="0" y="106"/>
                </a:lnTo>
                <a:cubicBezTo>
                  <a:pt x="3" y="71"/>
                  <a:pt x="14" y="36"/>
                  <a:pt x="24"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6"/>
          <p:cNvSpPr/>
          <p:nvPr/>
        </p:nvSpPr>
        <p:spPr>
          <a:xfrm>
            <a:off x="5729991" y="318020"/>
            <a:ext cx="403" cy="5369"/>
          </a:xfrm>
          <a:custGeom>
            <a:avLst/>
            <a:gdLst/>
            <a:ahLst/>
            <a:cxnLst/>
            <a:rect l="l" t="t" r="r" b="b"/>
            <a:pathLst>
              <a:path w="26" h="346" extrusionOk="0">
                <a:moveTo>
                  <a:pt x="2" y="1"/>
                </a:moveTo>
                <a:cubicBezTo>
                  <a:pt x="16" y="117"/>
                  <a:pt x="14" y="231"/>
                  <a:pt x="0" y="345"/>
                </a:cubicBezTo>
                <a:cubicBezTo>
                  <a:pt x="9" y="286"/>
                  <a:pt x="16" y="225"/>
                  <a:pt x="26" y="167"/>
                </a:cubicBezTo>
                <a:cubicBezTo>
                  <a:pt x="16" y="111"/>
                  <a:pt x="9" y="56"/>
                  <a:pt x="2"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6"/>
          <p:cNvSpPr/>
          <p:nvPr/>
        </p:nvSpPr>
        <p:spPr>
          <a:xfrm>
            <a:off x="5732520" y="288988"/>
            <a:ext cx="2095" cy="7448"/>
          </a:xfrm>
          <a:custGeom>
            <a:avLst/>
            <a:gdLst/>
            <a:ahLst/>
            <a:cxnLst/>
            <a:rect l="l" t="t" r="r" b="b"/>
            <a:pathLst>
              <a:path w="135" h="480" extrusionOk="0">
                <a:moveTo>
                  <a:pt x="135" y="1"/>
                </a:moveTo>
                <a:cubicBezTo>
                  <a:pt x="113" y="159"/>
                  <a:pt x="68" y="314"/>
                  <a:pt x="7" y="463"/>
                </a:cubicBezTo>
                <a:lnTo>
                  <a:pt x="7" y="463"/>
                </a:lnTo>
                <a:cubicBezTo>
                  <a:pt x="39" y="385"/>
                  <a:pt x="72" y="310"/>
                  <a:pt x="104" y="233"/>
                </a:cubicBezTo>
                <a:lnTo>
                  <a:pt x="135" y="1"/>
                </a:lnTo>
                <a:close/>
                <a:moveTo>
                  <a:pt x="7" y="463"/>
                </a:moveTo>
                <a:cubicBezTo>
                  <a:pt x="5" y="468"/>
                  <a:pt x="3" y="474"/>
                  <a:pt x="1" y="479"/>
                </a:cubicBezTo>
                <a:cubicBezTo>
                  <a:pt x="3" y="474"/>
                  <a:pt x="5" y="468"/>
                  <a:pt x="7" y="463"/>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6"/>
          <p:cNvSpPr/>
          <p:nvPr/>
        </p:nvSpPr>
        <p:spPr>
          <a:xfrm>
            <a:off x="5900781" y="350963"/>
            <a:ext cx="1241" cy="4485"/>
          </a:xfrm>
          <a:custGeom>
            <a:avLst/>
            <a:gdLst/>
            <a:ahLst/>
            <a:cxnLst/>
            <a:rect l="l" t="t" r="r" b="b"/>
            <a:pathLst>
              <a:path w="80" h="289" extrusionOk="0">
                <a:moveTo>
                  <a:pt x="79" y="0"/>
                </a:moveTo>
                <a:lnTo>
                  <a:pt x="79" y="0"/>
                </a:lnTo>
                <a:cubicBezTo>
                  <a:pt x="58" y="48"/>
                  <a:pt x="40" y="93"/>
                  <a:pt x="20" y="138"/>
                </a:cubicBezTo>
                <a:cubicBezTo>
                  <a:pt x="14" y="189"/>
                  <a:pt x="7" y="239"/>
                  <a:pt x="0" y="288"/>
                </a:cubicBezTo>
                <a:cubicBezTo>
                  <a:pt x="14" y="189"/>
                  <a:pt x="41" y="92"/>
                  <a:pt x="79"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6"/>
          <p:cNvSpPr/>
          <p:nvPr/>
        </p:nvSpPr>
        <p:spPr>
          <a:xfrm>
            <a:off x="5900796" y="291424"/>
            <a:ext cx="1753" cy="6207"/>
          </a:xfrm>
          <a:custGeom>
            <a:avLst/>
            <a:gdLst/>
            <a:ahLst/>
            <a:cxnLst/>
            <a:rect l="l" t="t" r="r" b="b"/>
            <a:pathLst>
              <a:path w="113" h="400" extrusionOk="0">
                <a:moveTo>
                  <a:pt x="1" y="0"/>
                </a:moveTo>
                <a:cubicBezTo>
                  <a:pt x="1" y="3"/>
                  <a:pt x="1" y="5"/>
                  <a:pt x="2" y="7"/>
                </a:cubicBezTo>
                <a:lnTo>
                  <a:pt x="2" y="7"/>
                </a:lnTo>
                <a:cubicBezTo>
                  <a:pt x="1" y="5"/>
                  <a:pt x="1" y="3"/>
                  <a:pt x="1" y="0"/>
                </a:cubicBezTo>
                <a:close/>
                <a:moveTo>
                  <a:pt x="2" y="7"/>
                </a:moveTo>
                <a:cubicBezTo>
                  <a:pt x="11" y="72"/>
                  <a:pt x="19" y="135"/>
                  <a:pt x="27" y="201"/>
                </a:cubicBezTo>
                <a:cubicBezTo>
                  <a:pt x="56" y="266"/>
                  <a:pt x="84" y="332"/>
                  <a:pt x="112" y="400"/>
                </a:cubicBezTo>
                <a:cubicBezTo>
                  <a:pt x="61" y="273"/>
                  <a:pt x="22" y="143"/>
                  <a:pt x="2" y="7"/>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6"/>
          <p:cNvSpPr/>
          <p:nvPr/>
        </p:nvSpPr>
        <p:spPr>
          <a:xfrm>
            <a:off x="5905063" y="321062"/>
            <a:ext cx="357" cy="4733"/>
          </a:xfrm>
          <a:custGeom>
            <a:avLst/>
            <a:gdLst/>
            <a:ahLst/>
            <a:cxnLst/>
            <a:rect l="l" t="t" r="r" b="b"/>
            <a:pathLst>
              <a:path w="23" h="305" extrusionOk="0">
                <a:moveTo>
                  <a:pt x="21" y="1"/>
                </a:moveTo>
                <a:cubicBezTo>
                  <a:pt x="15" y="50"/>
                  <a:pt x="8" y="100"/>
                  <a:pt x="1" y="149"/>
                </a:cubicBezTo>
                <a:cubicBezTo>
                  <a:pt x="8" y="203"/>
                  <a:pt x="15" y="254"/>
                  <a:pt x="22" y="304"/>
                </a:cubicBezTo>
                <a:cubicBezTo>
                  <a:pt x="11" y="204"/>
                  <a:pt x="11" y="104"/>
                  <a:pt x="21"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93;p66">
            <a:extLst>
              <a:ext uri="{FF2B5EF4-FFF2-40B4-BE49-F238E27FC236}">
                <a16:creationId xmlns:a16="http://schemas.microsoft.com/office/drawing/2014/main" id="{87BBD14D-2A40-3A5C-2156-699A04329332}"/>
              </a:ext>
            </a:extLst>
          </p:cNvPr>
          <p:cNvSpPr/>
          <p:nvPr/>
        </p:nvSpPr>
        <p:spPr>
          <a:xfrm>
            <a:off x="6138427" y="-2673736"/>
            <a:ext cx="1212900" cy="121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5" name="Google Shape;1594;p66">
            <a:extLst>
              <a:ext uri="{FF2B5EF4-FFF2-40B4-BE49-F238E27FC236}">
                <a16:creationId xmlns:a16="http://schemas.microsoft.com/office/drawing/2014/main" id="{5379D09A-782C-553A-FE6B-AEFCD593D1C9}"/>
              </a:ext>
            </a:extLst>
          </p:cNvPr>
          <p:cNvSpPr txBox="1">
            <a:spLocks/>
          </p:cNvSpPr>
          <p:nvPr/>
        </p:nvSpPr>
        <p:spPr>
          <a:xfrm>
            <a:off x="6070927" y="-2488186"/>
            <a:ext cx="13479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1pPr>
            <a:lvl2pPr marR="0" lvl="1"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2pPr>
            <a:lvl3pPr marR="0" lvl="2"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3pPr>
            <a:lvl4pPr marR="0" lvl="3"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4pPr>
            <a:lvl5pPr marR="0" lvl="4"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5pPr>
            <a:lvl6pPr marR="0" lvl="5"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6pPr>
            <a:lvl7pPr marR="0" lvl="6"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7pPr>
            <a:lvl8pPr marR="0" lvl="7"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8pPr>
            <a:lvl9pPr marR="0" lvl="8"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9pPr>
          </a:lstStyle>
          <a:p>
            <a:pPr algn="ctr"/>
            <a:r>
              <a:rPr lang="en">
                <a:cs typeface="+mn-cs"/>
              </a:rPr>
              <a:t>03</a:t>
            </a:r>
          </a:p>
        </p:txBody>
      </p:sp>
      <p:sp>
        <p:nvSpPr>
          <p:cNvPr id="6" name="Google Shape;1595;p66">
            <a:extLst>
              <a:ext uri="{FF2B5EF4-FFF2-40B4-BE49-F238E27FC236}">
                <a16:creationId xmlns:a16="http://schemas.microsoft.com/office/drawing/2014/main" id="{38E4F52B-2D96-EFE2-3F70-8609A3C65818}"/>
              </a:ext>
            </a:extLst>
          </p:cNvPr>
          <p:cNvSpPr txBox="1">
            <a:spLocks noGrp="1"/>
          </p:cNvSpPr>
          <p:nvPr>
            <p:ph type="subTitle" idx="1"/>
          </p:nvPr>
        </p:nvSpPr>
        <p:spPr>
          <a:xfrm>
            <a:off x="1932439" y="-556311"/>
            <a:ext cx="5486400" cy="375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dirty="0">
              <a:cs typeface="+mn-cs"/>
            </a:endParaRPr>
          </a:p>
        </p:txBody>
      </p:sp>
      <p:sp>
        <p:nvSpPr>
          <p:cNvPr id="7" name="Google Shape;1596;p66">
            <a:extLst>
              <a:ext uri="{FF2B5EF4-FFF2-40B4-BE49-F238E27FC236}">
                <a16:creationId xmlns:a16="http://schemas.microsoft.com/office/drawing/2014/main" id="{1F7D32C5-11E2-0F25-3BCA-02B8AFC7128F}"/>
              </a:ext>
            </a:extLst>
          </p:cNvPr>
          <p:cNvSpPr txBox="1">
            <a:spLocks/>
          </p:cNvSpPr>
          <p:nvPr/>
        </p:nvSpPr>
        <p:spPr>
          <a:xfrm>
            <a:off x="1932439" y="-1398104"/>
            <a:ext cx="54864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1pPr>
            <a:lvl2pPr marL="914400" marR="0" lvl="1"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2pPr>
            <a:lvl3pPr marL="1371600" marR="0" lvl="2"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3pPr>
            <a:lvl4pPr marL="1828800" marR="0" lvl="3"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4pPr>
            <a:lvl5pPr marL="2286000" marR="0" lvl="4"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5pPr>
            <a:lvl6pPr marL="2743200" marR="0" lvl="5"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6pPr>
            <a:lvl7pPr marL="3200400" marR="0" lvl="6"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7pPr>
            <a:lvl8pPr marL="3657600" marR="0" lvl="7"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8pPr>
            <a:lvl9pPr marL="4114800" marR="0" lvl="8"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9pPr>
          </a:lstStyle>
          <a:p>
            <a:pPr algn="ctr" rtl="1"/>
            <a:r>
              <a:rPr lang="ar-TN" sz="4800" b="1">
                <a:solidFill>
                  <a:srgbClr val="215439"/>
                </a:solidFill>
                <a:latin typeface="Playfair Display" panose="00000500000000000000" pitchFamily="2" charset="0"/>
                <a:cs typeface="+mn-cs"/>
              </a:rPr>
              <a:t>ضغوطات الوسط الطبيعي</a:t>
            </a:r>
            <a:endParaRPr lang="ar-TN" dirty="0">
              <a:solidFill>
                <a:srgbClr val="215439"/>
              </a:solidFill>
              <a:cs typeface="+mn-cs"/>
            </a:endParaRPr>
          </a:p>
        </p:txBody>
      </p:sp>
    </p:spTree>
    <p:extLst>
      <p:ext uri="{BB962C8B-B14F-4D97-AF65-F5344CB8AC3E}">
        <p14:creationId xmlns:p14="http://schemas.microsoft.com/office/powerpoint/2010/main" val="4139367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46"/>
          <p:cNvSpPr txBox="1">
            <a:spLocks noGrp="1"/>
          </p:cNvSpPr>
          <p:nvPr>
            <p:ph type="title"/>
          </p:nvPr>
        </p:nvSpPr>
        <p:spPr>
          <a:xfrm>
            <a:off x="719999" y="445025"/>
            <a:ext cx="7908879" cy="646484"/>
          </a:xfrm>
          <a:prstGeom prst="rect">
            <a:avLst/>
          </a:prstGeom>
        </p:spPr>
        <p:txBody>
          <a:bodyPr spcFirstLastPara="1" wrap="square" lIns="91425" tIns="91425" rIns="91425" bIns="91425" anchor="ctr" anchorCtr="0">
            <a:noAutofit/>
          </a:bodyPr>
          <a:lstStyle/>
          <a:p>
            <a:pPr algn="r" rtl="1">
              <a:spcBef>
                <a:spcPts val="0"/>
              </a:spcBef>
              <a:spcAft>
                <a:spcPts val="0"/>
              </a:spcAft>
            </a:pPr>
            <a:r>
              <a:rPr lang="ar-TN" sz="3200" b="1" i="0" u="none" strike="noStrike" dirty="0">
                <a:solidFill>
                  <a:srgbClr val="215439"/>
                </a:solidFill>
                <a:effectLst/>
                <a:latin typeface="Playfair Display" panose="00000500000000000000" pitchFamily="2" charset="0"/>
              </a:rPr>
              <a:t>دور المزايا و الضغوطات في دعم التنمية  بالمغرب العربي </a:t>
            </a:r>
            <a:endParaRPr sz="9600" dirty="0">
              <a:solidFill>
                <a:srgbClr val="215439"/>
              </a:solidFill>
            </a:endParaRPr>
          </a:p>
        </p:txBody>
      </p:sp>
      <p:sp>
        <p:nvSpPr>
          <p:cNvPr id="977" name="Google Shape;977;p46"/>
          <p:cNvSpPr txBox="1">
            <a:spLocks noGrp="1"/>
          </p:cNvSpPr>
          <p:nvPr>
            <p:ph type="subTitle" idx="2"/>
          </p:nvPr>
        </p:nvSpPr>
        <p:spPr>
          <a:xfrm>
            <a:off x="280416" y="1468674"/>
            <a:ext cx="8583168" cy="2742600"/>
          </a:xfrm>
          <a:prstGeom prst="rect">
            <a:avLst/>
          </a:prstGeom>
        </p:spPr>
        <p:txBody>
          <a:bodyPr spcFirstLastPara="1" wrap="square" lIns="91425" tIns="91425" rIns="91425" bIns="91425" anchor="t" anchorCtr="0">
            <a:noAutofit/>
          </a:bodyPr>
          <a:lstStyle/>
          <a:p>
            <a:pPr algn="r" rtl="1">
              <a:spcBef>
                <a:spcPts val="0"/>
              </a:spcBef>
              <a:spcAft>
                <a:spcPts val="0"/>
              </a:spcAft>
            </a:pPr>
            <a:r>
              <a:rPr lang="ar-TN" sz="2800" b="0" i="0" u="none" strike="noStrike" dirty="0">
                <a:solidFill>
                  <a:srgbClr val="215439"/>
                </a:solidFill>
                <a:effectLst/>
                <a:latin typeface="Times New Roman" panose="02020603050405020304" pitchFamily="18" charset="0"/>
                <a:cs typeface="+mn-cs"/>
              </a:rPr>
              <a:t>الجبال:</a:t>
            </a:r>
            <a:endParaRPr lang="ar-TN" sz="4400" b="0" dirty="0">
              <a:solidFill>
                <a:srgbClr val="215439"/>
              </a:solidFill>
              <a:effectLst/>
              <a:cs typeface="+mn-cs"/>
            </a:endParaRPr>
          </a:p>
          <a:p>
            <a:pPr algn="r" rtl="1">
              <a:spcBef>
                <a:spcPts val="0"/>
              </a:spcBef>
              <a:spcAft>
                <a:spcPts val="0"/>
              </a:spcAft>
            </a:pPr>
            <a:r>
              <a:rPr lang="fr-FR" sz="2800" b="0" i="0" u="none" strike="noStrike" dirty="0">
                <a:solidFill>
                  <a:srgbClr val="0D162C"/>
                </a:solidFill>
                <a:effectLst/>
                <a:latin typeface="Times New Roman" panose="02020603050405020304" pitchFamily="18" charset="0"/>
                <a:cs typeface="+mn-cs"/>
              </a:rPr>
              <a:t>		</a:t>
            </a:r>
            <a:r>
              <a:rPr lang="ar-TN" sz="2800" b="0" i="0" u="none" strike="noStrike" dirty="0">
                <a:solidFill>
                  <a:srgbClr val="0D162C"/>
                </a:solidFill>
                <a:effectLst/>
                <a:latin typeface="Times New Roman" panose="02020603050405020304" pitchFamily="18" charset="0"/>
                <a:cs typeface="+mn-cs"/>
              </a:rPr>
              <a:t>خزّانات مائيّة هامّة، إضافة إلى ما توفّره من ثروة غابيّة ومن موارد منجميّة متنوّعة، وهي تُستغل أيضا في  القطاع السياحي زيادة على دورها كملاجئ للسكّان الأصليين</a:t>
            </a:r>
            <a:endParaRPr lang="ar-TN" sz="4400" b="0" dirty="0">
              <a:effectLst/>
              <a:cs typeface="+mn-cs"/>
            </a:endParaRPr>
          </a:p>
        </p:txBody>
      </p:sp>
      <p:sp>
        <p:nvSpPr>
          <p:cNvPr id="978" name="Google Shape;978;p46"/>
          <p:cNvSpPr/>
          <p:nvPr/>
        </p:nvSpPr>
        <p:spPr>
          <a:xfrm>
            <a:off x="5070000" y="339977"/>
            <a:ext cx="9435" cy="1086"/>
          </a:xfrm>
          <a:custGeom>
            <a:avLst/>
            <a:gdLst/>
            <a:ahLst/>
            <a:cxnLst/>
            <a:rect l="l" t="t" r="r" b="b"/>
            <a:pathLst>
              <a:path w="608" h="70" extrusionOk="0">
                <a:moveTo>
                  <a:pt x="175" y="1"/>
                </a:moveTo>
                <a:cubicBezTo>
                  <a:pt x="0" y="1"/>
                  <a:pt x="451" y="70"/>
                  <a:pt x="562" y="70"/>
                </a:cubicBezTo>
                <a:cubicBezTo>
                  <a:pt x="607" y="70"/>
                  <a:pt x="596" y="58"/>
                  <a:pt x="460" y="25"/>
                </a:cubicBezTo>
                <a:cubicBezTo>
                  <a:pt x="443" y="21"/>
                  <a:pt x="425" y="15"/>
                  <a:pt x="408" y="15"/>
                </a:cubicBezTo>
                <a:cubicBezTo>
                  <a:pt x="363" y="10"/>
                  <a:pt x="318" y="10"/>
                  <a:pt x="271" y="4"/>
                </a:cubicBezTo>
                <a:cubicBezTo>
                  <a:pt x="228" y="2"/>
                  <a:pt x="197" y="1"/>
                  <a:pt x="175"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6"/>
          <p:cNvSpPr/>
          <p:nvPr/>
        </p:nvSpPr>
        <p:spPr>
          <a:xfrm>
            <a:off x="5082630" y="260328"/>
            <a:ext cx="1676" cy="434"/>
          </a:xfrm>
          <a:custGeom>
            <a:avLst/>
            <a:gdLst/>
            <a:ahLst/>
            <a:cxnLst/>
            <a:rect l="l" t="t" r="r" b="b"/>
            <a:pathLst>
              <a:path w="108" h="28" extrusionOk="0">
                <a:moveTo>
                  <a:pt x="108" y="0"/>
                </a:moveTo>
                <a:lnTo>
                  <a:pt x="108" y="0"/>
                </a:lnTo>
                <a:cubicBezTo>
                  <a:pt x="106" y="0"/>
                  <a:pt x="105" y="1"/>
                  <a:pt x="104" y="2"/>
                </a:cubicBezTo>
                <a:lnTo>
                  <a:pt x="104" y="2"/>
                </a:lnTo>
                <a:cubicBezTo>
                  <a:pt x="105" y="1"/>
                  <a:pt x="106" y="1"/>
                  <a:pt x="108" y="0"/>
                </a:cubicBezTo>
                <a:close/>
                <a:moveTo>
                  <a:pt x="104" y="2"/>
                </a:moveTo>
                <a:lnTo>
                  <a:pt x="104" y="2"/>
                </a:lnTo>
                <a:cubicBezTo>
                  <a:pt x="74" y="11"/>
                  <a:pt x="46" y="19"/>
                  <a:pt x="17" y="24"/>
                </a:cubicBezTo>
                <a:lnTo>
                  <a:pt x="17" y="24"/>
                </a:lnTo>
                <a:cubicBezTo>
                  <a:pt x="37" y="21"/>
                  <a:pt x="57" y="21"/>
                  <a:pt x="76" y="17"/>
                </a:cubicBezTo>
                <a:cubicBezTo>
                  <a:pt x="82" y="17"/>
                  <a:pt x="82" y="12"/>
                  <a:pt x="86" y="12"/>
                </a:cubicBezTo>
                <a:lnTo>
                  <a:pt x="92" y="12"/>
                </a:lnTo>
                <a:cubicBezTo>
                  <a:pt x="96" y="8"/>
                  <a:pt x="100" y="4"/>
                  <a:pt x="104" y="2"/>
                </a:cubicBezTo>
                <a:close/>
                <a:moveTo>
                  <a:pt x="17" y="24"/>
                </a:moveTo>
                <a:lnTo>
                  <a:pt x="17" y="24"/>
                </a:lnTo>
                <a:cubicBezTo>
                  <a:pt x="12" y="25"/>
                  <a:pt x="6" y="26"/>
                  <a:pt x="0" y="27"/>
                </a:cubicBezTo>
                <a:cubicBezTo>
                  <a:pt x="6" y="26"/>
                  <a:pt x="12" y="25"/>
                  <a:pt x="17" y="24"/>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6"/>
          <p:cNvSpPr/>
          <p:nvPr/>
        </p:nvSpPr>
        <p:spPr>
          <a:xfrm>
            <a:off x="5081668" y="270182"/>
            <a:ext cx="4904" cy="1226"/>
          </a:xfrm>
          <a:custGeom>
            <a:avLst/>
            <a:gdLst/>
            <a:ahLst/>
            <a:cxnLst/>
            <a:rect l="l" t="t" r="r" b="b"/>
            <a:pathLst>
              <a:path w="316" h="79" extrusionOk="0">
                <a:moveTo>
                  <a:pt x="0" y="0"/>
                </a:moveTo>
                <a:cubicBezTo>
                  <a:pt x="160" y="60"/>
                  <a:pt x="253" y="79"/>
                  <a:pt x="292" y="79"/>
                </a:cubicBezTo>
                <a:cubicBezTo>
                  <a:pt x="308" y="79"/>
                  <a:pt x="315" y="76"/>
                  <a:pt x="315" y="71"/>
                </a:cubicBezTo>
                <a:cubicBezTo>
                  <a:pt x="219" y="57"/>
                  <a:pt x="123" y="36"/>
                  <a:pt x="31"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6"/>
          <p:cNvSpPr/>
          <p:nvPr/>
        </p:nvSpPr>
        <p:spPr>
          <a:xfrm>
            <a:off x="5087844" y="339899"/>
            <a:ext cx="9078" cy="1071"/>
          </a:xfrm>
          <a:custGeom>
            <a:avLst/>
            <a:gdLst/>
            <a:ahLst/>
            <a:cxnLst/>
            <a:rect l="l" t="t" r="r" b="b"/>
            <a:pathLst>
              <a:path w="585" h="69" extrusionOk="0">
                <a:moveTo>
                  <a:pt x="436" y="0"/>
                </a:moveTo>
                <a:cubicBezTo>
                  <a:pt x="415" y="0"/>
                  <a:pt x="381" y="2"/>
                  <a:pt x="332" y="5"/>
                </a:cubicBezTo>
                <a:cubicBezTo>
                  <a:pt x="285" y="9"/>
                  <a:pt x="244" y="9"/>
                  <a:pt x="199" y="15"/>
                </a:cubicBezTo>
                <a:cubicBezTo>
                  <a:pt x="184" y="20"/>
                  <a:pt x="168" y="20"/>
                  <a:pt x="153" y="26"/>
                </a:cubicBezTo>
                <a:cubicBezTo>
                  <a:pt x="17" y="58"/>
                  <a:pt x="1" y="69"/>
                  <a:pt x="41" y="69"/>
                </a:cubicBezTo>
                <a:cubicBezTo>
                  <a:pt x="140" y="69"/>
                  <a:pt x="585" y="0"/>
                  <a:pt x="436"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6"/>
          <p:cNvSpPr/>
          <p:nvPr/>
        </p:nvSpPr>
        <p:spPr>
          <a:xfrm>
            <a:off x="5093119" y="272478"/>
            <a:ext cx="5136" cy="2157"/>
          </a:xfrm>
          <a:custGeom>
            <a:avLst/>
            <a:gdLst/>
            <a:ahLst/>
            <a:cxnLst/>
            <a:rect l="l" t="t" r="r" b="b"/>
            <a:pathLst>
              <a:path w="331" h="139" extrusionOk="0">
                <a:moveTo>
                  <a:pt x="0" y="1"/>
                </a:moveTo>
                <a:lnTo>
                  <a:pt x="0" y="1"/>
                </a:lnTo>
                <a:cubicBezTo>
                  <a:pt x="10" y="12"/>
                  <a:pt x="24" y="20"/>
                  <a:pt x="45" y="36"/>
                </a:cubicBezTo>
                <a:cubicBezTo>
                  <a:pt x="55" y="36"/>
                  <a:pt x="59" y="36"/>
                  <a:pt x="71" y="42"/>
                </a:cubicBezTo>
                <a:cubicBezTo>
                  <a:pt x="116" y="57"/>
                  <a:pt x="168" y="77"/>
                  <a:pt x="213" y="92"/>
                </a:cubicBezTo>
                <a:cubicBezTo>
                  <a:pt x="264" y="114"/>
                  <a:pt x="299" y="128"/>
                  <a:pt x="330" y="139"/>
                </a:cubicBezTo>
                <a:cubicBezTo>
                  <a:pt x="275" y="112"/>
                  <a:pt x="163" y="67"/>
                  <a:pt x="0"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6"/>
          <p:cNvSpPr/>
          <p:nvPr/>
        </p:nvSpPr>
        <p:spPr>
          <a:xfrm>
            <a:off x="5098628" y="255689"/>
            <a:ext cx="2467" cy="714"/>
          </a:xfrm>
          <a:custGeom>
            <a:avLst/>
            <a:gdLst/>
            <a:ahLst/>
            <a:cxnLst/>
            <a:rect l="l" t="t" r="r" b="b"/>
            <a:pathLst>
              <a:path w="159" h="46" extrusionOk="0">
                <a:moveTo>
                  <a:pt x="159" y="0"/>
                </a:moveTo>
                <a:cubicBezTo>
                  <a:pt x="107" y="16"/>
                  <a:pt x="56" y="31"/>
                  <a:pt x="1" y="45"/>
                </a:cubicBezTo>
                <a:cubicBezTo>
                  <a:pt x="12" y="45"/>
                  <a:pt x="26" y="41"/>
                  <a:pt x="36" y="41"/>
                </a:cubicBezTo>
                <a:cubicBezTo>
                  <a:pt x="71" y="30"/>
                  <a:pt x="112" y="16"/>
                  <a:pt x="159"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6"/>
          <p:cNvSpPr/>
          <p:nvPr/>
        </p:nvSpPr>
        <p:spPr>
          <a:xfrm>
            <a:off x="5102243" y="335322"/>
            <a:ext cx="6098" cy="2622"/>
          </a:xfrm>
          <a:custGeom>
            <a:avLst/>
            <a:gdLst/>
            <a:ahLst/>
            <a:cxnLst/>
            <a:rect l="l" t="t" r="r" b="b"/>
            <a:pathLst>
              <a:path w="393" h="169" extrusionOk="0">
                <a:moveTo>
                  <a:pt x="393" y="1"/>
                </a:moveTo>
                <a:cubicBezTo>
                  <a:pt x="382" y="1"/>
                  <a:pt x="342" y="11"/>
                  <a:pt x="266" y="36"/>
                </a:cubicBezTo>
                <a:cubicBezTo>
                  <a:pt x="225" y="53"/>
                  <a:pt x="184" y="61"/>
                  <a:pt x="145" y="77"/>
                </a:cubicBezTo>
                <a:cubicBezTo>
                  <a:pt x="114" y="92"/>
                  <a:pt x="83" y="112"/>
                  <a:pt x="51" y="128"/>
                </a:cubicBezTo>
                <a:cubicBezTo>
                  <a:pt x="22" y="147"/>
                  <a:pt x="6" y="159"/>
                  <a:pt x="1" y="169"/>
                </a:cubicBezTo>
                <a:cubicBezTo>
                  <a:pt x="36" y="169"/>
                  <a:pt x="342" y="42"/>
                  <a:pt x="393"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6"/>
          <p:cNvSpPr/>
          <p:nvPr/>
        </p:nvSpPr>
        <p:spPr>
          <a:xfrm>
            <a:off x="5103981" y="255921"/>
            <a:ext cx="9404" cy="574"/>
          </a:xfrm>
          <a:custGeom>
            <a:avLst/>
            <a:gdLst/>
            <a:ahLst/>
            <a:cxnLst/>
            <a:rect l="l" t="t" r="r" b="b"/>
            <a:pathLst>
              <a:path w="606" h="37" extrusionOk="0">
                <a:moveTo>
                  <a:pt x="0" y="1"/>
                </a:moveTo>
                <a:lnTo>
                  <a:pt x="0" y="1"/>
                </a:lnTo>
                <a:cubicBezTo>
                  <a:pt x="26" y="15"/>
                  <a:pt x="51" y="26"/>
                  <a:pt x="86" y="30"/>
                </a:cubicBezTo>
                <a:cubicBezTo>
                  <a:pt x="123" y="30"/>
                  <a:pt x="154" y="36"/>
                  <a:pt x="189" y="36"/>
                </a:cubicBezTo>
                <a:cubicBezTo>
                  <a:pt x="606" y="36"/>
                  <a:pt x="138" y="28"/>
                  <a:pt x="0"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6"/>
          <p:cNvSpPr/>
          <p:nvPr/>
        </p:nvSpPr>
        <p:spPr>
          <a:xfrm>
            <a:off x="5105176" y="278700"/>
            <a:ext cx="4593" cy="3585"/>
          </a:xfrm>
          <a:custGeom>
            <a:avLst/>
            <a:gdLst/>
            <a:ahLst/>
            <a:cxnLst/>
            <a:rect l="l" t="t" r="r" b="b"/>
            <a:pathLst>
              <a:path w="296" h="231" extrusionOk="0">
                <a:moveTo>
                  <a:pt x="1" y="0"/>
                </a:moveTo>
                <a:lnTo>
                  <a:pt x="1" y="0"/>
                </a:lnTo>
                <a:cubicBezTo>
                  <a:pt x="77" y="65"/>
                  <a:pt x="157" y="133"/>
                  <a:pt x="239" y="204"/>
                </a:cubicBezTo>
                <a:lnTo>
                  <a:pt x="245" y="209"/>
                </a:lnTo>
                <a:cubicBezTo>
                  <a:pt x="266" y="219"/>
                  <a:pt x="280" y="225"/>
                  <a:pt x="296" y="230"/>
                </a:cubicBezTo>
                <a:cubicBezTo>
                  <a:pt x="198" y="154"/>
                  <a:pt x="98" y="78"/>
                  <a:pt x="1"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6"/>
          <p:cNvSpPr/>
          <p:nvPr/>
        </p:nvSpPr>
        <p:spPr>
          <a:xfrm>
            <a:off x="5113911" y="327920"/>
            <a:ext cx="3414" cy="3414"/>
          </a:xfrm>
          <a:custGeom>
            <a:avLst/>
            <a:gdLst/>
            <a:ahLst/>
            <a:cxnLst/>
            <a:rect l="l" t="t" r="r" b="b"/>
            <a:pathLst>
              <a:path w="220" h="220" extrusionOk="0">
                <a:moveTo>
                  <a:pt x="220" y="1"/>
                </a:moveTo>
                <a:lnTo>
                  <a:pt x="220" y="1"/>
                </a:lnTo>
                <a:cubicBezTo>
                  <a:pt x="194" y="15"/>
                  <a:pt x="129" y="75"/>
                  <a:pt x="1" y="219"/>
                </a:cubicBezTo>
                <a:cubicBezTo>
                  <a:pt x="114" y="132"/>
                  <a:pt x="208" y="25"/>
                  <a:pt x="220"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6"/>
          <p:cNvSpPr/>
          <p:nvPr/>
        </p:nvSpPr>
        <p:spPr>
          <a:xfrm>
            <a:off x="5116037" y="288088"/>
            <a:ext cx="3057" cy="3585"/>
          </a:xfrm>
          <a:custGeom>
            <a:avLst/>
            <a:gdLst/>
            <a:ahLst/>
            <a:cxnLst/>
            <a:rect l="l" t="t" r="r" b="b"/>
            <a:pathLst>
              <a:path w="197" h="231" extrusionOk="0">
                <a:moveTo>
                  <a:pt x="1" y="1"/>
                </a:moveTo>
                <a:cubicBezTo>
                  <a:pt x="1" y="1"/>
                  <a:pt x="1" y="1"/>
                  <a:pt x="1" y="1"/>
                </a:cubicBezTo>
                <a:cubicBezTo>
                  <a:pt x="1" y="9"/>
                  <a:pt x="22" y="50"/>
                  <a:pt x="88" y="152"/>
                </a:cubicBezTo>
                <a:lnTo>
                  <a:pt x="98" y="163"/>
                </a:lnTo>
                <a:cubicBezTo>
                  <a:pt x="145" y="211"/>
                  <a:pt x="168" y="230"/>
                  <a:pt x="174" y="230"/>
                </a:cubicBezTo>
                <a:cubicBezTo>
                  <a:pt x="196" y="230"/>
                  <a:pt x="21" y="1"/>
                  <a:pt x="1"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6"/>
          <p:cNvSpPr/>
          <p:nvPr/>
        </p:nvSpPr>
        <p:spPr>
          <a:xfrm>
            <a:off x="5119761" y="322070"/>
            <a:ext cx="2452" cy="3895"/>
          </a:xfrm>
          <a:custGeom>
            <a:avLst/>
            <a:gdLst/>
            <a:ahLst/>
            <a:cxnLst/>
            <a:rect l="l" t="t" r="r" b="b"/>
            <a:pathLst>
              <a:path w="158" h="251" extrusionOk="0">
                <a:moveTo>
                  <a:pt x="157" y="1"/>
                </a:moveTo>
                <a:lnTo>
                  <a:pt x="157" y="1"/>
                </a:lnTo>
                <a:cubicBezTo>
                  <a:pt x="139" y="16"/>
                  <a:pt x="82" y="87"/>
                  <a:pt x="1" y="251"/>
                </a:cubicBezTo>
                <a:cubicBezTo>
                  <a:pt x="47" y="169"/>
                  <a:pt x="102" y="83"/>
                  <a:pt x="157"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6"/>
          <p:cNvSpPr/>
          <p:nvPr/>
        </p:nvSpPr>
        <p:spPr>
          <a:xfrm>
            <a:off x="5118023" y="258466"/>
            <a:ext cx="6300" cy="2250"/>
          </a:xfrm>
          <a:custGeom>
            <a:avLst/>
            <a:gdLst/>
            <a:ahLst/>
            <a:cxnLst/>
            <a:rect l="l" t="t" r="r" b="b"/>
            <a:pathLst>
              <a:path w="406" h="145" extrusionOk="0">
                <a:moveTo>
                  <a:pt x="15" y="0"/>
                </a:moveTo>
                <a:cubicBezTo>
                  <a:pt x="0" y="0"/>
                  <a:pt x="13" y="14"/>
                  <a:pt x="73" y="50"/>
                </a:cubicBezTo>
                <a:cubicBezTo>
                  <a:pt x="103" y="67"/>
                  <a:pt x="128" y="85"/>
                  <a:pt x="159" y="102"/>
                </a:cubicBezTo>
                <a:cubicBezTo>
                  <a:pt x="168" y="102"/>
                  <a:pt x="173" y="106"/>
                  <a:pt x="183" y="106"/>
                </a:cubicBezTo>
                <a:cubicBezTo>
                  <a:pt x="275" y="134"/>
                  <a:pt x="323" y="144"/>
                  <a:pt x="341" y="144"/>
                </a:cubicBezTo>
                <a:cubicBezTo>
                  <a:pt x="405" y="144"/>
                  <a:pt x="65" y="0"/>
                  <a:pt x="15"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6"/>
          <p:cNvSpPr/>
          <p:nvPr/>
        </p:nvSpPr>
        <p:spPr>
          <a:xfrm>
            <a:off x="5124199" y="305560"/>
            <a:ext cx="1164" cy="4314"/>
          </a:xfrm>
          <a:custGeom>
            <a:avLst/>
            <a:gdLst/>
            <a:ahLst/>
            <a:cxnLst/>
            <a:rect l="l" t="t" r="r" b="b"/>
            <a:pathLst>
              <a:path w="75" h="278" extrusionOk="0">
                <a:moveTo>
                  <a:pt x="12" y="0"/>
                </a:moveTo>
                <a:cubicBezTo>
                  <a:pt x="0" y="0"/>
                  <a:pt x="8" y="80"/>
                  <a:pt x="74" y="277"/>
                </a:cubicBezTo>
                <a:cubicBezTo>
                  <a:pt x="69" y="114"/>
                  <a:pt x="27" y="0"/>
                  <a:pt x="12"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6"/>
          <p:cNvSpPr/>
          <p:nvPr/>
        </p:nvSpPr>
        <p:spPr>
          <a:xfrm>
            <a:off x="5122740" y="298190"/>
            <a:ext cx="2824" cy="5617"/>
          </a:xfrm>
          <a:custGeom>
            <a:avLst/>
            <a:gdLst/>
            <a:ahLst/>
            <a:cxnLst/>
            <a:rect l="l" t="t" r="r" b="b"/>
            <a:pathLst>
              <a:path w="182" h="362" extrusionOk="0">
                <a:moveTo>
                  <a:pt x="9" y="0"/>
                </a:moveTo>
                <a:cubicBezTo>
                  <a:pt x="0" y="0"/>
                  <a:pt x="4" y="40"/>
                  <a:pt x="32" y="147"/>
                </a:cubicBezTo>
                <a:cubicBezTo>
                  <a:pt x="47" y="177"/>
                  <a:pt x="61" y="204"/>
                  <a:pt x="77" y="233"/>
                </a:cubicBezTo>
                <a:cubicBezTo>
                  <a:pt x="126" y="326"/>
                  <a:pt x="150" y="361"/>
                  <a:pt x="158" y="361"/>
                </a:cubicBezTo>
                <a:cubicBezTo>
                  <a:pt x="182" y="361"/>
                  <a:pt x="37" y="0"/>
                  <a:pt x="9"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6"/>
          <p:cNvSpPr/>
          <p:nvPr/>
        </p:nvSpPr>
        <p:spPr>
          <a:xfrm>
            <a:off x="5122585" y="317508"/>
            <a:ext cx="3104" cy="6114"/>
          </a:xfrm>
          <a:custGeom>
            <a:avLst/>
            <a:gdLst/>
            <a:ahLst/>
            <a:cxnLst/>
            <a:rect l="l" t="t" r="r" b="b"/>
            <a:pathLst>
              <a:path w="200" h="394" extrusionOk="0">
                <a:moveTo>
                  <a:pt x="172" y="1"/>
                </a:moveTo>
                <a:cubicBezTo>
                  <a:pt x="164" y="1"/>
                  <a:pt x="141" y="31"/>
                  <a:pt x="97" y="107"/>
                </a:cubicBezTo>
                <a:cubicBezTo>
                  <a:pt x="87" y="123"/>
                  <a:pt x="82" y="131"/>
                  <a:pt x="71" y="147"/>
                </a:cubicBezTo>
                <a:cubicBezTo>
                  <a:pt x="57" y="188"/>
                  <a:pt x="47" y="223"/>
                  <a:pt x="36" y="264"/>
                </a:cubicBezTo>
                <a:cubicBezTo>
                  <a:pt x="7" y="357"/>
                  <a:pt x="1" y="393"/>
                  <a:pt x="8" y="393"/>
                </a:cubicBezTo>
                <a:cubicBezTo>
                  <a:pt x="31" y="393"/>
                  <a:pt x="199" y="1"/>
                  <a:pt x="172"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6"/>
          <p:cNvSpPr/>
          <p:nvPr/>
        </p:nvSpPr>
        <p:spPr>
          <a:xfrm>
            <a:off x="5124959" y="310014"/>
            <a:ext cx="1040" cy="7123"/>
          </a:xfrm>
          <a:custGeom>
            <a:avLst/>
            <a:gdLst/>
            <a:ahLst/>
            <a:cxnLst/>
            <a:rect l="l" t="t" r="r" b="b"/>
            <a:pathLst>
              <a:path w="67" h="459" extrusionOk="0">
                <a:moveTo>
                  <a:pt x="24" y="0"/>
                </a:moveTo>
                <a:cubicBezTo>
                  <a:pt x="30" y="103"/>
                  <a:pt x="0" y="240"/>
                  <a:pt x="0" y="357"/>
                </a:cubicBezTo>
                <a:lnTo>
                  <a:pt x="0" y="362"/>
                </a:lnTo>
                <a:cubicBezTo>
                  <a:pt x="0" y="397"/>
                  <a:pt x="4" y="429"/>
                  <a:pt x="10" y="459"/>
                </a:cubicBezTo>
                <a:cubicBezTo>
                  <a:pt x="37" y="287"/>
                  <a:pt x="56" y="163"/>
                  <a:pt x="61" y="98"/>
                </a:cubicBezTo>
                <a:lnTo>
                  <a:pt x="61" y="92"/>
                </a:lnTo>
                <a:cubicBezTo>
                  <a:pt x="61" y="86"/>
                  <a:pt x="66" y="82"/>
                  <a:pt x="61" y="77"/>
                </a:cubicBezTo>
                <a:cubicBezTo>
                  <a:pt x="47" y="47"/>
                  <a:pt x="37" y="26"/>
                  <a:pt x="24"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6"/>
          <p:cNvSpPr/>
          <p:nvPr/>
        </p:nvSpPr>
        <p:spPr>
          <a:xfrm>
            <a:off x="5136690" y="269638"/>
            <a:ext cx="978" cy="559"/>
          </a:xfrm>
          <a:custGeom>
            <a:avLst/>
            <a:gdLst/>
            <a:ahLst/>
            <a:cxnLst/>
            <a:rect l="l" t="t" r="r" b="b"/>
            <a:pathLst>
              <a:path w="63" h="36" extrusionOk="0">
                <a:moveTo>
                  <a:pt x="0" y="0"/>
                </a:moveTo>
                <a:cubicBezTo>
                  <a:pt x="6" y="10"/>
                  <a:pt x="10" y="14"/>
                  <a:pt x="22" y="26"/>
                </a:cubicBezTo>
                <a:lnTo>
                  <a:pt x="27" y="26"/>
                </a:lnTo>
                <a:cubicBezTo>
                  <a:pt x="41" y="31"/>
                  <a:pt x="51" y="35"/>
                  <a:pt x="63" y="35"/>
                </a:cubicBezTo>
                <a:cubicBezTo>
                  <a:pt x="53" y="35"/>
                  <a:pt x="31" y="21"/>
                  <a:pt x="0"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6"/>
          <p:cNvSpPr/>
          <p:nvPr/>
        </p:nvSpPr>
        <p:spPr>
          <a:xfrm>
            <a:off x="5149382" y="282331"/>
            <a:ext cx="2079" cy="2622"/>
          </a:xfrm>
          <a:custGeom>
            <a:avLst/>
            <a:gdLst/>
            <a:ahLst/>
            <a:cxnLst/>
            <a:rect l="l" t="t" r="r" b="b"/>
            <a:pathLst>
              <a:path w="134" h="169" extrusionOk="0">
                <a:moveTo>
                  <a:pt x="1" y="1"/>
                </a:moveTo>
                <a:lnTo>
                  <a:pt x="1" y="1"/>
                </a:lnTo>
                <a:cubicBezTo>
                  <a:pt x="31" y="42"/>
                  <a:pt x="57" y="77"/>
                  <a:pt x="81" y="118"/>
                </a:cubicBezTo>
                <a:cubicBezTo>
                  <a:pt x="87" y="123"/>
                  <a:pt x="87" y="128"/>
                  <a:pt x="93" y="128"/>
                </a:cubicBezTo>
                <a:cubicBezTo>
                  <a:pt x="111" y="153"/>
                  <a:pt x="128" y="169"/>
                  <a:pt x="134" y="169"/>
                </a:cubicBezTo>
                <a:cubicBezTo>
                  <a:pt x="93" y="112"/>
                  <a:pt x="49" y="57"/>
                  <a:pt x="1"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6"/>
          <p:cNvSpPr/>
          <p:nvPr/>
        </p:nvSpPr>
        <p:spPr>
          <a:xfrm>
            <a:off x="5160818" y="300098"/>
            <a:ext cx="2421" cy="5198"/>
          </a:xfrm>
          <a:custGeom>
            <a:avLst/>
            <a:gdLst/>
            <a:ahLst/>
            <a:cxnLst/>
            <a:rect l="l" t="t" r="r" b="b"/>
            <a:pathLst>
              <a:path w="156" h="335" extrusionOk="0">
                <a:moveTo>
                  <a:pt x="1" y="0"/>
                </a:moveTo>
                <a:lnTo>
                  <a:pt x="1" y="0"/>
                </a:lnTo>
                <a:cubicBezTo>
                  <a:pt x="1" y="11"/>
                  <a:pt x="16" y="57"/>
                  <a:pt x="51" y="162"/>
                </a:cubicBezTo>
                <a:cubicBezTo>
                  <a:pt x="63" y="182"/>
                  <a:pt x="68" y="208"/>
                  <a:pt x="74" y="229"/>
                </a:cubicBezTo>
                <a:cubicBezTo>
                  <a:pt x="114" y="305"/>
                  <a:pt x="134" y="334"/>
                  <a:pt x="139" y="334"/>
                </a:cubicBezTo>
                <a:cubicBezTo>
                  <a:pt x="155" y="334"/>
                  <a:pt x="36" y="49"/>
                  <a:pt x="1"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6"/>
          <p:cNvSpPr/>
          <p:nvPr/>
        </p:nvSpPr>
        <p:spPr>
          <a:xfrm>
            <a:off x="5168095" y="324568"/>
            <a:ext cx="621" cy="3662"/>
          </a:xfrm>
          <a:custGeom>
            <a:avLst/>
            <a:gdLst/>
            <a:ahLst/>
            <a:cxnLst/>
            <a:rect l="l" t="t" r="r" b="b"/>
            <a:pathLst>
              <a:path w="40" h="236" extrusionOk="0">
                <a:moveTo>
                  <a:pt x="10" y="1"/>
                </a:moveTo>
                <a:cubicBezTo>
                  <a:pt x="4" y="12"/>
                  <a:pt x="4" y="21"/>
                  <a:pt x="0" y="36"/>
                </a:cubicBezTo>
                <a:cubicBezTo>
                  <a:pt x="4" y="42"/>
                  <a:pt x="4" y="47"/>
                  <a:pt x="4" y="52"/>
                </a:cubicBezTo>
                <a:cubicBezTo>
                  <a:pt x="14" y="108"/>
                  <a:pt x="24" y="163"/>
                  <a:pt x="35" y="219"/>
                </a:cubicBezTo>
                <a:cubicBezTo>
                  <a:pt x="35" y="225"/>
                  <a:pt x="35" y="231"/>
                  <a:pt x="40" y="235"/>
                </a:cubicBezTo>
                <a:cubicBezTo>
                  <a:pt x="34" y="176"/>
                  <a:pt x="25" y="100"/>
                  <a:pt x="10"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6"/>
          <p:cNvSpPr/>
          <p:nvPr/>
        </p:nvSpPr>
        <p:spPr>
          <a:xfrm>
            <a:off x="5168747" y="344787"/>
            <a:ext cx="388" cy="1660"/>
          </a:xfrm>
          <a:custGeom>
            <a:avLst/>
            <a:gdLst/>
            <a:ahLst/>
            <a:cxnLst/>
            <a:rect l="l" t="t" r="r" b="b"/>
            <a:pathLst>
              <a:path w="25" h="107" extrusionOk="0">
                <a:moveTo>
                  <a:pt x="24" y="0"/>
                </a:moveTo>
                <a:cubicBezTo>
                  <a:pt x="14" y="30"/>
                  <a:pt x="9" y="61"/>
                  <a:pt x="0" y="85"/>
                </a:cubicBezTo>
                <a:lnTo>
                  <a:pt x="0" y="106"/>
                </a:lnTo>
                <a:cubicBezTo>
                  <a:pt x="3" y="71"/>
                  <a:pt x="14" y="36"/>
                  <a:pt x="24"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6"/>
          <p:cNvSpPr/>
          <p:nvPr/>
        </p:nvSpPr>
        <p:spPr>
          <a:xfrm>
            <a:off x="5729991" y="318020"/>
            <a:ext cx="403" cy="5369"/>
          </a:xfrm>
          <a:custGeom>
            <a:avLst/>
            <a:gdLst/>
            <a:ahLst/>
            <a:cxnLst/>
            <a:rect l="l" t="t" r="r" b="b"/>
            <a:pathLst>
              <a:path w="26" h="346" extrusionOk="0">
                <a:moveTo>
                  <a:pt x="2" y="1"/>
                </a:moveTo>
                <a:cubicBezTo>
                  <a:pt x="16" y="117"/>
                  <a:pt x="14" y="231"/>
                  <a:pt x="0" y="345"/>
                </a:cubicBezTo>
                <a:cubicBezTo>
                  <a:pt x="9" y="286"/>
                  <a:pt x="16" y="225"/>
                  <a:pt x="26" y="167"/>
                </a:cubicBezTo>
                <a:cubicBezTo>
                  <a:pt x="16" y="111"/>
                  <a:pt x="9" y="56"/>
                  <a:pt x="2"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6"/>
          <p:cNvSpPr/>
          <p:nvPr/>
        </p:nvSpPr>
        <p:spPr>
          <a:xfrm>
            <a:off x="5732520" y="288988"/>
            <a:ext cx="2095" cy="7448"/>
          </a:xfrm>
          <a:custGeom>
            <a:avLst/>
            <a:gdLst/>
            <a:ahLst/>
            <a:cxnLst/>
            <a:rect l="l" t="t" r="r" b="b"/>
            <a:pathLst>
              <a:path w="135" h="480" extrusionOk="0">
                <a:moveTo>
                  <a:pt x="135" y="1"/>
                </a:moveTo>
                <a:cubicBezTo>
                  <a:pt x="113" y="159"/>
                  <a:pt x="68" y="314"/>
                  <a:pt x="7" y="463"/>
                </a:cubicBezTo>
                <a:lnTo>
                  <a:pt x="7" y="463"/>
                </a:lnTo>
                <a:cubicBezTo>
                  <a:pt x="39" y="385"/>
                  <a:pt x="72" y="310"/>
                  <a:pt x="104" y="233"/>
                </a:cubicBezTo>
                <a:lnTo>
                  <a:pt x="135" y="1"/>
                </a:lnTo>
                <a:close/>
                <a:moveTo>
                  <a:pt x="7" y="463"/>
                </a:moveTo>
                <a:cubicBezTo>
                  <a:pt x="5" y="468"/>
                  <a:pt x="3" y="474"/>
                  <a:pt x="1" y="479"/>
                </a:cubicBezTo>
                <a:cubicBezTo>
                  <a:pt x="3" y="474"/>
                  <a:pt x="5" y="468"/>
                  <a:pt x="7" y="463"/>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6"/>
          <p:cNvSpPr/>
          <p:nvPr/>
        </p:nvSpPr>
        <p:spPr>
          <a:xfrm>
            <a:off x="5900781" y="350963"/>
            <a:ext cx="1241" cy="4485"/>
          </a:xfrm>
          <a:custGeom>
            <a:avLst/>
            <a:gdLst/>
            <a:ahLst/>
            <a:cxnLst/>
            <a:rect l="l" t="t" r="r" b="b"/>
            <a:pathLst>
              <a:path w="80" h="289" extrusionOk="0">
                <a:moveTo>
                  <a:pt x="79" y="0"/>
                </a:moveTo>
                <a:lnTo>
                  <a:pt x="79" y="0"/>
                </a:lnTo>
                <a:cubicBezTo>
                  <a:pt x="58" y="48"/>
                  <a:pt x="40" y="93"/>
                  <a:pt x="20" y="138"/>
                </a:cubicBezTo>
                <a:cubicBezTo>
                  <a:pt x="14" y="189"/>
                  <a:pt x="7" y="239"/>
                  <a:pt x="0" y="288"/>
                </a:cubicBezTo>
                <a:cubicBezTo>
                  <a:pt x="14" y="189"/>
                  <a:pt x="41" y="92"/>
                  <a:pt x="79" y="0"/>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6"/>
          <p:cNvSpPr/>
          <p:nvPr/>
        </p:nvSpPr>
        <p:spPr>
          <a:xfrm>
            <a:off x="5900796" y="291424"/>
            <a:ext cx="1753" cy="6207"/>
          </a:xfrm>
          <a:custGeom>
            <a:avLst/>
            <a:gdLst/>
            <a:ahLst/>
            <a:cxnLst/>
            <a:rect l="l" t="t" r="r" b="b"/>
            <a:pathLst>
              <a:path w="113" h="400" extrusionOk="0">
                <a:moveTo>
                  <a:pt x="1" y="0"/>
                </a:moveTo>
                <a:cubicBezTo>
                  <a:pt x="1" y="3"/>
                  <a:pt x="1" y="5"/>
                  <a:pt x="2" y="7"/>
                </a:cubicBezTo>
                <a:lnTo>
                  <a:pt x="2" y="7"/>
                </a:lnTo>
                <a:cubicBezTo>
                  <a:pt x="1" y="5"/>
                  <a:pt x="1" y="3"/>
                  <a:pt x="1" y="0"/>
                </a:cubicBezTo>
                <a:close/>
                <a:moveTo>
                  <a:pt x="2" y="7"/>
                </a:moveTo>
                <a:cubicBezTo>
                  <a:pt x="11" y="72"/>
                  <a:pt x="19" y="135"/>
                  <a:pt x="27" y="201"/>
                </a:cubicBezTo>
                <a:cubicBezTo>
                  <a:pt x="56" y="266"/>
                  <a:pt x="84" y="332"/>
                  <a:pt x="112" y="400"/>
                </a:cubicBezTo>
                <a:cubicBezTo>
                  <a:pt x="61" y="273"/>
                  <a:pt x="22" y="143"/>
                  <a:pt x="2" y="7"/>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6"/>
          <p:cNvSpPr/>
          <p:nvPr/>
        </p:nvSpPr>
        <p:spPr>
          <a:xfrm>
            <a:off x="5905063" y="321062"/>
            <a:ext cx="357" cy="4733"/>
          </a:xfrm>
          <a:custGeom>
            <a:avLst/>
            <a:gdLst/>
            <a:ahLst/>
            <a:cxnLst/>
            <a:rect l="l" t="t" r="r" b="b"/>
            <a:pathLst>
              <a:path w="23" h="305" extrusionOk="0">
                <a:moveTo>
                  <a:pt x="21" y="1"/>
                </a:moveTo>
                <a:cubicBezTo>
                  <a:pt x="15" y="50"/>
                  <a:pt x="8" y="100"/>
                  <a:pt x="1" y="149"/>
                </a:cubicBezTo>
                <a:cubicBezTo>
                  <a:pt x="8" y="203"/>
                  <a:pt x="15" y="254"/>
                  <a:pt x="22" y="304"/>
                </a:cubicBezTo>
                <a:cubicBezTo>
                  <a:pt x="11" y="204"/>
                  <a:pt x="11" y="104"/>
                  <a:pt x="21" y="1"/>
                </a:cubicBezTo>
                <a:close/>
              </a:path>
            </a:pathLst>
          </a:custGeom>
          <a:solidFill>
            <a:srgbClr val="47291F">
              <a:alpha val="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93;p66">
            <a:extLst>
              <a:ext uri="{FF2B5EF4-FFF2-40B4-BE49-F238E27FC236}">
                <a16:creationId xmlns:a16="http://schemas.microsoft.com/office/drawing/2014/main" id="{87BBD14D-2A40-3A5C-2156-699A04329332}"/>
              </a:ext>
            </a:extLst>
          </p:cNvPr>
          <p:cNvSpPr/>
          <p:nvPr/>
        </p:nvSpPr>
        <p:spPr>
          <a:xfrm>
            <a:off x="6138427" y="-2673736"/>
            <a:ext cx="1212900" cy="121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5" name="Google Shape;1594;p66">
            <a:extLst>
              <a:ext uri="{FF2B5EF4-FFF2-40B4-BE49-F238E27FC236}">
                <a16:creationId xmlns:a16="http://schemas.microsoft.com/office/drawing/2014/main" id="{5379D09A-782C-553A-FE6B-AEFCD593D1C9}"/>
              </a:ext>
            </a:extLst>
          </p:cNvPr>
          <p:cNvSpPr txBox="1">
            <a:spLocks/>
          </p:cNvSpPr>
          <p:nvPr/>
        </p:nvSpPr>
        <p:spPr>
          <a:xfrm>
            <a:off x="6070927" y="-2488186"/>
            <a:ext cx="13479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1pPr>
            <a:lvl2pPr marR="0" lvl="1"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2pPr>
            <a:lvl3pPr marR="0" lvl="2"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3pPr>
            <a:lvl4pPr marR="0" lvl="3"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4pPr>
            <a:lvl5pPr marR="0" lvl="4"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5pPr>
            <a:lvl6pPr marR="0" lvl="5"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6pPr>
            <a:lvl7pPr marR="0" lvl="6"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7pPr>
            <a:lvl8pPr marR="0" lvl="7"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8pPr>
            <a:lvl9pPr marR="0" lvl="8" algn="l" rtl="0">
              <a:lnSpc>
                <a:spcPct val="100000"/>
              </a:lnSpc>
              <a:spcBef>
                <a:spcPts val="0"/>
              </a:spcBef>
              <a:spcAft>
                <a:spcPts val="0"/>
              </a:spcAft>
              <a:buClr>
                <a:schemeClr val="lt2"/>
              </a:buClr>
              <a:buSzPts val="4000"/>
              <a:buFont typeface="Luckiest Guy"/>
              <a:buNone/>
              <a:defRPr sz="4000" b="0" i="0" u="none" strike="noStrike" cap="none">
                <a:solidFill>
                  <a:schemeClr val="lt2"/>
                </a:solidFill>
                <a:latin typeface="Luckiest Guy"/>
                <a:ea typeface="Luckiest Guy"/>
                <a:cs typeface="Luckiest Guy"/>
                <a:sym typeface="Luckiest Guy"/>
              </a:defRPr>
            </a:lvl9pPr>
          </a:lstStyle>
          <a:p>
            <a:pPr algn="ctr"/>
            <a:r>
              <a:rPr lang="en">
                <a:cs typeface="+mn-cs"/>
              </a:rPr>
              <a:t>03</a:t>
            </a:r>
          </a:p>
        </p:txBody>
      </p:sp>
      <p:sp>
        <p:nvSpPr>
          <p:cNvPr id="6" name="Google Shape;1595;p66">
            <a:extLst>
              <a:ext uri="{FF2B5EF4-FFF2-40B4-BE49-F238E27FC236}">
                <a16:creationId xmlns:a16="http://schemas.microsoft.com/office/drawing/2014/main" id="{38E4F52B-2D96-EFE2-3F70-8609A3C65818}"/>
              </a:ext>
            </a:extLst>
          </p:cNvPr>
          <p:cNvSpPr txBox="1">
            <a:spLocks noGrp="1"/>
          </p:cNvSpPr>
          <p:nvPr>
            <p:ph type="subTitle" idx="1"/>
          </p:nvPr>
        </p:nvSpPr>
        <p:spPr>
          <a:xfrm>
            <a:off x="1932439" y="-556311"/>
            <a:ext cx="5486400" cy="375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dirty="0">
              <a:cs typeface="+mn-cs"/>
            </a:endParaRPr>
          </a:p>
        </p:txBody>
      </p:sp>
      <p:sp>
        <p:nvSpPr>
          <p:cNvPr id="7" name="Google Shape;1596;p66">
            <a:extLst>
              <a:ext uri="{FF2B5EF4-FFF2-40B4-BE49-F238E27FC236}">
                <a16:creationId xmlns:a16="http://schemas.microsoft.com/office/drawing/2014/main" id="{1F7D32C5-11E2-0F25-3BCA-02B8AFC7128F}"/>
              </a:ext>
            </a:extLst>
          </p:cNvPr>
          <p:cNvSpPr txBox="1">
            <a:spLocks/>
          </p:cNvSpPr>
          <p:nvPr/>
        </p:nvSpPr>
        <p:spPr>
          <a:xfrm>
            <a:off x="1932439" y="-1398104"/>
            <a:ext cx="54864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1pPr>
            <a:lvl2pPr marL="914400" marR="0" lvl="1"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2pPr>
            <a:lvl3pPr marL="1371600" marR="0" lvl="2"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3pPr>
            <a:lvl4pPr marL="1828800" marR="0" lvl="3"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4pPr>
            <a:lvl5pPr marL="2286000" marR="0" lvl="4"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5pPr>
            <a:lvl6pPr marL="2743200" marR="0" lvl="5"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6pPr>
            <a:lvl7pPr marL="3200400" marR="0" lvl="6"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7pPr>
            <a:lvl8pPr marL="3657600" marR="0" lvl="7"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8pPr>
            <a:lvl9pPr marL="4114800" marR="0" lvl="8"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9pPr>
          </a:lstStyle>
          <a:p>
            <a:pPr algn="ctr" rtl="1"/>
            <a:r>
              <a:rPr lang="ar-TN" sz="4800" b="1">
                <a:solidFill>
                  <a:srgbClr val="215439"/>
                </a:solidFill>
                <a:latin typeface="Playfair Display" panose="00000500000000000000" pitchFamily="2" charset="0"/>
                <a:cs typeface="+mn-cs"/>
              </a:rPr>
              <a:t>ضغوطات الوسط الطبيعي</a:t>
            </a:r>
            <a:endParaRPr lang="ar-TN" dirty="0">
              <a:solidFill>
                <a:srgbClr val="215439"/>
              </a:solidFill>
              <a:cs typeface="+mn-cs"/>
            </a:endParaRPr>
          </a:p>
        </p:txBody>
      </p:sp>
    </p:spTree>
    <p:extLst>
      <p:ext uri="{BB962C8B-B14F-4D97-AF65-F5344CB8AC3E}">
        <p14:creationId xmlns:p14="http://schemas.microsoft.com/office/powerpoint/2010/main" val="14277310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FC5397-1FE4-8B8D-8769-25854C1BE43F}"/>
              </a:ext>
            </a:extLst>
          </p:cNvPr>
          <p:cNvSpPr>
            <a:spLocks noGrp="1"/>
          </p:cNvSpPr>
          <p:nvPr>
            <p:ph type="title"/>
          </p:nvPr>
        </p:nvSpPr>
        <p:spPr/>
        <p:txBody>
          <a:bodyPr/>
          <a:lstStyle/>
          <a:p>
            <a:pPr algn="ctr" rtl="1"/>
            <a:r>
              <a:rPr lang="ar-TN" dirty="0"/>
              <a:t>المصادر و المراجع</a:t>
            </a:r>
            <a:endParaRPr lang="fr-FR" dirty="0"/>
          </a:p>
        </p:txBody>
      </p:sp>
      <p:sp>
        <p:nvSpPr>
          <p:cNvPr id="4" name="Sous-titre 3">
            <a:extLst>
              <a:ext uri="{FF2B5EF4-FFF2-40B4-BE49-F238E27FC236}">
                <a16:creationId xmlns:a16="http://schemas.microsoft.com/office/drawing/2014/main" id="{00023DD5-C64B-F2E2-2AEF-76969ADECC0E}"/>
              </a:ext>
            </a:extLst>
          </p:cNvPr>
          <p:cNvSpPr>
            <a:spLocks noGrp="1"/>
          </p:cNvSpPr>
          <p:nvPr>
            <p:ph type="subTitle" idx="2"/>
          </p:nvPr>
        </p:nvSpPr>
        <p:spPr>
          <a:xfrm>
            <a:off x="1286639" y="1474770"/>
            <a:ext cx="7383227" cy="2742600"/>
          </a:xfrm>
        </p:spPr>
        <p:txBody>
          <a:bodyPr/>
          <a:lstStyle/>
          <a:p>
            <a:pPr rtl="0">
              <a:spcBef>
                <a:spcPts val="0"/>
              </a:spcBef>
              <a:spcAft>
                <a:spcPts val="0"/>
              </a:spcAft>
            </a:pPr>
            <a:r>
              <a:rPr lang="fr-FR" sz="1800" b="0" i="0" u="sng" strike="noStrike" dirty="0">
                <a:solidFill>
                  <a:srgbClr val="0D162C"/>
                </a:solidFill>
                <a:effectLst/>
                <a:latin typeface="Bookman Old Style" panose="02050604050505020204" pitchFamily="18" charset="0"/>
                <a:hlinkClick r:id="rId2"/>
              </a:rPr>
              <a:t>https://encysco.blogspot.com/2015/01/1_1.html#gsc.tab=0</a:t>
            </a:r>
            <a:endParaRPr lang="fr-FR" sz="1800" b="0" i="0" u="sng" strike="noStrike" dirty="0">
              <a:solidFill>
                <a:srgbClr val="0D162C"/>
              </a:solidFill>
              <a:effectLst/>
              <a:latin typeface="Bookman Old Style" panose="02050604050505020204" pitchFamily="18" charset="0"/>
            </a:endParaRPr>
          </a:p>
          <a:p>
            <a:pPr rtl="0">
              <a:spcBef>
                <a:spcPts val="0"/>
              </a:spcBef>
              <a:spcAft>
                <a:spcPts val="0"/>
              </a:spcAft>
            </a:pPr>
            <a:endParaRPr lang="fr-FR" sz="1800" b="0" dirty="0">
              <a:effectLst/>
              <a:latin typeface="Bookman Old Style" panose="02050604050505020204" pitchFamily="18" charset="0"/>
            </a:endParaRPr>
          </a:p>
          <a:p>
            <a:pPr rtl="0">
              <a:spcBef>
                <a:spcPts val="0"/>
              </a:spcBef>
              <a:spcAft>
                <a:spcPts val="0"/>
              </a:spcAft>
            </a:pPr>
            <a:r>
              <a:rPr lang="fr-FR" sz="1800" b="0" dirty="0">
                <a:effectLst/>
                <a:latin typeface="Bookman Old Style" panose="02050604050505020204" pitchFamily="18" charset="0"/>
                <a:hlinkClick r:id="rId3"/>
              </a:rPr>
              <a:t>https://mawsoaschool.net/2015/12/2901693310995043576.html</a:t>
            </a:r>
            <a:endParaRPr lang="fr-FR" sz="1800" dirty="0">
              <a:latin typeface="Bookman Old Style" panose="02050604050505020204" pitchFamily="18" charset="0"/>
            </a:endParaRPr>
          </a:p>
          <a:p>
            <a:pPr rtl="0">
              <a:spcBef>
                <a:spcPts val="0"/>
              </a:spcBef>
              <a:spcAft>
                <a:spcPts val="0"/>
              </a:spcAft>
            </a:pPr>
            <a:endParaRPr lang="fr-FR" sz="1800" b="0" dirty="0">
              <a:effectLst/>
              <a:latin typeface="Bookman Old Style" panose="02050604050505020204" pitchFamily="18" charset="0"/>
            </a:endParaRPr>
          </a:p>
          <a:p>
            <a:pPr rtl="0">
              <a:spcBef>
                <a:spcPts val="0"/>
              </a:spcBef>
              <a:spcAft>
                <a:spcPts val="0"/>
              </a:spcAft>
            </a:pPr>
            <a:r>
              <a:rPr lang="fr-FR" sz="1800" b="0" dirty="0">
                <a:effectLst/>
                <a:latin typeface="Bookman Old Style" panose="02050604050505020204" pitchFamily="18" charset="0"/>
                <a:hlinkClick r:id="rId4"/>
              </a:rPr>
              <a:t>https://histoiregeokelibiatunisie.blogspot.com/2010/12/9_01.html</a:t>
            </a:r>
            <a:endParaRPr lang="fr-FR" sz="1800" b="0" dirty="0">
              <a:effectLst/>
              <a:latin typeface="Bookman Old Style" panose="02050604050505020204" pitchFamily="18" charset="0"/>
            </a:endParaRPr>
          </a:p>
          <a:p>
            <a:pPr rtl="0">
              <a:spcBef>
                <a:spcPts val="0"/>
              </a:spcBef>
              <a:spcAft>
                <a:spcPts val="0"/>
              </a:spcAft>
            </a:pPr>
            <a:endParaRPr lang="fr-FR" sz="1800" b="0" dirty="0">
              <a:effectLst/>
              <a:latin typeface="Bookman Old Style" panose="02050604050505020204" pitchFamily="18" charset="0"/>
            </a:endParaRPr>
          </a:p>
        </p:txBody>
      </p:sp>
    </p:spTree>
    <p:extLst>
      <p:ext uri="{BB962C8B-B14F-4D97-AF65-F5344CB8AC3E}">
        <p14:creationId xmlns:p14="http://schemas.microsoft.com/office/powerpoint/2010/main" val="29005279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785CF3-B07C-D680-8304-AE68E16C7578}"/>
              </a:ext>
            </a:extLst>
          </p:cNvPr>
          <p:cNvSpPr>
            <a:spLocks noGrp="1"/>
          </p:cNvSpPr>
          <p:nvPr>
            <p:ph type="title"/>
          </p:nvPr>
        </p:nvSpPr>
        <p:spPr>
          <a:xfrm>
            <a:off x="720000" y="445025"/>
            <a:ext cx="7704000" cy="4323402"/>
          </a:xfrm>
        </p:spPr>
        <p:txBody>
          <a:bodyPr anchor="ctr"/>
          <a:lstStyle/>
          <a:p>
            <a:pPr algn="ctr" rtl="1"/>
            <a:r>
              <a:rPr lang="ar-TN" sz="5400" b="1" dirty="0">
                <a:cs typeface="+mn-cs"/>
              </a:rPr>
              <a:t>شكرا على حسن استماعكم</a:t>
            </a:r>
            <a:endParaRPr lang="fr-FR" sz="5400" b="1" dirty="0"/>
          </a:p>
        </p:txBody>
      </p:sp>
    </p:spTree>
    <p:extLst>
      <p:ext uri="{BB962C8B-B14F-4D97-AF65-F5344CB8AC3E}">
        <p14:creationId xmlns:p14="http://schemas.microsoft.com/office/powerpoint/2010/main" val="11031732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42"/>
          <p:cNvSpPr/>
          <p:nvPr/>
        </p:nvSpPr>
        <p:spPr>
          <a:xfrm>
            <a:off x="737328" y="3256543"/>
            <a:ext cx="696900" cy="696900"/>
          </a:xfrm>
          <a:prstGeom prst="ellipse">
            <a:avLst/>
          </a:prstGeom>
          <a:solidFill>
            <a:schemeClr val="dk2"/>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85" name="Google Shape;885;p42"/>
          <p:cNvSpPr/>
          <p:nvPr/>
        </p:nvSpPr>
        <p:spPr>
          <a:xfrm>
            <a:off x="4632480" y="1820935"/>
            <a:ext cx="696900" cy="696900"/>
          </a:xfrm>
          <a:prstGeom prst="ellipse">
            <a:avLst/>
          </a:prstGeom>
          <a:solidFill>
            <a:schemeClr val="dk2"/>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86" name="Google Shape;886;p42"/>
          <p:cNvSpPr/>
          <p:nvPr/>
        </p:nvSpPr>
        <p:spPr>
          <a:xfrm>
            <a:off x="718428" y="1820935"/>
            <a:ext cx="696900" cy="696900"/>
          </a:xfrm>
          <a:prstGeom prst="ellipse">
            <a:avLst/>
          </a:prstGeom>
          <a:solidFill>
            <a:schemeClr val="dk2"/>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87" name="Google Shape;887;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r" rtl="1">
              <a:spcBef>
                <a:spcPts val="0"/>
              </a:spcBef>
              <a:spcAft>
                <a:spcPts val="0"/>
              </a:spcAft>
              <a:buNone/>
            </a:pPr>
            <a:r>
              <a:rPr lang="ar-TN" sz="4000" b="1" dirty="0"/>
              <a:t>التخطيط</a:t>
            </a:r>
            <a:r>
              <a:rPr lang="fr-FR" sz="4000" b="1" dirty="0"/>
              <a:t> : </a:t>
            </a:r>
            <a:endParaRPr sz="4000" b="1" dirty="0"/>
          </a:p>
        </p:txBody>
      </p:sp>
      <p:sp>
        <p:nvSpPr>
          <p:cNvPr id="892" name="Google Shape;892;p42"/>
          <p:cNvSpPr txBox="1">
            <a:spLocks noGrp="1"/>
          </p:cNvSpPr>
          <p:nvPr>
            <p:ph type="title" idx="5"/>
          </p:nvPr>
        </p:nvSpPr>
        <p:spPr>
          <a:xfrm>
            <a:off x="699529" y="1945589"/>
            <a:ext cx="734700" cy="447600"/>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en">
                <a:solidFill>
                  <a:schemeClr val="accent4"/>
                </a:solidFill>
              </a:rPr>
              <a:t>01</a:t>
            </a:r>
            <a:endParaRPr>
              <a:solidFill>
                <a:schemeClr val="accent4"/>
              </a:solidFill>
            </a:endParaRPr>
          </a:p>
        </p:txBody>
      </p:sp>
      <p:sp>
        <p:nvSpPr>
          <p:cNvPr id="893" name="Google Shape;893;p42"/>
          <p:cNvSpPr txBox="1">
            <a:spLocks noGrp="1"/>
          </p:cNvSpPr>
          <p:nvPr>
            <p:ph type="title" idx="6"/>
          </p:nvPr>
        </p:nvSpPr>
        <p:spPr>
          <a:xfrm>
            <a:off x="699530" y="3381184"/>
            <a:ext cx="734700" cy="447600"/>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en">
                <a:solidFill>
                  <a:schemeClr val="accent4"/>
                </a:solidFill>
              </a:rPr>
              <a:t>03</a:t>
            </a:r>
            <a:endParaRPr>
              <a:solidFill>
                <a:schemeClr val="accent4"/>
              </a:solidFill>
            </a:endParaRPr>
          </a:p>
        </p:txBody>
      </p:sp>
      <p:sp>
        <p:nvSpPr>
          <p:cNvPr id="894" name="Google Shape;894;p42"/>
          <p:cNvSpPr txBox="1">
            <a:spLocks noGrp="1"/>
          </p:cNvSpPr>
          <p:nvPr>
            <p:ph type="title" idx="7"/>
          </p:nvPr>
        </p:nvSpPr>
        <p:spPr>
          <a:xfrm>
            <a:off x="4613580" y="1945593"/>
            <a:ext cx="734700" cy="447600"/>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en">
                <a:solidFill>
                  <a:schemeClr val="accent4"/>
                </a:solidFill>
              </a:rPr>
              <a:t>02</a:t>
            </a:r>
            <a:endParaRPr>
              <a:solidFill>
                <a:schemeClr val="accent4"/>
              </a:solidFill>
            </a:endParaRPr>
          </a:p>
        </p:txBody>
      </p:sp>
      <p:sp>
        <p:nvSpPr>
          <p:cNvPr id="895" name="Google Shape;895;p42"/>
          <p:cNvSpPr txBox="1">
            <a:spLocks noGrp="1"/>
          </p:cNvSpPr>
          <p:nvPr>
            <p:ph type="subTitle" idx="9"/>
          </p:nvPr>
        </p:nvSpPr>
        <p:spPr>
          <a:xfrm>
            <a:off x="1434227" y="2005943"/>
            <a:ext cx="3015853" cy="365700"/>
          </a:xfrm>
          <a:prstGeom prst="rect">
            <a:avLst/>
          </a:prstGeom>
        </p:spPr>
        <p:txBody>
          <a:bodyPr spcFirstLastPara="1" wrap="square" lIns="91425" tIns="91425" rIns="91425" bIns="91425" anchor="ctr" anchorCtr="0">
            <a:noAutofit/>
          </a:bodyPr>
          <a:lstStyle/>
          <a:p>
            <a:pPr algn="r" rtl="1">
              <a:spcBef>
                <a:spcPts val="0"/>
              </a:spcBef>
              <a:spcAft>
                <a:spcPts val="0"/>
              </a:spcAft>
            </a:pPr>
            <a:r>
              <a:rPr lang="ar-TN" sz="2800" b="1" i="0" u="none" strike="noStrike" dirty="0">
                <a:solidFill>
                  <a:srgbClr val="47291F"/>
                </a:solidFill>
                <a:effectLst/>
                <a:latin typeface="Playfair Display" panose="020B0604020202020204" pitchFamily="2" charset="0"/>
              </a:rPr>
              <a:t>مكونات الوسط الطبيعي</a:t>
            </a:r>
            <a:endParaRPr lang="ar-TN" sz="3600" b="0" dirty="0">
              <a:solidFill>
                <a:srgbClr val="47291F"/>
              </a:solidFill>
              <a:effectLst/>
            </a:endParaRPr>
          </a:p>
        </p:txBody>
      </p:sp>
      <p:sp>
        <p:nvSpPr>
          <p:cNvPr id="896" name="Google Shape;896;p42"/>
          <p:cNvSpPr txBox="1">
            <a:spLocks noGrp="1"/>
          </p:cNvSpPr>
          <p:nvPr>
            <p:ph type="subTitle" idx="13"/>
          </p:nvPr>
        </p:nvSpPr>
        <p:spPr>
          <a:xfrm>
            <a:off x="5367180" y="2003086"/>
            <a:ext cx="3641116" cy="365700"/>
          </a:xfrm>
          <a:prstGeom prst="rect">
            <a:avLst/>
          </a:prstGeom>
        </p:spPr>
        <p:txBody>
          <a:bodyPr spcFirstLastPara="1" wrap="square" lIns="91425" tIns="91425" rIns="91425" bIns="91425" anchor="ctr" anchorCtr="0">
            <a:noAutofit/>
          </a:bodyPr>
          <a:lstStyle/>
          <a:p>
            <a:pPr algn="r" rtl="1">
              <a:spcBef>
                <a:spcPts val="0"/>
              </a:spcBef>
              <a:spcAft>
                <a:spcPts val="0"/>
              </a:spcAft>
            </a:pPr>
            <a:r>
              <a:rPr lang="ar-TN" sz="2000" b="1" i="0" u="none" strike="noStrike" dirty="0">
                <a:solidFill>
                  <a:srgbClr val="47291F"/>
                </a:solidFill>
                <a:effectLst/>
                <a:latin typeface="Playfair Display" panose="00000500000000000000" pitchFamily="2" charset="0"/>
              </a:rPr>
              <a:t>مزايا الوسط الطبيعي بالمغرب العربي</a:t>
            </a:r>
            <a:endParaRPr lang="ar-TN" sz="2000" b="0" dirty="0">
              <a:solidFill>
                <a:srgbClr val="47291F"/>
              </a:solidFill>
              <a:effectLst/>
            </a:endParaRPr>
          </a:p>
        </p:txBody>
      </p:sp>
      <p:sp>
        <p:nvSpPr>
          <p:cNvPr id="897" name="Google Shape;897;p42"/>
          <p:cNvSpPr txBox="1">
            <a:spLocks noGrp="1"/>
          </p:cNvSpPr>
          <p:nvPr>
            <p:ph type="subTitle" idx="14"/>
          </p:nvPr>
        </p:nvSpPr>
        <p:spPr>
          <a:xfrm>
            <a:off x="1440234" y="3441543"/>
            <a:ext cx="3090600" cy="365700"/>
          </a:xfrm>
          <a:prstGeom prst="rect">
            <a:avLst/>
          </a:prstGeom>
        </p:spPr>
        <p:txBody>
          <a:bodyPr spcFirstLastPara="1" wrap="square" lIns="91425" tIns="91425" rIns="91425" bIns="91425" anchor="ctr" anchorCtr="0">
            <a:noAutofit/>
          </a:bodyPr>
          <a:lstStyle/>
          <a:p>
            <a:pPr algn="ctr" rtl="1">
              <a:spcBef>
                <a:spcPts val="0"/>
              </a:spcBef>
              <a:spcAft>
                <a:spcPts val="0"/>
              </a:spcAft>
            </a:pPr>
            <a:r>
              <a:rPr lang="ar-TN" b="1" i="0" u="none" strike="noStrike" dirty="0">
                <a:solidFill>
                  <a:srgbClr val="47291F"/>
                </a:solidFill>
                <a:effectLst/>
                <a:latin typeface="Playfair Display" panose="00000500000000000000" pitchFamily="2" charset="0"/>
              </a:rPr>
              <a:t>ضغوطات الوسط الطبيعي</a:t>
            </a:r>
            <a:endParaRPr lang="ar-TN" sz="3200" b="0" dirty="0">
              <a:solidFill>
                <a:srgbClr val="47291F"/>
              </a:solidFill>
              <a:effectLst/>
            </a:endParaRPr>
          </a:p>
        </p:txBody>
      </p:sp>
      <p:sp>
        <p:nvSpPr>
          <p:cNvPr id="898" name="Google Shape;898;p42"/>
          <p:cNvSpPr txBox="1">
            <a:spLocks noGrp="1"/>
          </p:cNvSpPr>
          <p:nvPr>
            <p:ph type="subTitle" idx="15"/>
          </p:nvPr>
        </p:nvSpPr>
        <p:spPr>
          <a:xfrm>
            <a:off x="5348280" y="3361610"/>
            <a:ext cx="3641115" cy="365700"/>
          </a:xfrm>
          <a:prstGeom prst="rect">
            <a:avLst/>
          </a:prstGeom>
        </p:spPr>
        <p:txBody>
          <a:bodyPr spcFirstLastPara="1" wrap="square" lIns="91425" tIns="91425" rIns="91425" bIns="91425" anchor="ctr" anchorCtr="0">
            <a:noAutofit/>
          </a:bodyPr>
          <a:lstStyle/>
          <a:p>
            <a:pPr algn="r" rtl="1">
              <a:spcBef>
                <a:spcPts val="0"/>
              </a:spcBef>
              <a:spcAft>
                <a:spcPts val="0"/>
              </a:spcAft>
            </a:pPr>
            <a:r>
              <a:rPr lang="ar-TN" b="1" i="0" u="none" strike="noStrike" dirty="0">
                <a:solidFill>
                  <a:srgbClr val="47291F"/>
                </a:solidFill>
                <a:effectLst/>
                <a:latin typeface="Playfair Display" panose="00000500000000000000" pitchFamily="2" charset="0"/>
              </a:rPr>
              <a:t>دور المزايا و الضغوطات في دعم التنمية  بالمغرب العربي </a:t>
            </a:r>
            <a:endParaRPr lang="ar-TN" sz="3200" b="0" dirty="0">
              <a:solidFill>
                <a:srgbClr val="47291F"/>
              </a:solidFill>
              <a:effectLst/>
            </a:endParaRPr>
          </a:p>
        </p:txBody>
      </p:sp>
      <p:sp>
        <p:nvSpPr>
          <p:cNvPr id="899" name="Google Shape;899;p42"/>
          <p:cNvSpPr/>
          <p:nvPr/>
        </p:nvSpPr>
        <p:spPr>
          <a:xfrm>
            <a:off x="4632480" y="3247399"/>
            <a:ext cx="696900" cy="696900"/>
          </a:xfrm>
          <a:prstGeom prst="ellipse">
            <a:avLst/>
          </a:prstGeom>
          <a:solidFill>
            <a:schemeClr val="dk2"/>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00" name="Google Shape;900;p42"/>
          <p:cNvSpPr txBox="1">
            <a:spLocks noGrp="1"/>
          </p:cNvSpPr>
          <p:nvPr>
            <p:ph type="title" idx="8"/>
          </p:nvPr>
        </p:nvSpPr>
        <p:spPr>
          <a:xfrm>
            <a:off x="4613580" y="3372040"/>
            <a:ext cx="734700" cy="447600"/>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en">
                <a:solidFill>
                  <a:schemeClr val="accent4"/>
                </a:solidFill>
              </a:rPr>
              <a:t>04</a:t>
            </a:r>
            <a:endParaRPr>
              <a:solidFill>
                <a:schemeClr val="accent4"/>
              </a:solidFill>
            </a:endParaRPr>
          </a:p>
        </p:txBody>
      </p:sp>
      <p:grpSp>
        <p:nvGrpSpPr>
          <p:cNvPr id="10" name="Google Shape;2296;p76">
            <a:extLst>
              <a:ext uri="{FF2B5EF4-FFF2-40B4-BE49-F238E27FC236}">
                <a16:creationId xmlns:a16="http://schemas.microsoft.com/office/drawing/2014/main" id="{68925CEF-18E8-2C5F-4ED3-C3FCBCCBAC5F}"/>
              </a:ext>
            </a:extLst>
          </p:cNvPr>
          <p:cNvGrpSpPr/>
          <p:nvPr/>
        </p:nvGrpSpPr>
        <p:grpSpPr>
          <a:xfrm rot="18346443">
            <a:off x="-1143976" y="-804671"/>
            <a:ext cx="1162469" cy="1256098"/>
            <a:chOff x="843900" y="97000"/>
            <a:chExt cx="614575" cy="664075"/>
          </a:xfrm>
        </p:grpSpPr>
        <p:sp>
          <p:nvSpPr>
            <p:cNvPr id="11" name="Google Shape;2297;p76">
              <a:extLst>
                <a:ext uri="{FF2B5EF4-FFF2-40B4-BE49-F238E27FC236}">
                  <a16:creationId xmlns:a16="http://schemas.microsoft.com/office/drawing/2014/main" id="{3A971A42-4C04-16AC-7BE2-074E4311840F}"/>
                </a:ext>
              </a:extLst>
            </p:cNvPr>
            <p:cNvSpPr/>
            <p:nvPr/>
          </p:nvSpPr>
          <p:spPr>
            <a:xfrm>
              <a:off x="843900" y="97000"/>
              <a:ext cx="614575" cy="664075"/>
            </a:xfrm>
            <a:custGeom>
              <a:avLst/>
              <a:gdLst/>
              <a:ahLst/>
              <a:cxnLst/>
              <a:rect l="l" t="t" r="r" b="b"/>
              <a:pathLst>
                <a:path w="24583" h="26563" extrusionOk="0">
                  <a:moveTo>
                    <a:pt x="3737" y="1"/>
                  </a:moveTo>
                  <a:cubicBezTo>
                    <a:pt x="3666" y="1"/>
                    <a:pt x="3590" y="30"/>
                    <a:pt x="3514" y="82"/>
                  </a:cubicBezTo>
                  <a:cubicBezTo>
                    <a:pt x="3421" y="149"/>
                    <a:pt x="3351" y="236"/>
                    <a:pt x="3301" y="338"/>
                  </a:cubicBezTo>
                  <a:cubicBezTo>
                    <a:pt x="3071" y="810"/>
                    <a:pt x="2857" y="1289"/>
                    <a:pt x="2724" y="1800"/>
                  </a:cubicBezTo>
                  <a:cubicBezTo>
                    <a:pt x="2704" y="1876"/>
                    <a:pt x="2682" y="1951"/>
                    <a:pt x="2646" y="2018"/>
                  </a:cubicBezTo>
                  <a:cubicBezTo>
                    <a:pt x="2380" y="2536"/>
                    <a:pt x="2191" y="3081"/>
                    <a:pt x="2047" y="3640"/>
                  </a:cubicBezTo>
                  <a:cubicBezTo>
                    <a:pt x="1805" y="4578"/>
                    <a:pt x="1502" y="5491"/>
                    <a:pt x="1036" y="6344"/>
                  </a:cubicBezTo>
                  <a:cubicBezTo>
                    <a:pt x="875" y="6639"/>
                    <a:pt x="758" y="6956"/>
                    <a:pt x="669" y="7281"/>
                  </a:cubicBezTo>
                  <a:cubicBezTo>
                    <a:pt x="596" y="7539"/>
                    <a:pt x="516" y="7793"/>
                    <a:pt x="429" y="8045"/>
                  </a:cubicBezTo>
                  <a:cubicBezTo>
                    <a:pt x="263" y="8525"/>
                    <a:pt x="92" y="9006"/>
                    <a:pt x="67" y="9402"/>
                  </a:cubicBezTo>
                  <a:cubicBezTo>
                    <a:pt x="0" y="10061"/>
                    <a:pt x="15" y="10602"/>
                    <a:pt x="65" y="11146"/>
                  </a:cubicBezTo>
                  <a:cubicBezTo>
                    <a:pt x="184" y="12417"/>
                    <a:pt x="432" y="13667"/>
                    <a:pt x="729" y="14909"/>
                  </a:cubicBezTo>
                  <a:cubicBezTo>
                    <a:pt x="1024" y="16144"/>
                    <a:pt x="1440" y="17341"/>
                    <a:pt x="1958" y="18499"/>
                  </a:cubicBezTo>
                  <a:cubicBezTo>
                    <a:pt x="2294" y="19247"/>
                    <a:pt x="2641" y="19988"/>
                    <a:pt x="3003" y="20722"/>
                  </a:cubicBezTo>
                  <a:cubicBezTo>
                    <a:pt x="3452" y="21625"/>
                    <a:pt x="3931" y="22513"/>
                    <a:pt x="4568" y="23303"/>
                  </a:cubicBezTo>
                  <a:cubicBezTo>
                    <a:pt x="5034" y="23880"/>
                    <a:pt x="5544" y="24419"/>
                    <a:pt x="6064" y="24945"/>
                  </a:cubicBezTo>
                  <a:cubicBezTo>
                    <a:pt x="6766" y="25652"/>
                    <a:pt x="7607" y="26132"/>
                    <a:pt x="8575" y="26365"/>
                  </a:cubicBezTo>
                  <a:cubicBezTo>
                    <a:pt x="9273" y="26534"/>
                    <a:pt x="9991" y="26563"/>
                    <a:pt x="10706" y="26563"/>
                  </a:cubicBezTo>
                  <a:cubicBezTo>
                    <a:pt x="11882" y="26561"/>
                    <a:pt x="12989" y="26254"/>
                    <a:pt x="14037" y="25731"/>
                  </a:cubicBezTo>
                  <a:cubicBezTo>
                    <a:pt x="14346" y="25578"/>
                    <a:pt x="14650" y="25417"/>
                    <a:pt x="14986" y="25322"/>
                  </a:cubicBezTo>
                  <a:cubicBezTo>
                    <a:pt x="15201" y="25263"/>
                    <a:pt x="15395" y="25140"/>
                    <a:pt x="15583" y="25019"/>
                  </a:cubicBezTo>
                  <a:cubicBezTo>
                    <a:pt x="15853" y="24847"/>
                    <a:pt x="16110" y="24659"/>
                    <a:pt x="16345" y="24443"/>
                  </a:cubicBezTo>
                  <a:cubicBezTo>
                    <a:pt x="16409" y="24383"/>
                    <a:pt x="16476" y="24351"/>
                    <a:pt x="16548" y="24351"/>
                  </a:cubicBezTo>
                  <a:cubicBezTo>
                    <a:pt x="16581" y="24351"/>
                    <a:pt x="16616" y="24358"/>
                    <a:pt x="16652" y="24372"/>
                  </a:cubicBezTo>
                  <a:cubicBezTo>
                    <a:pt x="16813" y="24433"/>
                    <a:pt x="16978" y="24452"/>
                    <a:pt x="17143" y="24452"/>
                  </a:cubicBezTo>
                  <a:cubicBezTo>
                    <a:pt x="17269" y="24452"/>
                    <a:pt x="17396" y="24441"/>
                    <a:pt x="17521" y="24429"/>
                  </a:cubicBezTo>
                  <a:cubicBezTo>
                    <a:pt x="18549" y="24330"/>
                    <a:pt x="19508" y="24010"/>
                    <a:pt x="20399" y="23491"/>
                  </a:cubicBezTo>
                  <a:cubicBezTo>
                    <a:pt x="21008" y="23133"/>
                    <a:pt x="21573" y="22706"/>
                    <a:pt x="22147" y="22294"/>
                  </a:cubicBezTo>
                  <a:cubicBezTo>
                    <a:pt x="23151" y="21573"/>
                    <a:pt x="23810" y="20610"/>
                    <a:pt x="24175" y="19439"/>
                  </a:cubicBezTo>
                  <a:cubicBezTo>
                    <a:pt x="24299" y="19044"/>
                    <a:pt x="24351" y="18633"/>
                    <a:pt x="24433" y="18228"/>
                  </a:cubicBezTo>
                  <a:cubicBezTo>
                    <a:pt x="24535" y="17716"/>
                    <a:pt x="24583" y="17204"/>
                    <a:pt x="24535" y="16686"/>
                  </a:cubicBezTo>
                  <a:cubicBezTo>
                    <a:pt x="24469" y="15956"/>
                    <a:pt x="24367" y="15231"/>
                    <a:pt x="24258" y="14506"/>
                  </a:cubicBezTo>
                  <a:cubicBezTo>
                    <a:pt x="24147" y="13765"/>
                    <a:pt x="23873" y="13075"/>
                    <a:pt x="23584" y="12393"/>
                  </a:cubicBezTo>
                  <a:cubicBezTo>
                    <a:pt x="23462" y="12107"/>
                    <a:pt x="23290" y="11847"/>
                    <a:pt x="23097" y="11603"/>
                  </a:cubicBezTo>
                  <a:cubicBezTo>
                    <a:pt x="22805" y="11229"/>
                    <a:pt x="22483" y="10879"/>
                    <a:pt x="22175" y="10521"/>
                  </a:cubicBezTo>
                  <a:cubicBezTo>
                    <a:pt x="21600" y="9855"/>
                    <a:pt x="20972" y="9242"/>
                    <a:pt x="20272" y="8704"/>
                  </a:cubicBezTo>
                  <a:cubicBezTo>
                    <a:pt x="19950" y="8458"/>
                    <a:pt x="19618" y="8220"/>
                    <a:pt x="19325" y="7944"/>
                  </a:cubicBezTo>
                  <a:cubicBezTo>
                    <a:pt x="18433" y="7106"/>
                    <a:pt x="17434" y="6420"/>
                    <a:pt x="16387" y="5797"/>
                  </a:cubicBezTo>
                  <a:cubicBezTo>
                    <a:pt x="16068" y="5608"/>
                    <a:pt x="15743" y="5429"/>
                    <a:pt x="15440" y="5215"/>
                  </a:cubicBezTo>
                  <a:cubicBezTo>
                    <a:pt x="14636" y="4650"/>
                    <a:pt x="13807" y="4125"/>
                    <a:pt x="12937" y="3665"/>
                  </a:cubicBezTo>
                  <a:cubicBezTo>
                    <a:pt x="12413" y="3386"/>
                    <a:pt x="11913" y="3056"/>
                    <a:pt x="11324" y="2922"/>
                  </a:cubicBezTo>
                  <a:cubicBezTo>
                    <a:pt x="11157" y="2883"/>
                    <a:pt x="10993" y="2823"/>
                    <a:pt x="10831" y="2766"/>
                  </a:cubicBezTo>
                  <a:cubicBezTo>
                    <a:pt x="10343" y="2597"/>
                    <a:pt x="9849" y="2449"/>
                    <a:pt x="9335" y="2368"/>
                  </a:cubicBezTo>
                  <a:cubicBezTo>
                    <a:pt x="9004" y="2318"/>
                    <a:pt x="8673" y="2240"/>
                    <a:pt x="8355" y="2141"/>
                  </a:cubicBezTo>
                  <a:cubicBezTo>
                    <a:pt x="7127" y="1760"/>
                    <a:pt x="5927" y="1297"/>
                    <a:pt x="4784" y="710"/>
                  </a:cubicBezTo>
                  <a:cubicBezTo>
                    <a:pt x="4487" y="558"/>
                    <a:pt x="4165" y="415"/>
                    <a:pt x="3952" y="120"/>
                  </a:cubicBezTo>
                  <a:cubicBezTo>
                    <a:pt x="3892" y="38"/>
                    <a:pt x="3818" y="1"/>
                    <a:pt x="37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98;p76">
              <a:extLst>
                <a:ext uri="{FF2B5EF4-FFF2-40B4-BE49-F238E27FC236}">
                  <a16:creationId xmlns:a16="http://schemas.microsoft.com/office/drawing/2014/main" id="{B6AE5D8B-4271-A923-2271-0A3470C732BA}"/>
                </a:ext>
              </a:extLst>
            </p:cNvPr>
            <p:cNvSpPr/>
            <p:nvPr/>
          </p:nvSpPr>
          <p:spPr>
            <a:xfrm>
              <a:off x="867825" y="211200"/>
              <a:ext cx="512525" cy="498200"/>
            </a:xfrm>
            <a:custGeom>
              <a:avLst/>
              <a:gdLst/>
              <a:ahLst/>
              <a:cxnLst/>
              <a:rect l="l" t="t" r="r" b="b"/>
              <a:pathLst>
                <a:path w="20501" h="19928" extrusionOk="0">
                  <a:moveTo>
                    <a:pt x="6779" y="0"/>
                  </a:moveTo>
                  <a:cubicBezTo>
                    <a:pt x="6688" y="290"/>
                    <a:pt x="6638" y="541"/>
                    <a:pt x="6626" y="793"/>
                  </a:cubicBezTo>
                  <a:cubicBezTo>
                    <a:pt x="6580" y="1455"/>
                    <a:pt x="6523" y="2119"/>
                    <a:pt x="6417" y="2773"/>
                  </a:cubicBezTo>
                  <a:cubicBezTo>
                    <a:pt x="6284" y="3596"/>
                    <a:pt x="6003" y="4372"/>
                    <a:pt x="5539" y="5073"/>
                  </a:cubicBezTo>
                  <a:cubicBezTo>
                    <a:pt x="5494" y="5141"/>
                    <a:pt x="5461" y="5226"/>
                    <a:pt x="5367" y="5257"/>
                  </a:cubicBezTo>
                  <a:cubicBezTo>
                    <a:pt x="5285" y="5198"/>
                    <a:pt x="5284" y="5106"/>
                    <a:pt x="5257" y="5028"/>
                  </a:cubicBezTo>
                  <a:cubicBezTo>
                    <a:pt x="5073" y="4482"/>
                    <a:pt x="4893" y="3935"/>
                    <a:pt x="4706" y="3389"/>
                  </a:cubicBezTo>
                  <a:cubicBezTo>
                    <a:pt x="4663" y="3257"/>
                    <a:pt x="4619" y="3122"/>
                    <a:pt x="4498" y="3029"/>
                  </a:cubicBezTo>
                  <a:lnTo>
                    <a:pt x="4498" y="3029"/>
                  </a:lnTo>
                  <a:cubicBezTo>
                    <a:pt x="4568" y="3455"/>
                    <a:pt x="4640" y="3881"/>
                    <a:pt x="4711" y="4307"/>
                  </a:cubicBezTo>
                  <a:cubicBezTo>
                    <a:pt x="4691" y="4316"/>
                    <a:pt x="4674" y="4327"/>
                    <a:pt x="4654" y="4335"/>
                  </a:cubicBezTo>
                  <a:cubicBezTo>
                    <a:pt x="3316" y="3328"/>
                    <a:pt x="2106" y="2181"/>
                    <a:pt x="923" y="975"/>
                  </a:cubicBezTo>
                  <a:lnTo>
                    <a:pt x="923" y="975"/>
                  </a:lnTo>
                  <a:cubicBezTo>
                    <a:pt x="932" y="1016"/>
                    <a:pt x="932" y="1042"/>
                    <a:pt x="941" y="1063"/>
                  </a:cubicBezTo>
                  <a:cubicBezTo>
                    <a:pt x="967" y="1126"/>
                    <a:pt x="995" y="1191"/>
                    <a:pt x="1028" y="1251"/>
                  </a:cubicBezTo>
                  <a:cubicBezTo>
                    <a:pt x="1287" y="1740"/>
                    <a:pt x="1588" y="2202"/>
                    <a:pt x="1976" y="2600"/>
                  </a:cubicBezTo>
                  <a:cubicBezTo>
                    <a:pt x="2481" y="3119"/>
                    <a:pt x="3010" y="3613"/>
                    <a:pt x="3590" y="4049"/>
                  </a:cubicBezTo>
                  <a:cubicBezTo>
                    <a:pt x="3916" y="4293"/>
                    <a:pt x="4261" y="4503"/>
                    <a:pt x="4663" y="4598"/>
                  </a:cubicBezTo>
                  <a:cubicBezTo>
                    <a:pt x="4776" y="4625"/>
                    <a:pt x="4815" y="4695"/>
                    <a:pt x="4841" y="4791"/>
                  </a:cubicBezTo>
                  <a:cubicBezTo>
                    <a:pt x="5130" y="5803"/>
                    <a:pt x="5501" y="6785"/>
                    <a:pt x="5902" y="7757"/>
                  </a:cubicBezTo>
                  <a:cubicBezTo>
                    <a:pt x="5923" y="7808"/>
                    <a:pt x="5962" y="7860"/>
                    <a:pt x="5916" y="7927"/>
                  </a:cubicBezTo>
                  <a:cubicBezTo>
                    <a:pt x="5739" y="7868"/>
                    <a:pt x="5574" y="7791"/>
                    <a:pt x="5394" y="7773"/>
                  </a:cubicBezTo>
                  <a:cubicBezTo>
                    <a:pt x="4855" y="7724"/>
                    <a:pt x="4352" y="7543"/>
                    <a:pt x="3865" y="7321"/>
                  </a:cubicBezTo>
                  <a:cubicBezTo>
                    <a:pt x="3046" y="6952"/>
                    <a:pt x="2293" y="6466"/>
                    <a:pt x="1572" y="5931"/>
                  </a:cubicBezTo>
                  <a:cubicBezTo>
                    <a:pt x="1248" y="5690"/>
                    <a:pt x="917" y="5454"/>
                    <a:pt x="568" y="5253"/>
                  </a:cubicBezTo>
                  <a:cubicBezTo>
                    <a:pt x="385" y="5148"/>
                    <a:pt x="198" y="5054"/>
                    <a:pt x="0" y="4946"/>
                  </a:cubicBezTo>
                  <a:lnTo>
                    <a:pt x="0" y="4946"/>
                  </a:lnTo>
                  <a:cubicBezTo>
                    <a:pt x="3" y="5027"/>
                    <a:pt x="43" y="5049"/>
                    <a:pt x="69" y="5082"/>
                  </a:cubicBezTo>
                  <a:cubicBezTo>
                    <a:pt x="625" y="5754"/>
                    <a:pt x="1310" y="6274"/>
                    <a:pt x="2031" y="6750"/>
                  </a:cubicBezTo>
                  <a:cubicBezTo>
                    <a:pt x="2868" y="7303"/>
                    <a:pt x="3740" y="7786"/>
                    <a:pt x="4712" y="8061"/>
                  </a:cubicBezTo>
                  <a:cubicBezTo>
                    <a:pt x="4958" y="8131"/>
                    <a:pt x="5212" y="8182"/>
                    <a:pt x="5466" y="8182"/>
                  </a:cubicBezTo>
                  <a:cubicBezTo>
                    <a:pt x="5598" y="8182"/>
                    <a:pt x="5729" y="8168"/>
                    <a:pt x="5859" y="8136"/>
                  </a:cubicBezTo>
                  <a:cubicBezTo>
                    <a:pt x="5901" y="8125"/>
                    <a:pt x="5935" y="8120"/>
                    <a:pt x="5962" y="8120"/>
                  </a:cubicBezTo>
                  <a:cubicBezTo>
                    <a:pt x="6045" y="8120"/>
                    <a:pt x="6074" y="8167"/>
                    <a:pt x="6113" y="8261"/>
                  </a:cubicBezTo>
                  <a:cubicBezTo>
                    <a:pt x="6420" y="9020"/>
                    <a:pt x="6772" y="9758"/>
                    <a:pt x="7151" y="10485"/>
                  </a:cubicBezTo>
                  <a:cubicBezTo>
                    <a:pt x="7306" y="10783"/>
                    <a:pt x="7464" y="11079"/>
                    <a:pt x="7618" y="11377"/>
                  </a:cubicBezTo>
                  <a:cubicBezTo>
                    <a:pt x="7704" y="11545"/>
                    <a:pt x="7695" y="11565"/>
                    <a:pt x="7515" y="11592"/>
                  </a:cubicBezTo>
                  <a:cubicBezTo>
                    <a:pt x="7367" y="11614"/>
                    <a:pt x="7218" y="11625"/>
                    <a:pt x="7070" y="11625"/>
                  </a:cubicBezTo>
                  <a:cubicBezTo>
                    <a:pt x="6892" y="11625"/>
                    <a:pt x="6715" y="11609"/>
                    <a:pt x="6538" y="11577"/>
                  </a:cubicBezTo>
                  <a:cubicBezTo>
                    <a:pt x="5888" y="11460"/>
                    <a:pt x="5240" y="11316"/>
                    <a:pt x="4615" y="11088"/>
                  </a:cubicBezTo>
                  <a:cubicBezTo>
                    <a:pt x="4183" y="10931"/>
                    <a:pt x="3750" y="10782"/>
                    <a:pt x="3316" y="10629"/>
                  </a:cubicBezTo>
                  <a:lnTo>
                    <a:pt x="3316" y="10629"/>
                  </a:lnTo>
                  <a:cubicBezTo>
                    <a:pt x="3754" y="10959"/>
                    <a:pt x="4213" y="11242"/>
                    <a:pt x="4728" y="11425"/>
                  </a:cubicBezTo>
                  <a:cubicBezTo>
                    <a:pt x="5282" y="11621"/>
                    <a:pt x="5852" y="11754"/>
                    <a:pt x="6427" y="11855"/>
                  </a:cubicBezTo>
                  <a:cubicBezTo>
                    <a:pt x="6610" y="11888"/>
                    <a:pt x="6794" y="11913"/>
                    <a:pt x="6978" y="11913"/>
                  </a:cubicBezTo>
                  <a:cubicBezTo>
                    <a:pt x="7194" y="11913"/>
                    <a:pt x="7409" y="11878"/>
                    <a:pt x="7619" y="11782"/>
                  </a:cubicBezTo>
                  <a:cubicBezTo>
                    <a:pt x="7690" y="11749"/>
                    <a:pt x="7733" y="11729"/>
                    <a:pt x="7766" y="11729"/>
                  </a:cubicBezTo>
                  <a:cubicBezTo>
                    <a:pt x="7812" y="11729"/>
                    <a:pt x="7836" y="11770"/>
                    <a:pt x="7889" y="11871"/>
                  </a:cubicBezTo>
                  <a:cubicBezTo>
                    <a:pt x="8478" y="12993"/>
                    <a:pt x="9233" y="13995"/>
                    <a:pt x="10082" y="14932"/>
                  </a:cubicBezTo>
                  <a:cubicBezTo>
                    <a:pt x="10249" y="15117"/>
                    <a:pt x="10403" y="15314"/>
                    <a:pt x="10566" y="15505"/>
                  </a:cubicBezTo>
                  <a:cubicBezTo>
                    <a:pt x="10625" y="15575"/>
                    <a:pt x="10646" y="15637"/>
                    <a:pt x="10546" y="15691"/>
                  </a:cubicBezTo>
                  <a:cubicBezTo>
                    <a:pt x="10295" y="15822"/>
                    <a:pt x="10053" y="15980"/>
                    <a:pt x="9765" y="16025"/>
                  </a:cubicBezTo>
                  <a:cubicBezTo>
                    <a:pt x="9111" y="16131"/>
                    <a:pt x="8450" y="16188"/>
                    <a:pt x="7787" y="16195"/>
                  </a:cubicBezTo>
                  <a:cubicBezTo>
                    <a:pt x="7763" y="16195"/>
                    <a:pt x="7740" y="16195"/>
                    <a:pt x="7716" y="16195"/>
                  </a:cubicBezTo>
                  <a:cubicBezTo>
                    <a:pt x="6854" y="16195"/>
                    <a:pt x="6021" y="15997"/>
                    <a:pt x="5183" y="15828"/>
                  </a:cubicBezTo>
                  <a:cubicBezTo>
                    <a:pt x="5099" y="15811"/>
                    <a:pt x="5016" y="15793"/>
                    <a:pt x="4931" y="15773"/>
                  </a:cubicBezTo>
                  <a:cubicBezTo>
                    <a:pt x="4863" y="15759"/>
                    <a:pt x="4799" y="15719"/>
                    <a:pt x="4709" y="15719"/>
                  </a:cubicBezTo>
                  <a:cubicBezTo>
                    <a:pt x="4688" y="15719"/>
                    <a:pt x="4666" y="15721"/>
                    <a:pt x="4642" y="15726"/>
                  </a:cubicBezTo>
                  <a:cubicBezTo>
                    <a:pt x="5243" y="16135"/>
                    <a:pt x="5864" y="16397"/>
                    <a:pt x="6545" y="16505"/>
                  </a:cubicBezTo>
                  <a:cubicBezTo>
                    <a:pt x="6996" y="16577"/>
                    <a:pt x="7448" y="16617"/>
                    <a:pt x="7903" y="16617"/>
                  </a:cubicBezTo>
                  <a:cubicBezTo>
                    <a:pt x="7940" y="16617"/>
                    <a:pt x="7976" y="16617"/>
                    <a:pt x="8013" y="16617"/>
                  </a:cubicBezTo>
                  <a:cubicBezTo>
                    <a:pt x="8677" y="16605"/>
                    <a:pt x="9335" y="16552"/>
                    <a:pt x="9976" y="16356"/>
                  </a:cubicBezTo>
                  <a:cubicBezTo>
                    <a:pt x="10216" y="16281"/>
                    <a:pt x="10443" y="16182"/>
                    <a:pt x="10645" y="16027"/>
                  </a:cubicBezTo>
                  <a:cubicBezTo>
                    <a:pt x="10754" y="15943"/>
                    <a:pt x="10812" y="15897"/>
                    <a:pt x="10864" y="15897"/>
                  </a:cubicBezTo>
                  <a:cubicBezTo>
                    <a:pt x="10922" y="15897"/>
                    <a:pt x="10973" y="15953"/>
                    <a:pt x="11078" y="16075"/>
                  </a:cubicBezTo>
                  <a:cubicBezTo>
                    <a:pt x="11984" y="17119"/>
                    <a:pt x="12967" y="18080"/>
                    <a:pt x="14040" y="18954"/>
                  </a:cubicBezTo>
                  <a:cubicBezTo>
                    <a:pt x="14626" y="19430"/>
                    <a:pt x="17716" y="19927"/>
                    <a:pt x="17817" y="19927"/>
                  </a:cubicBezTo>
                  <a:cubicBezTo>
                    <a:pt x="17831" y="19927"/>
                    <a:pt x="17787" y="19917"/>
                    <a:pt x="17668" y="19896"/>
                  </a:cubicBezTo>
                  <a:cubicBezTo>
                    <a:pt x="17507" y="19868"/>
                    <a:pt x="17343" y="19843"/>
                    <a:pt x="17184" y="19816"/>
                  </a:cubicBezTo>
                  <a:cubicBezTo>
                    <a:pt x="16323" y="19673"/>
                    <a:pt x="15513" y="19407"/>
                    <a:pt x="14808" y="18873"/>
                  </a:cubicBezTo>
                  <a:cubicBezTo>
                    <a:pt x="14257" y="18457"/>
                    <a:pt x="13724" y="18021"/>
                    <a:pt x="13220" y="17549"/>
                  </a:cubicBezTo>
                  <a:cubicBezTo>
                    <a:pt x="13178" y="17509"/>
                    <a:pt x="13123" y="17477"/>
                    <a:pt x="13113" y="17400"/>
                  </a:cubicBezTo>
                  <a:cubicBezTo>
                    <a:pt x="13148" y="17382"/>
                    <a:pt x="13183" y="17359"/>
                    <a:pt x="13224" y="17346"/>
                  </a:cubicBezTo>
                  <a:cubicBezTo>
                    <a:pt x="13746" y="17181"/>
                    <a:pt x="14223" y="16930"/>
                    <a:pt x="14682" y="16634"/>
                  </a:cubicBezTo>
                  <a:cubicBezTo>
                    <a:pt x="15640" y="16017"/>
                    <a:pt x="16508" y="15279"/>
                    <a:pt x="17383" y="14552"/>
                  </a:cubicBezTo>
                  <a:cubicBezTo>
                    <a:pt x="18045" y="14002"/>
                    <a:pt x="18613" y="13372"/>
                    <a:pt x="19086" y="12654"/>
                  </a:cubicBezTo>
                  <a:cubicBezTo>
                    <a:pt x="19556" y="11942"/>
                    <a:pt x="20002" y="11215"/>
                    <a:pt x="20267" y="10395"/>
                  </a:cubicBezTo>
                  <a:cubicBezTo>
                    <a:pt x="20392" y="10007"/>
                    <a:pt x="20466" y="9610"/>
                    <a:pt x="20500" y="9204"/>
                  </a:cubicBezTo>
                  <a:lnTo>
                    <a:pt x="20500" y="9204"/>
                  </a:lnTo>
                  <a:cubicBezTo>
                    <a:pt x="20226" y="9773"/>
                    <a:pt x="19929" y="10324"/>
                    <a:pt x="19646" y="10883"/>
                  </a:cubicBezTo>
                  <a:cubicBezTo>
                    <a:pt x="19103" y="11957"/>
                    <a:pt x="18436" y="12951"/>
                    <a:pt x="17626" y="13841"/>
                  </a:cubicBezTo>
                  <a:cubicBezTo>
                    <a:pt x="16945" y="14592"/>
                    <a:pt x="16157" y="15221"/>
                    <a:pt x="15368" y="15850"/>
                  </a:cubicBezTo>
                  <a:cubicBezTo>
                    <a:pt x="15039" y="16116"/>
                    <a:pt x="14688" y="16350"/>
                    <a:pt x="14322" y="16563"/>
                  </a:cubicBezTo>
                  <a:cubicBezTo>
                    <a:pt x="13969" y="16768"/>
                    <a:pt x="13601" y="16931"/>
                    <a:pt x="13213" y="17051"/>
                  </a:cubicBezTo>
                  <a:cubicBezTo>
                    <a:pt x="13125" y="17079"/>
                    <a:pt x="13041" y="17096"/>
                    <a:pt x="12959" y="17096"/>
                  </a:cubicBezTo>
                  <a:cubicBezTo>
                    <a:pt x="12805" y="17096"/>
                    <a:pt x="12662" y="17036"/>
                    <a:pt x="12527" y="16881"/>
                  </a:cubicBezTo>
                  <a:cubicBezTo>
                    <a:pt x="12030" y="16308"/>
                    <a:pt x="11501" y="15763"/>
                    <a:pt x="10993" y="15200"/>
                  </a:cubicBezTo>
                  <a:cubicBezTo>
                    <a:pt x="10513" y="14669"/>
                    <a:pt x="10043" y="14133"/>
                    <a:pt x="9572" y="13593"/>
                  </a:cubicBezTo>
                  <a:cubicBezTo>
                    <a:pt x="9441" y="13442"/>
                    <a:pt x="9444" y="13425"/>
                    <a:pt x="9609" y="13317"/>
                  </a:cubicBezTo>
                  <a:cubicBezTo>
                    <a:pt x="10072" y="13018"/>
                    <a:pt x="10436" y="12619"/>
                    <a:pt x="10774" y="12193"/>
                  </a:cubicBezTo>
                  <a:cubicBezTo>
                    <a:pt x="11069" y="11822"/>
                    <a:pt x="11343" y="11434"/>
                    <a:pt x="11604" y="11038"/>
                  </a:cubicBezTo>
                  <a:cubicBezTo>
                    <a:pt x="11932" y="10543"/>
                    <a:pt x="12262" y="10048"/>
                    <a:pt x="12592" y="9554"/>
                  </a:cubicBezTo>
                  <a:cubicBezTo>
                    <a:pt x="12869" y="9139"/>
                    <a:pt x="13144" y="8721"/>
                    <a:pt x="13381" y="8280"/>
                  </a:cubicBezTo>
                  <a:cubicBezTo>
                    <a:pt x="13677" y="7728"/>
                    <a:pt x="13841" y="7138"/>
                    <a:pt x="13889" y="6499"/>
                  </a:cubicBezTo>
                  <a:lnTo>
                    <a:pt x="13889" y="6499"/>
                  </a:lnTo>
                  <a:cubicBezTo>
                    <a:pt x="13830" y="6527"/>
                    <a:pt x="13820" y="6569"/>
                    <a:pt x="13804" y="6607"/>
                  </a:cubicBezTo>
                  <a:cubicBezTo>
                    <a:pt x="13509" y="7317"/>
                    <a:pt x="13162" y="7999"/>
                    <a:pt x="12785" y="8668"/>
                  </a:cubicBezTo>
                  <a:cubicBezTo>
                    <a:pt x="12260" y="9600"/>
                    <a:pt x="11604" y="10446"/>
                    <a:pt x="10997" y="11325"/>
                  </a:cubicBezTo>
                  <a:cubicBezTo>
                    <a:pt x="10618" y="11871"/>
                    <a:pt x="10185" y="12372"/>
                    <a:pt x="9715" y="12843"/>
                  </a:cubicBezTo>
                  <a:cubicBezTo>
                    <a:pt x="9624" y="12935"/>
                    <a:pt x="9526" y="13021"/>
                    <a:pt x="9423" y="13096"/>
                  </a:cubicBezTo>
                  <a:cubicBezTo>
                    <a:pt x="9360" y="13141"/>
                    <a:pt x="9319" y="13164"/>
                    <a:pt x="9285" y="13164"/>
                  </a:cubicBezTo>
                  <a:cubicBezTo>
                    <a:pt x="9242" y="13164"/>
                    <a:pt x="9207" y="13128"/>
                    <a:pt x="9149" y="13054"/>
                  </a:cubicBezTo>
                  <a:cubicBezTo>
                    <a:pt x="9116" y="13013"/>
                    <a:pt x="9088" y="12970"/>
                    <a:pt x="9058" y="12928"/>
                  </a:cubicBezTo>
                  <a:cubicBezTo>
                    <a:pt x="8373" y="11949"/>
                    <a:pt x="7887" y="10861"/>
                    <a:pt x="7358" y="9797"/>
                  </a:cubicBezTo>
                  <a:cubicBezTo>
                    <a:pt x="7321" y="9720"/>
                    <a:pt x="7310" y="9658"/>
                    <a:pt x="7383" y="9591"/>
                  </a:cubicBezTo>
                  <a:cubicBezTo>
                    <a:pt x="7729" y="9265"/>
                    <a:pt x="7938" y="8848"/>
                    <a:pt x="8121" y="8419"/>
                  </a:cubicBezTo>
                  <a:cubicBezTo>
                    <a:pt x="8629" y="7241"/>
                    <a:pt x="9149" y="6068"/>
                    <a:pt x="9574" y="4856"/>
                  </a:cubicBezTo>
                  <a:cubicBezTo>
                    <a:pt x="9861" y="4043"/>
                    <a:pt x="10131" y="3225"/>
                    <a:pt x="10206" y="2358"/>
                  </a:cubicBezTo>
                  <a:cubicBezTo>
                    <a:pt x="10209" y="2305"/>
                    <a:pt x="10251" y="2246"/>
                    <a:pt x="10178" y="2182"/>
                  </a:cubicBezTo>
                  <a:cubicBezTo>
                    <a:pt x="9905" y="2768"/>
                    <a:pt x="9616" y="3332"/>
                    <a:pt x="9411" y="3935"/>
                  </a:cubicBezTo>
                  <a:cubicBezTo>
                    <a:pt x="9051" y="4996"/>
                    <a:pt x="8703" y="6060"/>
                    <a:pt x="8336" y="7115"/>
                  </a:cubicBezTo>
                  <a:cubicBezTo>
                    <a:pt x="8089" y="7827"/>
                    <a:pt x="7762" y="8498"/>
                    <a:pt x="7338" y="9123"/>
                  </a:cubicBezTo>
                  <a:cubicBezTo>
                    <a:pt x="7254" y="9248"/>
                    <a:pt x="7208" y="9310"/>
                    <a:pt x="7167" y="9310"/>
                  </a:cubicBezTo>
                  <a:cubicBezTo>
                    <a:pt x="7125" y="9310"/>
                    <a:pt x="7087" y="9244"/>
                    <a:pt x="7019" y="9111"/>
                  </a:cubicBezTo>
                  <a:cubicBezTo>
                    <a:pt x="6849" y="8774"/>
                    <a:pt x="6675" y="8435"/>
                    <a:pt x="6506" y="8096"/>
                  </a:cubicBezTo>
                  <a:cubicBezTo>
                    <a:pt x="6149" y="7381"/>
                    <a:pt x="5857" y="6633"/>
                    <a:pt x="5545" y="5895"/>
                  </a:cubicBezTo>
                  <a:cubicBezTo>
                    <a:pt x="5488" y="5759"/>
                    <a:pt x="5502" y="5668"/>
                    <a:pt x="5608" y="5553"/>
                  </a:cubicBezTo>
                  <a:cubicBezTo>
                    <a:pt x="5838" y="5303"/>
                    <a:pt x="5996" y="5006"/>
                    <a:pt x="6135" y="4698"/>
                  </a:cubicBezTo>
                  <a:cubicBezTo>
                    <a:pt x="6413" y="4074"/>
                    <a:pt x="6582" y="3414"/>
                    <a:pt x="6805" y="2772"/>
                  </a:cubicBezTo>
                  <a:cubicBezTo>
                    <a:pt x="7015" y="2166"/>
                    <a:pt x="7144" y="1544"/>
                    <a:pt x="7129" y="896"/>
                  </a:cubicBezTo>
                  <a:cubicBezTo>
                    <a:pt x="7122" y="568"/>
                    <a:pt x="7028" y="276"/>
                    <a:pt x="6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851;p40">
            <a:extLst>
              <a:ext uri="{FF2B5EF4-FFF2-40B4-BE49-F238E27FC236}">
                <a16:creationId xmlns:a16="http://schemas.microsoft.com/office/drawing/2014/main" id="{C1E772E4-500F-E327-4E76-E60D21B8664A}"/>
              </a:ext>
            </a:extLst>
          </p:cNvPr>
          <p:cNvGrpSpPr/>
          <p:nvPr/>
        </p:nvGrpSpPr>
        <p:grpSpPr>
          <a:xfrm>
            <a:off x="9253313" y="2802425"/>
            <a:ext cx="4661565" cy="2436731"/>
            <a:chOff x="2933875" y="1638125"/>
            <a:chExt cx="1132575" cy="592000"/>
          </a:xfrm>
        </p:grpSpPr>
        <p:sp>
          <p:nvSpPr>
            <p:cNvPr id="14" name="Google Shape;852;p40">
              <a:extLst>
                <a:ext uri="{FF2B5EF4-FFF2-40B4-BE49-F238E27FC236}">
                  <a16:creationId xmlns:a16="http://schemas.microsoft.com/office/drawing/2014/main" id="{875CC90D-C031-6DF5-7639-B7AABF47B7AC}"/>
                </a:ext>
              </a:extLst>
            </p:cNvPr>
            <p:cNvSpPr/>
            <p:nvPr/>
          </p:nvSpPr>
          <p:spPr>
            <a:xfrm>
              <a:off x="2977975" y="1638125"/>
              <a:ext cx="1088475" cy="585025"/>
            </a:xfrm>
            <a:custGeom>
              <a:avLst/>
              <a:gdLst/>
              <a:ahLst/>
              <a:cxnLst/>
              <a:rect l="l" t="t" r="r" b="b"/>
              <a:pathLst>
                <a:path w="43539" h="23401" extrusionOk="0">
                  <a:moveTo>
                    <a:pt x="28729" y="1"/>
                  </a:moveTo>
                  <a:cubicBezTo>
                    <a:pt x="27731" y="1"/>
                    <a:pt x="26701" y="416"/>
                    <a:pt x="25875" y="1013"/>
                  </a:cubicBezTo>
                  <a:cubicBezTo>
                    <a:pt x="24658" y="1892"/>
                    <a:pt x="23741" y="3114"/>
                    <a:pt x="22664" y="4154"/>
                  </a:cubicBezTo>
                  <a:cubicBezTo>
                    <a:pt x="21101" y="5664"/>
                    <a:pt x="18858" y="6755"/>
                    <a:pt x="16761" y="6755"/>
                  </a:cubicBezTo>
                  <a:cubicBezTo>
                    <a:pt x="15658" y="6755"/>
                    <a:pt x="14596" y="6454"/>
                    <a:pt x="13693" y="5754"/>
                  </a:cubicBezTo>
                  <a:cubicBezTo>
                    <a:pt x="13058" y="5262"/>
                    <a:pt x="12276" y="5044"/>
                    <a:pt x="11475" y="5044"/>
                  </a:cubicBezTo>
                  <a:cubicBezTo>
                    <a:pt x="10594" y="5044"/>
                    <a:pt x="9690" y="5307"/>
                    <a:pt x="8931" y="5761"/>
                  </a:cubicBezTo>
                  <a:cubicBezTo>
                    <a:pt x="7483" y="6629"/>
                    <a:pt x="8095" y="11702"/>
                    <a:pt x="6806" y="11702"/>
                  </a:cubicBezTo>
                  <a:cubicBezTo>
                    <a:pt x="1860" y="11702"/>
                    <a:pt x="4375" y="20801"/>
                    <a:pt x="3" y="23399"/>
                  </a:cubicBezTo>
                  <a:lnTo>
                    <a:pt x="36453" y="23399"/>
                  </a:lnTo>
                  <a:lnTo>
                    <a:pt x="43538" y="23358"/>
                  </a:lnTo>
                  <a:lnTo>
                    <a:pt x="37195" y="9046"/>
                  </a:lnTo>
                  <a:cubicBezTo>
                    <a:pt x="37086" y="8797"/>
                    <a:pt x="36234" y="7109"/>
                    <a:pt x="34986" y="5730"/>
                  </a:cubicBezTo>
                  <a:cubicBezTo>
                    <a:pt x="34147" y="4800"/>
                    <a:pt x="32820" y="3313"/>
                    <a:pt x="31968" y="2115"/>
                  </a:cubicBezTo>
                  <a:cubicBezTo>
                    <a:pt x="31458" y="1399"/>
                    <a:pt x="30886" y="685"/>
                    <a:pt x="30095" y="301"/>
                  </a:cubicBezTo>
                  <a:cubicBezTo>
                    <a:pt x="29663" y="93"/>
                    <a:pt x="29200" y="1"/>
                    <a:pt x="28729" y="1"/>
                  </a:cubicBezTo>
                  <a:close/>
                  <a:moveTo>
                    <a:pt x="1" y="23399"/>
                  </a:moveTo>
                  <a:lnTo>
                    <a:pt x="1" y="23401"/>
                  </a:lnTo>
                  <a:cubicBezTo>
                    <a:pt x="2" y="23400"/>
                    <a:pt x="2" y="23400"/>
                    <a:pt x="3" y="23399"/>
                  </a:cubicBezTo>
                  <a:close/>
                </a:path>
              </a:pathLst>
            </a:custGeom>
            <a:solidFill>
              <a:srgbClr val="361F1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853;p40">
              <a:extLst>
                <a:ext uri="{FF2B5EF4-FFF2-40B4-BE49-F238E27FC236}">
                  <a16:creationId xmlns:a16="http://schemas.microsoft.com/office/drawing/2014/main" id="{75A54697-75A4-BAE8-D140-563C21DB5A82}"/>
                </a:ext>
              </a:extLst>
            </p:cNvPr>
            <p:cNvSpPr/>
            <p:nvPr/>
          </p:nvSpPr>
          <p:spPr>
            <a:xfrm>
              <a:off x="3176825" y="1764175"/>
              <a:ext cx="366400" cy="458950"/>
            </a:xfrm>
            <a:custGeom>
              <a:avLst/>
              <a:gdLst/>
              <a:ahLst/>
              <a:cxnLst/>
              <a:rect l="l" t="t" r="r" b="b"/>
              <a:pathLst>
                <a:path w="14656" h="18358" extrusionOk="0">
                  <a:moveTo>
                    <a:pt x="13642" y="1"/>
                  </a:moveTo>
                  <a:lnTo>
                    <a:pt x="13642" y="1"/>
                  </a:lnTo>
                  <a:cubicBezTo>
                    <a:pt x="12211" y="1031"/>
                    <a:pt x="10466" y="1712"/>
                    <a:pt x="8810" y="1712"/>
                  </a:cubicBezTo>
                  <a:cubicBezTo>
                    <a:pt x="7836" y="1712"/>
                    <a:pt x="6893" y="1476"/>
                    <a:pt x="6064" y="938"/>
                  </a:cubicBezTo>
                  <a:cubicBezTo>
                    <a:pt x="5281" y="1923"/>
                    <a:pt x="4914" y="3180"/>
                    <a:pt x="5387" y="4442"/>
                  </a:cubicBezTo>
                  <a:cubicBezTo>
                    <a:pt x="2061" y="5630"/>
                    <a:pt x="4437" y="9193"/>
                    <a:pt x="3961" y="11571"/>
                  </a:cubicBezTo>
                  <a:cubicBezTo>
                    <a:pt x="3724" y="12284"/>
                    <a:pt x="2299" y="12045"/>
                    <a:pt x="2061" y="12522"/>
                  </a:cubicBezTo>
                  <a:cubicBezTo>
                    <a:pt x="549" y="14033"/>
                    <a:pt x="538" y="16298"/>
                    <a:pt x="0" y="18357"/>
                  </a:cubicBezTo>
                  <a:lnTo>
                    <a:pt x="11875" y="18357"/>
                  </a:lnTo>
                  <a:cubicBezTo>
                    <a:pt x="12004" y="17914"/>
                    <a:pt x="12138" y="17475"/>
                    <a:pt x="12277" y="17038"/>
                  </a:cubicBezTo>
                  <a:cubicBezTo>
                    <a:pt x="12991" y="14663"/>
                    <a:pt x="14655" y="12049"/>
                    <a:pt x="12279" y="9672"/>
                  </a:cubicBezTo>
                  <a:cubicBezTo>
                    <a:pt x="11566" y="8959"/>
                    <a:pt x="12753" y="7531"/>
                    <a:pt x="13942" y="7057"/>
                  </a:cubicBezTo>
                  <a:cubicBezTo>
                    <a:pt x="12671" y="4725"/>
                    <a:pt x="12349" y="2207"/>
                    <a:pt x="13642" y="1"/>
                  </a:cubicBezTo>
                  <a:close/>
                </a:path>
              </a:pathLst>
            </a:custGeom>
            <a:solidFill>
              <a:srgbClr val="47291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854;p40">
              <a:extLst>
                <a:ext uri="{FF2B5EF4-FFF2-40B4-BE49-F238E27FC236}">
                  <a16:creationId xmlns:a16="http://schemas.microsoft.com/office/drawing/2014/main" id="{4DA003ED-17F1-4353-774F-5D0342B2699C}"/>
                </a:ext>
              </a:extLst>
            </p:cNvPr>
            <p:cNvSpPr/>
            <p:nvPr/>
          </p:nvSpPr>
          <p:spPr>
            <a:xfrm>
              <a:off x="3522025" y="1638300"/>
              <a:ext cx="312300" cy="584850"/>
            </a:xfrm>
            <a:custGeom>
              <a:avLst/>
              <a:gdLst/>
              <a:ahLst/>
              <a:cxnLst/>
              <a:rect l="l" t="t" r="r" b="b"/>
              <a:pathLst>
                <a:path w="12492" h="23394" extrusionOk="0">
                  <a:moveTo>
                    <a:pt x="6993" y="0"/>
                  </a:moveTo>
                  <a:cubicBezTo>
                    <a:pt x="6837" y="0"/>
                    <a:pt x="6680" y="10"/>
                    <a:pt x="6523" y="29"/>
                  </a:cubicBezTo>
                  <a:cubicBezTo>
                    <a:pt x="6091" y="3701"/>
                    <a:pt x="1870" y="5760"/>
                    <a:pt x="4290" y="8984"/>
                  </a:cubicBezTo>
                  <a:cubicBezTo>
                    <a:pt x="4529" y="9458"/>
                    <a:pt x="7739" y="10903"/>
                    <a:pt x="7976" y="11853"/>
                  </a:cubicBezTo>
                  <a:cubicBezTo>
                    <a:pt x="5837" y="12566"/>
                    <a:pt x="3461" y="12329"/>
                    <a:pt x="1798" y="13517"/>
                  </a:cubicBezTo>
                  <a:cubicBezTo>
                    <a:pt x="1474" y="13723"/>
                    <a:pt x="1198" y="13966"/>
                    <a:pt x="968" y="14232"/>
                  </a:cubicBezTo>
                  <a:cubicBezTo>
                    <a:pt x="1249" y="16363"/>
                    <a:pt x="758" y="18285"/>
                    <a:pt x="0" y="20138"/>
                  </a:cubicBezTo>
                  <a:cubicBezTo>
                    <a:pt x="46" y="20571"/>
                    <a:pt x="95" y="20985"/>
                    <a:pt x="134" y="21362"/>
                  </a:cubicBezTo>
                  <a:cubicBezTo>
                    <a:pt x="204" y="22022"/>
                    <a:pt x="175" y="22701"/>
                    <a:pt x="91" y="23394"/>
                  </a:cubicBezTo>
                  <a:lnTo>
                    <a:pt x="11297" y="23394"/>
                  </a:lnTo>
                  <a:cubicBezTo>
                    <a:pt x="11055" y="22798"/>
                    <a:pt x="10818" y="22200"/>
                    <a:pt x="10591" y="21599"/>
                  </a:cubicBezTo>
                  <a:cubicBezTo>
                    <a:pt x="10353" y="20886"/>
                    <a:pt x="10353" y="19935"/>
                    <a:pt x="10591" y="19222"/>
                  </a:cubicBezTo>
                  <a:cubicBezTo>
                    <a:pt x="10830" y="16370"/>
                    <a:pt x="12492" y="13518"/>
                    <a:pt x="11065" y="11142"/>
                  </a:cubicBezTo>
                  <a:cubicBezTo>
                    <a:pt x="8699" y="7483"/>
                    <a:pt x="7111" y="4018"/>
                    <a:pt x="7537" y="45"/>
                  </a:cubicBezTo>
                  <a:cubicBezTo>
                    <a:pt x="7358" y="14"/>
                    <a:pt x="7176" y="0"/>
                    <a:pt x="6993" y="0"/>
                  </a:cubicBezTo>
                  <a:close/>
                </a:path>
              </a:pathLst>
            </a:custGeom>
            <a:solidFill>
              <a:srgbClr val="47291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855;p40">
              <a:extLst>
                <a:ext uri="{FF2B5EF4-FFF2-40B4-BE49-F238E27FC236}">
                  <a16:creationId xmlns:a16="http://schemas.microsoft.com/office/drawing/2014/main" id="{597E2A70-92AA-7B7D-4C9C-790BA657F1A4}"/>
                </a:ext>
              </a:extLst>
            </p:cNvPr>
            <p:cNvSpPr/>
            <p:nvPr/>
          </p:nvSpPr>
          <p:spPr>
            <a:xfrm>
              <a:off x="3483750" y="2141750"/>
              <a:ext cx="43375" cy="81400"/>
            </a:xfrm>
            <a:custGeom>
              <a:avLst/>
              <a:gdLst/>
              <a:ahLst/>
              <a:cxnLst/>
              <a:rect l="l" t="t" r="r" b="b"/>
              <a:pathLst>
                <a:path w="1735" h="3256" extrusionOk="0">
                  <a:moveTo>
                    <a:pt x="1531" y="0"/>
                  </a:moveTo>
                  <a:cubicBezTo>
                    <a:pt x="1080" y="1102"/>
                    <a:pt x="535" y="2177"/>
                    <a:pt x="0" y="3256"/>
                  </a:cubicBezTo>
                  <a:lnTo>
                    <a:pt x="1620" y="3256"/>
                  </a:lnTo>
                  <a:cubicBezTo>
                    <a:pt x="1706" y="2563"/>
                    <a:pt x="1735" y="1881"/>
                    <a:pt x="1665" y="1224"/>
                  </a:cubicBezTo>
                  <a:cubicBezTo>
                    <a:pt x="1629" y="847"/>
                    <a:pt x="1579" y="435"/>
                    <a:pt x="1531" y="0"/>
                  </a:cubicBezTo>
                  <a:close/>
                </a:path>
              </a:pathLst>
            </a:custGeom>
            <a:solidFill>
              <a:srgbClr val="47291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856;p40">
              <a:extLst>
                <a:ext uri="{FF2B5EF4-FFF2-40B4-BE49-F238E27FC236}">
                  <a16:creationId xmlns:a16="http://schemas.microsoft.com/office/drawing/2014/main" id="{49F79AF8-A7AD-0F03-E17A-2A27B590C78B}"/>
                </a:ext>
              </a:extLst>
            </p:cNvPr>
            <p:cNvSpPr/>
            <p:nvPr/>
          </p:nvSpPr>
          <p:spPr>
            <a:xfrm>
              <a:off x="2977975" y="1986325"/>
              <a:ext cx="238025" cy="236850"/>
            </a:xfrm>
            <a:custGeom>
              <a:avLst/>
              <a:gdLst/>
              <a:ahLst/>
              <a:cxnLst/>
              <a:rect l="l" t="t" r="r" b="b"/>
              <a:pathLst>
                <a:path w="9521" h="9474" extrusionOk="0">
                  <a:moveTo>
                    <a:pt x="4349" y="0"/>
                  </a:moveTo>
                  <a:cubicBezTo>
                    <a:pt x="4193" y="0"/>
                    <a:pt x="4032" y="34"/>
                    <a:pt x="3869" y="94"/>
                  </a:cubicBezTo>
                  <a:cubicBezTo>
                    <a:pt x="2767" y="2973"/>
                    <a:pt x="2964" y="7716"/>
                    <a:pt x="1" y="9474"/>
                  </a:cubicBezTo>
                  <a:lnTo>
                    <a:pt x="9521" y="9474"/>
                  </a:lnTo>
                  <a:cubicBezTo>
                    <a:pt x="9267" y="9021"/>
                    <a:pt x="8962" y="8579"/>
                    <a:pt x="8585" y="8155"/>
                  </a:cubicBezTo>
                  <a:cubicBezTo>
                    <a:pt x="8445" y="7944"/>
                    <a:pt x="8222" y="7878"/>
                    <a:pt x="7965" y="7878"/>
                  </a:cubicBezTo>
                  <a:cubicBezTo>
                    <a:pt x="7543" y="7878"/>
                    <a:pt x="7028" y="8055"/>
                    <a:pt x="6640" y="8055"/>
                  </a:cubicBezTo>
                  <a:cubicBezTo>
                    <a:pt x="6465" y="8055"/>
                    <a:pt x="6315" y="8019"/>
                    <a:pt x="6211" y="7915"/>
                  </a:cubicBezTo>
                  <a:cubicBezTo>
                    <a:pt x="4786" y="5540"/>
                    <a:pt x="7163" y="2449"/>
                    <a:pt x="5260" y="548"/>
                  </a:cubicBezTo>
                  <a:cubicBezTo>
                    <a:pt x="5001" y="158"/>
                    <a:pt x="4687" y="0"/>
                    <a:pt x="4349" y="0"/>
                  </a:cubicBezTo>
                  <a:close/>
                </a:path>
              </a:pathLst>
            </a:custGeom>
            <a:solidFill>
              <a:srgbClr val="47291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857;p40">
              <a:extLst>
                <a:ext uri="{FF2B5EF4-FFF2-40B4-BE49-F238E27FC236}">
                  <a16:creationId xmlns:a16="http://schemas.microsoft.com/office/drawing/2014/main" id="{9CF4CA6B-EDBB-A1A9-B7F4-E3BEBE68AABC}"/>
                </a:ext>
              </a:extLst>
            </p:cNvPr>
            <p:cNvSpPr/>
            <p:nvPr/>
          </p:nvSpPr>
          <p:spPr>
            <a:xfrm>
              <a:off x="3180600" y="1789050"/>
              <a:ext cx="309850" cy="434100"/>
            </a:xfrm>
            <a:custGeom>
              <a:avLst/>
              <a:gdLst/>
              <a:ahLst/>
              <a:cxnLst/>
              <a:rect l="l" t="t" r="r" b="b"/>
              <a:pathLst>
                <a:path w="12394" h="17364" extrusionOk="0">
                  <a:moveTo>
                    <a:pt x="11772" y="1"/>
                  </a:moveTo>
                  <a:lnTo>
                    <a:pt x="11772" y="1"/>
                  </a:lnTo>
                  <a:cubicBezTo>
                    <a:pt x="11050" y="496"/>
                    <a:pt x="7536" y="606"/>
                    <a:pt x="7536" y="606"/>
                  </a:cubicBezTo>
                  <a:cubicBezTo>
                    <a:pt x="6476" y="1440"/>
                    <a:pt x="5687" y="2538"/>
                    <a:pt x="5474" y="3924"/>
                  </a:cubicBezTo>
                  <a:cubicBezTo>
                    <a:pt x="4761" y="6539"/>
                    <a:pt x="6187" y="9152"/>
                    <a:pt x="5000" y="11054"/>
                  </a:cubicBezTo>
                  <a:cubicBezTo>
                    <a:pt x="3702" y="13153"/>
                    <a:pt x="1647" y="15209"/>
                    <a:pt x="0" y="17364"/>
                  </a:cubicBezTo>
                  <a:lnTo>
                    <a:pt x="7948" y="17364"/>
                  </a:lnTo>
                  <a:cubicBezTo>
                    <a:pt x="9036" y="15777"/>
                    <a:pt x="10125" y="14197"/>
                    <a:pt x="10940" y="12480"/>
                  </a:cubicBezTo>
                  <a:cubicBezTo>
                    <a:pt x="12393" y="9156"/>
                    <a:pt x="9128" y="3306"/>
                    <a:pt x="11772" y="1"/>
                  </a:cubicBezTo>
                  <a:close/>
                </a:path>
              </a:pathLst>
            </a:custGeom>
            <a:solidFill>
              <a:srgbClr val="90D6C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858;p40">
              <a:extLst>
                <a:ext uri="{FF2B5EF4-FFF2-40B4-BE49-F238E27FC236}">
                  <a16:creationId xmlns:a16="http://schemas.microsoft.com/office/drawing/2014/main" id="{2849558B-8941-5A44-61D2-44EB7C87EC4A}"/>
                </a:ext>
              </a:extLst>
            </p:cNvPr>
            <p:cNvSpPr/>
            <p:nvPr/>
          </p:nvSpPr>
          <p:spPr>
            <a:xfrm>
              <a:off x="3180525" y="2130725"/>
              <a:ext cx="240775" cy="92425"/>
            </a:xfrm>
            <a:custGeom>
              <a:avLst/>
              <a:gdLst/>
              <a:ahLst/>
              <a:cxnLst/>
              <a:rect l="l" t="t" r="r" b="b"/>
              <a:pathLst>
                <a:path w="9631" h="3697" extrusionOk="0">
                  <a:moveTo>
                    <a:pt x="3064" y="1"/>
                  </a:moveTo>
                  <a:cubicBezTo>
                    <a:pt x="2056" y="1219"/>
                    <a:pt x="960" y="2441"/>
                    <a:pt x="0" y="3697"/>
                  </a:cubicBezTo>
                  <a:lnTo>
                    <a:pt x="7951" y="3697"/>
                  </a:lnTo>
                  <a:cubicBezTo>
                    <a:pt x="8524" y="2861"/>
                    <a:pt x="9097" y="2026"/>
                    <a:pt x="9630" y="1172"/>
                  </a:cubicBezTo>
                  <a:cubicBezTo>
                    <a:pt x="9266" y="1042"/>
                    <a:pt x="8908" y="886"/>
                    <a:pt x="8566" y="712"/>
                  </a:cubicBezTo>
                  <a:cubicBezTo>
                    <a:pt x="8366" y="612"/>
                    <a:pt x="8157" y="573"/>
                    <a:pt x="7941" y="573"/>
                  </a:cubicBezTo>
                  <a:cubicBezTo>
                    <a:pt x="7159" y="573"/>
                    <a:pt x="6290" y="1086"/>
                    <a:pt x="5456" y="1086"/>
                  </a:cubicBezTo>
                  <a:cubicBezTo>
                    <a:pt x="4877" y="1086"/>
                    <a:pt x="4315" y="838"/>
                    <a:pt x="3812" y="1"/>
                  </a:cubicBezTo>
                  <a:close/>
                </a:path>
              </a:pathLst>
            </a:custGeom>
            <a:solidFill>
              <a:srgbClr val="76CCB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859;p40">
              <a:extLst>
                <a:ext uri="{FF2B5EF4-FFF2-40B4-BE49-F238E27FC236}">
                  <a16:creationId xmlns:a16="http://schemas.microsoft.com/office/drawing/2014/main" id="{02FB8B5F-6600-1B7D-6638-528FAD8D9064}"/>
                </a:ext>
              </a:extLst>
            </p:cNvPr>
            <p:cNvSpPr/>
            <p:nvPr/>
          </p:nvSpPr>
          <p:spPr>
            <a:xfrm>
              <a:off x="3300375" y="1994100"/>
              <a:ext cx="164725" cy="127375"/>
            </a:xfrm>
            <a:custGeom>
              <a:avLst/>
              <a:gdLst/>
              <a:ahLst/>
              <a:cxnLst/>
              <a:rect l="l" t="t" r="r" b="b"/>
              <a:pathLst>
                <a:path w="6589" h="5095" extrusionOk="0">
                  <a:moveTo>
                    <a:pt x="5197" y="0"/>
                  </a:moveTo>
                  <a:cubicBezTo>
                    <a:pt x="4224" y="0"/>
                    <a:pt x="3730" y="1432"/>
                    <a:pt x="2931" y="1432"/>
                  </a:cubicBezTo>
                  <a:cubicBezTo>
                    <a:pt x="2754" y="1432"/>
                    <a:pt x="2562" y="1362"/>
                    <a:pt x="2345" y="1189"/>
                  </a:cubicBezTo>
                  <a:cubicBezTo>
                    <a:pt x="1812" y="922"/>
                    <a:pt x="1205" y="508"/>
                    <a:pt x="690" y="445"/>
                  </a:cubicBezTo>
                  <a:lnTo>
                    <a:pt x="690" y="445"/>
                  </a:lnTo>
                  <a:cubicBezTo>
                    <a:pt x="730" y="1323"/>
                    <a:pt x="653" y="2138"/>
                    <a:pt x="205" y="2852"/>
                  </a:cubicBezTo>
                  <a:cubicBezTo>
                    <a:pt x="140" y="2958"/>
                    <a:pt x="69" y="3065"/>
                    <a:pt x="0" y="3171"/>
                  </a:cubicBezTo>
                  <a:cubicBezTo>
                    <a:pt x="439" y="3472"/>
                    <a:pt x="700" y="4450"/>
                    <a:pt x="1156" y="4753"/>
                  </a:cubicBezTo>
                  <a:cubicBezTo>
                    <a:pt x="1299" y="4801"/>
                    <a:pt x="1428" y="4822"/>
                    <a:pt x="1546" y="4822"/>
                  </a:cubicBezTo>
                  <a:cubicBezTo>
                    <a:pt x="2532" y="4822"/>
                    <a:pt x="2685" y="3309"/>
                    <a:pt x="3591" y="3309"/>
                  </a:cubicBezTo>
                  <a:cubicBezTo>
                    <a:pt x="3647" y="3309"/>
                    <a:pt x="3707" y="3315"/>
                    <a:pt x="3769" y="3328"/>
                  </a:cubicBezTo>
                  <a:cubicBezTo>
                    <a:pt x="4482" y="3328"/>
                    <a:pt x="4720" y="4517"/>
                    <a:pt x="5433" y="4992"/>
                  </a:cubicBezTo>
                  <a:cubicBezTo>
                    <a:pt x="5519" y="5035"/>
                    <a:pt x="5622" y="5069"/>
                    <a:pt x="5734" y="5095"/>
                  </a:cubicBezTo>
                  <a:cubicBezTo>
                    <a:pt x="5876" y="4827"/>
                    <a:pt x="6016" y="4554"/>
                    <a:pt x="6146" y="4279"/>
                  </a:cubicBezTo>
                  <a:cubicBezTo>
                    <a:pt x="6548" y="3360"/>
                    <a:pt x="6589" y="2248"/>
                    <a:pt x="6493" y="1052"/>
                  </a:cubicBezTo>
                  <a:cubicBezTo>
                    <a:pt x="6167" y="520"/>
                    <a:pt x="5863" y="0"/>
                    <a:pt x="5197" y="0"/>
                  </a:cubicBezTo>
                  <a:close/>
                </a:path>
              </a:pathLst>
            </a:custGeom>
            <a:solidFill>
              <a:srgbClr val="76CCB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860;p40">
              <a:extLst>
                <a:ext uri="{FF2B5EF4-FFF2-40B4-BE49-F238E27FC236}">
                  <a16:creationId xmlns:a16="http://schemas.microsoft.com/office/drawing/2014/main" id="{50F51952-8D42-3B51-112A-9399CF995E18}"/>
                </a:ext>
              </a:extLst>
            </p:cNvPr>
            <p:cNvSpPr/>
            <p:nvPr/>
          </p:nvSpPr>
          <p:spPr>
            <a:xfrm>
              <a:off x="3311375" y="1887125"/>
              <a:ext cx="140675" cy="98000"/>
            </a:xfrm>
            <a:custGeom>
              <a:avLst/>
              <a:gdLst/>
              <a:ahLst/>
              <a:cxnLst/>
              <a:rect l="l" t="t" r="r" b="b"/>
              <a:pathLst>
                <a:path w="5627" h="3920" extrusionOk="0">
                  <a:moveTo>
                    <a:pt x="480" y="1"/>
                  </a:moveTo>
                  <a:cubicBezTo>
                    <a:pt x="412" y="1"/>
                    <a:pt x="325" y="22"/>
                    <a:pt x="229" y="56"/>
                  </a:cubicBezTo>
                  <a:cubicBezTo>
                    <a:pt x="0" y="931"/>
                    <a:pt x="7" y="1804"/>
                    <a:pt x="71" y="2651"/>
                  </a:cubicBezTo>
                  <a:cubicBezTo>
                    <a:pt x="192" y="2590"/>
                    <a:pt x="302" y="2563"/>
                    <a:pt x="402" y="2563"/>
                  </a:cubicBezTo>
                  <a:cubicBezTo>
                    <a:pt x="1113" y="2563"/>
                    <a:pt x="1342" y="3920"/>
                    <a:pt x="2016" y="3920"/>
                  </a:cubicBezTo>
                  <a:cubicBezTo>
                    <a:pt x="2125" y="3920"/>
                    <a:pt x="2244" y="3885"/>
                    <a:pt x="2380" y="3804"/>
                  </a:cubicBezTo>
                  <a:cubicBezTo>
                    <a:pt x="3329" y="3091"/>
                    <a:pt x="4280" y="1903"/>
                    <a:pt x="5469" y="1903"/>
                  </a:cubicBezTo>
                  <a:cubicBezTo>
                    <a:pt x="5521" y="1903"/>
                    <a:pt x="5574" y="1913"/>
                    <a:pt x="5627" y="1927"/>
                  </a:cubicBezTo>
                  <a:cubicBezTo>
                    <a:pt x="5550" y="1310"/>
                    <a:pt x="5491" y="694"/>
                    <a:pt x="5473" y="94"/>
                  </a:cubicBezTo>
                  <a:cubicBezTo>
                    <a:pt x="4397" y="490"/>
                    <a:pt x="3378" y="1441"/>
                    <a:pt x="2362" y="1441"/>
                  </a:cubicBezTo>
                  <a:cubicBezTo>
                    <a:pt x="2289" y="1441"/>
                    <a:pt x="2216" y="1436"/>
                    <a:pt x="2143" y="1426"/>
                  </a:cubicBezTo>
                  <a:cubicBezTo>
                    <a:pt x="1668" y="1426"/>
                    <a:pt x="1193" y="476"/>
                    <a:pt x="480" y="1"/>
                  </a:cubicBezTo>
                  <a:close/>
                </a:path>
              </a:pathLst>
            </a:custGeom>
            <a:solidFill>
              <a:srgbClr val="76CCB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861;p40">
              <a:extLst>
                <a:ext uri="{FF2B5EF4-FFF2-40B4-BE49-F238E27FC236}">
                  <a16:creationId xmlns:a16="http://schemas.microsoft.com/office/drawing/2014/main" id="{67BB94DC-9140-C96E-6BCC-97A64734CCE1}"/>
                </a:ext>
              </a:extLst>
            </p:cNvPr>
            <p:cNvSpPr/>
            <p:nvPr/>
          </p:nvSpPr>
          <p:spPr>
            <a:xfrm>
              <a:off x="3336525" y="1789050"/>
              <a:ext cx="138400" cy="60650"/>
            </a:xfrm>
            <a:custGeom>
              <a:avLst/>
              <a:gdLst/>
              <a:ahLst/>
              <a:cxnLst/>
              <a:rect l="l" t="t" r="r" b="b"/>
              <a:pathLst>
                <a:path w="5536" h="2426" extrusionOk="0">
                  <a:moveTo>
                    <a:pt x="5535" y="1"/>
                  </a:moveTo>
                  <a:lnTo>
                    <a:pt x="5535" y="1"/>
                  </a:lnTo>
                  <a:cubicBezTo>
                    <a:pt x="4813" y="496"/>
                    <a:pt x="1299" y="606"/>
                    <a:pt x="1299" y="606"/>
                  </a:cubicBezTo>
                  <a:cubicBezTo>
                    <a:pt x="794" y="1005"/>
                    <a:pt x="351" y="1466"/>
                    <a:pt x="1" y="1985"/>
                  </a:cubicBezTo>
                  <a:cubicBezTo>
                    <a:pt x="105" y="1947"/>
                    <a:pt x="214" y="1931"/>
                    <a:pt x="323" y="1931"/>
                  </a:cubicBezTo>
                  <a:cubicBezTo>
                    <a:pt x="712" y="1931"/>
                    <a:pt x="1115" y="2130"/>
                    <a:pt x="1375" y="2261"/>
                  </a:cubicBezTo>
                  <a:cubicBezTo>
                    <a:pt x="1635" y="2377"/>
                    <a:pt x="1892" y="2425"/>
                    <a:pt x="2145" y="2425"/>
                  </a:cubicBezTo>
                  <a:cubicBezTo>
                    <a:pt x="3047" y="2425"/>
                    <a:pt x="3915" y="1811"/>
                    <a:pt x="4789" y="1382"/>
                  </a:cubicBezTo>
                  <a:cubicBezTo>
                    <a:pt x="4957" y="887"/>
                    <a:pt x="5196" y="423"/>
                    <a:pt x="5535" y="1"/>
                  </a:cubicBezTo>
                  <a:close/>
                </a:path>
              </a:pathLst>
            </a:custGeom>
            <a:solidFill>
              <a:srgbClr val="76CCB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862;p40">
              <a:extLst>
                <a:ext uri="{FF2B5EF4-FFF2-40B4-BE49-F238E27FC236}">
                  <a16:creationId xmlns:a16="http://schemas.microsoft.com/office/drawing/2014/main" id="{F8BCDB6B-8A1A-9C04-828F-63B959F9142F}"/>
                </a:ext>
              </a:extLst>
            </p:cNvPr>
            <p:cNvSpPr/>
            <p:nvPr/>
          </p:nvSpPr>
          <p:spPr>
            <a:xfrm>
              <a:off x="3317125" y="1823600"/>
              <a:ext cx="139150" cy="99575"/>
            </a:xfrm>
            <a:custGeom>
              <a:avLst/>
              <a:gdLst/>
              <a:ahLst/>
              <a:cxnLst/>
              <a:rect l="l" t="t" r="r" b="b"/>
              <a:pathLst>
                <a:path w="5566" h="3983" extrusionOk="0">
                  <a:moveTo>
                    <a:pt x="5566" y="0"/>
                  </a:moveTo>
                  <a:cubicBezTo>
                    <a:pt x="4692" y="429"/>
                    <a:pt x="3823" y="1043"/>
                    <a:pt x="2921" y="1043"/>
                  </a:cubicBezTo>
                  <a:cubicBezTo>
                    <a:pt x="2668" y="1043"/>
                    <a:pt x="2411" y="995"/>
                    <a:pt x="2151" y="879"/>
                  </a:cubicBezTo>
                  <a:cubicBezTo>
                    <a:pt x="1892" y="749"/>
                    <a:pt x="1490" y="550"/>
                    <a:pt x="1101" y="550"/>
                  </a:cubicBezTo>
                  <a:cubicBezTo>
                    <a:pt x="991" y="550"/>
                    <a:pt x="881" y="566"/>
                    <a:pt x="777" y="604"/>
                  </a:cubicBezTo>
                  <a:cubicBezTo>
                    <a:pt x="394" y="1173"/>
                    <a:pt x="125" y="1818"/>
                    <a:pt x="13" y="2542"/>
                  </a:cubicBezTo>
                  <a:cubicBezTo>
                    <a:pt x="7" y="2560"/>
                    <a:pt x="5" y="2577"/>
                    <a:pt x="0" y="2597"/>
                  </a:cubicBezTo>
                  <a:cubicBezTo>
                    <a:pt x="96" y="2563"/>
                    <a:pt x="184" y="2542"/>
                    <a:pt x="252" y="2542"/>
                  </a:cubicBezTo>
                  <a:cubicBezTo>
                    <a:pt x="964" y="3017"/>
                    <a:pt x="1440" y="3967"/>
                    <a:pt x="1915" y="3967"/>
                  </a:cubicBezTo>
                  <a:cubicBezTo>
                    <a:pt x="1988" y="3977"/>
                    <a:pt x="2061" y="3982"/>
                    <a:pt x="2134" y="3982"/>
                  </a:cubicBezTo>
                  <a:cubicBezTo>
                    <a:pt x="3149" y="3982"/>
                    <a:pt x="4169" y="3029"/>
                    <a:pt x="5247" y="2636"/>
                  </a:cubicBezTo>
                  <a:cubicBezTo>
                    <a:pt x="5219" y="1705"/>
                    <a:pt x="5292" y="810"/>
                    <a:pt x="5566" y="0"/>
                  </a:cubicBezTo>
                  <a:close/>
                </a:path>
              </a:pathLst>
            </a:custGeom>
            <a:solidFill>
              <a:srgbClr val="90D6C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863;p40">
              <a:extLst>
                <a:ext uri="{FF2B5EF4-FFF2-40B4-BE49-F238E27FC236}">
                  <a16:creationId xmlns:a16="http://schemas.microsoft.com/office/drawing/2014/main" id="{FF38FBC3-9089-1CD2-9A72-63054ACA948E}"/>
                </a:ext>
              </a:extLst>
            </p:cNvPr>
            <p:cNvSpPr/>
            <p:nvPr/>
          </p:nvSpPr>
          <p:spPr>
            <a:xfrm>
              <a:off x="2933875" y="2130950"/>
              <a:ext cx="214250" cy="92175"/>
            </a:xfrm>
            <a:custGeom>
              <a:avLst/>
              <a:gdLst/>
              <a:ahLst/>
              <a:cxnLst/>
              <a:rect l="l" t="t" r="r" b="b"/>
              <a:pathLst>
                <a:path w="8570" h="3687" extrusionOk="0">
                  <a:moveTo>
                    <a:pt x="3880" y="1"/>
                  </a:moveTo>
                  <a:cubicBezTo>
                    <a:pt x="3055" y="1"/>
                    <a:pt x="2238" y="420"/>
                    <a:pt x="1638" y="1005"/>
                  </a:cubicBezTo>
                  <a:cubicBezTo>
                    <a:pt x="927" y="1696"/>
                    <a:pt x="457" y="2804"/>
                    <a:pt x="2" y="3685"/>
                  </a:cubicBezTo>
                  <a:lnTo>
                    <a:pt x="8570" y="3685"/>
                  </a:lnTo>
                  <a:cubicBezTo>
                    <a:pt x="7891" y="2638"/>
                    <a:pt x="7071" y="1921"/>
                    <a:pt x="6140" y="1091"/>
                  </a:cubicBezTo>
                  <a:cubicBezTo>
                    <a:pt x="5613" y="623"/>
                    <a:pt x="5022" y="179"/>
                    <a:pt x="4330" y="44"/>
                  </a:cubicBezTo>
                  <a:cubicBezTo>
                    <a:pt x="4181" y="15"/>
                    <a:pt x="4030" y="1"/>
                    <a:pt x="3880" y="1"/>
                  </a:cubicBezTo>
                  <a:close/>
                  <a:moveTo>
                    <a:pt x="1" y="3685"/>
                  </a:moveTo>
                  <a:lnTo>
                    <a:pt x="1" y="3686"/>
                  </a:lnTo>
                  <a:cubicBezTo>
                    <a:pt x="1" y="3686"/>
                    <a:pt x="1" y="3685"/>
                    <a:pt x="2" y="3685"/>
                  </a:cubicBezTo>
                  <a:close/>
                </a:path>
              </a:pathLst>
            </a:custGeom>
            <a:solidFill>
              <a:srgbClr val="47291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864;p40">
              <a:extLst>
                <a:ext uri="{FF2B5EF4-FFF2-40B4-BE49-F238E27FC236}">
                  <a16:creationId xmlns:a16="http://schemas.microsoft.com/office/drawing/2014/main" id="{61E0348E-3E44-97CE-AF79-FCDAE347CF11}"/>
                </a:ext>
              </a:extLst>
            </p:cNvPr>
            <p:cNvSpPr/>
            <p:nvPr/>
          </p:nvSpPr>
          <p:spPr>
            <a:xfrm>
              <a:off x="2933875" y="2141600"/>
              <a:ext cx="109750" cy="81525"/>
            </a:xfrm>
            <a:custGeom>
              <a:avLst/>
              <a:gdLst/>
              <a:ahLst/>
              <a:cxnLst/>
              <a:rect l="l" t="t" r="r" b="b"/>
              <a:pathLst>
                <a:path w="4390" h="3261" extrusionOk="0">
                  <a:moveTo>
                    <a:pt x="2401" y="0"/>
                  </a:moveTo>
                  <a:lnTo>
                    <a:pt x="2401" y="0"/>
                  </a:lnTo>
                  <a:cubicBezTo>
                    <a:pt x="2122" y="161"/>
                    <a:pt x="1865" y="359"/>
                    <a:pt x="1638" y="579"/>
                  </a:cubicBezTo>
                  <a:cubicBezTo>
                    <a:pt x="927" y="1270"/>
                    <a:pt x="457" y="2380"/>
                    <a:pt x="1" y="3260"/>
                  </a:cubicBezTo>
                  <a:lnTo>
                    <a:pt x="4390" y="3260"/>
                  </a:lnTo>
                  <a:cubicBezTo>
                    <a:pt x="3990" y="3015"/>
                    <a:pt x="3601" y="2738"/>
                    <a:pt x="3221" y="2416"/>
                  </a:cubicBezTo>
                  <a:cubicBezTo>
                    <a:pt x="2174" y="1602"/>
                    <a:pt x="2097" y="786"/>
                    <a:pt x="2401" y="0"/>
                  </a:cubicBezTo>
                  <a:close/>
                </a:path>
              </a:pathLst>
            </a:custGeom>
            <a:solidFill>
              <a:srgbClr val="361F1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865;p40">
              <a:extLst>
                <a:ext uri="{FF2B5EF4-FFF2-40B4-BE49-F238E27FC236}">
                  <a16:creationId xmlns:a16="http://schemas.microsoft.com/office/drawing/2014/main" id="{8F3BE216-0C72-DDE9-762F-385C022A41F3}"/>
                </a:ext>
              </a:extLst>
            </p:cNvPr>
            <p:cNvSpPr/>
            <p:nvPr/>
          </p:nvSpPr>
          <p:spPr>
            <a:xfrm>
              <a:off x="3145800" y="2166925"/>
              <a:ext cx="277950" cy="63200"/>
            </a:xfrm>
            <a:custGeom>
              <a:avLst/>
              <a:gdLst/>
              <a:ahLst/>
              <a:cxnLst/>
              <a:rect l="l" t="t" r="r" b="b"/>
              <a:pathLst>
                <a:path w="11118" h="2528" extrusionOk="0">
                  <a:moveTo>
                    <a:pt x="4229" y="1"/>
                  </a:moveTo>
                  <a:cubicBezTo>
                    <a:pt x="3492" y="1"/>
                    <a:pt x="2488" y="976"/>
                    <a:pt x="2379" y="1695"/>
                  </a:cubicBezTo>
                  <a:cubicBezTo>
                    <a:pt x="2302" y="1170"/>
                    <a:pt x="1765" y="800"/>
                    <a:pt x="1247" y="800"/>
                  </a:cubicBezTo>
                  <a:cubicBezTo>
                    <a:pt x="1058" y="800"/>
                    <a:pt x="872" y="849"/>
                    <a:pt x="712" y="957"/>
                  </a:cubicBezTo>
                  <a:cubicBezTo>
                    <a:pt x="222" y="1288"/>
                    <a:pt x="92" y="1940"/>
                    <a:pt x="1" y="2525"/>
                  </a:cubicBezTo>
                  <a:lnTo>
                    <a:pt x="11080" y="2525"/>
                  </a:lnTo>
                  <a:cubicBezTo>
                    <a:pt x="11118" y="1824"/>
                    <a:pt x="10624" y="957"/>
                    <a:pt x="9948" y="760"/>
                  </a:cubicBezTo>
                  <a:cubicBezTo>
                    <a:pt x="9841" y="729"/>
                    <a:pt x="9734" y="714"/>
                    <a:pt x="9628" y="714"/>
                  </a:cubicBezTo>
                  <a:cubicBezTo>
                    <a:pt x="9060" y="714"/>
                    <a:pt x="8516" y="1129"/>
                    <a:pt x="8222" y="1643"/>
                  </a:cubicBezTo>
                  <a:cubicBezTo>
                    <a:pt x="8011" y="1201"/>
                    <a:pt x="7724" y="743"/>
                    <a:pt x="7258" y="585"/>
                  </a:cubicBezTo>
                  <a:cubicBezTo>
                    <a:pt x="7202" y="566"/>
                    <a:pt x="7136" y="557"/>
                    <a:pt x="7062" y="557"/>
                  </a:cubicBezTo>
                  <a:cubicBezTo>
                    <a:pt x="6552" y="557"/>
                    <a:pt x="5709" y="982"/>
                    <a:pt x="5696" y="1392"/>
                  </a:cubicBezTo>
                  <a:lnTo>
                    <a:pt x="5696" y="1392"/>
                  </a:lnTo>
                  <a:cubicBezTo>
                    <a:pt x="5635" y="672"/>
                    <a:pt x="4996" y="41"/>
                    <a:pt x="4274" y="2"/>
                  </a:cubicBezTo>
                  <a:cubicBezTo>
                    <a:pt x="4259" y="1"/>
                    <a:pt x="4244" y="1"/>
                    <a:pt x="4229" y="1"/>
                  </a:cubicBezTo>
                  <a:close/>
                  <a:moveTo>
                    <a:pt x="1" y="2525"/>
                  </a:moveTo>
                  <a:lnTo>
                    <a:pt x="1" y="2528"/>
                  </a:lnTo>
                  <a:cubicBezTo>
                    <a:pt x="1" y="2527"/>
                    <a:pt x="1" y="2526"/>
                    <a:pt x="1" y="2525"/>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866;p40">
              <a:extLst>
                <a:ext uri="{FF2B5EF4-FFF2-40B4-BE49-F238E27FC236}">
                  <a16:creationId xmlns:a16="http://schemas.microsoft.com/office/drawing/2014/main" id="{461B95EF-D41F-1D15-3C9E-F47907E24A19}"/>
                </a:ext>
              </a:extLst>
            </p:cNvPr>
            <p:cNvSpPr/>
            <p:nvPr/>
          </p:nvSpPr>
          <p:spPr>
            <a:xfrm>
              <a:off x="3253050" y="1804125"/>
              <a:ext cx="136700" cy="354900"/>
            </a:xfrm>
            <a:custGeom>
              <a:avLst/>
              <a:gdLst/>
              <a:ahLst/>
              <a:cxnLst/>
              <a:rect l="l" t="t" r="r" b="b"/>
              <a:pathLst>
                <a:path w="5468" h="14196" extrusionOk="0">
                  <a:moveTo>
                    <a:pt x="5290" y="1"/>
                  </a:moveTo>
                  <a:cubicBezTo>
                    <a:pt x="5263" y="1"/>
                    <a:pt x="5237" y="3"/>
                    <a:pt x="5211" y="6"/>
                  </a:cubicBezTo>
                  <a:cubicBezTo>
                    <a:pt x="5125" y="13"/>
                    <a:pt x="5039" y="34"/>
                    <a:pt x="4957" y="67"/>
                  </a:cubicBezTo>
                  <a:cubicBezTo>
                    <a:pt x="4793" y="132"/>
                    <a:pt x="4651" y="239"/>
                    <a:pt x="4525" y="362"/>
                  </a:cubicBezTo>
                  <a:cubicBezTo>
                    <a:pt x="4461" y="422"/>
                    <a:pt x="4404" y="489"/>
                    <a:pt x="4349" y="555"/>
                  </a:cubicBezTo>
                  <a:cubicBezTo>
                    <a:pt x="4293" y="623"/>
                    <a:pt x="4243" y="693"/>
                    <a:pt x="4193" y="765"/>
                  </a:cubicBezTo>
                  <a:cubicBezTo>
                    <a:pt x="4096" y="909"/>
                    <a:pt x="4008" y="1060"/>
                    <a:pt x="3927" y="1212"/>
                  </a:cubicBezTo>
                  <a:cubicBezTo>
                    <a:pt x="3846" y="1366"/>
                    <a:pt x="3776" y="1526"/>
                    <a:pt x="3706" y="1684"/>
                  </a:cubicBezTo>
                  <a:cubicBezTo>
                    <a:pt x="3637" y="1845"/>
                    <a:pt x="3577" y="2007"/>
                    <a:pt x="3517" y="2169"/>
                  </a:cubicBezTo>
                  <a:cubicBezTo>
                    <a:pt x="3402" y="2495"/>
                    <a:pt x="3304" y="2828"/>
                    <a:pt x="3218" y="3164"/>
                  </a:cubicBezTo>
                  <a:cubicBezTo>
                    <a:pt x="3132" y="3499"/>
                    <a:pt x="3059" y="3837"/>
                    <a:pt x="3002" y="4180"/>
                  </a:cubicBezTo>
                  <a:cubicBezTo>
                    <a:pt x="2974" y="4351"/>
                    <a:pt x="2949" y="4522"/>
                    <a:pt x="2929" y="4695"/>
                  </a:cubicBezTo>
                  <a:cubicBezTo>
                    <a:pt x="2918" y="4781"/>
                    <a:pt x="2909" y="4867"/>
                    <a:pt x="2902" y="4955"/>
                  </a:cubicBezTo>
                  <a:cubicBezTo>
                    <a:pt x="2899" y="4997"/>
                    <a:pt x="2896" y="5041"/>
                    <a:pt x="2894" y="5085"/>
                  </a:cubicBezTo>
                  <a:cubicBezTo>
                    <a:pt x="2892" y="5127"/>
                    <a:pt x="2888" y="5171"/>
                    <a:pt x="2887" y="5216"/>
                  </a:cubicBezTo>
                  <a:cubicBezTo>
                    <a:pt x="2878" y="5390"/>
                    <a:pt x="2879" y="5564"/>
                    <a:pt x="2885" y="5739"/>
                  </a:cubicBezTo>
                  <a:cubicBezTo>
                    <a:pt x="2889" y="5914"/>
                    <a:pt x="2902" y="6087"/>
                    <a:pt x="2916" y="6260"/>
                  </a:cubicBezTo>
                  <a:cubicBezTo>
                    <a:pt x="2944" y="6606"/>
                    <a:pt x="2991" y="6947"/>
                    <a:pt x="3035" y="7288"/>
                  </a:cubicBezTo>
                  <a:cubicBezTo>
                    <a:pt x="3080" y="7629"/>
                    <a:pt x="3126" y="7968"/>
                    <a:pt x="3160" y="8306"/>
                  </a:cubicBezTo>
                  <a:cubicBezTo>
                    <a:pt x="3177" y="8476"/>
                    <a:pt x="3190" y="8645"/>
                    <a:pt x="3198" y="8814"/>
                  </a:cubicBezTo>
                  <a:cubicBezTo>
                    <a:pt x="3207" y="8984"/>
                    <a:pt x="3211" y="9153"/>
                    <a:pt x="3207" y="9320"/>
                  </a:cubicBezTo>
                  <a:cubicBezTo>
                    <a:pt x="3203" y="9657"/>
                    <a:pt x="3169" y="9993"/>
                    <a:pt x="3097" y="10319"/>
                  </a:cubicBezTo>
                  <a:cubicBezTo>
                    <a:pt x="3063" y="10482"/>
                    <a:pt x="3015" y="10643"/>
                    <a:pt x="2963" y="10801"/>
                  </a:cubicBezTo>
                  <a:cubicBezTo>
                    <a:pt x="2950" y="10842"/>
                    <a:pt x="2935" y="10882"/>
                    <a:pt x="2920" y="10920"/>
                  </a:cubicBezTo>
                  <a:lnTo>
                    <a:pt x="2875" y="11038"/>
                  </a:lnTo>
                  <a:cubicBezTo>
                    <a:pt x="2868" y="11058"/>
                    <a:pt x="2860" y="11076"/>
                    <a:pt x="2851" y="11096"/>
                  </a:cubicBezTo>
                  <a:lnTo>
                    <a:pt x="2826" y="11154"/>
                  </a:lnTo>
                  <a:lnTo>
                    <a:pt x="2775" y="11271"/>
                  </a:lnTo>
                  <a:cubicBezTo>
                    <a:pt x="2633" y="11576"/>
                    <a:pt x="2456" y="11867"/>
                    <a:pt x="2260" y="12142"/>
                  </a:cubicBezTo>
                  <a:cubicBezTo>
                    <a:pt x="2163" y="12282"/>
                    <a:pt x="2055" y="12414"/>
                    <a:pt x="1948" y="12544"/>
                  </a:cubicBezTo>
                  <a:cubicBezTo>
                    <a:pt x="1837" y="12674"/>
                    <a:pt x="1724" y="12801"/>
                    <a:pt x="1604" y="12922"/>
                  </a:cubicBezTo>
                  <a:cubicBezTo>
                    <a:pt x="1368" y="13168"/>
                    <a:pt x="1110" y="13395"/>
                    <a:pt x="843" y="13608"/>
                  </a:cubicBezTo>
                  <a:cubicBezTo>
                    <a:pt x="712" y="13714"/>
                    <a:pt x="574" y="13817"/>
                    <a:pt x="433" y="13916"/>
                  </a:cubicBezTo>
                  <a:cubicBezTo>
                    <a:pt x="291" y="14014"/>
                    <a:pt x="149" y="14109"/>
                    <a:pt x="1" y="14195"/>
                  </a:cubicBezTo>
                  <a:cubicBezTo>
                    <a:pt x="310" y="14044"/>
                    <a:pt x="603" y="13862"/>
                    <a:pt x="886" y="13665"/>
                  </a:cubicBezTo>
                  <a:cubicBezTo>
                    <a:pt x="1168" y="13466"/>
                    <a:pt x="1439" y="13248"/>
                    <a:pt x="1693" y="13013"/>
                  </a:cubicBezTo>
                  <a:cubicBezTo>
                    <a:pt x="1820" y="12895"/>
                    <a:pt x="1941" y="12770"/>
                    <a:pt x="2060" y="12643"/>
                  </a:cubicBezTo>
                  <a:cubicBezTo>
                    <a:pt x="2175" y="12514"/>
                    <a:pt x="2290" y="12382"/>
                    <a:pt x="2395" y="12245"/>
                  </a:cubicBezTo>
                  <a:cubicBezTo>
                    <a:pt x="2611" y="11970"/>
                    <a:pt x="2798" y="11673"/>
                    <a:pt x="2957" y="11362"/>
                  </a:cubicBezTo>
                  <a:lnTo>
                    <a:pt x="3014" y="11243"/>
                  </a:lnTo>
                  <a:lnTo>
                    <a:pt x="3042" y="11182"/>
                  </a:lnTo>
                  <a:cubicBezTo>
                    <a:pt x="3050" y="11164"/>
                    <a:pt x="3059" y="11144"/>
                    <a:pt x="3069" y="11123"/>
                  </a:cubicBezTo>
                  <a:lnTo>
                    <a:pt x="3118" y="11002"/>
                  </a:lnTo>
                  <a:cubicBezTo>
                    <a:pt x="3134" y="10961"/>
                    <a:pt x="3150" y="10920"/>
                    <a:pt x="3165" y="10877"/>
                  </a:cubicBezTo>
                  <a:lnTo>
                    <a:pt x="3210" y="10752"/>
                  </a:lnTo>
                  <a:lnTo>
                    <a:pt x="3231" y="10691"/>
                  </a:lnTo>
                  <a:lnTo>
                    <a:pt x="3248" y="10628"/>
                  </a:lnTo>
                  <a:lnTo>
                    <a:pt x="3285" y="10501"/>
                  </a:lnTo>
                  <a:cubicBezTo>
                    <a:pt x="3290" y="10480"/>
                    <a:pt x="3297" y="10458"/>
                    <a:pt x="3303" y="10437"/>
                  </a:cubicBezTo>
                  <a:lnTo>
                    <a:pt x="3317" y="10371"/>
                  </a:lnTo>
                  <a:cubicBezTo>
                    <a:pt x="3402" y="10028"/>
                    <a:pt x="3440" y="9677"/>
                    <a:pt x="3451" y="9327"/>
                  </a:cubicBezTo>
                  <a:cubicBezTo>
                    <a:pt x="3458" y="9153"/>
                    <a:pt x="3455" y="8978"/>
                    <a:pt x="3448" y="8803"/>
                  </a:cubicBezTo>
                  <a:cubicBezTo>
                    <a:pt x="3441" y="8628"/>
                    <a:pt x="3428" y="8456"/>
                    <a:pt x="3413" y="8282"/>
                  </a:cubicBezTo>
                  <a:cubicBezTo>
                    <a:pt x="3379" y="7937"/>
                    <a:pt x="3332" y="7595"/>
                    <a:pt x="3289" y="7255"/>
                  </a:cubicBezTo>
                  <a:cubicBezTo>
                    <a:pt x="3244" y="6914"/>
                    <a:pt x="3197" y="6575"/>
                    <a:pt x="3167" y="6236"/>
                  </a:cubicBezTo>
                  <a:cubicBezTo>
                    <a:pt x="3152" y="6067"/>
                    <a:pt x="3139" y="5898"/>
                    <a:pt x="3132" y="5728"/>
                  </a:cubicBezTo>
                  <a:cubicBezTo>
                    <a:pt x="3125" y="5559"/>
                    <a:pt x="3124" y="5390"/>
                    <a:pt x="3128" y="5223"/>
                  </a:cubicBezTo>
                  <a:cubicBezTo>
                    <a:pt x="3128" y="5181"/>
                    <a:pt x="3132" y="5138"/>
                    <a:pt x="3134" y="5096"/>
                  </a:cubicBezTo>
                  <a:cubicBezTo>
                    <a:pt x="3135" y="5054"/>
                    <a:pt x="3138" y="5011"/>
                    <a:pt x="3141" y="4969"/>
                  </a:cubicBezTo>
                  <a:cubicBezTo>
                    <a:pt x="3146" y="4886"/>
                    <a:pt x="3153" y="4801"/>
                    <a:pt x="3162" y="4716"/>
                  </a:cubicBezTo>
                  <a:cubicBezTo>
                    <a:pt x="3177" y="4547"/>
                    <a:pt x="3198" y="4378"/>
                    <a:pt x="3224" y="4210"/>
                  </a:cubicBezTo>
                  <a:cubicBezTo>
                    <a:pt x="3246" y="4040"/>
                    <a:pt x="3276" y="3874"/>
                    <a:pt x="3307" y="3706"/>
                  </a:cubicBezTo>
                  <a:cubicBezTo>
                    <a:pt x="3338" y="3538"/>
                    <a:pt x="3372" y="3370"/>
                    <a:pt x="3409" y="3205"/>
                  </a:cubicBezTo>
                  <a:cubicBezTo>
                    <a:pt x="3445" y="3037"/>
                    <a:pt x="3486" y="2872"/>
                    <a:pt x="3530" y="2707"/>
                  </a:cubicBezTo>
                  <a:cubicBezTo>
                    <a:pt x="3575" y="2543"/>
                    <a:pt x="3622" y="2380"/>
                    <a:pt x="3674" y="2217"/>
                  </a:cubicBezTo>
                  <a:cubicBezTo>
                    <a:pt x="3776" y="1893"/>
                    <a:pt x="3894" y="1574"/>
                    <a:pt x="4037" y="1265"/>
                  </a:cubicBezTo>
                  <a:cubicBezTo>
                    <a:pt x="4109" y="1111"/>
                    <a:pt x="4186" y="958"/>
                    <a:pt x="4275" y="815"/>
                  </a:cubicBezTo>
                  <a:cubicBezTo>
                    <a:pt x="4319" y="743"/>
                    <a:pt x="4367" y="672"/>
                    <a:pt x="4416" y="603"/>
                  </a:cubicBezTo>
                  <a:cubicBezTo>
                    <a:pt x="4466" y="534"/>
                    <a:pt x="4518" y="467"/>
                    <a:pt x="4574" y="405"/>
                  </a:cubicBezTo>
                  <a:cubicBezTo>
                    <a:pt x="4687" y="283"/>
                    <a:pt x="4818" y="170"/>
                    <a:pt x="4969" y="96"/>
                  </a:cubicBezTo>
                  <a:cubicBezTo>
                    <a:pt x="5046" y="60"/>
                    <a:pt x="5127" y="33"/>
                    <a:pt x="5212" y="21"/>
                  </a:cubicBezTo>
                  <a:cubicBezTo>
                    <a:pt x="5251" y="16"/>
                    <a:pt x="5290" y="13"/>
                    <a:pt x="5330" y="13"/>
                  </a:cubicBezTo>
                  <a:cubicBezTo>
                    <a:pt x="5376" y="13"/>
                    <a:pt x="5422" y="17"/>
                    <a:pt x="5468" y="24"/>
                  </a:cubicBezTo>
                  <a:cubicBezTo>
                    <a:pt x="5409" y="10"/>
                    <a:pt x="5350" y="1"/>
                    <a:pt x="529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867;p40">
              <a:extLst>
                <a:ext uri="{FF2B5EF4-FFF2-40B4-BE49-F238E27FC236}">
                  <a16:creationId xmlns:a16="http://schemas.microsoft.com/office/drawing/2014/main" id="{3C74FDD1-0111-89E6-5FEF-C2250B9F22F6}"/>
                </a:ext>
              </a:extLst>
            </p:cNvPr>
            <p:cNvSpPr/>
            <p:nvPr/>
          </p:nvSpPr>
          <p:spPr>
            <a:xfrm>
              <a:off x="3294475" y="1803650"/>
              <a:ext cx="131500" cy="372625"/>
            </a:xfrm>
            <a:custGeom>
              <a:avLst/>
              <a:gdLst/>
              <a:ahLst/>
              <a:cxnLst/>
              <a:rect l="l" t="t" r="r" b="b"/>
              <a:pathLst>
                <a:path w="5260" h="14905" extrusionOk="0">
                  <a:moveTo>
                    <a:pt x="5056" y="1"/>
                  </a:moveTo>
                  <a:cubicBezTo>
                    <a:pt x="4945" y="1"/>
                    <a:pt x="4834" y="13"/>
                    <a:pt x="4728" y="38"/>
                  </a:cubicBezTo>
                  <a:cubicBezTo>
                    <a:pt x="4551" y="84"/>
                    <a:pt x="4385" y="167"/>
                    <a:pt x="4241" y="278"/>
                  </a:cubicBezTo>
                  <a:cubicBezTo>
                    <a:pt x="4168" y="333"/>
                    <a:pt x="4100" y="395"/>
                    <a:pt x="4038" y="461"/>
                  </a:cubicBezTo>
                  <a:cubicBezTo>
                    <a:pt x="3974" y="527"/>
                    <a:pt x="3916" y="598"/>
                    <a:pt x="3863" y="671"/>
                  </a:cubicBezTo>
                  <a:cubicBezTo>
                    <a:pt x="3756" y="819"/>
                    <a:pt x="3665" y="979"/>
                    <a:pt x="3586" y="1141"/>
                  </a:cubicBezTo>
                  <a:cubicBezTo>
                    <a:pt x="3430" y="1469"/>
                    <a:pt x="3318" y="1813"/>
                    <a:pt x="3229" y="2161"/>
                  </a:cubicBezTo>
                  <a:cubicBezTo>
                    <a:pt x="3143" y="2513"/>
                    <a:pt x="3080" y="2867"/>
                    <a:pt x="3030" y="3223"/>
                  </a:cubicBezTo>
                  <a:cubicBezTo>
                    <a:pt x="2981" y="3577"/>
                    <a:pt x="2947" y="3935"/>
                    <a:pt x="2922" y="4291"/>
                  </a:cubicBezTo>
                  <a:cubicBezTo>
                    <a:pt x="2909" y="4469"/>
                    <a:pt x="2896" y="4649"/>
                    <a:pt x="2890" y="4829"/>
                  </a:cubicBezTo>
                  <a:cubicBezTo>
                    <a:pt x="2883" y="5009"/>
                    <a:pt x="2882" y="5188"/>
                    <a:pt x="2883" y="5369"/>
                  </a:cubicBezTo>
                  <a:cubicBezTo>
                    <a:pt x="2892" y="6087"/>
                    <a:pt x="2943" y="6800"/>
                    <a:pt x="2982" y="7508"/>
                  </a:cubicBezTo>
                  <a:cubicBezTo>
                    <a:pt x="3003" y="7863"/>
                    <a:pt x="3022" y="8218"/>
                    <a:pt x="3033" y="8572"/>
                  </a:cubicBezTo>
                  <a:cubicBezTo>
                    <a:pt x="3043" y="8927"/>
                    <a:pt x="3044" y="9279"/>
                    <a:pt x="3033" y="9632"/>
                  </a:cubicBezTo>
                  <a:cubicBezTo>
                    <a:pt x="3026" y="9808"/>
                    <a:pt x="3015" y="9985"/>
                    <a:pt x="2999" y="10160"/>
                  </a:cubicBezTo>
                  <a:cubicBezTo>
                    <a:pt x="2982" y="10335"/>
                    <a:pt x="2964" y="10508"/>
                    <a:pt x="2936" y="10682"/>
                  </a:cubicBezTo>
                  <a:cubicBezTo>
                    <a:pt x="2923" y="10768"/>
                    <a:pt x="2907" y="10853"/>
                    <a:pt x="2889" y="10939"/>
                  </a:cubicBezTo>
                  <a:cubicBezTo>
                    <a:pt x="2879" y="10984"/>
                    <a:pt x="2872" y="11026"/>
                    <a:pt x="2861" y="11069"/>
                  </a:cubicBezTo>
                  <a:lnTo>
                    <a:pt x="2847" y="11132"/>
                  </a:lnTo>
                  <a:lnTo>
                    <a:pt x="2831" y="11196"/>
                  </a:lnTo>
                  <a:cubicBezTo>
                    <a:pt x="2790" y="11365"/>
                    <a:pt x="2738" y="11531"/>
                    <a:pt x="2677" y="11694"/>
                  </a:cubicBezTo>
                  <a:cubicBezTo>
                    <a:pt x="2615" y="11856"/>
                    <a:pt x="2545" y="12017"/>
                    <a:pt x="2466" y="12172"/>
                  </a:cubicBezTo>
                  <a:cubicBezTo>
                    <a:pt x="2428" y="12250"/>
                    <a:pt x="2385" y="12327"/>
                    <a:pt x="2340" y="12404"/>
                  </a:cubicBezTo>
                  <a:cubicBezTo>
                    <a:pt x="2296" y="12480"/>
                    <a:pt x="2251" y="12555"/>
                    <a:pt x="2205" y="12629"/>
                  </a:cubicBezTo>
                  <a:cubicBezTo>
                    <a:pt x="2018" y="12927"/>
                    <a:pt x="1802" y="13208"/>
                    <a:pt x="1571" y="13475"/>
                  </a:cubicBezTo>
                  <a:cubicBezTo>
                    <a:pt x="1457" y="13609"/>
                    <a:pt x="1335" y="13737"/>
                    <a:pt x="1213" y="13864"/>
                  </a:cubicBezTo>
                  <a:cubicBezTo>
                    <a:pt x="1088" y="13991"/>
                    <a:pt x="960" y="14112"/>
                    <a:pt x="829" y="14232"/>
                  </a:cubicBezTo>
                  <a:cubicBezTo>
                    <a:pt x="699" y="14352"/>
                    <a:pt x="563" y="14467"/>
                    <a:pt x="425" y="14580"/>
                  </a:cubicBezTo>
                  <a:cubicBezTo>
                    <a:pt x="288" y="14692"/>
                    <a:pt x="147" y="14803"/>
                    <a:pt x="0" y="14904"/>
                  </a:cubicBezTo>
                  <a:cubicBezTo>
                    <a:pt x="307" y="14724"/>
                    <a:pt x="596" y="14512"/>
                    <a:pt x="875" y="14287"/>
                  </a:cubicBezTo>
                  <a:cubicBezTo>
                    <a:pt x="1153" y="14063"/>
                    <a:pt x="1417" y="13820"/>
                    <a:pt x="1666" y="13561"/>
                  </a:cubicBezTo>
                  <a:cubicBezTo>
                    <a:pt x="1913" y="13300"/>
                    <a:pt x="2141" y="13020"/>
                    <a:pt x="2346" y="12723"/>
                  </a:cubicBezTo>
                  <a:cubicBezTo>
                    <a:pt x="2398" y="12646"/>
                    <a:pt x="2447" y="12573"/>
                    <a:pt x="2494" y="12495"/>
                  </a:cubicBezTo>
                  <a:cubicBezTo>
                    <a:pt x="2542" y="12419"/>
                    <a:pt x="2589" y="12340"/>
                    <a:pt x="2631" y="12261"/>
                  </a:cubicBezTo>
                  <a:cubicBezTo>
                    <a:pt x="2717" y="12102"/>
                    <a:pt x="2796" y="11936"/>
                    <a:pt x="2865" y="11769"/>
                  </a:cubicBezTo>
                  <a:cubicBezTo>
                    <a:pt x="3002" y="11430"/>
                    <a:pt x="3098" y="11077"/>
                    <a:pt x="3161" y="10720"/>
                  </a:cubicBezTo>
                  <a:cubicBezTo>
                    <a:pt x="3225" y="10364"/>
                    <a:pt x="3260" y="10005"/>
                    <a:pt x="3277" y="9645"/>
                  </a:cubicBezTo>
                  <a:cubicBezTo>
                    <a:pt x="3312" y="8925"/>
                    <a:pt x="3283" y="8208"/>
                    <a:pt x="3242" y="7496"/>
                  </a:cubicBezTo>
                  <a:lnTo>
                    <a:pt x="3178" y="6430"/>
                  </a:lnTo>
                  <a:cubicBezTo>
                    <a:pt x="3157" y="6076"/>
                    <a:pt x="3140" y="5722"/>
                    <a:pt x="3133" y="5369"/>
                  </a:cubicBezTo>
                  <a:cubicBezTo>
                    <a:pt x="3129" y="5193"/>
                    <a:pt x="3128" y="5016"/>
                    <a:pt x="3132" y="4840"/>
                  </a:cubicBezTo>
                  <a:cubicBezTo>
                    <a:pt x="3135" y="4665"/>
                    <a:pt x="3143" y="4487"/>
                    <a:pt x="3153" y="4311"/>
                  </a:cubicBezTo>
                  <a:cubicBezTo>
                    <a:pt x="3170" y="3956"/>
                    <a:pt x="3197" y="3604"/>
                    <a:pt x="3235" y="3252"/>
                  </a:cubicBezTo>
                  <a:cubicBezTo>
                    <a:pt x="3273" y="2899"/>
                    <a:pt x="3325" y="2550"/>
                    <a:pt x="3400" y="2207"/>
                  </a:cubicBezTo>
                  <a:cubicBezTo>
                    <a:pt x="3473" y="1862"/>
                    <a:pt x="3566" y="1522"/>
                    <a:pt x="3705" y="1199"/>
                  </a:cubicBezTo>
                  <a:cubicBezTo>
                    <a:pt x="3771" y="1038"/>
                    <a:pt x="3851" y="882"/>
                    <a:pt x="3946" y="735"/>
                  </a:cubicBezTo>
                  <a:cubicBezTo>
                    <a:pt x="4041" y="588"/>
                    <a:pt x="4155" y="454"/>
                    <a:pt x="4285" y="340"/>
                  </a:cubicBezTo>
                  <a:cubicBezTo>
                    <a:pt x="4417" y="227"/>
                    <a:pt x="4568" y="136"/>
                    <a:pt x="4736" y="83"/>
                  </a:cubicBezTo>
                  <a:cubicBezTo>
                    <a:pt x="4881" y="33"/>
                    <a:pt x="5032" y="14"/>
                    <a:pt x="5185" y="14"/>
                  </a:cubicBezTo>
                  <a:cubicBezTo>
                    <a:pt x="5210" y="14"/>
                    <a:pt x="5235" y="14"/>
                    <a:pt x="5260" y="15"/>
                  </a:cubicBezTo>
                  <a:cubicBezTo>
                    <a:pt x="5193" y="5"/>
                    <a:pt x="5124" y="1"/>
                    <a:pt x="5056"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868;p40">
              <a:extLst>
                <a:ext uri="{FF2B5EF4-FFF2-40B4-BE49-F238E27FC236}">
                  <a16:creationId xmlns:a16="http://schemas.microsoft.com/office/drawing/2014/main" id="{A44C5D3D-5773-97C1-FF03-7A3833138809}"/>
                </a:ext>
              </a:extLst>
            </p:cNvPr>
            <p:cNvSpPr/>
            <p:nvPr/>
          </p:nvSpPr>
          <p:spPr>
            <a:xfrm>
              <a:off x="3362425" y="1797425"/>
              <a:ext cx="98550" cy="366250"/>
            </a:xfrm>
            <a:custGeom>
              <a:avLst/>
              <a:gdLst/>
              <a:ahLst/>
              <a:cxnLst/>
              <a:rect l="l" t="t" r="r" b="b"/>
              <a:pathLst>
                <a:path w="3942" h="14650" extrusionOk="0">
                  <a:moveTo>
                    <a:pt x="3942" y="0"/>
                  </a:moveTo>
                  <a:lnTo>
                    <a:pt x="3942" y="0"/>
                  </a:lnTo>
                  <a:cubicBezTo>
                    <a:pt x="3796" y="85"/>
                    <a:pt x="3661" y="184"/>
                    <a:pt x="3537" y="291"/>
                  </a:cubicBezTo>
                  <a:cubicBezTo>
                    <a:pt x="3410" y="400"/>
                    <a:pt x="3293" y="522"/>
                    <a:pt x="3182" y="651"/>
                  </a:cubicBezTo>
                  <a:cubicBezTo>
                    <a:pt x="2964" y="908"/>
                    <a:pt x="2785" y="1197"/>
                    <a:pt x="2634" y="1500"/>
                  </a:cubicBezTo>
                  <a:cubicBezTo>
                    <a:pt x="2485" y="1804"/>
                    <a:pt x="2368" y="2124"/>
                    <a:pt x="2274" y="2449"/>
                  </a:cubicBezTo>
                  <a:cubicBezTo>
                    <a:pt x="2181" y="2773"/>
                    <a:pt x="2116" y="3106"/>
                    <a:pt x="2069" y="3441"/>
                  </a:cubicBezTo>
                  <a:cubicBezTo>
                    <a:pt x="2047" y="3609"/>
                    <a:pt x="2030" y="3776"/>
                    <a:pt x="2018" y="3946"/>
                  </a:cubicBezTo>
                  <a:lnTo>
                    <a:pt x="2015" y="4009"/>
                  </a:lnTo>
                  <a:lnTo>
                    <a:pt x="2013" y="4073"/>
                  </a:lnTo>
                  <a:lnTo>
                    <a:pt x="2008" y="4200"/>
                  </a:lnTo>
                  <a:cubicBezTo>
                    <a:pt x="2006" y="4242"/>
                    <a:pt x="2003" y="4284"/>
                    <a:pt x="2003" y="4327"/>
                  </a:cubicBezTo>
                  <a:lnTo>
                    <a:pt x="2001" y="4454"/>
                  </a:lnTo>
                  <a:cubicBezTo>
                    <a:pt x="1997" y="4792"/>
                    <a:pt x="2010" y="5130"/>
                    <a:pt x="2031" y="5464"/>
                  </a:cubicBezTo>
                  <a:cubicBezTo>
                    <a:pt x="2052" y="5800"/>
                    <a:pt x="2086" y="6133"/>
                    <a:pt x="2118" y="6466"/>
                  </a:cubicBezTo>
                  <a:lnTo>
                    <a:pt x="2229" y="7462"/>
                  </a:lnTo>
                  <a:cubicBezTo>
                    <a:pt x="2265" y="7794"/>
                    <a:pt x="2299" y="8124"/>
                    <a:pt x="2323" y="8456"/>
                  </a:cubicBezTo>
                  <a:cubicBezTo>
                    <a:pt x="2350" y="8787"/>
                    <a:pt x="2364" y="9118"/>
                    <a:pt x="2365" y="9448"/>
                  </a:cubicBezTo>
                  <a:cubicBezTo>
                    <a:pt x="2367" y="10107"/>
                    <a:pt x="2315" y="10769"/>
                    <a:pt x="2166" y="11411"/>
                  </a:cubicBezTo>
                  <a:cubicBezTo>
                    <a:pt x="2130" y="11569"/>
                    <a:pt x="2087" y="11728"/>
                    <a:pt x="2037" y="11885"/>
                  </a:cubicBezTo>
                  <a:cubicBezTo>
                    <a:pt x="1987" y="12040"/>
                    <a:pt x="1928" y="12194"/>
                    <a:pt x="1863" y="12345"/>
                  </a:cubicBezTo>
                  <a:cubicBezTo>
                    <a:pt x="1798" y="12497"/>
                    <a:pt x="1726" y="12644"/>
                    <a:pt x="1644" y="12787"/>
                  </a:cubicBezTo>
                  <a:cubicBezTo>
                    <a:pt x="1564" y="12929"/>
                    <a:pt x="1472" y="13067"/>
                    <a:pt x="1373" y="13197"/>
                  </a:cubicBezTo>
                  <a:cubicBezTo>
                    <a:pt x="1275" y="13330"/>
                    <a:pt x="1166" y="13456"/>
                    <a:pt x="1053" y="13577"/>
                  </a:cubicBezTo>
                  <a:cubicBezTo>
                    <a:pt x="940" y="13698"/>
                    <a:pt x="823" y="13817"/>
                    <a:pt x="704" y="13933"/>
                  </a:cubicBezTo>
                  <a:cubicBezTo>
                    <a:pt x="586" y="14051"/>
                    <a:pt x="465" y="14165"/>
                    <a:pt x="346" y="14284"/>
                  </a:cubicBezTo>
                  <a:cubicBezTo>
                    <a:pt x="228" y="14404"/>
                    <a:pt x="109" y="14524"/>
                    <a:pt x="0" y="14649"/>
                  </a:cubicBezTo>
                  <a:cubicBezTo>
                    <a:pt x="122" y="14535"/>
                    <a:pt x="246" y="14424"/>
                    <a:pt x="373" y="14314"/>
                  </a:cubicBezTo>
                  <a:lnTo>
                    <a:pt x="754" y="13988"/>
                  </a:lnTo>
                  <a:cubicBezTo>
                    <a:pt x="1006" y="13769"/>
                    <a:pt x="1253" y="13540"/>
                    <a:pt x="1472" y="13279"/>
                  </a:cubicBezTo>
                  <a:cubicBezTo>
                    <a:pt x="1579" y="13148"/>
                    <a:pt x="1678" y="13008"/>
                    <a:pt x="1770" y="12866"/>
                  </a:cubicBezTo>
                  <a:cubicBezTo>
                    <a:pt x="1859" y="12723"/>
                    <a:pt x="1941" y="12574"/>
                    <a:pt x="2014" y="12420"/>
                  </a:cubicBezTo>
                  <a:cubicBezTo>
                    <a:pt x="2164" y="12112"/>
                    <a:pt x="2274" y="11790"/>
                    <a:pt x="2361" y="11462"/>
                  </a:cubicBezTo>
                  <a:cubicBezTo>
                    <a:pt x="2404" y="11298"/>
                    <a:pt x="2440" y="11131"/>
                    <a:pt x="2471" y="10966"/>
                  </a:cubicBezTo>
                  <a:cubicBezTo>
                    <a:pt x="2502" y="10798"/>
                    <a:pt x="2526" y="10630"/>
                    <a:pt x="2546" y="10464"/>
                  </a:cubicBezTo>
                  <a:cubicBezTo>
                    <a:pt x="2584" y="10127"/>
                    <a:pt x="2603" y="9788"/>
                    <a:pt x="2608" y="9451"/>
                  </a:cubicBezTo>
                  <a:cubicBezTo>
                    <a:pt x="2611" y="9113"/>
                    <a:pt x="2597" y="8775"/>
                    <a:pt x="2574" y="8440"/>
                  </a:cubicBezTo>
                  <a:cubicBezTo>
                    <a:pt x="2549" y="8104"/>
                    <a:pt x="2516" y="7771"/>
                    <a:pt x="2481" y="7438"/>
                  </a:cubicBezTo>
                  <a:lnTo>
                    <a:pt x="2368" y="6442"/>
                  </a:lnTo>
                  <a:cubicBezTo>
                    <a:pt x="2330" y="6110"/>
                    <a:pt x="2298" y="5780"/>
                    <a:pt x="2271" y="5449"/>
                  </a:cubicBezTo>
                  <a:cubicBezTo>
                    <a:pt x="2244" y="5117"/>
                    <a:pt x="2229" y="4785"/>
                    <a:pt x="2224" y="4455"/>
                  </a:cubicBezTo>
                  <a:lnTo>
                    <a:pt x="2223" y="4331"/>
                  </a:lnTo>
                  <a:cubicBezTo>
                    <a:pt x="2223" y="4292"/>
                    <a:pt x="2224" y="4249"/>
                    <a:pt x="2224" y="4208"/>
                  </a:cubicBezTo>
                  <a:lnTo>
                    <a:pt x="2227" y="4084"/>
                  </a:lnTo>
                  <a:lnTo>
                    <a:pt x="2229" y="4023"/>
                  </a:lnTo>
                  <a:lnTo>
                    <a:pt x="2230" y="3961"/>
                  </a:lnTo>
                  <a:cubicBezTo>
                    <a:pt x="2237" y="3795"/>
                    <a:pt x="2248" y="3631"/>
                    <a:pt x="2265" y="3467"/>
                  </a:cubicBezTo>
                  <a:cubicBezTo>
                    <a:pt x="2284" y="3304"/>
                    <a:pt x="2305" y="3139"/>
                    <a:pt x="2333" y="2976"/>
                  </a:cubicBezTo>
                  <a:cubicBezTo>
                    <a:pt x="2361" y="2813"/>
                    <a:pt x="2394" y="2652"/>
                    <a:pt x="2433" y="2492"/>
                  </a:cubicBezTo>
                  <a:cubicBezTo>
                    <a:pt x="2511" y="2171"/>
                    <a:pt x="2615" y="1857"/>
                    <a:pt x="2745" y="1554"/>
                  </a:cubicBezTo>
                  <a:cubicBezTo>
                    <a:pt x="2873" y="1250"/>
                    <a:pt x="3036" y="961"/>
                    <a:pt x="3233" y="694"/>
                  </a:cubicBezTo>
                  <a:cubicBezTo>
                    <a:pt x="3331" y="560"/>
                    <a:pt x="3441" y="435"/>
                    <a:pt x="3558" y="319"/>
                  </a:cubicBezTo>
                  <a:cubicBezTo>
                    <a:pt x="3675" y="202"/>
                    <a:pt x="3803" y="95"/>
                    <a:pt x="394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869;p40">
              <a:extLst>
                <a:ext uri="{FF2B5EF4-FFF2-40B4-BE49-F238E27FC236}">
                  <a16:creationId xmlns:a16="http://schemas.microsoft.com/office/drawing/2014/main" id="{F33D34ED-CBD2-F7D8-41F8-E0B8C3420635}"/>
                </a:ext>
              </a:extLst>
            </p:cNvPr>
            <p:cNvSpPr/>
            <p:nvPr/>
          </p:nvSpPr>
          <p:spPr>
            <a:xfrm>
              <a:off x="3032175" y="2145975"/>
              <a:ext cx="63675" cy="54925"/>
            </a:xfrm>
            <a:custGeom>
              <a:avLst/>
              <a:gdLst/>
              <a:ahLst/>
              <a:cxnLst/>
              <a:rect l="l" t="t" r="r" b="b"/>
              <a:pathLst>
                <a:path w="2547" h="2197" extrusionOk="0">
                  <a:moveTo>
                    <a:pt x="253" y="1"/>
                  </a:moveTo>
                  <a:cubicBezTo>
                    <a:pt x="168" y="1"/>
                    <a:pt x="106" y="23"/>
                    <a:pt x="87" y="78"/>
                  </a:cubicBezTo>
                  <a:cubicBezTo>
                    <a:pt x="0" y="319"/>
                    <a:pt x="686" y="1221"/>
                    <a:pt x="933" y="1550"/>
                  </a:cubicBezTo>
                  <a:cubicBezTo>
                    <a:pt x="1040" y="1694"/>
                    <a:pt x="1158" y="1842"/>
                    <a:pt x="1292" y="1955"/>
                  </a:cubicBezTo>
                  <a:cubicBezTo>
                    <a:pt x="1551" y="2171"/>
                    <a:pt x="1792" y="2196"/>
                    <a:pt x="1996" y="2196"/>
                  </a:cubicBezTo>
                  <a:cubicBezTo>
                    <a:pt x="2009" y="2196"/>
                    <a:pt x="2022" y="2196"/>
                    <a:pt x="2035" y="2196"/>
                  </a:cubicBezTo>
                  <a:cubicBezTo>
                    <a:pt x="2239" y="2192"/>
                    <a:pt x="2454" y="2178"/>
                    <a:pt x="2505" y="2000"/>
                  </a:cubicBezTo>
                  <a:cubicBezTo>
                    <a:pt x="2546" y="1859"/>
                    <a:pt x="2471" y="1632"/>
                    <a:pt x="2339" y="1407"/>
                  </a:cubicBezTo>
                  <a:cubicBezTo>
                    <a:pt x="2209" y="1183"/>
                    <a:pt x="2025" y="963"/>
                    <a:pt x="1831" y="762"/>
                  </a:cubicBezTo>
                  <a:cubicBezTo>
                    <a:pt x="1725" y="651"/>
                    <a:pt x="1612" y="541"/>
                    <a:pt x="1496" y="459"/>
                  </a:cubicBezTo>
                  <a:cubicBezTo>
                    <a:pt x="1369" y="367"/>
                    <a:pt x="1242" y="307"/>
                    <a:pt x="1122" y="257"/>
                  </a:cubicBezTo>
                  <a:cubicBezTo>
                    <a:pt x="923" y="175"/>
                    <a:pt x="494" y="1"/>
                    <a:pt x="253" y="1"/>
                  </a:cubicBezTo>
                  <a:close/>
                </a:path>
              </a:pathLst>
            </a:custGeom>
            <a:solidFill>
              <a:srgbClr val="361F1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 name="Google Shape;844;p40">
            <a:extLst>
              <a:ext uri="{FF2B5EF4-FFF2-40B4-BE49-F238E27FC236}">
                <a16:creationId xmlns:a16="http://schemas.microsoft.com/office/drawing/2014/main" id="{0AD3EBFC-C8AD-716D-C397-F0D554BC2FAF}"/>
              </a:ext>
            </a:extLst>
          </p:cNvPr>
          <p:cNvGrpSpPr/>
          <p:nvPr/>
        </p:nvGrpSpPr>
        <p:grpSpPr>
          <a:xfrm flipH="1">
            <a:off x="2060275" y="185700"/>
            <a:ext cx="4027170" cy="1202085"/>
            <a:chOff x="1014800" y="301825"/>
            <a:chExt cx="3542861" cy="1057521"/>
          </a:xfrm>
        </p:grpSpPr>
        <p:sp>
          <p:nvSpPr>
            <p:cNvPr id="3" name="Google Shape;845;p40">
              <a:extLst>
                <a:ext uri="{FF2B5EF4-FFF2-40B4-BE49-F238E27FC236}">
                  <a16:creationId xmlns:a16="http://schemas.microsoft.com/office/drawing/2014/main" id="{24AB9613-5373-076D-8218-81C7D12BA5BC}"/>
                </a:ext>
              </a:extLst>
            </p:cNvPr>
            <p:cNvSpPr/>
            <p:nvPr/>
          </p:nvSpPr>
          <p:spPr>
            <a:xfrm>
              <a:off x="1015013" y="656177"/>
              <a:ext cx="3542648" cy="703170"/>
            </a:xfrm>
            <a:custGeom>
              <a:avLst/>
              <a:gdLst/>
              <a:ahLst/>
              <a:cxnLst/>
              <a:rect l="l" t="t" r="r" b="b"/>
              <a:pathLst>
                <a:path w="16656" h="3306" extrusionOk="0">
                  <a:moveTo>
                    <a:pt x="16321" y="494"/>
                  </a:moveTo>
                  <a:cubicBezTo>
                    <a:pt x="16295" y="494"/>
                    <a:pt x="16268" y="495"/>
                    <a:pt x="16239" y="496"/>
                  </a:cubicBezTo>
                  <a:cubicBezTo>
                    <a:pt x="15961" y="514"/>
                    <a:pt x="15823" y="585"/>
                    <a:pt x="15823" y="706"/>
                  </a:cubicBezTo>
                  <a:cubicBezTo>
                    <a:pt x="15823" y="763"/>
                    <a:pt x="15838" y="807"/>
                    <a:pt x="15872" y="836"/>
                  </a:cubicBezTo>
                  <a:cubicBezTo>
                    <a:pt x="15937" y="888"/>
                    <a:pt x="16059" y="912"/>
                    <a:pt x="16235" y="912"/>
                  </a:cubicBezTo>
                  <a:cubicBezTo>
                    <a:pt x="16370" y="911"/>
                    <a:pt x="16480" y="883"/>
                    <a:pt x="16561" y="826"/>
                  </a:cubicBezTo>
                  <a:cubicBezTo>
                    <a:pt x="16624" y="778"/>
                    <a:pt x="16655" y="728"/>
                    <a:pt x="16655" y="674"/>
                  </a:cubicBezTo>
                  <a:cubicBezTo>
                    <a:pt x="16655" y="554"/>
                    <a:pt x="16543" y="494"/>
                    <a:pt x="16321" y="494"/>
                  </a:cubicBezTo>
                  <a:close/>
                  <a:moveTo>
                    <a:pt x="14896" y="544"/>
                  </a:moveTo>
                  <a:cubicBezTo>
                    <a:pt x="14766" y="544"/>
                    <a:pt x="14656" y="572"/>
                    <a:pt x="14570" y="629"/>
                  </a:cubicBezTo>
                  <a:cubicBezTo>
                    <a:pt x="14489" y="681"/>
                    <a:pt x="14450" y="750"/>
                    <a:pt x="14450" y="835"/>
                  </a:cubicBezTo>
                  <a:cubicBezTo>
                    <a:pt x="14450" y="883"/>
                    <a:pt x="14458" y="917"/>
                    <a:pt x="14477" y="934"/>
                  </a:cubicBezTo>
                  <a:cubicBezTo>
                    <a:pt x="14519" y="987"/>
                    <a:pt x="14604" y="1015"/>
                    <a:pt x="14732" y="1015"/>
                  </a:cubicBezTo>
                  <a:cubicBezTo>
                    <a:pt x="15083" y="1013"/>
                    <a:pt x="15258" y="932"/>
                    <a:pt x="15258" y="769"/>
                  </a:cubicBezTo>
                  <a:cubicBezTo>
                    <a:pt x="15258" y="716"/>
                    <a:pt x="15240" y="673"/>
                    <a:pt x="15205" y="634"/>
                  </a:cubicBezTo>
                  <a:cubicBezTo>
                    <a:pt x="15141" y="574"/>
                    <a:pt x="15040" y="544"/>
                    <a:pt x="14896" y="544"/>
                  </a:cubicBezTo>
                  <a:close/>
                  <a:moveTo>
                    <a:pt x="185" y="1129"/>
                  </a:moveTo>
                  <a:cubicBezTo>
                    <a:pt x="180" y="1129"/>
                    <a:pt x="175" y="1130"/>
                    <a:pt x="170" y="1130"/>
                  </a:cubicBezTo>
                  <a:cubicBezTo>
                    <a:pt x="57" y="1138"/>
                    <a:pt x="1" y="1199"/>
                    <a:pt x="1" y="1309"/>
                  </a:cubicBezTo>
                  <a:cubicBezTo>
                    <a:pt x="1" y="1426"/>
                    <a:pt x="56" y="1484"/>
                    <a:pt x="167" y="1484"/>
                  </a:cubicBezTo>
                  <a:cubicBezTo>
                    <a:pt x="225" y="1484"/>
                    <a:pt x="272" y="1463"/>
                    <a:pt x="304" y="1420"/>
                  </a:cubicBezTo>
                  <a:cubicBezTo>
                    <a:pt x="330" y="1385"/>
                    <a:pt x="340" y="1347"/>
                    <a:pt x="340" y="1305"/>
                  </a:cubicBezTo>
                  <a:cubicBezTo>
                    <a:pt x="340" y="1187"/>
                    <a:pt x="288" y="1129"/>
                    <a:pt x="185" y="1129"/>
                  </a:cubicBezTo>
                  <a:close/>
                  <a:moveTo>
                    <a:pt x="1834" y="931"/>
                  </a:moveTo>
                  <a:cubicBezTo>
                    <a:pt x="1816" y="931"/>
                    <a:pt x="1796" y="931"/>
                    <a:pt x="1776" y="932"/>
                  </a:cubicBezTo>
                  <a:cubicBezTo>
                    <a:pt x="1478" y="946"/>
                    <a:pt x="1327" y="1073"/>
                    <a:pt x="1327" y="1313"/>
                  </a:cubicBezTo>
                  <a:cubicBezTo>
                    <a:pt x="1327" y="1319"/>
                    <a:pt x="1334" y="1363"/>
                    <a:pt x="1351" y="1443"/>
                  </a:cubicBezTo>
                  <a:cubicBezTo>
                    <a:pt x="1402" y="1518"/>
                    <a:pt x="1509" y="1555"/>
                    <a:pt x="1673" y="1555"/>
                  </a:cubicBezTo>
                  <a:cubicBezTo>
                    <a:pt x="1676" y="1555"/>
                    <a:pt x="1679" y="1555"/>
                    <a:pt x="1682" y="1555"/>
                  </a:cubicBezTo>
                  <a:cubicBezTo>
                    <a:pt x="1864" y="1555"/>
                    <a:pt x="2005" y="1509"/>
                    <a:pt x="2108" y="1420"/>
                  </a:cubicBezTo>
                  <a:cubicBezTo>
                    <a:pt x="2185" y="1347"/>
                    <a:pt x="2223" y="1274"/>
                    <a:pt x="2223" y="1206"/>
                  </a:cubicBezTo>
                  <a:cubicBezTo>
                    <a:pt x="2223" y="1022"/>
                    <a:pt x="2093" y="931"/>
                    <a:pt x="1834" y="931"/>
                  </a:cubicBezTo>
                  <a:close/>
                  <a:moveTo>
                    <a:pt x="10331" y="1"/>
                  </a:moveTo>
                  <a:cubicBezTo>
                    <a:pt x="10140" y="1"/>
                    <a:pt x="9959" y="93"/>
                    <a:pt x="9790" y="277"/>
                  </a:cubicBezTo>
                  <a:cubicBezTo>
                    <a:pt x="9667" y="406"/>
                    <a:pt x="9594" y="524"/>
                    <a:pt x="9571" y="630"/>
                  </a:cubicBezTo>
                  <a:cubicBezTo>
                    <a:pt x="9677" y="787"/>
                    <a:pt x="9731" y="928"/>
                    <a:pt x="9737" y="1055"/>
                  </a:cubicBezTo>
                  <a:cubicBezTo>
                    <a:pt x="9738" y="1086"/>
                    <a:pt x="9737" y="1116"/>
                    <a:pt x="9731" y="1145"/>
                  </a:cubicBezTo>
                  <a:cubicBezTo>
                    <a:pt x="9681" y="1046"/>
                    <a:pt x="9607" y="942"/>
                    <a:pt x="9504" y="832"/>
                  </a:cubicBezTo>
                  <a:cubicBezTo>
                    <a:pt x="9284" y="595"/>
                    <a:pt x="9028" y="479"/>
                    <a:pt x="8739" y="479"/>
                  </a:cubicBezTo>
                  <a:cubicBezTo>
                    <a:pt x="8586" y="479"/>
                    <a:pt x="8465" y="495"/>
                    <a:pt x="8375" y="529"/>
                  </a:cubicBezTo>
                  <a:cubicBezTo>
                    <a:pt x="8313" y="551"/>
                    <a:pt x="8249" y="588"/>
                    <a:pt x="8183" y="636"/>
                  </a:cubicBezTo>
                  <a:cubicBezTo>
                    <a:pt x="8142" y="557"/>
                    <a:pt x="8087" y="482"/>
                    <a:pt x="8022" y="411"/>
                  </a:cubicBezTo>
                  <a:cubicBezTo>
                    <a:pt x="7872" y="248"/>
                    <a:pt x="7707" y="165"/>
                    <a:pt x="7529" y="165"/>
                  </a:cubicBezTo>
                  <a:cubicBezTo>
                    <a:pt x="7347" y="165"/>
                    <a:pt x="7194" y="225"/>
                    <a:pt x="7064" y="345"/>
                  </a:cubicBezTo>
                  <a:cubicBezTo>
                    <a:pt x="7017" y="389"/>
                    <a:pt x="6976" y="437"/>
                    <a:pt x="6942" y="488"/>
                  </a:cubicBezTo>
                  <a:cubicBezTo>
                    <a:pt x="6937" y="483"/>
                    <a:pt x="6930" y="479"/>
                    <a:pt x="6924" y="474"/>
                  </a:cubicBezTo>
                  <a:cubicBezTo>
                    <a:pt x="6782" y="356"/>
                    <a:pt x="6571" y="296"/>
                    <a:pt x="6290" y="296"/>
                  </a:cubicBezTo>
                  <a:cubicBezTo>
                    <a:pt x="6284" y="296"/>
                    <a:pt x="6277" y="296"/>
                    <a:pt x="6271" y="296"/>
                  </a:cubicBezTo>
                  <a:cubicBezTo>
                    <a:pt x="6046" y="296"/>
                    <a:pt x="5854" y="338"/>
                    <a:pt x="5694" y="426"/>
                  </a:cubicBezTo>
                  <a:cubicBezTo>
                    <a:pt x="5514" y="523"/>
                    <a:pt x="5377" y="671"/>
                    <a:pt x="5291" y="869"/>
                  </a:cubicBezTo>
                  <a:cubicBezTo>
                    <a:pt x="5226" y="787"/>
                    <a:pt x="5170" y="722"/>
                    <a:pt x="5122" y="671"/>
                  </a:cubicBezTo>
                  <a:cubicBezTo>
                    <a:pt x="4924" y="465"/>
                    <a:pt x="4752" y="362"/>
                    <a:pt x="4603" y="362"/>
                  </a:cubicBezTo>
                  <a:cubicBezTo>
                    <a:pt x="4453" y="362"/>
                    <a:pt x="4319" y="424"/>
                    <a:pt x="4201" y="546"/>
                  </a:cubicBezTo>
                  <a:cubicBezTo>
                    <a:pt x="4100" y="649"/>
                    <a:pt x="4041" y="763"/>
                    <a:pt x="4023" y="886"/>
                  </a:cubicBezTo>
                  <a:lnTo>
                    <a:pt x="3971" y="833"/>
                  </a:lnTo>
                  <a:cubicBezTo>
                    <a:pt x="3783" y="651"/>
                    <a:pt x="3605" y="560"/>
                    <a:pt x="3436" y="560"/>
                  </a:cubicBezTo>
                  <a:cubicBezTo>
                    <a:pt x="3434" y="560"/>
                    <a:pt x="3431" y="560"/>
                    <a:pt x="3429" y="560"/>
                  </a:cubicBezTo>
                  <a:cubicBezTo>
                    <a:pt x="3367" y="615"/>
                    <a:pt x="3320" y="699"/>
                    <a:pt x="3286" y="815"/>
                  </a:cubicBezTo>
                  <a:cubicBezTo>
                    <a:pt x="3175" y="790"/>
                    <a:pt x="3076" y="776"/>
                    <a:pt x="2986" y="776"/>
                  </a:cubicBezTo>
                  <a:cubicBezTo>
                    <a:pt x="2640" y="776"/>
                    <a:pt x="2468" y="911"/>
                    <a:pt x="2468" y="1182"/>
                  </a:cubicBezTo>
                  <a:cubicBezTo>
                    <a:pt x="2468" y="1272"/>
                    <a:pt x="2490" y="1348"/>
                    <a:pt x="2534" y="1411"/>
                  </a:cubicBezTo>
                  <a:cubicBezTo>
                    <a:pt x="2597" y="1505"/>
                    <a:pt x="2700" y="1553"/>
                    <a:pt x="2843" y="1553"/>
                  </a:cubicBezTo>
                  <a:cubicBezTo>
                    <a:pt x="2849" y="1553"/>
                    <a:pt x="2911" y="1542"/>
                    <a:pt x="3026" y="1521"/>
                  </a:cubicBezTo>
                  <a:cubicBezTo>
                    <a:pt x="3041" y="1772"/>
                    <a:pt x="3141" y="1897"/>
                    <a:pt x="3327" y="1897"/>
                  </a:cubicBezTo>
                  <a:cubicBezTo>
                    <a:pt x="3422" y="1897"/>
                    <a:pt x="3491" y="1848"/>
                    <a:pt x="3533" y="1749"/>
                  </a:cubicBezTo>
                  <a:lnTo>
                    <a:pt x="3550" y="1749"/>
                  </a:lnTo>
                  <a:cubicBezTo>
                    <a:pt x="3506" y="1831"/>
                    <a:pt x="3540" y="1944"/>
                    <a:pt x="3653" y="2084"/>
                  </a:cubicBezTo>
                  <a:cubicBezTo>
                    <a:pt x="3781" y="2253"/>
                    <a:pt x="3958" y="2339"/>
                    <a:pt x="4181" y="2339"/>
                  </a:cubicBezTo>
                  <a:cubicBezTo>
                    <a:pt x="4323" y="2339"/>
                    <a:pt x="4464" y="2250"/>
                    <a:pt x="4601" y="2071"/>
                  </a:cubicBezTo>
                  <a:cubicBezTo>
                    <a:pt x="4620" y="2050"/>
                    <a:pt x="4635" y="2029"/>
                    <a:pt x="4651" y="2007"/>
                  </a:cubicBezTo>
                  <a:cubicBezTo>
                    <a:pt x="4703" y="2068"/>
                    <a:pt x="4759" y="2116"/>
                    <a:pt x="4820" y="2151"/>
                  </a:cubicBezTo>
                  <a:cubicBezTo>
                    <a:pt x="4929" y="2223"/>
                    <a:pt x="5046" y="2259"/>
                    <a:pt x="5173" y="2259"/>
                  </a:cubicBezTo>
                  <a:cubicBezTo>
                    <a:pt x="5263" y="2259"/>
                    <a:pt x="5346" y="2212"/>
                    <a:pt x="5424" y="2119"/>
                  </a:cubicBezTo>
                  <a:cubicBezTo>
                    <a:pt x="5448" y="2092"/>
                    <a:pt x="5475" y="2063"/>
                    <a:pt x="5504" y="2029"/>
                  </a:cubicBezTo>
                  <a:cubicBezTo>
                    <a:pt x="5579" y="2181"/>
                    <a:pt x="5667" y="2293"/>
                    <a:pt x="5770" y="2360"/>
                  </a:cubicBezTo>
                  <a:cubicBezTo>
                    <a:pt x="5919" y="2462"/>
                    <a:pt x="6159" y="2513"/>
                    <a:pt x="6491" y="2513"/>
                  </a:cubicBezTo>
                  <a:cubicBezTo>
                    <a:pt x="6767" y="2513"/>
                    <a:pt x="6968" y="2410"/>
                    <a:pt x="7088" y="2208"/>
                  </a:cubicBezTo>
                  <a:cubicBezTo>
                    <a:pt x="7130" y="2139"/>
                    <a:pt x="7160" y="2063"/>
                    <a:pt x="7181" y="1979"/>
                  </a:cubicBezTo>
                  <a:cubicBezTo>
                    <a:pt x="7078" y="1858"/>
                    <a:pt x="7026" y="1683"/>
                    <a:pt x="7020" y="1456"/>
                  </a:cubicBezTo>
                  <a:lnTo>
                    <a:pt x="7020" y="1456"/>
                  </a:lnTo>
                  <a:cubicBezTo>
                    <a:pt x="7026" y="1683"/>
                    <a:pt x="7081" y="1857"/>
                    <a:pt x="7181" y="1979"/>
                  </a:cubicBezTo>
                  <a:cubicBezTo>
                    <a:pt x="7294" y="2119"/>
                    <a:pt x="7472" y="2190"/>
                    <a:pt x="7713" y="2190"/>
                  </a:cubicBezTo>
                  <a:cubicBezTo>
                    <a:pt x="7857" y="2190"/>
                    <a:pt x="7994" y="2142"/>
                    <a:pt x="8125" y="2047"/>
                  </a:cubicBezTo>
                  <a:cubicBezTo>
                    <a:pt x="8235" y="1964"/>
                    <a:pt x="8310" y="1869"/>
                    <a:pt x="8348" y="1765"/>
                  </a:cubicBezTo>
                  <a:cubicBezTo>
                    <a:pt x="8310" y="1722"/>
                    <a:pt x="8284" y="1671"/>
                    <a:pt x="8269" y="1611"/>
                  </a:cubicBezTo>
                  <a:lnTo>
                    <a:pt x="8269" y="1611"/>
                  </a:lnTo>
                  <a:cubicBezTo>
                    <a:pt x="8284" y="1672"/>
                    <a:pt x="8313" y="1722"/>
                    <a:pt x="8348" y="1765"/>
                  </a:cubicBezTo>
                  <a:cubicBezTo>
                    <a:pt x="8379" y="1799"/>
                    <a:pt x="8411" y="1824"/>
                    <a:pt x="8451" y="1845"/>
                  </a:cubicBezTo>
                  <a:cubicBezTo>
                    <a:pt x="8529" y="1879"/>
                    <a:pt x="8644" y="1895"/>
                    <a:pt x="8799" y="1895"/>
                  </a:cubicBezTo>
                  <a:cubicBezTo>
                    <a:pt x="8903" y="1895"/>
                    <a:pt x="9000" y="1862"/>
                    <a:pt x="9092" y="1796"/>
                  </a:cubicBezTo>
                  <a:cubicBezTo>
                    <a:pt x="9096" y="1796"/>
                    <a:pt x="9100" y="1794"/>
                    <a:pt x="9100" y="1792"/>
                  </a:cubicBezTo>
                  <a:cubicBezTo>
                    <a:pt x="9226" y="2113"/>
                    <a:pt x="9470" y="2274"/>
                    <a:pt x="9834" y="2274"/>
                  </a:cubicBezTo>
                  <a:cubicBezTo>
                    <a:pt x="10084" y="2274"/>
                    <a:pt x="10293" y="2163"/>
                    <a:pt x="10456" y="1943"/>
                  </a:cubicBezTo>
                  <a:cubicBezTo>
                    <a:pt x="10521" y="1852"/>
                    <a:pt x="10569" y="1770"/>
                    <a:pt x="10599" y="1693"/>
                  </a:cubicBezTo>
                  <a:cubicBezTo>
                    <a:pt x="10630" y="1618"/>
                    <a:pt x="10644" y="1545"/>
                    <a:pt x="10644" y="1475"/>
                  </a:cubicBezTo>
                  <a:lnTo>
                    <a:pt x="10644" y="1475"/>
                  </a:lnTo>
                  <a:cubicBezTo>
                    <a:pt x="10644" y="1546"/>
                    <a:pt x="10630" y="1618"/>
                    <a:pt x="10599" y="1693"/>
                  </a:cubicBezTo>
                  <a:cubicBezTo>
                    <a:pt x="10695" y="1821"/>
                    <a:pt x="10788" y="1912"/>
                    <a:pt x="10877" y="1961"/>
                  </a:cubicBezTo>
                  <a:cubicBezTo>
                    <a:pt x="10950" y="1999"/>
                    <a:pt x="11070" y="2019"/>
                    <a:pt x="11234" y="2019"/>
                  </a:cubicBezTo>
                  <a:cubicBezTo>
                    <a:pt x="11519" y="2019"/>
                    <a:pt x="11685" y="1899"/>
                    <a:pt x="11740" y="1660"/>
                  </a:cubicBezTo>
                  <a:cubicBezTo>
                    <a:pt x="11735" y="1463"/>
                    <a:pt x="11732" y="1343"/>
                    <a:pt x="11732" y="1298"/>
                  </a:cubicBezTo>
                  <a:lnTo>
                    <a:pt x="11732" y="1298"/>
                  </a:lnTo>
                  <a:cubicBezTo>
                    <a:pt x="11740" y="1370"/>
                    <a:pt x="11784" y="1440"/>
                    <a:pt x="11866" y="1512"/>
                  </a:cubicBezTo>
                  <a:cubicBezTo>
                    <a:pt x="11968" y="1602"/>
                    <a:pt x="12085" y="1646"/>
                    <a:pt x="12219" y="1646"/>
                  </a:cubicBezTo>
                  <a:cubicBezTo>
                    <a:pt x="12353" y="1646"/>
                    <a:pt x="12447" y="1574"/>
                    <a:pt x="12504" y="1432"/>
                  </a:cubicBezTo>
                  <a:cubicBezTo>
                    <a:pt x="12522" y="1375"/>
                    <a:pt x="12535" y="1323"/>
                    <a:pt x="12539" y="1279"/>
                  </a:cubicBezTo>
                  <a:cubicBezTo>
                    <a:pt x="12638" y="1384"/>
                    <a:pt x="12754" y="1436"/>
                    <a:pt x="12883" y="1436"/>
                  </a:cubicBezTo>
                  <a:cubicBezTo>
                    <a:pt x="13033" y="1436"/>
                    <a:pt x="13144" y="1361"/>
                    <a:pt x="13219" y="1209"/>
                  </a:cubicBezTo>
                  <a:cubicBezTo>
                    <a:pt x="13255" y="1150"/>
                    <a:pt x="13280" y="1089"/>
                    <a:pt x="13294" y="1031"/>
                  </a:cubicBezTo>
                  <a:cubicBezTo>
                    <a:pt x="13347" y="1039"/>
                    <a:pt x="13401" y="1043"/>
                    <a:pt x="13457" y="1043"/>
                  </a:cubicBezTo>
                  <a:cubicBezTo>
                    <a:pt x="13547" y="1043"/>
                    <a:pt x="13640" y="1033"/>
                    <a:pt x="13737" y="1013"/>
                  </a:cubicBezTo>
                  <a:cubicBezTo>
                    <a:pt x="13890" y="980"/>
                    <a:pt x="13964" y="921"/>
                    <a:pt x="13964" y="839"/>
                  </a:cubicBezTo>
                  <a:cubicBezTo>
                    <a:pt x="13964" y="783"/>
                    <a:pt x="13921" y="719"/>
                    <a:pt x="13835" y="646"/>
                  </a:cubicBezTo>
                  <a:cubicBezTo>
                    <a:pt x="13770" y="592"/>
                    <a:pt x="13693" y="551"/>
                    <a:pt x="13607" y="526"/>
                  </a:cubicBezTo>
                  <a:cubicBezTo>
                    <a:pt x="13466" y="568"/>
                    <a:pt x="13298" y="637"/>
                    <a:pt x="13106" y="736"/>
                  </a:cubicBezTo>
                  <a:cubicBezTo>
                    <a:pt x="12799" y="912"/>
                    <a:pt x="12601" y="1015"/>
                    <a:pt x="12515" y="1045"/>
                  </a:cubicBezTo>
                  <a:cubicBezTo>
                    <a:pt x="12467" y="872"/>
                    <a:pt x="12426" y="752"/>
                    <a:pt x="12395" y="687"/>
                  </a:cubicBezTo>
                  <a:cubicBezTo>
                    <a:pt x="12344" y="574"/>
                    <a:pt x="12247" y="517"/>
                    <a:pt x="12104" y="517"/>
                  </a:cubicBezTo>
                  <a:cubicBezTo>
                    <a:pt x="12041" y="517"/>
                    <a:pt x="11980" y="560"/>
                    <a:pt x="11921" y="643"/>
                  </a:cubicBezTo>
                  <a:cubicBezTo>
                    <a:pt x="11829" y="773"/>
                    <a:pt x="11774" y="848"/>
                    <a:pt x="11760" y="862"/>
                  </a:cubicBezTo>
                  <a:cubicBezTo>
                    <a:pt x="11760" y="770"/>
                    <a:pt x="11733" y="671"/>
                    <a:pt x="11678" y="567"/>
                  </a:cubicBezTo>
                  <a:cubicBezTo>
                    <a:pt x="11606" y="424"/>
                    <a:pt x="11508" y="352"/>
                    <a:pt x="11379" y="352"/>
                  </a:cubicBezTo>
                  <a:cubicBezTo>
                    <a:pt x="11323" y="352"/>
                    <a:pt x="11268" y="368"/>
                    <a:pt x="11213" y="402"/>
                  </a:cubicBezTo>
                  <a:cubicBezTo>
                    <a:pt x="11167" y="430"/>
                    <a:pt x="11131" y="467"/>
                    <a:pt x="11105" y="512"/>
                  </a:cubicBezTo>
                  <a:cubicBezTo>
                    <a:pt x="11069" y="447"/>
                    <a:pt x="11021" y="382"/>
                    <a:pt x="10963" y="314"/>
                  </a:cubicBezTo>
                  <a:cubicBezTo>
                    <a:pt x="10778" y="107"/>
                    <a:pt x="10568" y="1"/>
                    <a:pt x="10331" y="1"/>
                  </a:cubicBezTo>
                  <a:close/>
                  <a:moveTo>
                    <a:pt x="3571" y="2724"/>
                  </a:moveTo>
                  <a:cubicBezTo>
                    <a:pt x="3455" y="2724"/>
                    <a:pt x="3372" y="2767"/>
                    <a:pt x="3324" y="2850"/>
                  </a:cubicBezTo>
                  <a:cubicBezTo>
                    <a:pt x="3295" y="2901"/>
                    <a:pt x="3280" y="2960"/>
                    <a:pt x="3280" y="3033"/>
                  </a:cubicBezTo>
                  <a:cubicBezTo>
                    <a:pt x="3280" y="3036"/>
                    <a:pt x="3285" y="3083"/>
                    <a:pt x="3289" y="3172"/>
                  </a:cubicBezTo>
                  <a:cubicBezTo>
                    <a:pt x="3328" y="3262"/>
                    <a:pt x="3420" y="3306"/>
                    <a:pt x="3567" y="3306"/>
                  </a:cubicBezTo>
                  <a:cubicBezTo>
                    <a:pt x="3688" y="3306"/>
                    <a:pt x="3779" y="3261"/>
                    <a:pt x="3835" y="3167"/>
                  </a:cubicBezTo>
                  <a:cubicBezTo>
                    <a:pt x="3870" y="3111"/>
                    <a:pt x="3887" y="3049"/>
                    <a:pt x="3887" y="2983"/>
                  </a:cubicBezTo>
                  <a:cubicBezTo>
                    <a:pt x="3889" y="2810"/>
                    <a:pt x="3783" y="2724"/>
                    <a:pt x="3571" y="2724"/>
                  </a:cubicBezTo>
                  <a:close/>
                </a:path>
              </a:pathLst>
            </a:custGeom>
            <a:solidFill>
              <a:srgbClr val="FFFFFF"/>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46;p40">
              <a:extLst>
                <a:ext uri="{FF2B5EF4-FFF2-40B4-BE49-F238E27FC236}">
                  <a16:creationId xmlns:a16="http://schemas.microsoft.com/office/drawing/2014/main" id="{21B85FEF-1237-3492-1564-0E821D9A1D5C}"/>
                </a:ext>
              </a:extLst>
            </p:cNvPr>
            <p:cNvSpPr/>
            <p:nvPr/>
          </p:nvSpPr>
          <p:spPr>
            <a:xfrm>
              <a:off x="1742433" y="301825"/>
              <a:ext cx="2166937" cy="598098"/>
            </a:xfrm>
            <a:custGeom>
              <a:avLst/>
              <a:gdLst/>
              <a:ahLst/>
              <a:cxnLst/>
              <a:rect l="l" t="t" r="r" b="b"/>
              <a:pathLst>
                <a:path w="10188" h="2812" extrusionOk="0">
                  <a:moveTo>
                    <a:pt x="5109" y="0"/>
                  </a:moveTo>
                  <a:cubicBezTo>
                    <a:pt x="4912" y="0"/>
                    <a:pt x="4811" y="112"/>
                    <a:pt x="4811" y="335"/>
                  </a:cubicBezTo>
                  <a:cubicBezTo>
                    <a:pt x="4811" y="339"/>
                    <a:pt x="4818" y="367"/>
                    <a:pt x="4833" y="419"/>
                  </a:cubicBezTo>
                  <a:cubicBezTo>
                    <a:pt x="4871" y="476"/>
                    <a:pt x="4953" y="504"/>
                    <a:pt x="5075" y="504"/>
                  </a:cubicBezTo>
                  <a:cubicBezTo>
                    <a:pt x="5315" y="504"/>
                    <a:pt x="5433" y="419"/>
                    <a:pt x="5433" y="250"/>
                  </a:cubicBezTo>
                  <a:cubicBezTo>
                    <a:pt x="5433" y="92"/>
                    <a:pt x="5330" y="9"/>
                    <a:pt x="5124" y="0"/>
                  </a:cubicBezTo>
                  <a:cubicBezTo>
                    <a:pt x="5119" y="0"/>
                    <a:pt x="5114" y="0"/>
                    <a:pt x="5109" y="0"/>
                  </a:cubicBezTo>
                  <a:close/>
                  <a:moveTo>
                    <a:pt x="5193" y="1680"/>
                  </a:moveTo>
                  <a:cubicBezTo>
                    <a:pt x="4938" y="1680"/>
                    <a:pt x="4773" y="1750"/>
                    <a:pt x="4705" y="1888"/>
                  </a:cubicBezTo>
                  <a:cubicBezTo>
                    <a:pt x="4773" y="1750"/>
                    <a:pt x="4935" y="1680"/>
                    <a:pt x="5193" y="1680"/>
                  </a:cubicBezTo>
                  <a:close/>
                  <a:moveTo>
                    <a:pt x="574" y="2299"/>
                  </a:moveTo>
                  <a:lnTo>
                    <a:pt x="574" y="2299"/>
                  </a:lnTo>
                  <a:cubicBezTo>
                    <a:pt x="575" y="2303"/>
                    <a:pt x="577" y="2308"/>
                    <a:pt x="580" y="2315"/>
                  </a:cubicBezTo>
                  <a:lnTo>
                    <a:pt x="580" y="2331"/>
                  </a:lnTo>
                  <a:cubicBezTo>
                    <a:pt x="577" y="2323"/>
                    <a:pt x="575" y="2312"/>
                    <a:pt x="574" y="2299"/>
                  </a:cubicBezTo>
                  <a:close/>
                  <a:moveTo>
                    <a:pt x="4356" y="814"/>
                  </a:moveTo>
                  <a:cubicBezTo>
                    <a:pt x="4142" y="814"/>
                    <a:pt x="3923" y="898"/>
                    <a:pt x="3699" y="1064"/>
                  </a:cubicBezTo>
                  <a:cubicBezTo>
                    <a:pt x="3460" y="1238"/>
                    <a:pt x="3312" y="1457"/>
                    <a:pt x="3256" y="1718"/>
                  </a:cubicBezTo>
                  <a:cubicBezTo>
                    <a:pt x="3143" y="1661"/>
                    <a:pt x="2999" y="1633"/>
                    <a:pt x="2822" y="1633"/>
                  </a:cubicBezTo>
                  <a:cubicBezTo>
                    <a:pt x="2625" y="1633"/>
                    <a:pt x="2461" y="1657"/>
                    <a:pt x="2330" y="1709"/>
                  </a:cubicBezTo>
                  <a:cubicBezTo>
                    <a:pt x="2278" y="1733"/>
                    <a:pt x="2228" y="1760"/>
                    <a:pt x="2182" y="1790"/>
                  </a:cubicBezTo>
                  <a:cubicBezTo>
                    <a:pt x="2091" y="1407"/>
                    <a:pt x="1876" y="1217"/>
                    <a:pt x="1527" y="1217"/>
                  </a:cubicBezTo>
                  <a:cubicBezTo>
                    <a:pt x="1280" y="1217"/>
                    <a:pt x="1059" y="1280"/>
                    <a:pt x="861" y="1409"/>
                  </a:cubicBezTo>
                  <a:cubicBezTo>
                    <a:pt x="637" y="1555"/>
                    <a:pt x="525" y="1743"/>
                    <a:pt x="525" y="1967"/>
                  </a:cubicBezTo>
                  <a:cubicBezTo>
                    <a:pt x="525" y="2051"/>
                    <a:pt x="542" y="2162"/>
                    <a:pt x="574" y="2299"/>
                  </a:cubicBezTo>
                  <a:cubicBezTo>
                    <a:pt x="545" y="2255"/>
                    <a:pt x="515" y="2220"/>
                    <a:pt x="486" y="2197"/>
                  </a:cubicBezTo>
                  <a:cubicBezTo>
                    <a:pt x="440" y="2162"/>
                    <a:pt x="373" y="2144"/>
                    <a:pt x="278" y="2144"/>
                  </a:cubicBezTo>
                  <a:cubicBezTo>
                    <a:pt x="165" y="2144"/>
                    <a:pt x="78" y="2169"/>
                    <a:pt x="14" y="2217"/>
                  </a:cubicBezTo>
                  <a:cubicBezTo>
                    <a:pt x="10" y="2220"/>
                    <a:pt x="6" y="2221"/>
                    <a:pt x="0" y="2226"/>
                  </a:cubicBezTo>
                  <a:cubicBezTo>
                    <a:pt x="4" y="2226"/>
                    <a:pt x="8" y="2226"/>
                    <a:pt x="11" y="2226"/>
                  </a:cubicBezTo>
                  <a:cubicBezTo>
                    <a:pt x="179" y="2226"/>
                    <a:pt x="356" y="2317"/>
                    <a:pt x="542" y="2499"/>
                  </a:cubicBezTo>
                  <a:lnTo>
                    <a:pt x="594" y="2552"/>
                  </a:lnTo>
                  <a:cubicBezTo>
                    <a:pt x="614" y="2429"/>
                    <a:pt x="672" y="2316"/>
                    <a:pt x="772" y="2212"/>
                  </a:cubicBezTo>
                  <a:cubicBezTo>
                    <a:pt x="892" y="2090"/>
                    <a:pt x="1026" y="2028"/>
                    <a:pt x="1174" y="2028"/>
                  </a:cubicBezTo>
                  <a:cubicBezTo>
                    <a:pt x="1325" y="2028"/>
                    <a:pt x="1497" y="2130"/>
                    <a:pt x="1694" y="2337"/>
                  </a:cubicBezTo>
                  <a:cubicBezTo>
                    <a:pt x="1743" y="2387"/>
                    <a:pt x="1799" y="2453"/>
                    <a:pt x="1863" y="2535"/>
                  </a:cubicBezTo>
                  <a:cubicBezTo>
                    <a:pt x="1950" y="2337"/>
                    <a:pt x="2084" y="2189"/>
                    <a:pt x="2265" y="2092"/>
                  </a:cubicBezTo>
                  <a:cubicBezTo>
                    <a:pt x="2426" y="2006"/>
                    <a:pt x="2618" y="1960"/>
                    <a:pt x="2842" y="1960"/>
                  </a:cubicBezTo>
                  <a:cubicBezTo>
                    <a:pt x="3132" y="1960"/>
                    <a:pt x="3350" y="2021"/>
                    <a:pt x="3496" y="2140"/>
                  </a:cubicBezTo>
                  <a:cubicBezTo>
                    <a:pt x="3503" y="2144"/>
                    <a:pt x="3508" y="2148"/>
                    <a:pt x="3514" y="2154"/>
                  </a:cubicBezTo>
                  <a:cubicBezTo>
                    <a:pt x="3545" y="2101"/>
                    <a:pt x="3586" y="2055"/>
                    <a:pt x="3635" y="2010"/>
                  </a:cubicBezTo>
                  <a:cubicBezTo>
                    <a:pt x="3764" y="1890"/>
                    <a:pt x="3919" y="1831"/>
                    <a:pt x="4101" y="1831"/>
                  </a:cubicBezTo>
                  <a:cubicBezTo>
                    <a:pt x="4279" y="1831"/>
                    <a:pt x="4445" y="1911"/>
                    <a:pt x="4593" y="2077"/>
                  </a:cubicBezTo>
                  <a:cubicBezTo>
                    <a:pt x="4660" y="2148"/>
                    <a:pt x="4713" y="2221"/>
                    <a:pt x="4754" y="2302"/>
                  </a:cubicBezTo>
                  <a:cubicBezTo>
                    <a:pt x="4821" y="2254"/>
                    <a:pt x="4884" y="2217"/>
                    <a:pt x="4946" y="2193"/>
                  </a:cubicBezTo>
                  <a:cubicBezTo>
                    <a:pt x="5037" y="2161"/>
                    <a:pt x="5157" y="2144"/>
                    <a:pt x="5309" y="2144"/>
                  </a:cubicBezTo>
                  <a:cubicBezTo>
                    <a:pt x="5598" y="2144"/>
                    <a:pt x="5855" y="2262"/>
                    <a:pt x="6075" y="2497"/>
                  </a:cubicBezTo>
                  <a:cubicBezTo>
                    <a:pt x="6177" y="2608"/>
                    <a:pt x="6254" y="2712"/>
                    <a:pt x="6302" y="2811"/>
                  </a:cubicBezTo>
                  <a:cubicBezTo>
                    <a:pt x="6307" y="2782"/>
                    <a:pt x="6308" y="2751"/>
                    <a:pt x="6308" y="2721"/>
                  </a:cubicBezTo>
                  <a:cubicBezTo>
                    <a:pt x="6302" y="2594"/>
                    <a:pt x="6247" y="2453"/>
                    <a:pt x="6142" y="2296"/>
                  </a:cubicBezTo>
                  <a:cubicBezTo>
                    <a:pt x="6167" y="2190"/>
                    <a:pt x="6239" y="2072"/>
                    <a:pt x="6360" y="1943"/>
                  </a:cubicBezTo>
                  <a:cubicBezTo>
                    <a:pt x="6530" y="1759"/>
                    <a:pt x="6712" y="1667"/>
                    <a:pt x="6902" y="1667"/>
                  </a:cubicBezTo>
                  <a:cubicBezTo>
                    <a:pt x="7139" y="1667"/>
                    <a:pt x="7348" y="1770"/>
                    <a:pt x="7534" y="1980"/>
                  </a:cubicBezTo>
                  <a:cubicBezTo>
                    <a:pt x="7594" y="2048"/>
                    <a:pt x="7642" y="2113"/>
                    <a:pt x="7677" y="2178"/>
                  </a:cubicBezTo>
                  <a:cubicBezTo>
                    <a:pt x="7701" y="2133"/>
                    <a:pt x="7739" y="2093"/>
                    <a:pt x="7784" y="2066"/>
                  </a:cubicBezTo>
                  <a:cubicBezTo>
                    <a:pt x="7838" y="2034"/>
                    <a:pt x="7894" y="2017"/>
                    <a:pt x="7951" y="2017"/>
                  </a:cubicBezTo>
                  <a:cubicBezTo>
                    <a:pt x="8079" y="2017"/>
                    <a:pt x="8178" y="2090"/>
                    <a:pt x="8250" y="2233"/>
                  </a:cubicBezTo>
                  <a:cubicBezTo>
                    <a:pt x="8303" y="2337"/>
                    <a:pt x="8332" y="2436"/>
                    <a:pt x="8332" y="2528"/>
                  </a:cubicBezTo>
                  <a:cubicBezTo>
                    <a:pt x="8346" y="2514"/>
                    <a:pt x="8399" y="2439"/>
                    <a:pt x="8491" y="2309"/>
                  </a:cubicBezTo>
                  <a:cubicBezTo>
                    <a:pt x="8552" y="2226"/>
                    <a:pt x="8611" y="2183"/>
                    <a:pt x="8675" y="2183"/>
                  </a:cubicBezTo>
                  <a:cubicBezTo>
                    <a:pt x="8818" y="2183"/>
                    <a:pt x="8914" y="2240"/>
                    <a:pt x="8967" y="2353"/>
                  </a:cubicBezTo>
                  <a:cubicBezTo>
                    <a:pt x="9006" y="2418"/>
                    <a:pt x="9047" y="2538"/>
                    <a:pt x="9095" y="2711"/>
                  </a:cubicBezTo>
                  <a:cubicBezTo>
                    <a:pt x="9181" y="2681"/>
                    <a:pt x="9379" y="2578"/>
                    <a:pt x="9686" y="2402"/>
                  </a:cubicBezTo>
                  <a:cubicBezTo>
                    <a:pt x="9880" y="2303"/>
                    <a:pt x="10046" y="2234"/>
                    <a:pt x="10187" y="2196"/>
                  </a:cubicBezTo>
                  <a:cubicBezTo>
                    <a:pt x="10118" y="2178"/>
                    <a:pt x="10043" y="2169"/>
                    <a:pt x="9963" y="2169"/>
                  </a:cubicBezTo>
                  <a:cubicBezTo>
                    <a:pt x="9808" y="2169"/>
                    <a:pt x="9655" y="2199"/>
                    <a:pt x="9506" y="2260"/>
                  </a:cubicBezTo>
                  <a:cubicBezTo>
                    <a:pt x="9376" y="2323"/>
                    <a:pt x="9291" y="2358"/>
                    <a:pt x="9256" y="2367"/>
                  </a:cubicBezTo>
                  <a:cubicBezTo>
                    <a:pt x="9256" y="2264"/>
                    <a:pt x="9232" y="2162"/>
                    <a:pt x="9188" y="2058"/>
                  </a:cubicBezTo>
                  <a:cubicBezTo>
                    <a:pt x="9119" y="1880"/>
                    <a:pt x="9006" y="1790"/>
                    <a:pt x="8848" y="1790"/>
                  </a:cubicBezTo>
                  <a:cubicBezTo>
                    <a:pt x="8787" y="1790"/>
                    <a:pt x="8696" y="1828"/>
                    <a:pt x="8572" y="1901"/>
                  </a:cubicBezTo>
                  <a:cubicBezTo>
                    <a:pt x="8480" y="1958"/>
                    <a:pt x="8411" y="2006"/>
                    <a:pt x="8364" y="2044"/>
                  </a:cubicBezTo>
                  <a:cubicBezTo>
                    <a:pt x="8385" y="2011"/>
                    <a:pt x="8350" y="1924"/>
                    <a:pt x="8262" y="1780"/>
                  </a:cubicBezTo>
                  <a:cubicBezTo>
                    <a:pt x="8151" y="1616"/>
                    <a:pt x="8011" y="1533"/>
                    <a:pt x="7841" y="1533"/>
                  </a:cubicBezTo>
                  <a:cubicBezTo>
                    <a:pt x="7746" y="1533"/>
                    <a:pt x="7661" y="1548"/>
                    <a:pt x="7585" y="1582"/>
                  </a:cubicBezTo>
                  <a:cubicBezTo>
                    <a:pt x="7564" y="1591"/>
                    <a:pt x="7550" y="1599"/>
                    <a:pt x="7541" y="1609"/>
                  </a:cubicBezTo>
                  <a:cubicBezTo>
                    <a:pt x="7510" y="1492"/>
                    <a:pt x="7461" y="1385"/>
                    <a:pt x="7393" y="1286"/>
                  </a:cubicBezTo>
                  <a:cubicBezTo>
                    <a:pt x="7262" y="1109"/>
                    <a:pt x="7093" y="1021"/>
                    <a:pt x="6887" y="1021"/>
                  </a:cubicBezTo>
                  <a:cubicBezTo>
                    <a:pt x="6463" y="1021"/>
                    <a:pt x="6181" y="1160"/>
                    <a:pt x="6040" y="1437"/>
                  </a:cubicBezTo>
                  <a:cubicBezTo>
                    <a:pt x="5983" y="1554"/>
                    <a:pt x="5955" y="1740"/>
                    <a:pt x="5955" y="1997"/>
                  </a:cubicBezTo>
                  <a:cubicBezTo>
                    <a:pt x="5872" y="1893"/>
                    <a:pt x="5780" y="1818"/>
                    <a:pt x="5681" y="1773"/>
                  </a:cubicBezTo>
                  <a:cubicBezTo>
                    <a:pt x="5562" y="1709"/>
                    <a:pt x="5405" y="1680"/>
                    <a:pt x="5207" y="1680"/>
                  </a:cubicBezTo>
                  <a:cubicBezTo>
                    <a:pt x="5181" y="1479"/>
                    <a:pt x="5125" y="1310"/>
                    <a:pt x="5046" y="1173"/>
                  </a:cubicBezTo>
                  <a:cubicBezTo>
                    <a:pt x="4904" y="934"/>
                    <a:pt x="4674" y="814"/>
                    <a:pt x="4356" y="814"/>
                  </a:cubicBezTo>
                  <a:close/>
                </a:path>
              </a:pathLst>
            </a:custGeom>
            <a:solidFill>
              <a:srgbClr val="FFFFFF"/>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47;p40">
              <a:extLst>
                <a:ext uri="{FF2B5EF4-FFF2-40B4-BE49-F238E27FC236}">
                  <a16:creationId xmlns:a16="http://schemas.microsoft.com/office/drawing/2014/main" id="{ADC5CD29-24FC-59B4-0597-92793F6CAAEA}"/>
                </a:ext>
              </a:extLst>
            </p:cNvPr>
            <p:cNvSpPr/>
            <p:nvPr/>
          </p:nvSpPr>
          <p:spPr>
            <a:xfrm>
              <a:off x="1014800" y="302038"/>
              <a:ext cx="3542861" cy="1057307"/>
            </a:xfrm>
            <a:custGeom>
              <a:avLst/>
              <a:gdLst/>
              <a:ahLst/>
              <a:cxnLst/>
              <a:rect l="l" t="t" r="r" b="b"/>
              <a:pathLst>
                <a:path w="16657" h="4971" extrusionOk="0">
                  <a:moveTo>
                    <a:pt x="8527" y="0"/>
                  </a:moveTo>
                  <a:cubicBezTo>
                    <a:pt x="8329" y="0"/>
                    <a:pt x="8232" y="113"/>
                    <a:pt x="8232" y="335"/>
                  </a:cubicBezTo>
                  <a:cubicBezTo>
                    <a:pt x="8232" y="338"/>
                    <a:pt x="8240" y="368"/>
                    <a:pt x="8254" y="420"/>
                  </a:cubicBezTo>
                  <a:cubicBezTo>
                    <a:pt x="8292" y="476"/>
                    <a:pt x="8374" y="504"/>
                    <a:pt x="8496" y="504"/>
                  </a:cubicBezTo>
                  <a:cubicBezTo>
                    <a:pt x="8734" y="504"/>
                    <a:pt x="8854" y="418"/>
                    <a:pt x="8854" y="249"/>
                  </a:cubicBezTo>
                  <a:cubicBezTo>
                    <a:pt x="8854" y="91"/>
                    <a:pt x="8751" y="8"/>
                    <a:pt x="8545" y="1"/>
                  </a:cubicBezTo>
                  <a:cubicBezTo>
                    <a:pt x="8539" y="0"/>
                    <a:pt x="8533" y="0"/>
                    <a:pt x="8527" y="0"/>
                  </a:cubicBezTo>
                  <a:close/>
                  <a:moveTo>
                    <a:pt x="10964" y="1606"/>
                  </a:moveTo>
                  <a:cubicBezTo>
                    <a:pt x="10965" y="1607"/>
                    <a:pt x="10965" y="1608"/>
                    <a:pt x="10965" y="1609"/>
                  </a:cubicBezTo>
                  <a:lnTo>
                    <a:pt x="10963" y="1610"/>
                  </a:lnTo>
                  <a:lnTo>
                    <a:pt x="10963" y="1610"/>
                  </a:lnTo>
                  <a:cubicBezTo>
                    <a:pt x="10963" y="1609"/>
                    <a:pt x="10963" y="1609"/>
                    <a:pt x="10962" y="1608"/>
                  </a:cubicBezTo>
                  <a:cubicBezTo>
                    <a:pt x="10963" y="1607"/>
                    <a:pt x="10964" y="1607"/>
                    <a:pt x="10964" y="1606"/>
                  </a:cubicBezTo>
                  <a:close/>
                  <a:moveTo>
                    <a:pt x="10310" y="1022"/>
                  </a:moveTo>
                  <a:cubicBezTo>
                    <a:pt x="9886" y="1022"/>
                    <a:pt x="9603" y="1161"/>
                    <a:pt x="9464" y="1439"/>
                  </a:cubicBezTo>
                  <a:cubicBezTo>
                    <a:pt x="9429" y="1511"/>
                    <a:pt x="9404" y="1611"/>
                    <a:pt x="9391" y="1738"/>
                  </a:cubicBezTo>
                  <a:lnTo>
                    <a:pt x="9391" y="1738"/>
                  </a:lnTo>
                  <a:lnTo>
                    <a:pt x="10963" y="1610"/>
                  </a:lnTo>
                  <a:lnTo>
                    <a:pt x="10963" y="1610"/>
                  </a:lnTo>
                  <a:cubicBezTo>
                    <a:pt x="10977" y="1677"/>
                    <a:pt x="10985" y="1753"/>
                    <a:pt x="10985" y="1835"/>
                  </a:cubicBezTo>
                  <a:lnTo>
                    <a:pt x="11772" y="1944"/>
                  </a:lnTo>
                  <a:lnTo>
                    <a:pt x="11772" y="1944"/>
                  </a:lnTo>
                  <a:cubicBezTo>
                    <a:pt x="11754" y="1901"/>
                    <a:pt x="11724" y="1846"/>
                    <a:pt x="11683" y="1779"/>
                  </a:cubicBezTo>
                  <a:cubicBezTo>
                    <a:pt x="11572" y="1615"/>
                    <a:pt x="11432" y="1532"/>
                    <a:pt x="11262" y="1532"/>
                  </a:cubicBezTo>
                  <a:cubicBezTo>
                    <a:pt x="11167" y="1532"/>
                    <a:pt x="11082" y="1547"/>
                    <a:pt x="11006" y="1581"/>
                  </a:cubicBezTo>
                  <a:cubicBezTo>
                    <a:pt x="10987" y="1589"/>
                    <a:pt x="10973" y="1597"/>
                    <a:pt x="10964" y="1606"/>
                  </a:cubicBezTo>
                  <a:lnTo>
                    <a:pt x="10964" y="1606"/>
                  </a:lnTo>
                  <a:cubicBezTo>
                    <a:pt x="10935" y="1490"/>
                    <a:pt x="10885" y="1384"/>
                    <a:pt x="10817" y="1286"/>
                  </a:cubicBezTo>
                  <a:cubicBezTo>
                    <a:pt x="10684" y="1110"/>
                    <a:pt x="10516" y="1022"/>
                    <a:pt x="10310" y="1022"/>
                  </a:cubicBezTo>
                  <a:close/>
                  <a:moveTo>
                    <a:pt x="11772" y="1944"/>
                  </a:moveTo>
                  <a:cubicBezTo>
                    <a:pt x="11792" y="1993"/>
                    <a:pt x="11796" y="2025"/>
                    <a:pt x="11785" y="2043"/>
                  </a:cubicBezTo>
                  <a:cubicBezTo>
                    <a:pt x="11814" y="2019"/>
                    <a:pt x="11851" y="1992"/>
                    <a:pt x="11897" y="1961"/>
                  </a:cubicBezTo>
                  <a:lnTo>
                    <a:pt x="11897" y="1961"/>
                  </a:lnTo>
                  <a:lnTo>
                    <a:pt x="11772" y="1944"/>
                  </a:lnTo>
                  <a:close/>
                  <a:moveTo>
                    <a:pt x="12269" y="1789"/>
                  </a:moveTo>
                  <a:cubicBezTo>
                    <a:pt x="12208" y="1789"/>
                    <a:pt x="12117" y="1827"/>
                    <a:pt x="11993" y="1900"/>
                  </a:cubicBezTo>
                  <a:cubicBezTo>
                    <a:pt x="11957" y="1922"/>
                    <a:pt x="11925" y="1942"/>
                    <a:pt x="11897" y="1961"/>
                  </a:cubicBezTo>
                  <a:lnTo>
                    <a:pt x="11897" y="1961"/>
                  </a:lnTo>
                  <a:lnTo>
                    <a:pt x="12611" y="2060"/>
                  </a:lnTo>
                  <a:lnTo>
                    <a:pt x="12611" y="2060"/>
                  </a:lnTo>
                  <a:cubicBezTo>
                    <a:pt x="12610" y="2059"/>
                    <a:pt x="12610" y="2058"/>
                    <a:pt x="12609" y="2057"/>
                  </a:cubicBezTo>
                  <a:cubicBezTo>
                    <a:pt x="12540" y="1879"/>
                    <a:pt x="12427" y="1789"/>
                    <a:pt x="12269" y="1789"/>
                  </a:cubicBezTo>
                  <a:close/>
                  <a:moveTo>
                    <a:pt x="7782" y="815"/>
                  </a:moveTo>
                  <a:cubicBezTo>
                    <a:pt x="7566" y="815"/>
                    <a:pt x="7347" y="898"/>
                    <a:pt x="7123" y="1066"/>
                  </a:cubicBezTo>
                  <a:cubicBezTo>
                    <a:pt x="6886" y="1238"/>
                    <a:pt x="6737" y="1456"/>
                    <a:pt x="6681" y="1718"/>
                  </a:cubicBezTo>
                  <a:cubicBezTo>
                    <a:pt x="6568" y="1662"/>
                    <a:pt x="6423" y="1633"/>
                    <a:pt x="6246" y="1633"/>
                  </a:cubicBezTo>
                  <a:cubicBezTo>
                    <a:pt x="6049" y="1633"/>
                    <a:pt x="5885" y="1659"/>
                    <a:pt x="5754" y="1710"/>
                  </a:cubicBezTo>
                  <a:cubicBezTo>
                    <a:pt x="5700" y="1735"/>
                    <a:pt x="5651" y="1760"/>
                    <a:pt x="5606" y="1791"/>
                  </a:cubicBezTo>
                  <a:cubicBezTo>
                    <a:pt x="5517" y="1408"/>
                    <a:pt x="5298" y="1217"/>
                    <a:pt x="4952" y="1217"/>
                  </a:cubicBezTo>
                  <a:cubicBezTo>
                    <a:pt x="4705" y="1217"/>
                    <a:pt x="4482" y="1281"/>
                    <a:pt x="4285" y="1410"/>
                  </a:cubicBezTo>
                  <a:cubicBezTo>
                    <a:pt x="4060" y="1556"/>
                    <a:pt x="3950" y="1742"/>
                    <a:pt x="3950" y="1969"/>
                  </a:cubicBezTo>
                  <a:cubicBezTo>
                    <a:pt x="3950" y="2028"/>
                    <a:pt x="3958" y="2098"/>
                    <a:pt x="3974" y="2181"/>
                  </a:cubicBezTo>
                  <a:lnTo>
                    <a:pt x="3974" y="2181"/>
                  </a:lnTo>
                  <a:lnTo>
                    <a:pt x="5321" y="2071"/>
                  </a:lnTo>
                  <a:lnTo>
                    <a:pt x="5321" y="2071"/>
                  </a:lnTo>
                  <a:cubicBezTo>
                    <a:pt x="5298" y="2108"/>
                    <a:pt x="5276" y="2148"/>
                    <a:pt x="5256" y="2191"/>
                  </a:cubicBezTo>
                  <a:lnTo>
                    <a:pt x="5363" y="2068"/>
                  </a:lnTo>
                  <a:lnTo>
                    <a:pt x="5363" y="2068"/>
                  </a:lnTo>
                  <a:lnTo>
                    <a:pt x="8162" y="1839"/>
                  </a:lnTo>
                  <a:lnTo>
                    <a:pt x="8162" y="1839"/>
                  </a:lnTo>
                  <a:cubicBezTo>
                    <a:pt x="8149" y="1855"/>
                    <a:pt x="8138" y="1873"/>
                    <a:pt x="8129" y="1892"/>
                  </a:cubicBezTo>
                  <a:lnTo>
                    <a:pt x="8278" y="1829"/>
                  </a:lnTo>
                  <a:lnTo>
                    <a:pt x="8278" y="1829"/>
                  </a:lnTo>
                  <a:lnTo>
                    <a:pt x="9085" y="1763"/>
                  </a:lnTo>
                  <a:lnTo>
                    <a:pt x="9085" y="1763"/>
                  </a:lnTo>
                  <a:cubicBezTo>
                    <a:pt x="9092" y="1766"/>
                    <a:pt x="9099" y="1770"/>
                    <a:pt x="9105" y="1773"/>
                  </a:cubicBezTo>
                  <a:cubicBezTo>
                    <a:pt x="9204" y="1817"/>
                    <a:pt x="9294" y="1893"/>
                    <a:pt x="9379" y="1997"/>
                  </a:cubicBezTo>
                  <a:cubicBezTo>
                    <a:pt x="9379" y="1901"/>
                    <a:pt x="9383" y="1815"/>
                    <a:pt x="9391" y="1738"/>
                  </a:cubicBezTo>
                  <a:lnTo>
                    <a:pt x="9391" y="1738"/>
                  </a:lnTo>
                  <a:lnTo>
                    <a:pt x="9085" y="1763"/>
                  </a:lnTo>
                  <a:lnTo>
                    <a:pt x="9085" y="1763"/>
                  </a:lnTo>
                  <a:cubicBezTo>
                    <a:pt x="8968" y="1708"/>
                    <a:pt x="8818" y="1680"/>
                    <a:pt x="8631" y="1680"/>
                  </a:cubicBezTo>
                  <a:cubicBezTo>
                    <a:pt x="8604" y="1478"/>
                    <a:pt x="8552" y="1312"/>
                    <a:pt x="8470" y="1173"/>
                  </a:cubicBezTo>
                  <a:cubicBezTo>
                    <a:pt x="8328" y="935"/>
                    <a:pt x="8096" y="815"/>
                    <a:pt x="7782" y="815"/>
                  </a:cubicBezTo>
                  <a:close/>
                  <a:moveTo>
                    <a:pt x="13394" y="2168"/>
                  </a:moveTo>
                  <a:lnTo>
                    <a:pt x="13608" y="2198"/>
                  </a:lnTo>
                  <a:cubicBezTo>
                    <a:pt x="13542" y="2180"/>
                    <a:pt x="13471" y="2169"/>
                    <a:pt x="13394" y="2168"/>
                  </a:cubicBezTo>
                  <a:close/>
                  <a:moveTo>
                    <a:pt x="3703" y="2146"/>
                  </a:moveTo>
                  <a:cubicBezTo>
                    <a:pt x="3589" y="2146"/>
                    <a:pt x="3502" y="2170"/>
                    <a:pt x="3438" y="2218"/>
                  </a:cubicBezTo>
                  <a:cubicBezTo>
                    <a:pt x="3435" y="2220"/>
                    <a:pt x="3431" y="2223"/>
                    <a:pt x="3428" y="2226"/>
                  </a:cubicBezTo>
                  <a:lnTo>
                    <a:pt x="3895" y="2188"/>
                  </a:lnTo>
                  <a:lnTo>
                    <a:pt x="3895" y="2188"/>
                  </a:lnTo>
                  <a:cubicBezTo>
                    <a:pt x="3900" y="2191"/>
                    <a:pt x="3905" y="2194"/>
                    <a:pt x="3909" y="2198"/>
                  </a:cubicBezTo>
                  <a:cubicBezTo>
                    <a:pt x="3939" y="2223"/>
                    <a:pt x="3969" y="2257"/>
                    <a:pt x="4000" y="2301"/>
                  </a:cubicBezTo>
                  <a:cubicBezTo>
                    <a:pt x="3989" y="2258"/>
                    <a:pt x="3981" y="2219"/>
                    <a:pt x="3974" y="2181"/>
                  </a:cubicBezTo>
                  <a:lnTo>
                    <a:pt x="3974" y="2181"/>
                  </a:lnTo>
                  <a:lnTo>
                    <a:pt x="3895" y="2188"/>
                  </a:lnTo>
                  <a:lnTo>
                    <a:pt x="3895" y="2188"/>
                  </a:lnTo>
                  <a:cubicBezTo>
                    <a:pt x="3849" y="2159"/>
                    <a:pt x="3786" y="2146"/>
                    <a:pt x="3703" y="2146"/>
                  </a:cubicBezTo>
                  <a:close/>
                  <a:moveTo>
                    <a:pt x="3998" y="2302"/>
                  </a:moveTo>
                  <a:cubicBezTo>
                    <a:pt x="3998" y="2315"/>
                    <a:pt x="4000" y="2325"/>
                    <a:pt x="4003" y="2335"/>
                  </a:cubicBezTo>
                  <a:lnTo>
                    <a:pt x="4003" y="2316"/>
                  </a:lnTo>
                  <a:cubicBezTo>
                    <a:pt x="4000" y="2309"/>
                    <a:pt x="3998" y="2307"/>
                    <a:pt x="3998" y="2302"/>
                  </a:cubicBezTo>
                  <a:close/>
                  <a:moveTo>
                    <a:pt x="12611" y="2060"/>
                  </a:moveTo>
                  <a:cubicBezTo>
                    <a:pt x="12653" y="2163"/>
                    <a:pt x="12677" y="2264"/>
                    <a:pt x="12677" y="2366"/>
                  </a:cubicBezTo>
                  <a:cubicBezTo>
                    <a:pt x="12712" y="2357"/>
                    <a:pt x="12797" y="2322"/>
                    <a:pt x="12927" y="2259"/>
                  </a:cubicBezTo>
                  <a:cubicBezTo>
                    <a:pt x="13076" y="2198"/>
                    <a:pt x="13229" y="2168"/>
                    <a:pt x="13384" y="2168"/>
                  </a:cubicBezTo>
                  <a:cubicBezTo>
                    <a:pt x="13387" y="2168"/>
                    <a:pt x="13391" y="2168"/>
                    <a:pt x="13394" y="2168"/>
                  </a:cubicBezTo>
                  <a:lnTo>
                    <a:pt x="13394" y="2168"/>
                  </a:lnTo>
                  <a:lnTo>
                    <a:pt x="12611" y="2060"/>
                  </a:lnTo>
                  <a:close/>
                  <a:moveTo>
                    <a:pt x="16315" y="2158"/>
                  </a:moveTo>
                  <a:cubicBezTo>
                    <a:pt x="16291" y="2158"/>
                    <a:pt x="16265" y="2158"/>
                    <a:pt x="16239" y="2160"/>
                  </a:cubicBezTo>
                  <a:cubicBezTo>
                    <a:pt x="15962" y="2177"/>
                    <a:pt x="15822" y="2247"/>
                    <a:pt x="15822" y="2369"/>
                  </a:cubicBezTo>
                  <a:cubicBezTo>
                    <a:pt x="15822" y="2428"/>
                    <a:pt x="15839" y="2470"/>
                    <a:pt x="15873" y="2500"/>
                  </a:cubicBezTo>
                  <a:cubicBezTo>
                    <a:pt x="15940" y="2551"/>
                    <a:pt x="16060" y="2576"/>
                    <a:pt x="16236" y="2576"/>
                  </a:cubicBezTo>
                  <a:cubicBezTo>
                    <a:pt x="16374" y="2576"/>
                    <a:pt x="16481" y="2548"/>
                    <a:pt x="16562" y="2491"/>
                  </a:cubicBezTo>
                  <a:cubicBezTo>
                    <a:pt x="16624" y="2443"/>
                    <a:pt x="16656" y="2393"/>
                    <a:pt x="16656" y="2339"/>
                  </a:cubicBezTo>
                  <a:cubicBezTo>
                    <a:pt x="16656" y="2218"/>
                    <a:pt x="16542" y="2158"/>
                    <a:pt x="16315" y="2158"/>
                  </a:cubicBezTo>
                  <a:close/>
                  <a:moveTo>
                    <a:pt x="14897" y="2209"/>
                  </a:moveTo>
                  <a:cubicBezTo>
                    <a:pt x="14765" y="2209"/>
                    <a:pt x="14657" y="2237"/>
                    <a:pt x="14569" y="2294"/>
                  </a:cubicBezTo>
                  <a:cubicBezTo>
                    <a:pt x="14490" y="2349"/>
                    <a:pt x="14449" y="2417"/>
                    <a:pt x="14449" y="2500"/>
                  </a:cubicBezTo>
                  <a:cubicBezTo>
                    <a:pt x="14449" y="2548"/>
                    <a:pt x="14458" y="2580"/>
                    <a:pt x="14476" y="2599"/>
                  </a:cubicBezTo>
                  <a:cubicBezTo>
                    <a:pt x="14519" y="2654"/>
                    <a:pt x="14603" y="2679"/>
                    <a:pt x="14732" y="2679"/>
                  </a:cubicBezTo>
                  <a:cubicBezTo>
                    <a:pt x="15083" y="2679"/>
                    <a:pt x="15259" y="2597"/>
                    <a:pt x="15259" y="2432"/>
                  </a:cubicBezTo>
                  <a:cubicBezTo>
                    <a:pt x="15259" y="2381"/>
                    <a:pt x="15241" y="2338"/>
                    <a:pt x="15206" y="2298"/>
                  </a:cubicBezTo>
                  <a:cubicBezTo>
                    <a:pt x="15144" y="2239"/>
                    <a:pt x="15041" y="2209"/>
                    <a:pt x="14897" y="2209"/>
                  </a:cubicBezTo>
                  <a:close/>
                  <a:moveTo>
                    <a:pt x="13608" y="2198"/>
                  </a:moveTo>
                  <a:lnTo>
                    <a:pt x="13295" y="2702"/>
                  </a:lnTo>
                  <a:cubicBezTo>
                    <a:pt x="13349" y="2709"/>
                    <a:pt x="13405" y="2713"/>
                    <a:pt x="13462" y="2713"/>
                  </a:cubicBezTo>
                  <a:cubicBezTo>
                    <a:pt x="13551" y="2713"/>
                    <a:pt x="13642" y="2704"/>
                    <a:pt x="13738" y="2683"/>
                  </a:cubicBezTo>
                  <a:cubicBezTo>
                    <a:pt x="13891" y="2649"/>
                    <a:pt x="13965" y="2592"/>
                    <a:pt x="13965" y="2508"/>
                  </a:cubicBezTo>
                  <a:cubicBezTo>
                    <a:pt x="13965" y="2452"/>
                    <a:pt x="13922" y="2388"/>
                    <a:pt x="13836" y="2316"/>
                  </a:cubicBezTo>
                  <a:cubicBezTo>
                    <a:pt x="13771" y="2261"/>
                    <a:pt x="13694" y="2222"/>
                    <a:pt x="13608" y="2198"/>
                  </a:cubicBezTo>
                  <a:close/>
                  <a:moveTo>
                    <a:pt x="185" y="2794"/>
                  </a:moveTo>
                  <a:cubicBezTo>
                    <a:pt x="180" y="2794"/>
                    <a:pt x="175" y="2795"/>
                    <a:pt x="170" y="2795"/>
                  </a:cubicBezTo>
                  <a:cubicBezTo>
                    <a:pt x="57" y="2805"/>
                    <a:pt x="1" y="2862"/>
                    <a:pt x="1" y="2974"/>
                  </a:cubicBezTo>
                  <a:cubicBezTo>
                    <a:pt x="1" y="3091"/>
                    <a:pt x="56" y="3149"/>
                    <a:pt x="167" y="3149"/>
                  </a:cubicBezTo>
                  <a:cubicBezTo>
                    <a:pt x="226" y="3148"/>
                    <a:pt x="273" y="3128"/>
                    <a:pt x="305" y="3085"/>
                  </a:cubicBezTo>
                  <a:cubicBezTo>
                    <a:pt x="329" y="3050"/>
                    <a:pt x="341" y="3012"/>
                    <a:pt x="341" y="2968"/>
                  </a:cubicBezTo>
                  <a:cubicBezTo>
                    <a:pt x="341" y="2852"/>
                    <a:pt x="289" y="2794"/>
                    <a:pt x="185" y="2794"/>
                  </a:cubicBezTo>
                  <a:close/>
                  <a:moveTo>
                    <a:pt x="3018" y="3126"/>
                  </a:moveTo>
                  <a:lnTo>
                    <a:pt x="3022" y="3188"/>
                  </a:lnTo>
                  <a:cubicBezTo>
                    <a:pt x="3019" y="3169"/>
                    <a:pt x="3018" y="3148"/>
                    <a:pt x="3018" y="3126"/>
                  </a:cubicBezTo>
                  <a:close/>
                  <a:moveTo>
                    <a:pt x="1840" y="2597"/>
                  </a:moveTo>
                  <a:cubicBezTo>
                    <a:pt x="1820" y="2597"/>
                    <a:pt x="1799" y="2597"/>
                    <a:pt x="1777" y="2599"/>
                  </a:cubicBezTo>
                  <a:cubicBezTo>
                    <a:pt x="1479" y="2614"/>
                    <a:pt x="1328" y="2741"/>
                    <a:pt x="1328" y="2980"/>
                  </a:cubicBezTo>
                  <a:cubicBezTo>
                    <a:pt x="1328" y="2987"/>
                    <a:pt x="1338" y="3029"/>
                    <a:pt x="1352" y="3109"/>
                  </a:cubicBezTo>
                  <a:cubicBezTo>
                    <a:pt x="1403" y="3184"/>
                    <a:pt x="1510" y="3221"/>
                    <a:pt x="1674" y="3221"/>
                  </a:cubicBezTo>
                  <a:cubicBezTo>
                    <a:pt x="1860" y="3221"/>
                    <a:pt x="2004" y="3177"/>
                    <a:pt x="2109" y="3087"/>
                  </a:cubicBezTo>
                  <a:cubicBezTo>
                    <a:pt x="2186" y="3012"/>
                    <a:pt x="2224" y="2942"/>
                    <a:pt x="2224" y="2872"/>
                  </a:cubicBezTo>
                  <a:cubicBezTo>
                    <a:pt x="2224" y="2689"/>
                    <a:pt x="2097" y="2597"/>
                    <a:pt x="1840" y="2597"/>
                  </a:cubicBezTo>
                  <a:close/>
                  <a:moveTo>
                    <a:pt x="13299" y="2572"/>
                  </a:moveTo>
                  <a:lnTo>
                    <a:pt x="11743" y="3028"/>
                  </a:lnTo>
                  <a:lnTo>
                    <a:pt x="11743" y="3028"/>
                  </a:lnTo>
                  <a:cubicBezTo>
                    <a:pt x="11735" y="3009"/>
                    <a:pt x="11730" y="2989"/>
                    <a:pt x="11727" y="2968"/>
                  </a:cubicBezTo>
                  <a:lnTo>
                    <a:pt x="11727" y="2968"/>
                  </a:lnTo>
                  <a:cubicBezTo>
                    <a:pt x="11727" y="2983"/>
                    <a:pt x="11728" y="3004"/>
                    <a:pt x="11728" y="3033"/>
                  </a:cubicBezTo>
                  <a:lnTo>
                    <a:pt x="11728" y="3033"/>
                  </a:lnTo>
                  <a:lnTo>
                    <a:pt x="11743" y="3028"/>
                  </a:lnTo>
                  <a:lnTo>
                    <a:pt x="11743" y="3028"/>
                  </a:lnTo>
                  <a:cubicBezTo>
                    <a:pt x="11763" y="3081"/>
                    <a:pt x="11803" y="3132"/>
                    <a:pt x="11861" y="3184"/>
                  </a:cubicBezTo>
                  <a:cubicBezTo>
                    <a:pt x="11964" y="3275"/>
                    <a:pt x="12080" y="3318"/>
                    <a:pt x="12214" y="3318"/>
                  </a:cubicBezTo>
                  <a:cubicBezTo>
                    <a:pt x="12348" y="3318"/>
                    <a:pt x="12444" y="3246"/>
                    <a:pt x="12499" y="3102"/>
                  </a:cubicBezTo>
                  <a:cubicBezTo>
                    <a:pt x="12517" y="3047"/>
                    <a:pt x="12530" y="2995"/>
                    <a:pt x="12534" y="2951"/>
                  </a:cubicBezTo>
                  <a:cubicBezTo>
                    <a:pt x="12633" y="3056"/>
                    <a:pt x="12749" y="3108"/>
                    <a:pt x="12879" y="3108"/>
                  </a:cubicBezTo>
                  <a:cubicBezTo>
                    <a:pt x="13028" y="3108"/>
                    <a:pt x="13140" y="3032"/>
                    <a:pt x="13215" y="2881"/>
                  </a:cubicBezTo>
                  <a:cubicBezTo>
                    <a:pt x="13250" y="2820"/>
                    <a:pt x="13275" y="2761"/>
                    <a:pt x="13291" y="2703"/>
                  </a:cubicBezTo>
                  <a:cubicBezTo>
                    <a:pt x="13295" y="2661"/>
                    <a:pt x="13299" y="2618"/>
                    <a:pt x="13299" y="2572"/>
                  </a:cubicBezTo>
                  <a:close/>
                  <a:moveTo>
                    <a:pt x="10639" y="3145"/>
                  </a:moveTo>
                  <a:lnTo>
                    <a:pt x="10595" y="3365"/>
                  </a:lnTo>
                  <a:cubicBezTo>
                    <a:pt x="10625" y="3290"/>
                    <a:pt x="10639" y="3215"/>
                    <a:pt x="10639" y="3145"/>
                  </a:cubicBezTo>
                  <a:close/>
                  <a:moveTo>
                    <a:pt x="9015" y="3143"/>
                  </a:moveTo>
                  <a:lnTo>
                    <a:pt x="8345" y="3435"/>
                  </a:lnTo>
                  <a:cubicBezTo>
                    <a:pt x="8374" y="3468"/>
                    <a:pt x="8408" y="3495"/>
                    <a:pt x="8446" y="3516"/>
                  </a:cubicBezTo>
                  <a:cubicBezTo>
                    <a:pt x="8524" y="3550"/>
                    <a:pt x="8641" y="3565"/>
                    <a:pt x="8796" y="3565"/>
                  </a:cubicBezTo>
                  <a:cubicBezTo>
                    <a:pt x="8898" y="3565"/>
                    <a:pt x="8995" y="3531"/>
                    <a:pt x="9087" y="3466"/>
                  </a:cubicBezTo>
                  <a:cubicBezTo>
                    <a:pt x="9093" y="3466"/>
                    <a:pt x="9095" y="3465"/>
                    <a:pt x="9095" y="3461"/>
                  </a:cubicBezTo>
                  <a:cubicBezTo>
                    <a:pt x="9057" y="3369"/>
                    <a:pt x="9031" y="3262"/>
                    <a:pt x="9015" y="3143"/>
                  </a:cubicBezTo>
                  <a:close/>
                  <a:moveTo>
                    <a:pt x="5618" y="3548"/>
                  </a:moveTo>
                  <a:lnTo>
                    <a:pt x="5618" y="3548"/>
                  </a:lnTo>
                  <a:cubicBezTo>
                    <a:pt x="5593" y="3581"/>
                    <a:pt x="5569" y="3613"/>
                    <a:pt x="5547" y="3642"/>
                  </a:cubicBezTo>
                  <a:lnTo>
                    <a:pt x="5547" y="3642"/>
                  </a:lnTo>
                  <a:lnTo>
                    <a:pt x="5618" y="3548"/>
                  </a:lnTo>
                  <a:close/>
                  <a:moveTo>
                    <a:pt x="4530" y="3462"/>
                  </a:moveTo>
                  <a:lnTo>
                    <a:pt x="4647" y="3678"/>
                  </a:lnTo>
                  <a:cubicBezTo>
                    <a:pt x="4599" y="3615"/>
                    <a:pt x="4560" y="3544"/>
                    <a:pt x="4530" y="3462"/>
                  </a:cubicBezTo>
                  <a:close/>
                  <a:moveTo>
                    <a:pt x="11728" y="3033"/>
                  </a:moveTo>
                  <a:lnTo>
                    <a:pt x="10595" y="3365"/>
                  </a:lnTo>
                  <a:cubicBezTo>
                    <a:pt x="10690" y="3493"/>
                    <a:pt x="10783" y="3584"/>
                    <a:pt x="10872" y="3633"/>
                  </a:cubicBezTo>
                  <a:cubicBezTo>
                    <a:pt x="10945" y="3671"/>
                    <a:pt x="11065" y="3691"/>
                    <a:pt x="11231" y="3691"/>
                  </a:cubicBezTo>
                  <a:cubicBezTo>
                    <a:pt x="11514" y="3691"/>
                    <a:pt x="11682" y="3571"/>
                    <a:pt x="11736" y="3332"/>
                  </a:cubicBezTo>
                  <a:cubicBezTo>
                    <a:pt x="11732" y="3196"/>
                    <a:pt x="11729" y="3096"/>
                    <a:pt x="11728" y="3033"/>
                  </a:cubicBezTo>
                  <a:close/>
                  <a:moveTo>
                    <a:pt x="5547" y="3642"/>
                  </a:moveTo>
                  <a:lnTo>
                    <a:pt x="5503" y="3699"/>
                  </a:lnTo>
                  <a:cubicBezTo>
                    <a:pt x="5517" y="3681"/>
                    <a:pt x="5531" y="3662"/>
                    <a:pt x="5547" y="3642"/>
                  </a:cubicBezTo>
                  <a:close/>
                  <a:moveTo>
                    <a:pt x="10595" y="3365"/>
                  </a:moveTo>
                  <a:lnTo>
                    <a:pt x="9095" y="3462"/>
                  </a:lnTo>
                  <a:cubicBezTo>
                    <a:pt x="9221" y="3785"/>
                    <a:pt x="9467" y="3946"/>
                    <a:pt x="9829" y="3946"/>
                  </a:cubicBezTo>
                  <a:cubicBezTo>
                    <a:pt x="10080" y="3946"/>
                    <a:pt x="10288" y="3835"/>
                    <a:pt x="10452" y="3615"/>
                  </a:cubicBezTo>
                  <a:cubicBezTo>
                    <a:pt x="10518" y="3524"/>
                    <a:pt x="10564" y="3441"/>
                    <a:pt x="10595" y="3365"/>
                  </a:cubicBezTo>
                  <a:close/>
                  <a:moveTo>
                    <a:pt x="3428" y="2230"/>
                  </a:moveTo>
                  <a:cubicBezTo>
                    <a:pt x="3366" y="2285"/>
                    <a:pt x="3317" y="2370"/>
                    <a:pt x="3283" y="2486"/>
                  </a:cubicBezTo>
                  <a:cubicBezTo>
                    <a:pt x="3282" y="2486"/>
                    <a:pt x="3281" y="2485"/>
                    <a:pt x="3281" y="2485"/>
                  </a:cubicBezTo>
                  <a:lnTo>
                    <a:pt x="3281" y="2485"/>
                  </a:lnTo>
                  <a:lnTo>
                    <a:pt x="3281" y="2483"/>
                  </a:lnTo>
                  <a:lnTo>
                    <a:pt x="3281" y="2483"/>
                  </a:lnTo>
                  <a:cubicBezTo>
                    <a:pt x="3281" y="2484"/>
                    <a:pt x="3281" y="2484"/>
                    <a:pt x="3281" y="2485"/>
                  </a:cubicBezTo>
                  <a:lnTo>
                    <a:pt x="3281" y="2485"/>
                  </a:lnTo>
                  <a:cubicBezTo>
                    <a:pt x="3171" y="2459"/>
                    <a:pt x="3073" y="2445"/>
                    <a:pt x="2984" y="2445"/>
                  </a:cubicBezTo>
                  <a:cubicBezTo>
                    <a:pt x="2638" y="2445"/>
                    <a:pt x="2464" y="2580"/>
                    <a:pt x="2464" y="2853"/>
                  </a:cubicBezTo>
                  <a:cubicBezTo>
                    <a:pt x="2464" y="2942"/>
                    <a:pt x="2488" y="3019"/>
                    <a:pt x="2532" y="3080"/>
                  </a:cubicBezTo>
                  <a:cubicBezTo>
                    <a:pt x="2594" y="3176"/>
                    <a:pt x="2697" y="3224"/>
                    <a:pt x="2841" y="3224"/>
                  </a:cubicBezTo>
                  <a:cubicBezTo>
                    <a:pt x="2845" y="3224"/>
                    <a:pt x="2907" y="3212"/>
                    <a:pt x="3025" y="3191"/>
                  </a:cubicBezTo>
                  <a:cubicBezTo>
                    <a:pt x="3039" y="3442"/>
                    <a:pt x="3139" y="3567"/>
                    <a:pt x="3324" y="3567"/>
                  </a:cubicBezTo>
                  <a:cubicBezTo>
                    <a:pt x="3420" y="3567"/>
                    <a:pt x="3487" y="3517"/>
                    <a:pt x="3530" y="3418"/>
                  </a:cubicBezTo>
                  <a:lnTo>
                    <a:pt x="3548" y="3418"/>
                  </a:lnTo>
                  <a:cubicBezTo>
                    <a:pt x="3502" y="3502"/>
                    <a:pt x="3537" y="3613"/>
                    <a:pt x="3650" y="3754"/>
                  </a:cubicBezTo>
                  <a:cubicBezTo>
                    <a:pt x="3777" y="3925"/>
                    <a:pt x="3953" y="4010"/>
                    <a:pt x="4178" y="4010"/>
                  </a:cubicBezTo>
                  <a:cubicBezTo>
                    <a:pt x="4323" y="4010"/>
                    <a:pt x="4461" y="3919"/>
                    <a:pt x="4599" y="3742"/>
                  </a:cubicBezTo>
                  <a:cubicBezTo>
                    <a:pt x="4616" y="3720"/>
                    <a:pt x="4635" y="3699"/>
                    <a:pt x="4649" y="3678"/>
                  </a:cubicBezTo>
                  <a:cubicBezTo>
                    <a:pt x="4698" y="3739"/>
                    <a:pt x="4756" y="3785"/>
                    <a:pt x="4818" y="3821"/>
                  </a:cubicBezTo>
                  <a:cubicBezTo>
                    <a:pt x="4924" y="3894"/>
                    <a:pt x="5043" y="3929"/>
                    <a:pt x="5171" y="3929"/>
                  </a:cubicBezTo>
                  <a:cubicBezTo>
                    <a:pt x="5261" y="3929"/>
                    <a:pt x="5343" y="3881"/>
                    <a:pt x="5421" y="3790"/>
                  </a:cubicBezTo>
                  <a:cubicBezTo>
                    <a:pt x="5446" y="3763"/>
                    <a:pt x="5473" y="3733"/>
                    <a:pt x="5503" y="3699"/>
                  </a:cubicBezTo>
                  <a:lnTo>
                    <a:pt x="3428" y="2230"/>
                  </a:lnTo>
                  <a:close/>
                  <a:moveTo>
                    <a:pt x="7018" y="3126"/>
                  </a:moveTo>
                  <a:lnTo>
                    <a:pt x="5503" y="3699"/>
                  </a:lnTo>
                  <a:cubicBezTo>
                    <a:pt x="5576" y="3852"/>
                    <a:pt x="5665" y="3962"/>
                    <a:pt x="5767" y="4031"/>
                  </a:cubicBezTo>
                  <a:cubicBezTo>
                    <a:pt x="5917" y="4131"/>
                    <a:pt x="6157" y="4183"/>
                    <a:pt x="6489" y="4183"/>
                  </a:cubicBezTo>
                  <a:cubicBezTo>
                    <a:pt x="6766" y="4183"/>
                    <a:pt x="6965" y="4080"/>
                    <a:pt x="7085" y="3877"/>
                  </a:cubicBezTo>
                  <a:cubicBezTo>
                    <a:pt x="7127" y="3810"/>
                    <a:pt x="7156" y="3734"/>
                    <a:pt x="7177" y="3651"/>
                  </a:cubicBezTo>
                  <a:lnTo>
                    <a:pt x="7177" y="3651"/>
                  </a:lnTo>
                  <a:cubicBezTo>
                    <a:pt x="7290" y="3790"/>
                    <a:pt x="7468" y="3860"/>
                    <a:pt x="7708" y="3860"/>
                  </a:cubicBezTo>
                  <a:cubicBezTo>
                    <a:pt x="7852" y="3860"/>
                    <a:pt x="7989" y="3812"/>
                    <a:pt x="8120" y="3718"/>
                  </a:cubicBezTo>
                  <a:cubicBezTo>
                    <a:pt x="8232" y="3634"/>
                    <a:pt x="8305" y="3538"/>
                    <a:pt x="8343" y="3435"/>
                  </a:cubicBezTo>
                  <a:cubicBezTo>
                    <a:pt x="8301" y="3387"/>
                    <a:pt x="8273" y="3327"/>
                    <a:pt x="8259" y="3256"/>
                  </a:cubicBezTo>
                  <a:lnTo>
                    <a:pt x="7177" y="3650"/>
                  </a:lnTo>
                  <a:lnTo>
                    <a:pt x="7177" y="3650"/>
                  </a:lnTo>
                  <a:cubicBezTo>
                    <a:pt x="7076" y="3528"/>
                    <a:pt x="7022" y="3353"/>
                    <a:pt x="7018" y="3126"/>
                  </a:cubicBezTo>
                  <a:close/>
                  <a:moveTo>
                    <a:pt x="3572" y="4389"/>
                  </a:moveTo>
                  <a:cubicBezTo>
                    <a:pt x="3456" y="4389"/>
                    <a:pt x="3373" y="4432"/>
                    <a:pt x="3328" y="4515"/>
                  </a:cubicBezTo>
                  <a:cubicBezTo>
                    <a:pt x="3297" y="4566"/>
                    <a:pt x="3283" y="4625"/>
                    <a:pt x="3283" y="4698"/>
                  </a:cubicBezTo>
                  <a:cubicBezTo>
                    <a:pt x="3283" y="4701"/>
                    <a:pt x="3287" y="4748"/>
                    <a:pt x="3293" y="4837"/>
                  </a:cubicBezTo>
                  <a:cubicBezTo>
                    <a:pt x="3331" y="4927"/>
                    <a:pt x="3423" y="4971"/>
                    <a:pt x="3569" y="4971"/>
                  </a:cubicBezTo>
                  <a:cubicBezTo>
                    <a:pt x="3691" y="4971"/>
                    <a:pt x="3781" y="4923"/>
                    <a:pt x="3837" y="4832"/>
                  </a:cubicBezTo>
                  <a:cubicBezTo>
                    <a:pt x="3873" y="4775"/>
                    <a:pt x="3890" y="4714"/>
                    <a:pt x="3890" y="4648"/>
                  </a:cubicBezTo>
                  <a:cubicBezTo>
                    <a:pt x="3890" y="4475"/>
                    <a:pt x="3784" y="4389"/>
                    <a:pt x="3572" y="4389"/>
                  </a:cubicBezTo>
                  <a:close/>
                </a:path>
              </a:pathLst>
            </a:custGeom>
            <a:solidFill>
              <a:srgbClr val="FFFFFF"/>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850;p40">
            <a:extLst>
              <a:ext uri="{FF2B5EF4-FFF2-40B4-BE49-F238E27FC236}">
                <a16:creationId xmlns:a16="http://schemas.microsoft.com/office/drawing/2014/main" id="{C4971BAF-B5D2-EB77-6870-67126881228C}"/>
              </a:ext>
            </a:extLst>
          </p:cNvPr>
          <p:cNvSpPr/>
          <p:nvPr/>
        </p:nvSpPr>
        <p:spPr>
          <a:xfrm rot="-251885" flipH="1">
            <a:off x="-3661949" y="465744"/>
            <a:ext cx="3542576" cy="703155"/>
          </a:xfrm>
          <a:custGeom>
            <a:avLst/>
            <a:gdLst/>
            <a:ahLst/>
            <a:cxnLst/>
            <a:rect l="l" t="t" r="r" b="b"/>
            <a:pathLst>
              <a:path w="16656" h="3306" extrusionOk="0">
                <a:moveTo>
                  <a:pt x="16321" y="494"/>
                </a:moveTo>
                <a:cubicBezTo>
                  <a:pt x="16295" y="494"/>
                  <a:pt x="16268" y="495"/>
                  <a:pt x="16239" y="496"/>
                </a:cubicBezTo>
                <a:cubicBezTo>
                  <a:pt x="15961" y="514"/>
                  <a:pt x="15823" y="585"/>
                  <a:pt x="15823" y="706"/>
                </a:cubicBezTo>
                <a:cubicBezTo>
                  <a:pt x="15823" y="763"/>
                  <a:pt x="15838" y="807"/>
                  <a:pt x="15872" y="836"/>
                </a:cubicBezTo>
                <a:cubicBezTo>
                  <a:pt x="15937" y="888"/>
                  <a:pt x="16059" y="912"/>
                  <a:pt x="16235" y="912"/>
                </a:cubicBezTo>
                <a:cubicBezTo>
                  <a:pt x="16370" y="911"/>
                  <a:pt x="16480" y="883"/>
                  <a:pt x="16561" y="826"/>
                </a:cubicBezTo>
                <a:cubicBezTo>
                  <a:pt x="16624" y="778"/>
                  <a:pt x="16655" y="728"/>
                  <a:pt x="16655" y="674"/>
                </a:cubicBezTo>
                <a:cubicBezTo>
                  <a:pt x="16655" y="554"/>
                  <a:pt x="16543" y="494"/>
                  <a:pt x="16321" y="494"/>
                </a:cubicBezTo>
                <a:close/>
                <a:moveTo>
                  <a:pt x="14896" y="544"/>
                </a:moveTo>
                <a:cubicBezTo>
                  <a:pt x="14766" y="544"/>
                  <a:pt x="14656" y="572"/>
                  <a:pt x="14570" y="629"/>
                </a:cubicBezTo>
                <a:cubicBezTo>
                  <a:pt x="14489" y="681"/>
                  <a:pt x="14450" y="750"/>
                  <a:pt x="14450" y="835"/>
                </a:cubicBezTo>
                <a:cubicBezTo>
                  <a:pt x="14450" y="883"/>
                  <a:pt x="14458" y="917"/>
                  <a:pt x="14477" y="934"/>
                </a:cubicBezTo>
                <a:cubicBezTo>
                  <a:pt x="14519" y="987"/>
                  <a:pt x="14604" y="1015"/>
                  <a:pt x="14732" y="1015"/>
                </a:cubicBezTo>
                <a:cubicBezTo>
                  <a:pt x="15083" y="1013"/>
                  <a:pt x="15258" y="932"/>
                  <a:pt x="15258" y="769"/>
                </a:cubicBezTo>
                <a:cubicBezTo>
                  <a:pt x="15258" y="716"/>
                  <a:pt x="15240" y="673"/>
                  <a:pt x="15205" y="634"/>
                </a:cubicBezTo>
                <a:cubicBezTo>
                  <a:pt x="15141" y="574"/>
                  <a:pt x="15040" y="544"/>
                  <a:pt x="14896" y="544"/>
                </a:cubicBezTo>
                <a:close/>
                <a:moveTo>
                  <a:pt x="185" y="1129"/>
                </a:moveTo>
                <a:cubicBezTo>
                  <a:pt x="180" y="1129"/>
                  <a:pt x="175" y="1130"/>
                  <a:pt x="170" y="1130"/>
                </a:cubicBezTo>
                <a:cubicBezTo>
                  <a:pt x="57" y="1138"/>
                  <a:pt x="1" y="1199"/>
                  <a:pt x="1" y="1309"/>
                </a:cubicBezTo>
                <a:cubicBezTo>
                  <a:pt x="1" y="1426"/>
                  <a:pt x="56" y="1484"/>
                  <a:pt x="167" y="1484"/>
                </a:cubicBezTo>
                <a:cubicBezTo>
                  <a:pt x="225" y="1484"/>
                  <a:pt x="272" y="1463"/>
                  <a:pt x="304" y="1420"/>
                </a:cubicBezTo>
                <a:cubicBezTo>
                  <a:pt x="330" y="1385"/>
                  <a:pt x="340" y="1347"/>
                  <a:pt x="340" y="1305"/>
                </a:cubicBezTo>
                <a:cubicBezTo>
                  <a:pt x="340" y="1187"/>
                  <a:pt x="288" y="1129"/>
                  <a:pt x="185" y="1129"/>
                </a:cubicBezTo>
                <a:close/>
                <a:moveTo>
                  <a:pt x="1834" y="931"/>
                </a:moveTo>
                <a:cubicBezTo>
                  <a:pt x="1816" y="931"/>
                  <a:pt x="1796" y="931"/>
                  <a:pt x="1776" y="932"/>
                </a:cubicBezTo>
                <a:cubicBezTo>
                  <a:pt x="1478" y="946"/>
                  <a:pt x="1327" y="1073"/>
                  <a:pt x="1327" y="1313"/>
                </a:cubicBezTo>
                <a:cubicBezTo>
                  <a:pt x="1327" y="1319"/>
                  <a:pt x="1334" y="1363"/>
                  <a:pt x="1351" y="1443"/>
                </a:cubicBezTo>
                <a:cubicBezTo>
                  <a:pt x="1402" y="1518"/>
                  <a:pt x="1509" y="1555"/>
                  <a:pt x="1673" y="1555"/>
                </a:cubicBezTo>
                <a:cubicBezTo>
                  <a:pt x="1676" y="1555"/>
                  <a:pt x="1679" y="1555"/>
                  <a:pt x="1682" y="1555"/>
                </a:cubicBezTo>
                <a:cubicBezTo>
                  <a:pt x="1864" y="1555"/>
                  <a:pt x="2005" y="1509"/>
                  <a:pt x="2108" y="1420"/>
                </a:cubicBezTo>
                <a:cubicBezTo>
                  <a:pt x="2185" y="1347"/>
                  <a:pt x="2223" y="1274"/>
                  <a:pt x="2223" y="1206"/>
                </a:cubicBezTo>
                <a:cubicBezTo>
                  <a:pt x="2223" y="1022"/>
                  <a:pt x="2093" y="931"/>
                  <a:pt x="1834" y="931"/>
                </a:cubicBezTo>
                <a:close/>
                <a:moveTo>
                  <a:pt x="10331" y="1"/>
                </a:moveTo>
                <a:cubicBezTo>
                  <a:pt x="10140" y="1"/>
                  <a:pt x="9959" y="93"/>
                  <a:pt x="9790" y="277"/>
                </a:cubicBezTo>
                <a:cubicBezTo>
                  <a:pt x="9667" y="406"/>
                  <a:pt x="9594" y="524"/>
                  <a:pt x="9571" y="630"/>
                </a:cubicBezTo>
                <a:cubicBezTo>
                  <a:pt x="9677" y="787"/>
                  <a:pt x="9731" y="928"/>
                  <a:pt x="9737" y="1055"/>
                </a:cubicBezTo>
                <a:cubicBezTo>
                  <a:pt x="9738" y="1086"/>
                  <a:pt x="9737" y="1116"/>
                  <a:pt x="9731" y="1145"/>
                </a:cubicBezTo>
                <a:cubicBezTo>
                  <a:pt x="9681" y="1046"/>
                  <a:pt x="9607" y="942"/>
                  <a:pt x="9504" y="832"/>
                </a:cubicBezTo>
                <a:cubicBezTo>
                  <a:pt x="9284" y="595"/>
                  <a:pt x="9028" y="479"/>
                  <a:pt x="8739" y="479"/>
                </a:cubicBezTo>
                <a:cubicBezTo>
                  <a:pt x="8586" y="479"/>
                  <a:pt x="8465" y="495"/>
                  <a:pt x="8375" y="529"/>
                </a:cubicBezTo>
                <a:cubicBezTo>
                  <a:pt x="8313" y="551"/>
                  <a:pt x="8249" y="588"/>
                  <a:pt x="8183" y="636"/>
                </a:cubicBezTo>
                <a:cubicBezTo>
                  <a:pt x="8142" y="557"/>
                  <a:pt x="8087" y="482"/>
                  <a:pt x="8022" y="411"/>
                </a:cubicBezTo>
                <a:cubicBezTo>
                  <a:pt x="7872" y="248"/>
                  <a:pt x="7707" y="165"/>
                  <a:pt x="7529" y="165"/>
                </a:cubicBezTo>
                <a:cubicBezTo>
                  <a:pt x="7347" y="165"/>
                  <a:pt x="7194" y="225"/>
                  <a:pt x="7064" y="345"/>
                </a:cubicBezTo>
                <a:cubicBezTo>
                  <a:pt x="7017" y="389"/>
                  <a:pt x="6976" y="437"/>
                  <a:pt x="6942" y="488"/>
                </a:cubicBezTo>
                <a:cubicBezTo>
                  <a:pt x="6937" y="483"/>
                  <a:pt x="6930" y="479"/>
                  <a:pt x="6924" y="474"/>
                </a:cubicBezTo>
                <a:cubicBezTo>
                  <a:pt x="6782" y="356"/>
                  <a:pt x="6571" y="296"/>
                  <a:pt x="6290" y="296"/>
                </a:cubicBezTo>
                <a:cubicBezTo>
                  <a:pt x="6284" y="296"/>
                  <a:pt x="6277" y="296"/>
                  <a:pt x="6271" y="296"/>
                </a:cubicBezTo>
                <a:cubicBezTo>
                  <a:pt x="6046" y="296"/>
                  <a:pt x="5854" y="338"/>
                  <a:pt x="5694" y="426"/>
                </a:cubicBezTo>
                <a:cubicBezTo>
                  <a:pt x="5514" y="523"/>
                  <a:pt x="5377" y="671"/>
                  <a:pt x="5291" y="869"/>
                </a:cubicBezTo>
                <a:cubicBezTo>
                  <a:pt x="5226" y="787"/>
                  <a:pt x="5170" y="722"/>
                  <a:pt x="5122" y="671"/>
                </a:cubicBezTo>
                <a:cubicBezTo>
                  <a:pt x="4924" y="465"/>
                  <a:pt x="4752" y="362"/>
                  <a:pt x="4603" y="362"/>
                </a:cubicBezTo>
                <a:cubicBezTo>
                  <a:pt x="4453" y="362"/>
                  <a:pt x="4319" y="424"/>
                  <a:pt x="4201" y="546"/>
                </a:cubicBezTo>
                <a:cubicBezTo>
                  <a:pt x="4100" y="649"/>
                  <a:pt x="4041" y="763"/>
                  <a:pt x="4023" y="886"/>
                </a:cubicBezTo>
                <a:lnTo>
                  <a:pt x="3971" y="833"/>
                </a:lnTo>
                <a:cubicBezTo>
                  <a:pt x="3783" y="651"/>
                  <a:pt x="3605" y="560"/>
                  <a:pt x="3436" y="560"/>
                </a:cubicBezTo>
                <a:cubicBezTo>
                  <a:pt x="3434" y="560"/>
                  <a:pt x="3431" y="560"/>
                  <a:pt x="3429" y="560"/>
                </a:cubicBezTo>
                <a:cubicBezTo>
                  <a:pt x="3367" y="615"/>
                  <a:pt x="3320" y="699"/>
                  <a:pt x="3286" y="815"/>
                </a:cubicBezTo>
                <a:cubicBezTo>
                  <a:pt x="3175" y="790"/>
                  <a:pt x="3076" y="776"/>
                  <a:pt x="2986" y="776"/>
                </a:cubicBezTo>
                <a:cubicBezTo>
                  <a:pt x="2640" y="776"/>
                  <a:pt x="2468" y="911"/>
                  <a:pt x="2468" y="1182"/>
                </a:cubicBezTo>
                <a:cubicBezTo>
                  <a:pt x="2468" y="1272"/>
                  <a:pt x="2490" y="1348"/>
                  <a:pt x="2534" y="1411"/>
                </a:cubicBezTo>
                <a:cubicBezTo>
                  <a:pt x="2597" y="1505"/>
                  <a:pt x="2700" y="1553"/>
                  <a:pt x="2843" y="1553"/>
                </a:cubicBezTo>
                <a:cubicBezTo>
                  <a:pt x="2849" y="1553"/>
                  <a:pt x="2911" y="1542"/>
                  <a:pt x="3026" y="1521"/>
                </a:cubicBezTo>
                <a:cubicBezTo>
                  <a:pt x="3041" y="1772"/>
                  <a:pt x="3141" y="1897"/>
                  <a:pt x="3327" y="1897"/>
                </a:cubicBezTo>
                <a:cubicBezTo>
                  <a:pt x="3422" y="1897"/>
                  <a:pt x="3491" y="1848"/>
                  <a:pt x="3533" y="1749"/>
                </a:cubicBezTo>
                <a:lnTo>
                  <a:pt x="3550" y="1749"/>
                </a:lnTo>
                <a:cubicBezTo>
                  <a:pt x="3506" y="1831"/>
                  <a:pt x="3540" y="1944"/>
                  <a:pt x="3653" y="2084"/>
                </a:cubicBezTo>
                <a:cubicBezTo>
                  <a:pt x="3781" y="2253"/>
                  <a:pt x="3958" y="2339"/>
                  <a:pt x="4181" y="2339"/>
                </a:cubicBezTo>
                <a:cubicBezTo>
                  <a:pt x="4323" y="2339"/>
                  <a:pt x="4464" y="2250"/>
                  <a:pt x="4601" y="2071"/>
                </a:cubicBezTo>
                <a:cubicBezTo>
                  <a:pt x="4620" y="2050"/>
                  <a:pt x="4635" y="2029"/>
                  <a:pt x="4651" y="2007"/>
                </a:cubicBezTo>
                <a:cubicBezTo>
                  <a:pt x="4703" y="2068"/>
                  <a:pt x="4759" y="2116"/>
                  <a:pt x="4820" y="2151"/>
                </a:cubicBezTo>
                <a:cubicBezTo>
                  <a:pt x="4929" y="2223"/>
                  <a:pt x="5046" y="2259"/>
                  <a:pt x="5173" y="2259"/>
                </a:cubicBezTo>
                <a:cubicBezTo>
                  <a:pt x="5263" y="2259"/>
                  <a:pt x="5346" y="2212"/>
                  <a:pt x="5424" y="2119"/>
                </a:cubicBezTo>
                <a:cubicBezTo>
                  <a:pt x="5448" y="2092"/>
                  <a:pt x="5475" y="2063"/>
                  <a:pt x="5504" y="2029"/>
                </a:cubicBezTo>
                <a:cubicBezTo>
                  <a:pt x="5579" y="2181"/>
                  <a:pt x="5667" y="2293"/>
                  <a:pt x="5770" y="2360"/>
                </a:cubicBezTo>
                <a:cubicBezTo>
                  <a:pt x="5919" y="2462"/>
                  <a:pt x="6159" y="2513"/>
                  <a:pt x="6491" y="2513"/>
                </a:cubicBezTo>
                <a:cubicBezTo>
                  <a:pt x="6767" y="2513"/>
                  <a:pt x="6968" y="2410"/>
                  <a:pt x="7088" y="2208"/>
                </a:cubicBezTo>
                <a:cubicBezTo>
                  <a:pt x="7130" y="2139"/>
                  <a:pt x="7160" y="2063"/>
                  <a:pt x="7181" y="1979"/>
                </a:cubicBezTo>
                <a:cubicBezTo>
                  <a:pt x="7078" y="1858"/>
                  <a:pt x="7026" y="1683"/>
                  <a:pt x="7020" y="1456"/>
                </a:cubicBezTo>
                <a:lnTo>
                  <a:pt x="7020" y="1456"/>
                </a:lnTo>
                <a:cubicBezTo>
                  <a:pt x="7026" y="1683"/>
                  <a:pt x="7081" y="1857"/>
                  <a:pt x="7181" y="1979"/>
                </a:cubicBezTo>
                <a:cubicBezTo>
                  <a:pt x="7294" y="2119"/>
                  <a:pt x="7472" y="2190"/>
                  <a:pt x="7713" y="2190"/>
                </a:cubicBezTo>
                <a:cubicBezTo>
                  <a:pt x="7857" y="2190"/>
                  <a:pt x="7994" y="2142"/>
                  <a:pt x="8125" y="2047"/>
                </a:cubicBezTo>
                <a:cubicBezTo>
                  <a:pt x="8235" y="1964"/>
                  <a:pt x="8310" y="1869"/>
                  <a:pt x="8348" y="1765"/>
                </a:cubicBezTo>
                <a:cubicBezTo>
                  <a:pt x="8310" y="1722"/>
                  <a:pt x="8284" y="1671"/>
                  <a:pt x="8269" y="1611"/>
                </a:cubicBezTo>
                <a:lnTo>
                  <a:pt x="8269" y="1611"/>
                </a:lnTo>
                <a:cubicBezTo>
                  <a:pt x="8284" y="1672"/>
                  <a:pt x="8313" y="1722"/>
                  <a:pt x="8348" y="1765"/>
                </a:cubicBezTo>
                <a:cubicBezTo>
                  <a:pt x="8379" y="1799"/>
                  <a:pt x="8411" y="1824"/>
                  <a:pt x="8451" y="1845"/>
                </a:cubicBezTo>
                <a:cubicBezTo>
                  <a:pt x="8529" y="1879"/>
                  <a:pt x="8644" y="1895"/>
                  <a:pt x="8799" y="1895"/>
                </a:cubicBezTo>
                <a:cubicBezTo>
                  <a:pt x="8903" y="1895"/>
                  <a:pt x="9000" y="1862"/>
                  <a:pt x="9092" y="1796"/>
                </a:cubicBezTo>
                <a:cubicBezTo>
                  <a:pt x="9096" y="1796"/>
                  <a:pt x="9100" y="1794"/>
                  <a:pt x="9100" y="1792"/>
                </a:cubicBezTo>
                <a:cubicBezTo>
                  <a:pt x="9226" y="2113"/>
                  <a:pt x="9470" y="2274"/>
                  <a:pt x="9834" y="2274"/>
                </a:cubicBezTo>
                <a:cubicBezTo>
                  <a:pt x="10084" y="2274"/>
                  <a:pt x="10293" y="2163"/>
                  <a:pt x="10456" y="1943"/>
                </a:cubicBezTo>
                <a:cubicBezTo>
                  <a:pt x="10521" y="1852"/>
                  <a:pt x="10569" y="1770"/>
                  <a:pt x="10599" y="1693"/>
                </a:cubicBezTo>
                <a:cubicBezTo>
                  <a:pt x="10630" y="1618"/>
                  <a:pt x="10644" y="1545"/>
                  <a:pt x="10644" y="1475"/>
                </a:cubicBezTo>
                <a:lnTo>
                  <a:pt x="10644" y="1475"/>
                </a:lnTo>
                <a:cubicBezTo>
                  <a:pt x="10644" y="1546"/>
                  <a:pt x="10630" y="1618"/>
                  <a:pt x="10599" y="1693"/>
                </a:cubicBezTo>
                <a:cubicBezTo>
                  <a:pt x="10695" y="1821"/>
                  <a:pt x="10788" y="1912"/>
                  <a:pt x="10877" y="1961"/>
                </a:cubicBezTo>
                <a:cubicBezTo>
                  <a:pt x="10950" y="1999"/>
                  <a:pt x="11070" y="2019"/>
                  <a:pt x="11234" y="2019"/>
                </a:cubicBezTo>
                <a:cubicBezTo>
                  <a:pt x="11519" y="2019"/>
                  <a:pt x="11685" y="1899"/>
                  <a:pt x="11740" y="1660"/>
                </a:cubicBezTo>
                <a:cubicBezTo>
                  <a:pt x="11735" y="1463"/>
                  <a:pt x="11732" y="1343"/>
                  <a:pt x="11732" y="1298"/>
                </a:cubicBezTo>
                <a:lnTo>
                  <a:pt x="11732" y="1298"/>
                </a:lnTo>
                <a:cubicBezTo>
                  <a:pt x="11740" y="1370"/>
                  <a:pt x="11784" y="1440"/>
                  <a:pt x="11866" y="1512"/>
                </a:cubicBezTo>
                <a:cubicBezTo>
                  <a:pt x="11968" y="1602"/>
                  <a:pt x="12085" y="1646"/>
                  <a:pt x="12219" y="1646"/>
                </a:cubicBezTo>
                <a:cubicBezTo>
                  <a:pt x="12353" y="1646"/>
                  <a:pt x="12447" y="1574"/>
                  <a:pt x="12504" y="1432"/>
                </a:cubicBezTo>
                <a:cubicBezTo>
                  <a:pt x="12522" y="1375"/>
                  <a:pt x="12535" y="1323"/>
                  <a:pt x="12539" y="1279"/>
                </a:cubicBezTo>
                <a:cubicBezTo>
                  <a:pt x="12638" y="1384"/>
                  <a:pt x="12754" y="1436"/>
                  <a:pt x="12883" y="1436"/>
                </a:cubicBezTo>
                <a:cubicBezTo>
                  <a:pt x="13033" y="1436"/>
                  <a:pt x="13144" y="1361"/>
                  <a:pt x="13219" y="1209"/>
                </a:cubicBezTo>
                <a:cubicBezTo>
                  <a:pt x="13255" y="1150"/>
                  <a:pt x="13280" y="1089"/>
                  <a:pt x="13294" y="1031"/>
                </a:cubicBezTo>
                <a:cubicBezTo>
                  <a:pt x="13347" y="1039"/>
                  <a:pt x="13401" y="1043"/>
                  <a:pt x="13457" y="1043"/>
                </a:cubicBezTo>
                <a:cubicBezTo>
                  <a:pt x="13547" y="1043"/>
                  <a:pt x="13640" y="1033"/>
                  <a:pt x="13737" y="1013"/>
                </a:cubicBezTo>
                <a:cubicBezTo>
                  <a:pt x="13890" y="980"/>
                  <a:pt x="13964" y="921"/>
                  <a:pt x="13964" y="839"/>
                </a:cubicBezTo>
                <a:cubicBezTo>
                  <a:pt x="13964" y="783"/>
                  <a:pt x="13921" y="719"/>
                  <a:pt x="13835" y="646"/>
                </a:cubicBezTo>
                <a:cubicBezTo>
                  <a:pt x="13770" y="592"/>
                  <a:pt x="13693" y="551"/>
                  <a:pt x="13607" y="526"/>
                </a:cubicBezTo>
                <a:cubicBezTo>
                  <a:pt x="13466" y="568"/>
                  <a:pt x="13298" y="637"/>
                  <a:pt x="13106" y="736"/>
                </a:cubicBezTo>
                <a:cubicBezTo>
                  <a:pt x="12799" y="912"/>
                  <a:pt x="12601" y="1015"/>
                  <a:pt x="12515" y="1045"/>
                </a:cubicBezTo>
                <a:cubicBezTo>
                  <a:pt x="12467" y="872"/>
                  <a:pt x="12426" y="752"/>
                  <a:pt x="12395" y="687"/>
                </a:cubicBezTo>
                <a:cubicBezTo>
                  <a:pt x="12344" y="574"/>
                  <a:pt x="12247" y="517"/>
                  <a:pt x="12104" y="517"/>
                </a:cubicBezTo>
                <a:cubicBezTo>
                  <a:pt x="12041" y="517"/>
                  <a:pt x="11980" y="560"/>
                  <a:pt x="11921" y="643"/>
                </a:cubicBezTo>
                <a:cubicBezTo>
                  <a:pt x="11829" y="773"/>
                  <a:pt x="11774" y="848"/>
                  <a:pt x="11760" y="862"/>
                </a:cubicBezTo>
                <a:cubicBezTo>
                  <a:pt x="11760" y="770"/>
                  <a:pt x="11733" y="671"/>
                  <a:pt x="11678" y="567"/>
                </a:cubicBezTo>
                <a:cubicBezTo>
                  <a:pt x="11606" y="424"/>
                  <a:pt x="11508" y="352"/>
                  <a:pt x="11379" y="352"/>
                </a:cubicBezTo>
                <a:cubicBezTo>
                  <a:pt x="11323" y="352"/>
                  <a:pt x="11268" y="368"/>
                  <a:pt x="11213" y="402"/>
                </a:cubicBezTo>
                <a:cubicBezTo>
                  <a:pt x="11167" y="430"/>
                  <a:pt x="11131" y="467"/>
                  <a:pt x="11105" y="512"/>
                </a:cubicBezTo>
                <a:cubicBezTo>
                  <a:pt x="11069" y="447"/>
                  <a:pt x="11021" y="382"/>
                  <a:pt x="10963" y="314"/>
                </a:cubicBezTo>
                <a:cubicBezTo>
                  <a:pt x="10778" y="107"/>
                  <a:pt x="10568" y="1"/>
                  <a:pt x="10331" y="1"/>
                </a:cubicBezTo>
                <a:close/>
                <a:moveTo>
                  <a:pt x="3571" y="2724"/>
                </a:moveTo>
                <a:cubicBezTo>
                  <a:pt x="3455" y="2724"/>
                  <a:pt x="3372" y="2767"/>
                  <a:pt x="3324" y="2850"/>
                </a:cubicBezTo>
                <a:cubicBezTo>
                  <a:pt x="3295" y="2901"/>
                  <a:pt x="3280" y="2960"/>
                  <a:pt x="3280" y="3033"/>
                </a:cubicBezTo>
                <a:cubicBezTo>
                  <a:pt x="3280" y="3036"/>
                  <a:pt x="3285" y="3083"/>
                  <a:pt x="3289" y="3172"/>
                </a:cubicBezTo>
                <a:cubicBezTo>
                  <a:pt x="3328" y="3262"/>
                  <a:pt x="3420" y="3306"/>
                  <a:pt x="3567" y="3306"/>
                </a:cubicBezTo>
                <a:cubicBezTo>
                  <a:pt x="3688" y="3306"/>
                  <a:pt x="3779" y="3261"/>
                  <a:pt x="3835" y="3167"/>
                </a:cubicBezTo>
                <a:cubicBezTo>
                  <a:pt x="3870" y="3111"/>
                  <a:pt x="3887" y="3049"/>
                  <a:pt x="3887" y="2983"/>
                </a:cubicBezTo>
                <a:cubicBezTo>
                  <a:pt x="3889" y="2810"/>
                  <a:pt x="3783" y="2724"/>
                  <a:pt x="3571" y="2724"/>
                </a:cubicBezTo>
                <a:close/>
              </a:path>
            </a:pathLst>
          </a:custGeom>
          <a:solidFill>
            <a:srgbClr val="FFFFFF"/>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45"/>
          <p:cNvSpPr/>
          <p:nvPr/>
        </p:nvSpPr>
        <p:spPr>
          <a:xfrm>
            <a:off x="787501" y="1051218"/>
            <a:ext cx="1212900" cy="121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5"/>
          <p:cNvSpPr txBox="1">
            <a:spLocks noGrp="1"/>
          </p:cNvSpPr>
          <p:nvPr>
            <p:ph type="title"/>
          </p:nvPr>
        </p:nvSpPr>
        <p:spPr>
          <a:xfrm>
            <a:off x="720000" y="2326850"/>
            <a:ext cx="5486400" cy="841800"/>
          </a:xfrm>
          <a:prstGeom prst="rect">
            <a:avLst/>
          </a:prstGeom>
        </p:spPr>
        <p:txBody>
          <a:bodyPr spcFirstLastPara="1" wrap="square" lIns="91425" tIns="91425" rIns="91425" bIns="91425" anchor="ctr" anchorCtr="0">
            <a:noAutofit/>
          </a:bodyPr>
          <a:lstStyle/>
          <a:p>
            <a:pPr algn="r" rtl="1">
              <a:spcBef>
                <a:spcPts val="0"/>
              </a:spcBef>
              <a:spcAft>
                <a:spcPts val="0"/>
              </a:spcAft>
            </a:pPr>
            <a:r>
              <a:rPr lang="ar-TN" sz="5400" b="1" i="0" u="none" strike="noStrike" dirty="0">
                <a:solidFill>
                  <a:srgbClr val="215439"/>
                </a:solidFill>
                <a:effectLst/>
                <a:latin typeface="Playfair Display" panose="020B0604020202020204" pitchFamily="2" charset="0"/>
              </a:rPr>
              <a:t>مكونات الوسط الطبيعي</a:t>
            </a:r>
            <a:endParaRPr lang="ar-TN" sz="6600" b="0" dirty="0">
              <a:solidFill>
                <a:srgbClr val="215439"/>
              </a:solidFill>
              <a:effectLst/>
            </a:endParaRPr>
          </a:p>
        </p:txBody>
      </p:sp>
      <p:sp>
        <p:nvSpPr>
          <p:cNvPr id="965" name="Google Shape;965;p45"/>
          <p:cNvSpPr txBox="1">
            <a:spLocks noGrp="1"/>
          </p:cNvSpPr>
          <p:nvPr>
            <p:ph type="title" idx="2"/>
          </p:nvPr>
        </p:nvSpPr>
        <p:spPr>
          <a:xfrm>
            <a:off x="720001" y="1236768"/>
            <a:ext cx="1347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4"/>
                </a:solidFill>
              </a:rPr>
              <a:t>01</a:t>
            </a:r>
            <a:endParaRPr>
              <a:solidFill>
                <a:schemeClr val="accent4"/>
              </a:solidFill>
            </a:endParaRPr>
          </a:p>
        </p:txBody>
      </p:sp>
      <p:grpSp>
        <p:nvGrpSpPr>
          <p:cNvPr id="967" name="Google Shape;967;p45"/>
          <p:cNvGrpSpPr/>
          <p:nvPr/>
        </p:nvGrpSpPr>
        <p:grpSpPr>
          <a:xfrm flipH="1">
            <a:off x="4469100" y="167599"/>
            <a:ext cx="4861159" cy="1451025"/>
            <a:chOff x="1014800" y="301825"/>
            <a:chExt cx="3542861" cy="1057521"/>
          </a:xfrm>
        </p:grpSpPr>
        <p:sp>
          <p:nvSpPr>
            <p:cNvPr id="968" name="Google Shape;968;p45"/>
            <p:cNvSpPr/>
            <p:nvPr/>
          </p:nvSpPr>
          <p:spPr>
            <a:xfrm>
              <a:off x="1015013" y="656177"/>
              <a:ext cx="3542648" cy="703170"/>
            </a:xfrm>
            <a:custGeom>
              <a:avLst/>
              <a:gdLst/>
              <a:ahLst/>
              <a:cxnLst/>
              <a:rect l="l" t="t" r="r" b="b"/>
              <a:pathLst>
                <a:path w="16656" h="3306" extrusionOk="0">
                  <a:moveTo>
                    <a:pt x="16321" y="494"/>
                  </a:moveTo>
                  <a:cubicBezTo>
                    <a:pt x="16295" y="494"/>
                    <a:pt x="16268" y="495"/>
                    <a:pt x="16239" y="496"/>
                  </a:cubicBezTo>
                  <a:cubicBezTo>
                    <a:pt x="15961" y="514"/>
                    <a:pt x="15823" y="585"/>
                    <a:pt x="15823" y="706"/>
                  </a:cubicBezTo>
                  <a:cubicBezTo>
                    <a:pt x="15823" y="763"/>
                    <a:pt x="15838" y="807"/>
                    <a:pt x="15872" y="836"/>
                  </a:cubicBezTo>
                  <a:cubicBezTo>
                    <a:pt x="15937" y="888"/>
                    <a:pt x="16059" y="912"/>
                    <a:pt x="16235" y="912"/>
                  </a:cubicBezTo>
                  <a:cubicBezTo>
                    <a:pt x="16370" y="911"/>
                    <a:pt x="16480" y="883"/>
                    <a:pt x="16561" y="826"/>
                  </a:cubicBezTo>
                  <a:cubicBezTo>
                    <a:pt x="16624" y="778"/>
                    <a:pt x="16655" y="728"/>
                    <a:pt x="16655" y="674"/>
                  </a:cubicBezTo>
                  <a:cubicBezTo>
                    <a:pt x="16655" y="554"/>
                    <a:pt x="16543" y="494"/>
                    <a:pt x="16321" y="494"/>
                  </a:cubicBezTo>
                  <a:close/>
                  <a:moveTo>
                    <a:pt x="14896" y="544"/>
                  </a:moveTo>
                  <a:cubicBezTo>
                    <a:pt x="14766" y="544"/>
                    <a:pt x="14656" y="572"/>
                    <a:pt x="14570" y="629"/>
                  </a:cubicBezTo>
                  <a:cubicBezTo>
                    <a:pt x="14489" y="681"/>
                    <a:pt x="14450" y="750"/>
                    <a:pt x="14450" y="835"/>
                  </a:cubicBezTo>
                  <a:cubicBezTo>
                    <a:pt x="14450" y="883"/>
                    <a:pt x="14458" y="917"/>
                    <a:pt x="14477" y="934"/>
                  </a:cubicBezTo>
                  <a:cubicBezTo>
                    <a:pt x="14519" y="987"/>
                    <a:pt x="14604" y="1015"/>
                    <a:pt x="14732" y="1015"/>
                  </a:cubicBezTo>
                  <a:cubicBezTo>
                    <a:pt x="15083" y="1013"/>
                    <a:pt x="15258" y="932"/>
                    <a:pt x="15258" y="769"/>
                  </a:cubicBezTo>
                  <a:cubicBezTo>
                    <a:pt x="15258" y="716"/>
                    <a:pt x="15240" y="673"/>
                    <a:pt x="15205" y="634"/>
                  </a:cubicBezTo>
                  <a:cubicBezTo>
                    <a:pt x="15141" y="574"/>
                    <a:pt x="15040" y="544"/>
                    <a:pt x="14896" y="544"/>
                  </a:cubicBezTo>
                  <a:close/>
                  <a:moveTo>
                    <a:pt x="185" y="1129"/>
                  </a:moveTo>
                  <a:cubicBezTo>
                    <a:pt x="180" y="1129"/>
                    <a:pt x="175" y="1130"/>
                    <a:pt x="170" y="1130"/>
                  </a:cubicBezTo>
                  <a:cubicBezTo>
                    <a:pt x="57" y="1138"/>
                    <a:pt x="1" y="1199"/>
                    <a:pt x="1" y="1309"/>
                  </a:cubicBezTo>
                  <a:cubicBezTo>
                    <a:pt x="1" y="1426"/>
                    <a:pt x="56" y="1484"/>
                    <a:pt x="167" y="1484"/>
                  </a:cubicBezTo>
                  <a:cubicBezTo>
                    <a:pt x="225" y="1484"/>
                    <a:pt x="272" y="1463"/>
                    <a:pt x="304" y="1420"/>
                  </a:cubicBezTo>
                  <a:cubicBezTo>
                    <a:pt x="330" y="1385"/>
                    <a:pt x="340" y="1347"/>
                    <a:pt x="340" y="1305"/>
                  </a:cubicBezTo>
                  <a:cubicBezTo>
                    <a:pt x="340" y="1187"/>
                    <a:pt x="288" y="1129"/>
                    <a:pt x="185" y="1129"/>
                  </a:cubicBezTo>
                  <a:close/>
                  <a:moveTo>
                    <a:pt x="1834" y="931"/>
                  </a:moveTo>
                  <a:cubicBezTo>
                    <a:pt x="1816" y="931"/>
                    <a:pt x="1796" y="931"/>
                    <a:pt x="1776" y="932"/>
                  </a:cubicBezTo>
                  <a:cubicBezTo>
                    <a:pt x="1478" y="946"/>
                    <a:pt x="1327" y="1073"/>
                    <a:pt x="1327" y="1313"/>
                  </a:cubicBezTo>
                  <a:cubicBezTo>
                    <a:pt x="1327" y="1319"/>
                    <a:pt x="1334" y="1363"/>
                    <a:pt x="1351" y="1443"/>
                  </a:cubicBezTo>
                  <a:cubicBezTo>
                    <a:pt x="1402" y="1518"/>
                    <a:pt x="1509" y="1555"/>
                    <a:pt x="1673" y="1555"/>
                  </a:cubicBezTo>
                  <a:cubicBezTo>
                    <a:pt x="1676" y="1555"/>
                    <a:pt x="1679" y="1555"/>
                    <a:pt x="1682" y="1555"/>
                  </a:cubicBezTo>
                  <a:cubicBezTo>
                    <a:pt x="1864" y="1555"/>
                    <a:pt x="2005" y="1509"/>
                    <a:pt x="2108" y="1420"/>
                  </a:cubicBezTo>
                  <a:cubicBezTo>
                    <a:pt x="2185" y="1347"/>
                    <a:pt x="2223" y="1274"/>
                    <a:pt x="2223" y="1206"/>
                  </a:cubicBezTo>
                  <a:cubicBezTo>
                    <a:pt x="2223" y="1022"/>
                    <a:pt x="2093" y="931"/>
                    <a:pt x="1834" y="931"/>
                  </a:cubicBezTo>
                  <a:close/>
                  <a:moveTo>
                    <a:pt x="10331" y="1"/>
                  </a:moveTo>
                  <a:cubicBezTo>
                    <a:pt x="10140" y="1"/>
                    <a:pt x="9959" y="93"/>
                    <a:pt x="9790" y="277"/>
                  </a:cubicBezTo>
                  <a:cubicBezTo>
                    <a:pt x="9667" y="406"/>
                    <a:pt x="9594" y="524"/>
                    <a:pt x="9571" y="630"/>
                  </a:cubicBezTo>
                  <a:cubicBezTo>
                    <a:pt x="9677" y="787"/>
                    <a:pt x="9731" y="928"/>
                    <a:pt x="9737" y="1055"/>
                  </a:cubicBezTo>
                  <a:cubicBezTo>
                    <a:pt x="9738" y="1086"/>
                    <a:pt x="9737" y="1116"/>
                    <a:pt x="9731" y="1145"/>
                  </a:cubicBezTo>
                  <a:cubicBezTo>
                    <a:pt x="9681" y="1046"/>
                    <a:pt x="9607" y="942"/>
                    <a:pt x="9504" y="832"/>
                  </a:cubicBezTo>
                  <a:cubicBezTo>
                    <a:pt x="9284" y="595"/>
                    <a:pt x="9028" y="479"/>
                    <a:pt x="8739" y="479"/>
                  </a:cubicBezTo>
                  <a:cubicBezTo>
                    <a:pt x="8586" y="479"/>
                    <a:pt x="8465" y="495"/>
                    <a:pt x="8375" y="529"/>
                  </a:cubicBezTo>
                  <a:cubicBezTo>
                    <a:pt x="8313" y="551"/>
                    <a:pt x="8249" y="588"/>
                    <a:pt x="8183" y="636"/>
                  </a:cubicBezTo>
                  <a:cubicBezTo>
                    <a:pt x="8142" y="557"/>
                    <a:pt x="8087" y="482"/>
                    <a:pt x="8022" y="411"/>
                  </a:cubicBezTo>
                  <a:cubicBezTo>
                    <a:pt x="7872" y="248"/>
                    <a:pt x="7707" y="165"/>
                    <a:pt x="7529" y="165"/>
                  </a:cubicBezTo>
                  <a:cubicBezTo>
                    <a:pt x="7347" y="165"/>
                    <a:pt x="7194" y="225"/>
                    <a:pt x="7064" y="345"/>
                  </a:cubicBezTo>
                  <a:cubicBezTo>
                    <a:pt x="7017" y="389"/>
                    <a:pt x="6976" y="437"/>
                    <a:pt x="6942" y="488"/>
                  </a:cubicBezTo>
                  <a:cubicBezTo>
                    <a:pt x="6937" y="483"/>
                    <a:pt x="6930" y="479"/>
                    <a:pt x="6924" y="474"/>
                  </a:cubicBezTo>
                  <a:cubicBezTo>
                    <a:pt x="6782" y="356"/>
                    <a:pt x="6571" y="296"/>
                    <a:pt x="6290" y="296"/>
                  </a:cubicBezTo>
                  <a:cubicBezTo>
                    <a:pt x="6284" y="296"/>
                    <a:pt x="6277" y="296"/>
                    <a:pt x="6271" y="296"/>
                  </a:cubicBezTo>
                  <a:cubicBezTo>
                    <a:pt x="6046" y="296"/>
                    <a:pt x="5854" y="338"/>
                    <a:pt x="5694" y="426"/>
                  </a:cubicBezTo>
                  <a:cubicBezTo>
                    <a:pt x="5514" y="523"/>
                    <a:pt x="5377" y="671"/>
                    <a:pt x="5291" y="869"/>
                  </a:cubicBezTo>
                  <a:cubicBezTo>
                    <a:pt x="5226" y="787"/>
                    <a:pt x="5170" y="722"/>
                    <a:pt x="5122" y="671"/>
                  </a:cubicBezTo>
                  <a:cubicBezTo>
                    <a:pt x="4924" y="465"/>
                    <a:pt x="4752" y="362"/>
                    <a:pt x="4603" y="362"/>
                  </a:cubicBezTo>
                  <a:cubicBezTo>
                    <a:pt x="4453" y="362"/>
                    <a:pt x="4319" y="424"/>
                    <a:pt x="4201" y="546"/>
                  </a:cubicBezTo>
                  <a:cubicBezTo>
                    <a:pt x="4100" y="649"/>
                    <a:pt x="4041" y="763"/>
                    <a:pt x="4023" y="886"/>
                  </a:cubicBezTo>
                  <a:lnTo>
                    <a:pt x="3971" y="833"/>
                  </a:lnTo>
                  <a:cubicBezTo>
                    <a:pt x="3783" y="651"/>
                    <a:pt x="3605" y="560"/>
                    <a:pt x="3436" y="560"/>
                  </a:cubicBezTo>
                  <a:cubicBezTo>
                    <a:pt x="3434" y="560"/>
                    <a:pt x="3431" y="560"/>
                    <a:pt x="3429" y="560"/>
                  </a:cubicBezTo>
                  <a:cubicBezTo>
                    <a:pt x="3367" y="615"/>
                    <a:pt x="3320" y="699"/>
                    <a:pt x="3286" y="815"/>
                  </a:cubicBezTo>
                  <a:cubicBezTo>
                    <a:pt x="3175" y="790"/>
                    <a:pt x="3076" y="776"/>
                    <a:pt x="2986" y="776"/>
                  </a:cubicBezTo>
                  <a:cubicBezTo>
                    <a:pt x="2640" y="776"/>
                    <a:pt x="2468" y="911"/>
                    <a:pt x="2468" y="1182"/>
                  </a:cubicBezTo>
                  <a:cubicBezTo>
                    <a:pt x="2468" y="1272"/>
                    <a:pt x="2490" y="1348"/>
                    <a:pt x="2534" y="1411"/>
                  </a:cubicBezTo>
                  <a:cubicBezTo>
                    <a:pt x="2597" y="1505"/>
                    <a:pt x="2700" y="1553"/>
                    <a:pt x="2843" y="1553"/>
                  </a:cubicBezTo>
                  <a:cubicBezTo>
                    <a:pt x="2849" y="1553"/>
                    <a:pt x="2911" y="1542"/>
                    <a:pt x="3026" y="1521"/>
                  </a:cubicBezTo>
                  <a:cubicBezTo>
                    <a:pt x="3041" y="1772"/>
                    <a:pt x="3141" y="1897"/>
                    <a:pt x="3327" y="1897"/>
                  </a:cubicBezTo>
                  <a:cubicBezTo>
                    <a:pt x="3422" y="1897"/>
                    <a:pt x="3491" y="1848"/>
                    <a:pt x="3533" y="1749"/>
                  </a:cubicBezTo>
                  <a:lnTo>
                    <a:pt x="3550" y="1749"/>
                  </a:lnTo>
                  <a:cubicBezTo>
                    <a:pt x="3506" y="1831"/>
                    <a:pt x="3540" y="1944"/>
                    <a:pt x="3653" y="2084"/>
                  </a:cubicBezTo>
                  <a:cubicBezTo>
                    <a:pt x="3781" y="2253"/>
                    <a:pt x="3958" y="2339"/>
                    <a:pt x="4181" y="2339"/>
                  </a:cubicBezTo>
                  <a:cubicBezTo>
                    <a:pt x="4323" y="2339"/>
                    <a:pt x="4464" y="2250"/>
                    <a:pt x="4601" y="2071"/>
                  </a:cubicBezTo>
                  <a:cubicBezTo>
                    <a:pt x="4620" y="2050"/>
                    <a:pt x="4635" y="2029"/>
                    <a:pt x="4651" y="2007"/>
                  </a:cubicBezTo>
                  <a:cubicBezTo>
                    <a:pt x="4703" y="2068"/>
                    <a:pt x="4759" y="2116"/>
                    <a:pt x="4820" y="2151"/>
                  </a:cubicBezTo>
                  <a:cubicBezTo>
                    <a:pt x="4929" y="2223"/>
                    <a:pt x="5046" y="2259"/>
                    <a:pt x="5173" y="2259"/>
                  </a:cubicBezTo>
                  <a:cubicBezTo>
                    <a:pt x="5263" y="2259"/>
                    <a:pt x="5346" y="2212"/>
                    <a:pt x="5424" y="2119"/>
                  </a:cubicBezTo>
                  <a:cubicBezTo>
                    <a:pt x="5448" y="2092"/>
                    <a:pt x="5475" y="2063"/>
                    <a:pt x="5504" y="2029"/>
                  </a:cubicBezTo>
                  <a:cubicBezTo>
                    <a:pt x="5579" y="2181"/>
                    <a:pt x="5667" y="2293"/>
                    <a:pt x="5770" y="2360"/>
                  </a:cubicBezTo>
                  <a:cubicBezTo>
                    <a:pt x="5919" y="2462"/>
                    <a:pt x="6159" y="2513"/>
                    <a:pt x="6491" y="2513"/>
                  </a:cubicBezTo>
                  <a:cubicBezTo>
                    <a:pt x="6767" y="2513"/>
                    <a:pt x="6968" y="2410"/>
                    <a:pt x="7088" y="2208"/>
                  </a:cubicBezTo>
                  <a:cubicBezTo>
                    <a:pt x="7130" y="2139"/>
                    <a:pt x="7160" y="2063"/>
                    <a:pt x="7181" y="1979"/>
                  </a:cubicBezTo>
                  <a:cubicBezTo>
                    <a:pt x="7078" y="1858"/>
                    <a:pt x="7026" y="1683"/>
                    <a:pt x="7020" y="1456"/>
                  </a:cubicBezTo>
                  <a:lnTo>
                    <a:pt x="7020" y="1456"/>
                  </a:lnTo>
                  <a:cubicBezTo>
                    <a:pt x="7026" y="1683"/>
                    <a:pt x="7081" y="1857"/>
                    <a:pt x="7181" y="1979"/>
                  </a:cubicBezTo>
                  <a:cubicBezTo>
                    <a:pt x="7294" y="2119"/>
                    <a:pt x="7472" y="2190"/>
                    <a:pt x="7713" y="2190"/>
                  </a:cubicBezTo>
                  <a:cubicBezTo>
                    <a:pt x="7857" y="2190"/>
                    <a:pt x="7994" y="2142"/>
                    <a:pt x="8125" y="2047"/>
                  </a:cubicBezTo>
                  <a:cubicBezTo>
                    <a:pt x="8235" y="1964"/>
                    <a:pt x="8310" y="1869"/>
                    <a:pt x="8348" y="1765"/>
                  </a:cubicBezTo>
                  <a:cubicBezTo>
                    <a:pt x="8310" y="1722"/>
                    <a:pt x="8284" y="1671"/>
                    <a:pt x="8269" y="1611"/>
                  </a:cubicBezTo>
                  <a:lnTo>
                    <a:pt x="8269" y="1611"/>
                  </a:lnTo>
                  <a:cubicBezTo>
                    <a:pt x="8284" y="1672"/>
                    <a:pt x="8313" y="1722"/>
                    <a:pt x="8348" y="1765"/>
                  </a:cubicBezTo>
                  <a:cubicBezTo>
                    <a:pt x="8379" y="1799"/>
                    <a:pt x="8411" y="1824"/>
                    <a:pt x="8451" y="1845"/>
                  </a:cubicBezTo>
                  <a:cubicBezTo>
                    <a:pt x="8529" y="1879"/>
                    <a:pt x="8644" y="1895"/>
                    <a:pt x="8799" y="1895"/>
                  </a:cubicBezTo>
                  <a:cubicBezTo>
                    <a:pt x="8903" y="1895"/>
                    <a:pt x="9000" y="1862"/>
                    <a:pt x="9092" y="1796"/>
                  </a:cubicBezTo>
                  <a:cubicBezTo>
                    <a:pt x="9096" y="1796"/>
                    <a:pt x="9100" y="1794"/>
                    <a:pt x="9100" y="1792"/>
                  </a:cubicBezTo>
                  <a:cubicBezTo>
                    <a:pt x="9226" y="2113"/>
                    <a:pt x="9470" y="2274"/>
                    <a:pt x="9834" y="2274"/>
                  </a:cubicBezTo>
                  <a:cubicBezTo>
                    <a:pt x="10084" y="2274"/>
                    <a:pt x="10293" y="2163"/>
                    <a:pt x="10456" y="1943"/>
                  </a:cubicBezTo>
                  <a:cubicBezTo>
                    <a:pt x="10521" y="1852"/>
                    <a:pt x="10569" y="1770"/>
                    <a:pt x="10599" y="1693"/>
                  </a:cubicBezTo>
                  <a:cubicBezTo>
                    <a:pt x="10630" y="1618"/>
                    <a:pt x="10644" y="1545"/>
                    <a:pt x="10644" y="1475"/>
                  </a:cubicBezTo>
                  <a:lnTo>
                    <a:pt x="10644" y="1475"/>
                  </a:lnTo>
                  <a:cubicBezTo>
                    <a:pt x="10644" y="1546"/>
                    <a:pt x="10630" y="1618"/>
                    <a:pt x="10599" y="1693"/>
                  </a:cubicBezTo>
                  <a:cubicBezTo>
                    <a:pt x="10695" y="1821"/>
                    <a:pt x="10788" y="1912"/>
                    <a:pt x="10877" y="1961"/>
                  </a:cubicBezTo>
                  <a:cubicBezTo>
                    <a:pt x="10950" y="1999"/>
                    <a:pt x="11070" y="2019"/>
                    <a:pt x="11234" y="2019"/>
                  </a:cubicBezTo>
                  <a:cubicBezTo>
                    <a:pt x="11519" y="2019"/>
                    <a:pt x="11685" y="1899"/>
                    <a:pt x="11740" y="1660"/>
                  </a:cubicBezTo>
                  <a:cubicBezTo>
                    <a:pt x="11735" y="1463"/>
                    <a:pt x="11732" y="1343"/>
                    <a:pt x="11732" y="1298"/>
                  </a:cubicBezTo>
                  <a:lnTo>
                    <a:pt x="11732" y="1298"/>
                  </a:lnTo>
                  <a:cubicBezTo>
                    <a:pt x="11740" y="1370"/>
                    <a:pt x="11784" y="1440"/>
                    <a:pt x="11866" y="1512"/>
                  </a:cubicBezTo>
                  <a:cubicBezTo>
                    <a:pt x="11968" y="1602"/>
                    <a:pt x="12085" y="1646"/>
                    <a:pt x="12219" y="1646"/>
                  </a:cubicBezTo>
                  <a:cubicBezTo>
                    <a:pt x="12353" y="1646"/>
                    <a:pt x="12447" y="1574"/>
                    <a:pt x="12504" y="1432"/>
                  </a:cubicBezTo>
                  <a:cubicBezTo>
                    <a:pt x="12522" y="1375"/>
                    <a:pt x="12535" y="1323"/>
                    <a:pt x="12539" y="1279"/>
                  </a:cubicBezTo>
                  <a:cubicBezTo>
                    <a:pt x="12638" y="1384"/>
                    <a:pt x="12754" y="1436"/>
                    <a:pt x="12883" y="1436"/>
                  </a:cubicBezTo>
                  <a:cubicBezTo>
                    <a:pt x="13033" y="1436"/>
                    <a:pt x="13144" y="1361"/>
                    <a:pt x="13219" y="1209"/>
                  </a:cubicBezTo>
                  <a:cubicBezTo>
                    <a:pt x="13255" y="1150"/>
                    <a:pt x="13280" y="1089"/>
                    <a:pt x="13294" y="1031"/>
                  </a:cubicBezTo>
                  <a:cubicBezTo>
                    <a:pt x="13347" y="1039"/>
                    <a:pt x="13401" y="1043"/>
                    <a:pt x="13457" y="1043"/>
                  </a:cubicBezTo>
                  <a:cubicBezTo>
                    <a:pt x="13547" y="1043"/>
                    <a:pt x="13640" y="1033"/>
                    <a:pt x="13737" y="1013"/>
                  </a:cubicBezTo>
                  <a:cubicBezTo>
                    <a:pt x="13890" y="980"/>
                    <a:pt x="13964" y="921"/>
                    <a:pt x="13964" y="839"/>
                  </a:cubicBezTo>
                  <a:cubicBezTo>
                    <a:pt x="13964" y="783"/>
                    <a:pt x="13921" y="719"/>
                    <a:pt x="13835" y="646"/>
                  </a:cubicBezTo>
                  <a:cubicBezTo>
                    <a:pt x="13770" y="592"/>
                    <a:pt x="13693" y="551"/>
                    <a:pt x="13607" y="526"/>
                  </a:cubicBezTo>
                  <a:cubicBezTo>
                    <a:pt x="13466" y="568"/>
                    <a:pt x="13298" y="637"/>
                    <a:pt x="13106" y="736"/>
                  </a:cubicBezTo>
                  <a:cubicBezTo>
                    <a:pt x="12799" y="912"/>
                    <a:pt x="12601" y="1015"/>
                    <a:pt x="12515" y="1045"/>
                  </a:cubicBezTo>
                  <a:cubicBezTo>
                    <a:pt x="12467" y="872"/>
                    <a:pt x="12426" y="752"/>
                    <a:pt x="12395" y="687"/>
                  </a:cubicBezTo>
                  <a:cubicBezTo>
                    <a:pt x="12344" y="574"/>
                    <a:pt x="12247" y="517"/>
                    <a:pt x="12104" y="517"/>
                  </a:cubicBezTo>
                  <a:cubicBezTo>
                    <a:pt x="12041" y="517"/>
                    <a:pt x="11980" y="560"/>
                    <a:pt x="11921" y="643"/>
                  </a:cubicBezTo>
                  <a:cubicBezTo>
                    <a:pt x="11829" y="773"/>
                    <a:pt x="11774" y="848"/>
                    <a:pt x="11760" y="862"/>
                  </a:cubicBezTo>
                  <a:cubicBezTo>
                    <a:pt x="11760" y="770"/>
                    <a:pt x="11733" y="671"/>
                    <a:pt x="11678" y="567"/>
                  </a:cubicBezTo>
                  <a:cubicBezTo>
                    <a:pt x="11606" y="424"/>
                    <a:pt x="11508" y="352"/>
                    <a:pt x="11379" y="352"/>
                  </a:cubicBezTo>
                  <a:cubicBezTo>
                    <a:pt x="11323" y="352"/>
                    <a:pt x="11268" y="368"/>
                    <a:pt x="11213" y="402"/>
                  </a:cubicBezTo>
                  <a:cubicBezTo>
                    <a:pt x="11167" y="430"/>
                    <a:pt x="11131" y="467"/>
                    <a:pt x="11105" y="512"/>
                  </a:cubicBezTo>
                  <a:cubicBezTo>
                    <a:pt x="11069" y="447"/>
                    <a:pt x="11021" y="382"/>
                    <a:pt x="10963" y="314"/>
                  </a:cubicBezTo>
                  <a:cubicBezTo>
                    <a:pt x="10778" y="107"/>
                    <a:pt x="10568" y="1"/>
                    <a:pt x="10331" y="1"/>
                  </a:cubicBezTo>
                  <a:close/>
                  <a:moveTo>
                    <a:pt x="3571" y="2724"/>
                  </a:moveTo>
                  <a:cubicBezTo>
                    <a:pt x="3455" y="2724"/>
                    <a:pt x="3372" y="2767"/>
                    <a:pt x="3324" y="2850"/>
                  </a:cubicBezTo>
                  <a:cubicBezTo>
                    <a:pt x="3295" y="2901"/>
                    <a:pt x="3280" y="2960"/>
                    <a:pt x="3280" y="3033"/>
                  </a:cubicBezTo>
                  <a:cubicBezTo>
                    <a:pt x="3280" y="3036"/>
                    <a:pt x="3285" y="3083"/>
                    <a:pt x="3289" y="3172"/>
                  </a:cubicBezTo>
                  <a:cubicBezTo>
                    <a:pt x="3328" y="3262"/>
                    <a:pt x="3420" y="3306"/>
                    <a:pt x="3567" y="3306"/>
                  </a:cubicBezTo>
                  <a:cubicBezTo>
                    <a:pt x="3688" y="3306"/>
                    <a:pt x="3779" y="3261"/>
                    <a:pt x="3835" y="3167"/>
                  </a:cubicBezTo>
                  <a:cubicBezTo>
                    <a:pt x="3870" y="3111"/>
                    <a:pt x="3887" y="3049"/>
                    <a:pt x="3887" y="2983"/>
                  </a:cubicBezTo>
                  <a:cubicBezTo>
                    <a:pt x="3889" y="2810"/>
                    <a:pt x="3783" y="2724"/>
                    <a:pt x="3571" y="2724"/>
                  </a:cubicBezTo>
                  <a:close/>
                </a:path>
              </a:pathLst>
            </a:custGeom>
            <a:solidFill>
              <a:srgbClr val="FFFFFF"/>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5"/>
            <p:cNvSpPr/>
            <p:nvPr/>
          </p:nvSpPr>
          <p:spPr>
            <a:xfrm>
              <a:off x="1742433" y="301825"/>
              <a:ext cx="2166937" cy="598098"/>
            </a:xfrm>
            <a:custGeom>
              <a:avLst/>
              <a:gdLst/>
              <a:ahLst/>
              <a:cxnLst/>
              <a:rect l="l" t="t" r="r" b="b"/>
              <a:pathLst>
                <a:path w="10188" h="2812" extrusionOk="0">
                  <a:moveTo>
                    <a:pt x="5109" y="0"/>
                  </a:moveTo>
                  <a:cubicBezTo>
                    <a:pt x="4912" y="0"/>
                    <a:pt x="4811" y="112"/>
                    <a:pt x="4811" y="335"/>
                  </a:cubicBezTo>
                  <a:cubicBezTo>
                    <a:pt x="4811" y="339"/>
                    <a:pt x="4818" y="367"/>
                    <a:pt x="4833" y="419"/>
                  </a:cubicBezTo>
                  <a:cubicBezTo>
                    <a:pt x="4871" y="476"/>
                    <a:pt x="4953" y="504"/>
                    <a:pt x="5075" y="504"/>
                  </a:cubicBezTo>
                  <a:cubicBezTo>
                    <a:pt x="5315" y="504"/>
                    <a:pt x="5433" y="419"/>
                    <a:pt x="5433" y="250"/>
                  </a:cubicBezTo>
                  <a:cubicBezTo>
                    <a:pt x="5433" y="92"/>
                    <a:pt x="5330" y="9"/>
                    <a:pt x="5124" y="0"/>
                  </a:cubicBezTo>
                  <a:cubicBezTo>
                    <a:pt x="5119" y="0"/>
                    <a:pt x="5114" y="0"/>
                    <a:pt x="5109" y="0"/>
                  </a:cubicBezTo>
                  <a:close/>
                  <a:moveTo>
                    <a:pt x="5193" y="1680"/>
                  </a:moveTo>
                  <a:cubicBezTo>
                    <a:pt x="4938" y="1680"/>
                    <a:pt x="4773" y="1750"/>
                    <a:pt x="4705" y="1888"/>
                  </a:cubicBezTo>
                  <a:cubicBezTo>
                    <a:pt x="4773" y="1750"/>
                    <a:pt x="4935" y="1680"/>
                    <a:pt x="5193" y="1680"/>
                  </a:cubicBezTo>
                  <a:close/>
                  <a:moveTo>
                    <a:pt x="574" y="2299"/>
                  </a:moveTo>
                  <a:lnTo>
                    <a:pt x="574" y="2299"/>
                  </a:lnTo>
                  <a:cubicBezTo>
                    <a:pt x="575" y="2303"/>
                    <a:pt x="577" y="2308"/>
                    <a:pt x="580" y="2315"/>
                  </a:cubicBezTo>
                  <a:lnTo>
                    <a:pt x="580" y="2331"/>
                  </a:lnTo>
                  <a:cubicBezTo>
                    <a:pt x="577" y="2323"/>
                    <a:pt x="575" y="2312"/>
                    <a:pt x="574" y="2299"/>
                  </a:cubicBezTo>
                  <a:close/>
                  <a:moveTo>
                    <a:pt x="4356" y="814"/>
                  </a:moveTo>
                  <a:cubicBezTo>
                    <a:pt x="4142" y="814"/>
                    <a:pt x="3923" y="898"/>
                    <a:pt x="3699" y="1064"/>
                  </a:cubicBezTo>
                  <a:cubicBezTo>
                    <a:pt x="3460" y="1238"/>
                    <a:pt x="3312" y="1457"/>
                    <a:pt x="3256" y="1718"/>
                  </a:cubicBezTo>
                  <a:cubicBezTo>
                    <a:pt x="3143" y="1661"/>
                    <a:pt x="2999" y="1633"/>
                    <a:pt x="2822" y="1633"/>
                  </a:cubicBezTo>
                  <a:cubicBezTo>
                    <a:pt x="2625" y="1633"/>
                    <a:pt x="2461" y="1657"/>
                    <a:pt x="2330" y="1709"/>
                  </a:cubicBezTo>
                  <a:cubicBezTo>
                    <a:pt x="2278" y="1733"/>
                    <a:pt x="2228" y="1760"/>
                    <a:pt x="2182" y="1790"/>
                  </a:cubicBezTo>
                  <a:cubicBezTo>
                    <a:pt x="2091" y="1407"/>
                    <a:pt x="1876" y="1217"/>
                    <a:pt x="1527" y="1217"/>
                  </a:cubicBezTo>
                  <a:cubicBezTo>
                    <a:pt x="1280" y="1217"/>
                    <a:pt x="1059" y="1280"/>
                    <a:pt x="861" y="1409"/>
                  </a:cubicBezTo>
                  <a:cubicBezTo>
                    <a:pt x="637" y="1555"/>
                    <a:pt x="525" y="1743"/>
                    <a:pt x="525" y="1967"/>
                  </a:cubicBezTo>
                  <a:cubicBezTo>
                    <a:pt x="525" y="2051"/>
                    <a:pt x="542" y="2162"/>
                    <a:pt x="574" y="2299"/>
                  </a:cubicBezTo>
                  <a:cubicBezTo>
                    <a:pt x="545" y="2255"/>
                    <a:pt x="515" y="2220"/>
                    <a:pt x="486" y="2197"/>
                  </a:cubicBezTo>
                  <a:cubicBezTo>
                    <a:pt x="440" y="2162"/>
                    <a:pt x="373" y="2144"/>
                    <a:pt x="278" y="2144"/>
                  </a:cubicBezTo>
                  <a:cubicBezTo>
                    <a:pt x="165" y="2144"/>
                    <a:pt x="78" y="2169"/>
                    <a:pt x="14" y="2217"/>
                  </a:cubicBezTo>
                  <a:cubicBezTo>
                    <a:pt x="10" y="2220"/>
                    <a:pt x="6" y="2221"/>
                    <a:pt x="0" y="2226"/>
                  </a:cubicBezTo>
                  <a:cubicBezTo>
                    <a:pt x="4" y="2226"/>
                    <a:pt x="8" y="2226"/>
                    <a:pt x="11" y="2226"/>
                  </a:cubicBezTo>
                  <a:cubicBezTo>
                    <a:pt x="179" y="2226"/>
                    <a:pt x="356" y="2317"/>
                    <a:pt x="542" y="2499"/>
                  </a:cubicBezTo>
                  <a:lnTo>
                    <a:pt x="594" y="2552"/>
                  </a:lnTo>
                  <a:cubicBezTo>
                    <a:pt x="614" y="2429"/>
                    <a:pt x="672" y="2316"/>
                    <a:pt x="772" y="2212"/>
                  </a:cubicBezTo>
                  <a:cubicBezTo>
                    <a:pt x="892" y="2090"/>
                    <a:pt x="1026" y="2028"/>
                    <a:pt x="1174" y="2028"/>
                  </a:cubicBezTo>
                  <a:cubicBezTo>
                    <a:pt x="1325" y="2028"/>
                    <a:pt x="1497" y="2130"/>
                    <a:pt x="1694" y="2337"/>
                  </a:cubicBezTo>
                  <a:cubicBezTo>
                    <a:pt x="1743" y="2387"/>
                    <a:pt x="1799" y="2453"/>
                    <a:pt x="1863" y="2535"/>
                  </a:cubicBezTo>
                  <a:cubicBezTo>
                    <a:pt x="1950" y="2337"/>
                    <a:pt x="2084" y="2189"/>
                    <a:pt x="2265" y="2092"/>
                  </a:cubicBezTo>
                  <a:cubicBezTo>
                    <a:pt x="2426" y="2006"/>
                    <a:pt x="2618" y="1960"/>
                    <a:pt x="2842" y="1960"/>
                  </a:cubicBezTo>
                  <a:cubicBezTo>
                    <a:pt x="3132" y="1960"/>
                    <a:pt x="3350" y="2021"/>
                    <a:pt x="3496" y="2140"/>
                  </a:cubicBezTo>
                  <a:cubicBezTo>
                    <a:pt x="3503" y="2144"/>
                    <a:pt x="3508" y="2148"/>
                    <a:pt x="3514" y="2154"/>
                  </a:cubicBezTo>
                  <a:cubicBezTo>
                    <a:pt x="3545" y="2101"/>
                    <a:pt x="3586" y="2055"/>
                    <a:pt x="3635" y="2010"/>
                  </a:cubicBezTo>
                  <a:cubicBezTo>
                    <a:pt x="3764" y="1890"/>
                    <a:pt x="3919" y="1831"/>
                    <a:pt x="4101" y="1831"/>
                  </a:cubicBezTo>
                  <a:cubicBezTo>
                    <a:pt x="4279" y="1831"/>
                    <a:pt x="4445" y="1911"/>
                    <a:pt x="4593" y="2077"/>
                  </a:cubicBezTo>
                  <a:cubicBezTo>
                    <a:pt x="4660" y="2148"/>
                    <a:pt x="4713" y="2221"/>
                    <a:pt x="4754" y="2302"/>
                  </a:cubicBezTo>
                  <a:cubicBezTo>
                    <a:pt x="4821" y="2254"/>
                    <a:pt x="4884" y="2217"/>
                    <a:pt x="4946" y="2193"/>
                  </a:cubicBezTo>
                  <a:cubicBezTo>
                    <a:pt x="5037" y="2161"/>
                    <a:pt x="5157" y="2144"/>
                    <a:pt x="5309" y="2144"/>
                  </a:cubicBezTo>
                  <a:cubicBezTo>
                    <a:pt x="5598" y="2144"/>
                    <a:pt x="5855" y="2262"/>
                    <a:pt x="6075" y="2497"/>
                  </a:cubicBezTo>
                  <a:cubicBezTo>
                    <a:pt x="6177" y="2608"/>
                    <a:pt x="6254" y="2712"/>
                    <a:pt x="6302" y="2811"/>
                  </a:cubicBezTo>
                  <a:cubicBezTo>
                    <a:pt x="6307" y="2782"/>
                    <a:pt x="6308" y="2751"/>
                    <a:pt x="6308" y="2721"/>
                  </a:cubicBezTo>
                  <a:cubicBezTo>
                    <a:pt x="6302" y="2594"/>
                    <a:pt x="6247" y="2453"/>
                    <a:pt x="6142" y="2296"/>
                  </a:cubicBezTo>
                  <a:cubicBezTo>
                    <a:pt x="6167" y="2190"/>
                    <a:pt x="6239" y="2072"/>
                    <a:pt x="6360" y="1943"/>
                  </a:cubicBezTo>
                  <a:cubicBezTo>
                    <a:pt x="6530" y="1759"/>
                    <a:pt x="6712" y="1667"/>
                    <a:pt x="6902" y="1667"/>
                  </a:cubicBezTo>
                  <a:cubicBezTo>
                    <a:pt x="7139" y="1667"/>
                    <a:pt x="7348" y="1770"/>
                    <a:pt x="7534" y="1980"/>
                  </a:cubicBezTo>
                  <a:cubicBezTo>
                    <a:pt x="7594" y="2048"/>
                    <a:pt x="7642" y="2113"/>
                    <a:pt x="7677" y="2178"/>
                  </a:cubicBezTo>
                  <a:cubicBezTo>
                    <a:pt x="7701" y="2133"/>
                    <a:pt x="7739" y="2093"/>
                    <a:pt x="7784" y="2066"/>
                  </a:cubicBezTo>
                  <a:cubicBezTo>
                    <a:pt x="7838" y="2034"/>
                    <a:pt x="7894" y="2017"/>
                    <a:pt x="7951" y="2017"/>
                  </a:cubicBezTo>
                  <a:cubicBezTo>
                    <a:pt x="8079" y="2017"/>
                    <a:pt x="8178" y="2090"/>
                    <a:pt x="8250" y="2233"/>
                  </a:cubicBezTo>
                  <a:cubicBezTo>
                    <a:pt x="8303" y="2337"/>
                    <a:pt x="8332" y="2436"/>
                    <a:pt x="8332" y="2528"/>
                  </a:cubicBezTo>
                  <a:cubicBezTo>
                    <a:pt x="8346" y="2514"/>
                    <a:pt x="8399" y="2439"/>
                    <a:pt x="8491" y="2309"/>
                  </a:cubicBezTo>
                  <a:cubicBezTo>
                    <a:pt x="8552" y="2226"/>
                    <a:pt x="8611" y="2183"/>
                    <a:pt x="8675" y="2183"/>
                  </a:cubicBezTo>
                  <a:cubicBezTo>
                    <a:pt x="8818" y="2183"/>
                    <a:pt x="8914" y="2240"/>
                    <a:pt x="8967" y="2353"/>
                  </a:cubicBezTo>
                  <a:cubicBezTo>
                    <a:pt x="9006" y="2418"/>
                    <a:pt x="9047" y="2538"/>
                    <a:pt x="9095" y="2711"/>
                  </a:cubicBezTo>
                  <a:cubicBezTo>
                    <a:pt x="9181" y="2681"/>
                    <a:pt x="9379" y="2578"/>
                    <a:pt x="9686" y="2402"/>
                  </a:cubicBezTo>
                  <a:cubicBezTo>
                    <a:pt x="9880" y="2303"/>
                    <a:pt x="10046" y="2234"/>
                    <a:pt x="10187" y="2196"/>
                  </a:cubicBezTo>
                  <a:cubicBezTo>
                    <a:pt x="10118" y="2178"/>
                    <a:pt x="10043" y="2169"/>
                    <a:pt x="9963" y="2169"/>
                  </a:cubicBezTo>
                  <a:cubicBezTo>
                    <a:pt x="9808" y="2169"/>
                    <a:pt x="9655" y="2199"/>
                    <a:pt x="9506" y="2260"/>
                  </a:cubicBezTo>
                  <a:cubicBezTo>
                    <a:pt x="9376" y="2323"/>
                    <a:pt x="9291" y="2358"/>
                    <a:pt x="9256" y="2367"/>
                  </a:cubicBezTo>
                  <a:cubicBezTo>
                    <a:pt x="9256" y="2264"/>
                    <a:pt x="9232" y="2162"/>
                    <a:pt x="9188" y="2058"/>
                  </a:cubicBezTo>
                  <a:cubicBezTo>
                    <a:pt x="9119" y="1880"/>
                    <a:pt x="9006" y="1790"/>
                    <a:pt x="8848" y="1790"/>
                  </a:cubicBezTo>
                  <a:cubicBezTo>
                    <a:pt x="8787" y="1790"/>
                    <a:pt x="8696" y="1828"/>
                    <a:pt x="8572" y="1901"/>
                  </a:cubicBezTo>
                  <a:cubicBezTo>
                    <a:pt x="8480" y="1958"/>
                    <a:pt x="8411" y="2006"/>
                    <a:pt x="8364" y="2044"/>
                  </a:cubicBezTo>
                  <a:cubicBezTo>
                    <a:pt x="8385" y="2011"/>
                    <a:pt x="8350" y="1924"/>
                    <a:pt x="8262" y="1780"/>
                  </a:cubicBezTo>
                  <a:cubicBezTo>
                    <a:pt x="8151" y="1616"/>
                    <a:pt x="8011" y="1533"/>
                    <a:pt x="7841" y="1533"/>
                  </a:cubicBezTo>
                  <a:cubicBezTo>
                    <a:pt x="7746" y="1533"/>
                    <a:pt x="7661" y="1548"/>
                    <a:pt x="7585" y="1582"/>
                  </a:cubicBezTo>
                  <a:cubicBezTo>
                    <a:pt x="7564" y="1591"/>
                    <a:pt x="7550" y="1599"/>
                    <a:pt x="7541" y="1609"/>
                  </a:cubicBezTo>
                  <a:cubicBezTo>
                    <a:pt x="7510" y="1492"/>
                    <a:pt x="7461" y="1385"/>
                    <a:pt x="7393" y="1286"/>
                  </a:cubicBezTo>
                  <a:cubicBezTo>
                    <a:pt x="7262" y="1109"/>
                    <a:pt x="7093" y="1021"/>
                    <a:pt x="6887" y="1021"/>
                  </a:cubicBezTo>
                  <a:cubicBezTo>
                    <a:pt x="6463" y="1021"/>
                    <a:pt x="6181" y="1160"/>
                    <a:pt x="6040" y="1437"/>
                  </a:cubicBezTo>
                  <a:cubicBezTo>
                    <a:pt x="5983" y="1554"/>
                    <a:pt x="5955" y="1740"/>
                    <a:pt x="5955" y="1997"/>
                  </a:cubicBezTo>
                  <a:cubicBezTo>
                    <a:pt x="5872" y="1893"/>
                    <a:pt x="5780" y="1818"/>
                    <a:pt x="5681" y="1773"/>
                  </a:cubicBezTo>
                  <a:cubicBezTo>
                    <a:pt x="5562" y="1709"/>
                    <a:pt x="5405" y="1680"/>
                    <a:pt x="5207" y="1680"/>
                  </a:cubicBezTo>
                  <a:cubicBezTo>
                    <a:pt x="5181" y="1479"/>
                    <a:pt x="5125" y="1310"/>
                    <a:pt x="5046" y="1173"/>
                  </a:cubicBezTo>
                  <a:cubicBezTo>
                    <a:pt x="4904" y="934"/>
                    <a:pt x="4674" y="814"/>
                    <a:pt x="4356" y="814"/>
                  </a:cubicBezTo>
                  <a:close/>
                </a:path>
              </a:pathLst>
            </a:custGeom>
            <a:solidFill>
              <a:srgbClr val="FFFFFF"/>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5"/>
            <p:cNvSpPr/>
            <p:nvPr/>
          </p:nvSpPr>
          <p:spPr>
            <a:xfrm>
              <a:off x="1014800" y="302038"/>
              <a:ext cx="3542861" cy="1057307"/>
            </a:xfrm>
            <a:custGeom>
              <a:avLst/>
              <a:gdLst/>
              <a:ahLst/>
              <a:cxnLst/>
              <a:rect l="l" t="t" r="r" b="b"/>
              <a:pathLst>
                <a:path w="16657" h="4971" extrusionOk="0">
                  <a:moveTo>
                    <a:pt x="8527" y="0"/>
                  </a:moveTo>
                  <a:cubicBezTo>
                    <a:pt x="8329" y="0"/>
                    <a:pt x="8232" y="113"/>
                    <a:pt x="8232" y="335"/>
                  </a:cubicBezTo>
                  <a:cubicBezTo>
                    <a:pt x="8232" y="338"/>
                    <a:pt x="8240" y="368"/>
                    <a:pt x="8254" y="420"/>
                  </a:cubicBezTo>
                  <a:cubicBezTo>
                    <a:pt x="8292" y="476"/>
                    <a:pt x="8374" y="504"/>
                    <a:pt x="8496" y="504"/>
                  </a:cubicBezTo>
                  <a:cubicBezTo>
                    <a:pt x="8734" y="504"/>
                    <a:pt x="8854" y="418"/>
                    <a:pt x="8854" y="249"/>
                  </a:cubicBezTo>
                  <a:cubicBezTo>
                    <a:pt x="8854" y="91"/>
                    <a:pt x="8751" y="8"/>
                    <a:pt x="8545" y="1"/>
                  </a:cubicBezTo>
                  <a:cubicBezTo>
                    <a:pt x="8539" y="0"/>
                    <a:pt x="8533" y="0"/>
                    <a:pt x="8527" y="0"/>
                  </a:cubicBezTo>
                  <a:close/>
                  <a:moveTo>
                    <a:pt x="10964" y="1606"/>
                  </a:moveTo>
                  <a:cubicBezTo>
                    <a:pt x="10965" y="1607"/>
                    <a:pt x="10965" y="1608"/>
                    <a:pt x="10965" y="1609"/>
                  </a:cubicBezTo>
                  <a:lnTo>
                    <a:pt x="10963" y="1610"/>
                  </a:lnTo>
                  <a:lnTo>
                    <a:pt x="10963" y="1610"/>
                  </a:lnTo>
                  <a:cubicBezTo>
                    <a:pt x="10963" y="1609"/>
                    <a:pt x="10963" y="1609"/>
                    <a:pt x="10962" y="1608"/>
                  </a:cubicBezTo>
                  <a:cubicBezTo>
                    <a:pt x="10963" y="1607"/>
                    <a:pt x="10964" y="1607"/>
                    <a:pt x="10964" y="1606"/>
                  </a:cubicBezTo>
                  <a:close/>
                  <a:moveTo>
                    <a:pt x="10310" y="1022"/>
                  </a:moveTo>
                  <a:cubicBezTo>
                    <a:pt x="9886" y="1022"/>
                    <a:pt x="9603" y="1161"/>
                    <a:pt x="9464" y="1439"/>
                  </a:cubicBezTo>
                  <a:cubicBezTo>
                    <a:pt x="9429" y="1511"/>
                    <a:pt x="9404" y="1611"/>
                    <a:pt x="9391" y="1738"/>
                  </a:cubicBezTo>
                  <a:lnTo>
                    <a:pt x="9391" y="1738"/>
                  </a:lnTo>
                  <a:lnTo>
                    <a:pt x="10963" y="1610"/>
                  </a:lnTo>
                  <a:lnTo>
                    <a:pt x="10963" y="1610"/>
                  </a:lnTo>
                  <a:cubicBezTo>
                    <a:pt x="10977" y="1677"/>
                    <a:pt x="10985" y="1753"/>
                    <a:pt x="10985" y="1835"/>
                  </a:cubicBezTo>
                  <a:lnTo>
                    <a:pt x="11772" y="1944"/>
                  </a:lnTo>
                  <a:lnTo>
                    <a:pt x="11772" y="1944"/>
                  </a:lnTo>
                  <a:cubicBezTo>
                    <a:pt x="11754" y="1901"/>
                    <a:pt x="11724" y="1846"/>
                    <a:pt x="11683" y="1779"/>
                  </a:cubicBezTo>
                  <a:cubicBezTo>
                    <a:pt x="11572" y="1615"/>
                    <a:pt x="11432" y="1532"/>
                    <a:pt x="11262" y="1532"/>
                  </a:cubicBezTo>
                  <a:cubicBezTo>
                    <a:pt x="11167" y="1532"/>
                    <a:pt x="11082" y="1547"/>
                    <a:pt x="11006" y="1581"/>
                  </a:cubicBezTo>
                  <a:cubicBezTo>
                    <a:pt x="10987" y="1589"/>
                    <a:pt x="10973" y="1597"/>
                    <a:pt x="10964" y="1606"/>
                  </a:cubicBezTo>
                  <a:lnTo>
                    <a:pt x="10964" y="1606"/>
                  </a:lnTo>
                  <a:cubicBezTo>
                    <a:pt x="10935" y="1490"/>
                    <a:pt x="10885" y="1384"/>
                    <a:pt x="10817" y="1286"/>
                  </a:cubicBezTo>
                  <a:cubicBezTo>
                    <a:pt x="10684" y="1110"/>
                    <a:pt x="10516" y="1022"/>
                    <a:pt x="10310" y="1022"/>
                  </a:cubicBezTo>
                  <a:close/>
                  <a:moveTo>
                    <a:pt x="11772" y="1944"/>
                  </a:moveTo>
                  <a:cubicBezTo>
                    <a:pt x="11792" y="1993"/>
                    <a:pt x="11796" y="2025"/>
                    <a:pt x="11785" y="2043"/>
                  </a:cubicBezTo>
                  <a:cubicBezTo>
                    <a:pt x="11814" y="2019"/>
                    <a:pt x="11851" y="1992"/>
                    <a:pt x="11897" y="1961"/>
                  </a:cubicBezTo>
                  <a:lnTo>
                    <a:pt x="11897" y="1961"/>
                  </a:lnTo>
                  <a:lnTo>
                    <a:pt x="11772" y="1944"/>
                  </a:lnTo>
                  <a:close/>
                  <a:moveTo>
                    <a:pt x="12269" y="1789"/>
                  </a:moveTo>
                  <a:cubicBezTo>
                    <a:pt x="12208" y="1789"/>
                    <a:pt x="12117" y="1827"/>
                    <a:pt x="11993" y="1900"/>
                  </a:cubicBezTo>
                  <a:cubicBezTo>
                    <a:pt x="11957" y="1922"/>
                    <a:pt x="11925" y="1942"/>
                    <a:pt x="11897" y="1961"/>
                  </a:cubicBezTo>
                  <a:lnTo>
                    <a:pt x="11897" y="1961"/>
                  </a:lnTo>
                  <a:lnTo>
                    <a:pt x="12611" y="2060"/>
                  </a:lnTo>
                  <a:lnTo>
                    <a:pt x="12611" y="2060"/>
                  </a:lnTo>
                  <a:cubicBezTo>
                    <a:pt x="12610" y="2059"/>
                    <a:pt x="12610" y="2058"/>
                    <a:pt x="12609" y="2057"/>
                  </a:cubicBezTo>
                  <a:cubicBezTo>
                    <a:pt x="12540" y="1879"/>
                    <a:pt x="12427" y="1789"/>
                    <a:pt x="12269" y="1789"/>
                  </a:cubicBezTo>
                  <a:close/>
                  <a:moveTo>
                    <a:pt x="7782" y="815"/>
                  </a:moveTo>
                  <a:cubicBezTo>
                    <a:pt x="7566" y="815"/>
                    <a:pt x="7347" y="898"/>
                    <a:pt x="7123" y="1066"/>
                  </a:cubicBezTo>
                  <a:cubicBezTo>
                    <a:pt x="6886" y="1238"/>
                    <a:pt x="6737" y="1456"/>
                    <a:pt x="6681" y="1718"/>
                  </a:cubicBezTo>
                  <a:cubicBezTo>
                    <a:pt x="6568" y="1662"/>
                    <a:pt x="6423" y="1633"/>
                    <a:pt x="6246" y="1633"/>
                  </a:cubicBezTo>
                  <a:cubicBezTo>
                    <a:pt x="6049" y="1633"/>
                    <a:pt x="5885" y="1659"/>
                    <a:pt x="5754" y="1710"/>
                  </a:cubicBezTo>
                  <a:cubicBezTo>
                    <a:pt x="5700" y="1735"/>
                    <a:pt x="5651" y="1760"/>
                    <a:pt x="5606" y="1791"/>
                  </a:cubicBezTo>
                  <a:cubicBezTo>
                    <a:pt x="5517" y="1408"/>
                    <a:pt x="5298" y="1217"/>
                    <a:pt x="4952" y="1217"/>
                  </a:cubicBezTo>
                  <a:cubicBezTo>
                    <a:pt x="4705" y="1217"/>
                    <a:pt x="4482" y="1281"/>
                    <a:pt x="4285" y="1410"/>
                  </a:cubicBezTo>
                  <a:cubicBezTo>
                    <a:pt x="4060" y="1556"/>
                    <a:pt x="3950" y="1742"/>
                    <a:pt x="3950" y="1969"/>
                  </a:cubicBezTo>
                  <a:cubicBezTo>
                    <a:pt x="3950" y="2028"/>
                    <a:pt x="3958" y="2098"/>
                    <a:pt x="3974" y="2181"/>
                  </a:cubicBezTo>
                  <a:lnTo>
                    <a:pt x="3974" y="2181"/>
                  </a:lnTo>
                  <a:lnTo>
                    <a:pt x="5321" y="2071"/>
                  </a:lnTo>
                  <a:lnTo>
                    <a:pt x="5321" y="2071"/>
                  </a:lnTo>
                  <a:cubicBezTo>
                    <a:pt x="5298" y="2108"/>
                    <a:pt x="5276" y="2148"/>
                    <a:pt x="5256" y="2191"/>
                  </a:cubicBezTo>
                  <a:lnTo>
                    <a:pt x="5363" y="2068"/>
                  </a:lnTo>
                  <a:lnTo>
                    <a:pt x="5363" y="2068"/>
                  </a:lnTo>
                  <a:lnTo>
                    <a:pt x="8162" y="1839"/>
                  </a:lnTo>
                  <a:lnTo>
                    <a:pt x="8162" y="1839"/>
                  </a:lnTo>
                  <a:cubicBezTo>
                    <a:pt x="8149" y="1855"/>
                    <a:pt x="8138" y="1873"/>
                    <a:pt x="8129" y="1892"/>
                  </a:cubicBezTo>
                  <a:lnTo>
                    <a:pt x="8278" y="1829"/>
                  </a:lnTo>
                  <a:lnTo>
                    <a:pt x="8278" y="1829"/>
                  </a:lnTo>
                  <a:lnTo>
                    <a:pt x="9085" y="1763"/>
                  </a:lnTo>
                  <a:lnTo>
                    <a:pt x="9085" y="1763"/>
                  </a:lnTo>
                  <a:cubicBezTo>
                    <a:pt x="9092" y="1766"/>
                    <a:pt x="9099" y="1770"/>
                    <a:pt x="9105" y="1773"/>
                  </a:cubicBezTo>
                  <a:cubicBezTo>
                    <a:pt x="9204" y="1817"/>
                    <a:pt x="9294" y="1893"/>
                    <a:pt x="9379" y="1997"/>
                  </a:cubicBezTo>
                  <a:cubicBezTo>
                    <a:pt x="9379" y="1901"/>
                    <a:pt x="9383" y="1815"/>
                    <a:pt x="9391" y="1738"/>
                  </a:cubicBezTo>
                  <a:lnTo>
                    <a:pt x="9391" y="1738"/>
                  </a:lnTo>
                  <a:lnTo>
                    <a:pt x="9085" y="1763"/>
                  </a:lnTo>
                  <a:lnTo>
                    <a:pt x="9085" y="1763"/>
                  </a:lnTo>
                  <a:cubicBezTo>
                    <a:pt x="8968" y="1708"/>
                    <a:pt x="8818" y="1680"/>
                    <a:pt x="8631" y="1680"/>
                  </a:cubicBezTo>
                  <a:cubicBezTo>
                    <a:pt x="8604" y="1478"/>
                    <a:pt x="8552" y="1312"/>
                    <a:pt x="8470" y="1173"/>
                  </a:cubicBezTo>
                  <a:cubicBezTo>
                    <a:pt x="8328" y="935"/>
                    <a:pt x="8096" y="815"/>
                    <a:pt x="7782" y="815"/>
                  </a:cubicBezTo>
                  <a:close/>
                  <a:moveTo>
                    <a:pt x="13394" y="2168"/>
                  </a:moveTo>
                  <a:lnTo>
                    <a:pt x="13608" y="2198"/>
                  </a:lnTo>
                  <a:cubicBezTo>
                    <a:pt x="13542" y="2180"/>
                    <a:pt x="13471" y="2169"/>
                    <a:pt x="13394" y="2168"/>
                  </a:cubicBezTo>
                  <a:close/>
                  <a:moveTo>
                    <a:pt x="3703" y="2146"/>
                  </a:moveTo>
                  <a:cubicBezTo>
                    <a:pt x="3589" y="2146"/>
                    <a:pt x="3502" y="2170"/>
                    <a:pt x="3438" y="2218"/>
                  </a:cubicBezTo>
                  <a:cubicBezTo>
                    <a:pt x="3435" y="2220"/>
                    <a:pt x="3431" y="2223"/>
                    <a:pt x="3428" y="2226"/>
                  </a:cubicBezTo>
                  <a:lnTo>
                    <a:pt x="3895" y="2188"/>
                  </a:lnTo>
                  <a:lnTo>
                    <a:pt x="3895" y="2188"/>
                  </a:lnTo>
                  <a:cubicBezTo>
                    <a:pt x="3900" y="2191"/>
                    <a:pt x="3905" y="2194"/>
                    <a:pt x="3909" y="2198"/>
                  </a:cubicBezTo>
                  <a:cubicBezTo>
                    <a:pt x="3939" y="2223"/>
                    <a:pt x="3969" y="2257"/>
                    <a:pt x="4000" y="2301"/>
                  </a:cubicBezTo>
                  <a:cubicBezTo>
                    <a:pt x="3989" y="2258"/>
                    <a:pt x="3981" y="2219"/>
                    <a:pt x="3974" y="2181"/>
                  </a:cubicBezTo>
                  <a:lnTo>
                    <a:pt x="3974" y="2181"/>
                  </a:lnTo>
                  <a:lnTo>
                    <a:pt x="3895" y="2188"/>
                  </a:lnTo>
                  <a:lnTo>
                    <a:pt x="3895" y="2188"/>
                  </a:lnTo>
                  <a:cubicBezTo>
                    <a:pt x="3849" y="2159"/>
                    <a:pt x="3786" y="2146"/>
                    <a:pt x="3703" y="2146"/>
                  </a:cubicBezTo>
                  <a:close/>
                  <a:moveTo>
                    <a:pt x="3998" y="2302"/>
                  </a:moveTo>
                  <a:cubicBezTo>
                    <a:pt x="3998" y="2315"/>
                    <a:pt x="4000" y="2325"/>
                    <a:pt x="4003" y="2335"/>
                  </a:cubicBezTo>
                  <a:lnTo>
                    <a:pt x="4003" y="2316"/>
                  </a:lnTo>
                  <a:cubicBezTo>
                    <a:pt x="4000" y="2309"/>
                    <a:pt x="3998" y="2307"/>
                    <a:pt x="3998" y="2302"/>
                  </a:cubicBezTo>
                  <a:close/>
                  <a:moveTo>
                    <a:pt x="12611" y="2060"/>
                  </a:moveTo>
                  <a:cubicBezTo>
                    <a:pt x="12653" y="2163"/>
                    <a:pt x="12677" y="2264"/>
                    <a:pt x="12677" y="2366"/>
                  </a:cubicBezTo>
                  <a:cubicBezTo>
                    <a:pt x="12712" y="2357"/>
                    <a:pt x="12797" y="2322"/>
                    <a:pt x="12927" y="2259"/>
                  </a:cubicBezTo>
                  <a:cubicBezTo>
                    <a:pt x="13076" y="2198"/>
                    <a:pt x="13229" y="2168"/>
                    <a:pt x="13384" y="2168"/>
                  </a:cubicBezTo>
                  <a:cubicBezTo>
                    <a:pt x="13387" y="2168"/>
                    <a:pt x="13391" y="2168"/>
                    <a:pt x="13394" y="2168"/>
                  </a:cubicBezTo>
                  <a:lnTo>
                    <a:pt x="13394" y="2168"/>
                  </a:lnTo>
                  <a:lnTo>
                    <a:pt x="12611" y="2060"/>
                  </a:lnTo>
                  <a:close/>
                  <a:moveTo>
                    <a:pt x="16315" y="2158"/>
                  </a:moveTo>
                  <a:cubicBezTo>
                    <a:pt x="16291" y="2158"/>
                    <a:pt x="16265" y="2158"/>
                    <a:pt x="16239" y="2160"/>
                  </a:cubicBezTo>
                  <a:cubicBezTo>
                    <a:pt x="15962" y="2177"/>
                    <a:pt x="15822" y="2247"/>
                    <a:pt x="15822" y="2369"/>
                  </a:cubicBezTo>
                  <a:cubicBezTo>
                    <a:pt x="15822" y="2428"/>
                    <a:pt x="15839" y="2470"/>
                    <a:pt x="15873" y="2500"/>
                  </a:cubicBezTo>
                  <a:cubicBezTo>
                    <a:pt x="15940" y="2551"/>
                    <a:pt x="16060" y="2576"/>
                    <a:pt x="16236" y="2576"/>
                  </a:cubicBezTo>
                  <a:cubicBezTo>
                    <a:pt x="16374" y="2576"/>
                    <a:pt x="16481" y="2548"/>
                    <a:pt x="16562" y="2491"/>
                  </a:cubicBezTo>
                  <a:cubicBezTo>
                    <a:pt x="16624" y="2443"/>
                    <a:pt x="16656" y="2393"/>
                    <a:pt x="16656" y="2339"/>
                  </a:cubicBezTo>
                  <a:cubicBezTo>
                    <a:pt x="16656" y="2218"/>
                    <a:pt x="16542" y="2158"/>
                    <a:pt x="16315" y="2158"/>
                  </a:cubicBezTo>
                  <a:close/>
                  <a:moveTo>
                    <a:pt x="14897" y="2209"/>
                  </a:moveTo>
                  <a:cubicBezTo>
                    <a:pt x="14765" y="2209"/>
                    <a:pt x="14657" y="2237"/>
                    <a:pt x="14569" y="2294"/>
                  </a:cubicBezTo>
                  <a:cubicBezTo>
                    <a:pt x="14490" y="2349"/>
                    <a:pt x="14449" y="2417"/>
                    <a:pt x="14449" y="2500"/>
                  </a:cubicBezTo>
                  <a:cubicBezTo>
                    <a:pt x="14449" y="2548"/>
                    <a:pt x="14458" y="2580"/>
                    <a:pt x="14476" y="2599"/>
                  </a:cubicBezTo>
                  <a:cubicBezTo>
                    <a:pt x="14519" y="2654"/>
                    <a:pt x="14603" y="2679"/>
                    <a:pt x="14732" y="2679"/>
                  </a:cubicBezTo>
                  <a:cubicBezTo>
                    <a:pt x="15083" y="2679"/>
                    <a:pt x="15259" y="2597"/>
                    <a:pt x="15259" y="2432"/>
                  </a:cubicBezTo>
                  <a:cubicBezTo>
                    <a:pt x="15259" y="2381"/>
                    <a:pt x="15241" y="2338"/>
                    <a:pt x="15206" y="2298"/>
                  </a:cubicBezTo>
                  <a:cubicBezTo>
                    <a:pt x="15144" y="2239"/>
                    <a:pt x="15041" y="2209"/>
                    <a:pt x="14897" y="2209"/>
                  </a:cubicBezTo>
                  <a:close/>
                  <a:moveTo>
                    <a:pt x="13608" y="2198"/>
                  </a:moveTo>
                  <a:lnTo>
                    <a:pt x="13295" y="2702"/>
                  </a:lnTo>
                  <a:cubicBezTo>
                    <a:pt x="13349" y="2709"/>
                    <a:pt x="13405" y="2713"/>
                    <a:pt x="13462" y="2713"/>
                  </a:cubicBezTo>
                  <a:cubicBezTo>
                    <a:pt x="13551" y="2713"/>
                    <a:pt x="13642" y="2704"/>
                    <a:pt x="13738" y="2683"/>
                  </a:cubicBezTo>
                  <a:cubicBezTo>
                    <a:pt x="13891" y="2649"/>
                    <a:pt x="13965" y="2592"/>
                    <a:pt x="13965" y="2508"/>
                  </a:cubicBezTo>
                  <a:cubicBezTo>
                    <a:pt x="13965" y="2452"/>
                    <a:pt x="13922" y="2388"/>
                    <a:pt x="13836" y="2316"/>
                  </a:cubicBezTo>
                  <a:cubicBezTo>
                    <a:pt x="13771" y="2261"/>
                    <a:pt x="13694" y="2222"/>
                    <a:pt x="13608" y="2198"/>
                  </a:cubicBezTo>
                  <a:close/>
                  <a:moveTo>
                    <a:pt x="185" y="2794"/>
                  </a:moveTo>
                  <a:cubicBezTo>
                    <a:pt x="180" y="2794"/>
                    <a:pt x="175" y="2795"/>
                    <a:pt x="170" y="2795"/>
                  </a:cubicBezTo>
                  <a:cubicBezTo>
                    <a:pt x="57" y="2805"/>
                    <a:pt x="1" y="2862"/>
                    <a:pt x="1" y="2974"/>
                  </a:cubicBezTo>
                  <a:cubicBezTo>
                    <a:pt x="1" y="3091"/>
                    <a:pt x="56" y="3149"/>
                    <a:pt x="167" y="3149"/>
                  </a:cubicBezTo>
                  <a:cubicBezTo>
                    <a:pt x="226" y="3148"/>
                    <a:pt x="273" y="3128"/>
                    <a:pt x="305" y="3085"/>
                  </a:cubicBezTo>
                  <a:cubicBezTo>
                    <a:pt x="329" y="3050"/>
                    <a:pt x="341" y="3012"/>
                    <a:pt x="341" y="2968"/>
                  </a:cubicBezTo>
                  <a:cubicBezTo>
                    <a:pt x="341" y="2852"/>
                    <a:pt x="289" y="2794"/>
                    <a:pt x="185" y="2794"/>
                  </a:cubicBezTo>
                  <a:close/>
                  <a:moveTo>
                    <a:pt x="3018" y="3126"/>
                  </a:moveTo>
                  <a:lnTo>
                    <a:pt x="3022" y="3188"/>
                  </a:lnTo>
                  <a:cubicBezTo>
                    <a:pt x="3019" y="3169"/>
                    <a:pt x="3018" y="3148"/>
                    <a:pt x="3018" y="3126"/>
                  </a:cubicBezTo>
                  <a:close/>
                  <a:moveTo>
                    <a:pt x="1840" y="2597"/>
                  </a:moveTo>
                  <a:cubicBezTo>
                    <a:pt x="1820" y="2597"/>
                    <a:pt x="1799" y="2597"/>
                    <a:pt x="1777" y="2599"/>
                  </a:cubicBezTo>
                  <a:cubicBezTo>
                    <a:pt x="1479" y="2614"/>
                    <a:pt x="1328" y="2741"/>
                    <a:pt x="1328" y="2980"/>
                  </a:cubicBezTo>
                  <a:cubicBezTo>
                    <a:pt x="1328" y="2987"/>
                    <a:pt x="1338" y="3029"/>
                    <a:pt x="1352" y="3109"/>
                  </a:cubicBezTo>
                  <a:cubicBezTo>
                    <a:pt x="1403" y="3184"/>
                    <a:pt x="1510" y="3221"/>
                    <a:pt x="1674" y="3221"/>
                  </a:cubicBezTo>
                  <a:cubicBezTo>
                    <a:pt x="1860" y="3221"/>
                    <a:pt x="2004" y="3177"/>
                    <a:pt x="2109" y="3087"/>
                  </a:cubicBezTo>
                  <a:cubicBezTo>
                    <a:pt x="2186" y="3012"/>
                    <a:pt x="2224" y="2942"/>
                    <a:pt x="2224" y="2872"/>
                  </a:cubicBezTo>
                  <a:cubicBezTo>
                    <a:pt x="2224" y="2689"/>
                    <a:pt x="2097" y="2597"/>
                    <a:pt x="1840" y="2597"/>
                  </a:cubicBezTo>
                  <a:close/>
                  <a:moveTo>
                    <a:pt x="13299" y="2572"/>
                  </a:moveTo>
                  <a:lnTo>
                    <a:pt x="11743" y="3028"/>
                  </a:lnTo>
                  <a:lnTo>
                    <a:pt x="11743" y="3028"/>
                  </a:lnTo>
                  <a:cubicBezTo>
                    <a:pt x="11735" y="3009"/>
                    <a:pt x="11730" y="2989"/>
                    <a:pt x="11727" y="2968"/>
                  </a:cubicBezTo>
                  <a:lnTo>
                    <a:pt x="11727" y="2968"/>
                  </a:lnTo>
                  <a:cubicBezTo>
                    <a:pt x="11727" y="2983"/>
                    <a:pt x="11728" y="3004"/>
                    <a:pt x="11728" y="3033"/>
                  </a:cubicBezTo>
                  <a:lnTo>
                    <a:pt x="11728" y="3033"/>
                  </a:lnTo>
                  <a:lnTo>
                    <a:pt x="11743" y="3028"/>
                  </a:lnTo>
                  <a:lnTo>
                    <a:pt x="11743" y="3028"/>
                  </a:lnTo>
                  <a:cubicBezTo>
                    <a:pt x="11763" y="3081"/>
                    <a:pt x="11803" y="3132"/>
                    <a:pt x="11861" y="3184"/>
                  </a:cubicBezTo>
                  <a:cubicBezTo>
                    <a:pt x="11964" y="3275"/>
                    <a:pt x="12080" y="3318"/>
                    <a:pt x="12214" y="3318"/>
                  </a:cubicBezTo>
                  <a:cubicBezTo>
                    <a:pt x="12348" y="3318"/>
                    <a:pt x="12444" y="3246"/>
                    <a:pt x="12499" y="3102"/>
                  </a:cubicBezTo>
                  <a:cubicBezTo>
                    <a:pt x="12517" y="3047"/>
                    <a:pt x="12530" y="2995"/>
                    <a:pt x="12534" y="2951"/>
                  </a:cubicBezTo>
                  <a:cubicBezTo>
                    <a:pt x="12633" y="3056"/>
                    <a:pt x="12749" y="3108"/>
                    <a:pt x="12879" y="3108"/>
                  </a:cubicBezTo>
                  <a:cubicBezTo>
                    <a:pt x="13028" y="3108"/>
                    <a:pt x="13140" y="3032"/>
                    <a:pt x="13215" y="2881"/>
                  </a:cubicBezTo>
                  <a:cubicBezTo>
                    <a:pt x="13250" y="2820"/>
                    <a:pt x="13275" y="2761"/>
                    <a:pt x="13291" y="2703"/>
                  </a:cubicBezTo>
                  <a:cubicBezTo>
                    <a:pt x="13295" y="2661"/>
                    <a:pt x="13299" y="2618"/>
                    <a:pt x="13299" y="2572"/>
                  </a:cubicBezTo>
                  <a:close/>
                  <a:moveTo>
                    <a:pt x="10639" y="3145"/>
                  </a:moveTo>
                  <a:lnTo>
                    <a:pt x="10595" y="3365"/>
                  </a:lnTo>
                  <a:cubicBezTo>
                    <a:pt x="10625" y="3290"/>
                    <a:pt x="10639" y="3215"/>
                    <a:pt x="10639" y="3145"/>
                  </a:cubicBezTo>
                  <a:close/>
                  <a:moveTo>
                    <a:pt x="9015" y="3143"/>
                  </a:moveTo>
                  <a:lnTo>
                    <a:pt x="8345" y="3435"/>
                  </a:lnTo>
                  <a:cubicBezTo>
                    <a:pt x="8374" y="3468"/>
                    <a:pt x="8408" y="3495"/>
                    <a:pt x="8446" y="3516"/>
                  </a:cubicBezTo>
                  <a:cubicBezTo>
                    <a:pt x="8524" y="3550"/>
                    <a:pt x="8641" y="3565"/>
                    <a:pt x="8796" y="3565"/>
                  </a:cubicBezTo>
                  <a:cubicBezTo>
                    <a:pt x="8898" y="3565"/>
                    <a:pt x="8995" y="3531"/>
                    <a:pt x="9087" y="3466"/>
                  </a:cubicBezTo>
                  <a:cubicBezTo>
                    <a:pt x="9093" y="3466"/>
                    <a:pt x="9095" y="3465"/>
                    <a:pt x="9095" y="3461"/>
                  </a:cubicBezTo>
                  <a:cubicBezTo>
                    <a:pt x="9057" y="3369"/>
                    <a:pt x="9031" y="3262"/>
                    <a:pt x="9015" y="3143"/>
                  </a:cubicBezTo>
                  <a:close/>
                  <a:moveTo>
                    <a:pt x="5618" y="3548"/>
                  </a:moveTo>
                  <a:lnTo>
                    <a:pt x="5618" y="3548"/>
                  </a:lnTo>
                  <a:cubicBezTo>
                    <a:pt x="5593" y="3581"/>
                    <a:pt x="5569" y="3613"/>
                    <a:pt x="5547" y="3642"/>
                  </a:cubicBezTo>
                  <a:lnTo>
                    <a:pt x="5547" y="3642"/>
                  </a:lnTo>
                  <a:lnTo>
                    <a:pt x="5618" y="3548"/>
                  </a:lnTo>
                  <a:close/>
                  <a:moveTo>
                    <a:pt x="4530" y="3462"/>
                  </a:moveTo>
                  <a:lnTo>
                    <a:pt x="4647" y="3678"/>
                  </a:lnTo>
                  <a:cubicBezTo>
                    <a:pt x="4599" y="3615"/>
                    <a:pt x="4560" y="3544"/>
                    <a:pt x="4530" y="3462"/>
                  </a:cubicBezTo>
                  <a:close/>
                  <a:moveTo>
                    <a:pt x="11728" y="3033"/>
                  </a:moveTo>
                  <a:lnTo>
                    <a:pt x="10595" y="3365"/>
                  </a:lnTo>
                  <a:cubicBezTo>
                    <a:pt x="10690" y="3493"/>
                    <a:pt x="10783" y="3584"/>
                    <a:pt x="10872" y="3633"/>
                  </a:cubicBezTo>
                  <a:cubicBezTo>
                    <a:pt x="10945" y="3671"/>
                    <a:pt x="11065" y="3691"/>
                    <a:pt x="11231" y="3691"/>
                  </a:cubicBezTo>
                  <a:cubicBezTo>
                    <a:pt x="11514" y="3691"/>
                    <a:pt x="11682" y="3571"/>
                    <a:pt x="11736" y="3332"/>
                  </a:cubicBezTo>
                  <a:cubicBezTo>
                    <a:pt x="11732" y="3196"/>
                    <a:pt x="11729" y="3096"/>
                    <a:pt x="11728" y="3033"/>
                  </a:cubicBezTo>
                  <a:close/>
                  <a:moveTo>
                    <a:pt x="5547" y="3642"/>
                  </a:moveTo>
                  <a:lnTo>
                    <a:pt x="5503" y="3699"/>
                  </a:lnTo>
                  <a:cubicBezTo>
                    <a:pt x="5517" y="3681"/>
                    <a:pt x="5531" y="3662"/>
                    <a:pt x="5547" y="3642"/>
                  </a:cubicBezTo>
                  <a:close/>
                  <a:moveTo>
                    <a:pt x="10595" y="3365"/>
                  </a:moveTo>
                  <a:lnTo>
                    <a:pt x="9095" y="3462"/>
                  </a:lnTo>
                  <a:cubicBezTo>
                    <a:pt x="9221" y="3785"/>
                    <a:pt x="9467" y="3946"/>
                    <a:pt x="9829" y="3946"/>
                  </a:cubicBezTo>
                  <a:cubicBezTo>
                    <a:pt x="10080" y="3946"/>
                    <a:pt x="10288" y="3835"/>
                    <a:pt x="10452" y="3615"/>
                  </a:cubicBezTo>
                  <a:cubicBezTo>
                    <a:pt x="10518" y="3524"/>
                    <a:pt x="10564" y="3441"/>
                    <a:pt x="10595" y="3365"/>
                  </a:cubicBezTo>
                  <a:close/>
                  <a:moveTo>
                    <a:pt x="3428" y="2230"/>
                  </a:moveTo>
                  <a:cubicBezTo>
                    <a:pt x="3366" y="2285"/>
                    <a:pt x="3317" y="2370"/>
                    <a:pt x="3283" y="2486"/>
                  </a:cubicBezTo>
                  <a:cubicBezTo>
                    <a:pt x="3282" y="2486"/>
                    <a:pt x="3281" y="2485"/>
                    <a:pt x="3281" y="2485"/>
                  </a:cubicBezTo>
                  <a:lnTo>
                    <a:pt x="3281" y="2485"/>
                  </a:lnTo>
                  <a:lnTo>
                    <a:pt x="3281" y="2483"/>
                  </a:lnTo>
                  <a:lnTo>
                    <a:pt x="3281" y="2483"/>
                  </a:lnTo>
                  <a:cubicBezTo>
                    <a:pt x="3281" y="2484"/>
                    <a:pt x="3281" y="2484"/>
                    <a:pt x="3281" y="2485"/>
                  </a:cubicBezTo>
                  <a:lnTo>
                    <a:pt x="3281" y="2485"/>
                  </a:lnTo>
                  <a:cubicBezTo>
                    <a:pt x="3171" y="2459"/>
                    <a:pt x="3073" y="2445"/>
                    <a:pt x="2984" y="2445"/>
                  </a:cubicBezTo>
                  <a:cubicBezTo>
                    <a:pt x="2638" y="2445"/>
                    <a:pt x="2464" y="2580"/>
                    <a:pt x="2464" y="2853"/>
                  </a:cubicBezTo>
                  <a:cubicBezTo>
                    <a:pt x="2464" y="2942"/>
                    <a:pt x="2488" y="3019"/>
                    <a:pt x="2532" y="3080"/>
                  </a:cubicBezTo>
                  <a:cubicBezTo>
                    <a:pt x="2594" y="3176"/>
                    <a:pt x="2697" y="3224"/>
                    <a:pt x="2841" y="3224"/>
                  </a:cubicBezTo>
                  <a:cubicBezTo>
                    <a:pt x="2845" y="3224"/>
                    <a:pt x="2907" y="3212"/>
                    <a:pt x="3025" y="3191"/>
                  </a:cubicBezTo>
                  <a:cubicBezTo>
                    <a:pt x="3039" y="3442"/>
                    <a:pt x="3139" y="3567"/>
                    <a:pt x="3324" y="3567"/>
                  </a:cubicBezTo>
                  <a:cubicBezTo>
                    <a:pt x="3420" y="3567"/>
                    <a:pt x="3487" y="3517"/>
                    <a:pt x="3530" y="3418"/>
                  </a:cubicBezTo>
                  <a:lnTo>
                    <a:pt x="3548" y="3418"/>
                  </a:lnTo>
                  <a:cubicBezTo>
                    <a:pt x="3502" y="3502"/>
                    <a:pt x="3537" y="3613"/>
                    <a:pt x="3650" y="3754"/>
                  </a:cubicBezTo>
                  <a:cubicBezTo>
                    <a:pt x="3777" y="3925"/>
                    <a:pt x="3953" y="4010"/>
                    <a:pt x="4178" y="4010"/>
                  </a:cubicBezTo>
                  <a:cubicBezTo>
                    <a:pt x="4323" y="4010"/>
                    <a:pt x="4461" y="3919"/>
                    <a:pt x="4599" y="3742"/>
                  </a:cubicBezTo>
                  <a:cubicBezTo>
                    <a:pt x="4616" y="3720"/>
                    <a:pt x="4635" y="3699"/>
                    <a:pt x="4649" y="3678"/>
                  </a:cubicBezTo>
                  <a:cubicBezTo>
                    <a:pt x="4698" y="3739"/>
                    <a:pt x="4756" y="3785"/>
                    <a:pt x="4818" y="3821"/>
                  </a:cubicBezTo>
                  <a:cubicBezTo>
                    <a:pt x="4924" y="3894"/>
                    <a:pt x="5043" y="3929"/>
                    <a:pt x="5171" y="3929"/>
                  </a:cubicBezTo>
                  <a:cubicBezTo>
                    <a:pt x="5261" y="3929"/>
                    <a:pt x="5343" y="3881"/>
                    <a:pt x="5421" y="3790"/>
                  </a:cubicBezTo>
                  <a:cubicBezTo>
                    <a:pt x="5446" y="3763"/>
                    <a:pt x="5473" y="3733"/>
                    <a:pt x="5503" y="3699"/>
                  </a:cubicBezTo>
                  <a:lnTo>
                    <a:pt x="3428" y="2230"/>
                  </a:lnTo>
                  <a:close/>
                  <a:moveTo>
                    <a:pt x="7018" y="3126"/>
                  </a:moveTo>
                  <a:lnTo>
                    <a:pt x="5503" y="3699"/>
                  </a:lnTo>
                  <a:cubicBezTo>
                    <a:pt x="5576" y="3852"/>
                    <a:pt x="5665" y="3962"/>
                    <a:pt x="5767" y="4031"/>
                  </a:cubicBezTo>
                  <a:cubicBezTo>
                    <a:pt x="5917" y="4131"/>
                    <a:pt x="6157" y="4183"/>
                    <a:pt x="6489" y="4183"/>
                  </a:cubicBezTo>
                  <a:cubicBezTo>
                    <a:pt x="6766" y="4183"/>
                    <a:pt x="6965" y="4080"/>
                    <a:pt x="7085" y="3877"/>
                  </a:cubicBezTo>
                  <a:cubicBezTo>
                    <a:pt x="7127" y="3810"/>
                    <a:pt x="7156" y="3734"/>
                    <a:pt x="7177" y="3651"/>
                  </a:cubicBezTo>
                  <a:lnTo>
                    <a:pt x="7177" y="3651"/>
                  </a:lnTo>
                  <a:cubicBezTo>
                    <a:pt x="7290" y="3790"/>
                    <a:pt x="7468" y="3860"/>
                    <a:pt x="7708" y="3860"/>
                  </a:cubicBezTo>
                  <a:cubicBezTo>
                    <a:pt x="7852" y="3860"/>
                    <a:pt x="7989" y="3812"/>
                    <a:pt x="8120" y="3718"/>
                  </a:cubicBezTo>
                  <a:cubicBezTo>
                    <a:pt x="8232" y="3634"/>
                    <a:pt x="8305" y="3538"/>
                    <a:pt x="8343" y="3435"/>
                  </a:cubicBezTo>
                  <a:cubicBezTo>
                    <a:pt x="8301" y="3387"/>
                    <a:pt x="8273" y="3327"/>
                    <a:pt x="8259" y="3256"/>
                  </a:cubicBezTo>
                  <a:lnTo>
                    <a:pt x="7177" y="3650"/>
                  </a:lnTo>
                  <a:lnTo>
                    <a:pt x="7177" y="3650"/>
                  </a:lnTo>
                  <a:cubicBezTo>
                    <a:pt x="7076" y="3528"/>
                    <a:pt x="7022" y="3353"/>
                    <a:pt x="7018" y="3126"/>
                  </a:cubicBezTo>
                  <a:close/>
                  <a:moveTo>
                    <a:pt x="3572" y="4389"/>
                  </a:moveTo>
                  <a:cubicBezTo>
                    <a:pt x="3456" y="4389"/>
                    <a:pt x="3373" y="4432"/>
                    <a:pt x="3328" y="4515"/>
                  </a:cubicBezTo>
                  <a:cubicBezTo>
                    <a:pt x="3297" y="4566"/>
                    <a:pt x="3283" y="4625"/>
                    <a:pt x="3283" y="4698"/>
                  </a:cubicBezTo>
                  <a:cubicBezTo>
                    <a:pt x="3283" y="4701"/>
                    <a:pt x="3287" y="4748"/>
                    <a:pt x="3293" y="4837"/>
                  </a:cubicBezTo>
                  <a:cubicBezTo>
                    <a:pt x="3331" y="4927"/>
                    <a:pt x="3423" y="4971"/>
                    <a:pt x="3569" y="4971"/>
                  </a:cubicBezTo>
                  <a:cubicBezTo>
                    <a:pt x="3691" y="4971"/>
                    <a:pt x="3781" y="4923"/>
                    <a:pt x="3837" y="4832"/>
                  </a:cubicBezTo>
                  <a:cubicBezTo>
                    <a:pt x="3873" y="4775"/>
                    <a:pt x="3890" y="4714"/>
                    <a:pt x="3890" y="4648"/>
                  </a:cubicBezTo>
                  <a:cubicBezTo>
                    <a:pt x="3890" y="4475"/>
                    <a:pt x="3784" y="4389"/>
                    <a:pt x="3572" y="4389"/>
                  </a:cubicBezTo>
                  <a:close/>
                </a:path>
              </a:pathLst>
            </a:custGeom>
            <a:solidFill>
              <a:srgbClr val="FFFFFF"/>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2296;p76">
            <a:extLst>
              <a:ext uri="{FF2B5EF4-FFF2-40B4-BE49-F238E27FC236}">
                <a16:creationId xmlns:a16="http://schemas.microsoft.com/office/drawing/2014/main" id="{FB1F649F-5E79-4D9D-7345-55EBDB3782A9}"/>
              </a:ext>
            </a:extLst>
          </p:cNvPr>
          <p:cNvGrpSpPr/>
          <p:nvPr/>
        </p:nvGrpSpPr>
        <p:grpSpPr>
          <a:xfrm rot="10997899">
            <a:off x="-385514" y="-83097"/>
            <a:ext cx="1162469" cy="1256098"/>
            <a:chOff x="843900" y="97000"/>
            <a:chExt cx="614575" cy="664075"/>
          </a:xfrm>
        </p:grpSpPr>
        <p:sp>
          <p:nvSpPr>
            <p:cNvPr id="3" name="Google Shape;2297;p76">
              <a:extLst>
                <a:ext uri="{FF2B5EF4-FFF2-40B4-BE49-F238E27FC236}">
                  <a16:creationId xmlns:a16="http://schemas.microsoft.com/office/drawing/2014/main" id="{46885D32-61DB-2C9C-EF06-E8C22B84BD11}"/>
                </a:ext>
              </a:extLst>
            </p:cNvPr>
            <p:cNvSpPr/>
            <p:nvPr/>
          </p:nvSpPr>
          <p:spPr>
            <a:xfrm>
              <a:off x="843900" y="97000"/>
              <a:ext cx="614575" cy="664075"/>
            </a:xfrm>
            <a:custGeom>
              <a:avLst/>
              <a:gdLst/>
              <a:ahLst/>
              <a:cxnLst/>
              <a:rect l="l" t="t" r="r" b="b"/>
              <a:pathLst>
                <a:path w="24583" h="26563" extrusionOk="0">
                  <a:moveTo>
                    <a:pt x="3737" y="1"/>
                  </a:moveTo>
                  <a:cubicBezTo>
                    <a:pt x="3666" y="1"/>
                    <a:pt x="3590" y="30"/>
                    <a:pt x="3514" y="82"/>
                  </a:cubicBezTo>
                  <a:cubicBezTo>
                    <a:pt x="3421" y="149"/>
                    <a:pt x="3351" y="236"/>
                    <a:pt x="3301" y="338"/>
                  </a:cubicBezTo>
                  <a:cubicBezTo>
                    <a:pt x="3071" y="810"/>
                    <a:pt x="2857" y="1289"/>
                    <a:pt x="2724" y="1800"/>
                  </a:cubicBezTo>
                  <a:cubicBezTo>
                    <a:pt x="2704" y="1876"/>
                    <a:pt x="2682" y="1951"/>
                    <a:pt x="2646" y="2018"/>
                  </a:cubicBezTo>
                  <a:cubicBezTo>
                    <a:pt x="2380" y="2536"/>
                    <a:pt x="2191" y="3081"/>
                    <a:pt x="2047" y="3640"/>
                  </a:cubicBezTo>
                  <a:cubicBezTo>
                    <a:pt x="1805" y="4578"/>
                    <a:pt x="1502" y="5491"/>
                    <a:pt x="1036" y="6344"/>
                  </a:cubicBezTo>
                  <a:cubicBezTo>
                    <a:pt x="875" y="6639"/>
                    <a:pt x="758" y="6956"/>
                    <a:pt x="669" y="7281"/>
                  </a:cubicBezTo>
                  <a:cubicBezTo>
                    <a:pt x="596" y="7539"/>
                    <a:pt x="516" y="7793"/>
                    <a:pt x="429" y="8045"/>
                  </a:cubicBezTo>
                  <a:cubicBezTo>
                    <a:pt x="263" y="8525"/>
                    <a:pt x="92" y="9006"/>
                    <a:pt x="67" y="9402"/>
                  </a:cubicBezTo>
                  <a:cubicBezTo>
                    <a:pt x="0" y="10061"/>
                    <a:pt x="15" y="10602"/>
                    <a:pt x="65" y="11146"/>
                  </a:cubicBezTo>
                  <a:cubicBezTo>
                    <a:pt x="184" y="12417"/>
                    <a:pt x="432" y="13667"/>
                    <a:pt x="729" y="14909"/>
                  </a:cubicBezTo>
                  <a:cubicBezTo>
                    <a:pt x="1024" y="16144"/>
                    <a:pt x="1440" y="17341"/>
                    <a:pt x="1958" y="18499"/>
                  </a:cubicBezTo>
                  <a:cubicBezTo>
                    <a:pt x="2294" y="19247"/>
                    <a:pt x="2641" y="19988"/>
                    <a:pt x="3003" y="20722"/>
                  </a:cubicBezTo>
                  <a:cubicBezTo>
                    <a:pt x="3452" y="21625"/>
                    <a:pt x="3931" y="22513"/>
                    <a:pt x="4568" y="23303"/>
                  </a:cubicBezTo>
                  <a:cubicBezTo>
                    <a:pt x="5034" y="23880"/>
                    <a:pt x="5544" y="24419"/>
                    <a:pt x="6064" y="24945"/>
                  </a:cubicBezTo>
                  <a:cubicBezTo>
                    <a:pt x="6766" y="25652"/>
                    <a:pt x="7607" y="26132"/>
                    <a:pt x="8575" y="26365"/>
                  </a:cubicBezTo>
                  <a:cubicBezTo>
                    <a:pt x="9273" y="26534"/>
                    <a:pt x="9991" y="26563"/>
                    <a:pt x="10706" y="26563"/>
                  </a:cubicBezTo>
                  <a:cubicBezTo>
                    <a:pt x="11882" y="26561"/>
                    <a:pt x="12989" y="26254"/>
                    <a:pt x="14037" y="25731"/>
                  </a:cubicBezTo>
                  <a:cubicBezTo>
                    <a:pt x="14346" y="25578"/>
                    <a:pt x="14650" y="25417"/>
                    <a:pt x="14986" y="25322"/>
                  </a:cubicBezTo>
                  <a:cubicBezTo>
                    <a:pt x="15201" y="25263"/>
                    <a:pt x="15395" y="25140"/>
                    <a:pt x="15583" y="25019"/>
                  </a:cubicBezTo>
                  <a:cubicBezTo>
                    <a:pt x="15853" y="24847"/>
                    <a:pt x="16110" y="24659"/>
                    <a:pt x="16345" y="24443"/>
                  </a:cubicBezTo>
                  <a:cubicBezTo>
                    <a:pt x="16409" y="24383"/>
                    <a:pt x="16476" y="24351"/>
                    <a:pt x="16548" y="24351"/>
                  </a:cubicBezTo>
                  <a:cubicBezTo>
                    <a:pt x="16581" y="24351"/>
                    <a:pt x="16616" y="24358"/>
                    <a:pt x="16652" y="24372"/>
                  </a:cubicBezTo>
                  <a:cubicBezTo>
                    <a:pt x="16813" y="24433"/>
                    <a:pt x="16978" y="24452"/>
                    <a:pt x="17143" y="24452"/>
                  </a:cubicBezTo>
                  <a:cubicBezTo>
                    <a:pt x="17269" y="24452"/>
                    <a:pt x="17396" y="24441"/>
                    <a:pt x="17521" y="24429"/>
                  </a:cubicBezTo>
                  <a:cubicBezTo>
                    <a:pt x="18549" y="24330"/>
                    <a:pt x="19508" y="24010"/>
                    <a:pt x="20399" y="23491"/>
                  </a:cubicBezTo>
                  <a:cubicBezTo>
                    <a:pt x="21008" y="23133"/>
                    <a:pt x="21573" y="22706"/>
                    <a:pt x="22147" y="22294"/>
                  </a:cubicBezTo>
                  <a:cubicBezTo>
                    <a:pt x="23151" y="21573"/>
                    <a:pt x="23810" y="20610"/>
                    <a:pt x="24175" y="19439"/>
                  </a:cubicBezTo>
                  <a:cubicBezTo>
                    <a:pt x="24299" y="19044"/>
                    <a:pt x="24351" y="18633"/>
                    <a:pt x="24433" y="18228"/>
                  </a:cubicBezTo>
                  <a:cubicBezTo>
                    <a:pt x="24535" y="17716"/>
                    <a:pt x="24583" y="17204"/>
                    <a:pt x="24535" y="16686"/>
                  </a:cubicBezTo>
                  <a:cubicBezTo>
                    <a:pt x="24469" y="15956"/>
                    <a:pt x="24367" y="15231"/>
                    <a:pt x="24258" y="14506"/>
                  </a:cubicBezTo>
                  <a:cubicBezTo>
                    <a:pt x="24147" y="13765"/>
                    <a:pt x="23873" y="13075"/>
                    <a:pt x="23584" y="12393"/>
                  </a:cubicBezTo>
                  <a:cubicBezTo>
                    <a:pt x="23462" y="12107"/>
                    <a:pt x="23290" y="11847"/>
                    <a:pt x="23097" y="11603"/>
                  </a:cubicBezTo>
                  <a:cubicBezTo>
                    <a:pt x="22805" y="11229"/>
                    <a:pt x="22483" y="10879"/>
                    <a:pt x="22175" y="10521"/>
                  </a:cubicBezTo>
                  <a:cubicBezTo>
                    <a:pt x="21600" y="9855"/>
                    <a:pt x="20972" y="9242"/>
                    <a:pt x="20272" y="8704"/>
                  </a:cubicBezTo>
                  <a:cubicBezTo>
                    <a:pt x="19950" y="8458"/>
                    <a:pt x="19618" y="8220"/>
                    <a:pt x="19325" y="7944"/>
                  </a:cubicBezTo>
                  <a:cubicBezTo>
                    <a:pt x="18433" y="7106"/>
                    <a:pt x="17434" y="6420"/>
                    <a:pt x="16387" y="5797"/>
                  </a:cubicBezTo>
                  <a:cubicBezTo>
                    <a:pt x="16068" y="5608"/>
                    <a:pt x="15743" y="5429"/>
                    <a:pt x="15440" y="5215"/>
                  </a:cubicBezTo>
                  <a:cubicBezTo>
                    <a:pt x="14636" y="4650"/>
                    <a:pt x="13807" y="4125"/>
                    <a:pt x="12937" y="3665"/>
                  </a:cubicBezTo>
                  <a:cubicBezTo>
                    <a:pt x="12413" y="3386"/>
                    <a:pt x="11913" y="3056"/>
                    <a:pt x="11324" y="2922"/>
                  </a:cubicBezTo>
                  <a:cubicBezTo>
                    <a:pt x="11157" y="2883"/>
                    <a:pt x="10993" y="2823"/>
                    <a:pt x="10831" y="2766"/>
                  </a:cubicBezTo>
                  <a:cubicBezTo>
                    <a:pt x="10343" y="2597"/>
                    <a:pt x="9849" y="2449"/>
                    <a:pt x="9335" y="2368"/>
                  </a:cubicBezTo>
                  <a:cubicBezTo>
                    <a:pt x="9004" y="2318"/>
                    <a:pt x="8673" y="2240"/>
                    <a:pt x="8355" y="2141"/>
                  </a:cubicBezTo>
                  <a:cubicBezTo>
                    <a:pt x="7127" y="1760"/>
                    <a:pt x="5927" y="1297"/>
                    <a:pt x="4784" y="710"/>
                  </a:cubicBezTo>
                  <a:cubicBezTo>
                    <a:pt x="4487" y="558"/>
                    <a:pt x="4165" y="415"/>
                    <a:pt x="3952" y="120"/>
                  </a:cubicBezTo>
                  <a:cubicBezTo>
                    <a:pt x="3892" y="38"/>
                    <a:pt x="3818" y="1"/>
                    <a:pt x="37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98;p76">
              <a:extLst>
                <a:ext uri="{FF2B5EF4-FFF2-40B4-BE49-F238E27FC236}">
                  <a16:creationId xmlns:a16="http://schemas.microsoft.com/office/drawing/2014/main" id="{63427469-A177-519A-3EA9-B86B8D30374E}"/>
                </a:ext>
              </a:extLst>
            </p:cNvPr>
            <p:cNvSpPr/>
            <p:nvPr/>
          </p:nvSpPr>
          <p:spPr>
            <a:xfrm>
              <a:off x="867825" y="211200"/>
              <a:ext cx="512525" cy="498200"/>
            </a:xfrm>
            <a:custGeom>
              <a:avLst/>
              <a:gdLst/>
              <a:ahLst/>
              <a:cxnLst/>
              <a:rect l="l" t="t" r="r" b="b"/>
              <a:pathLst>
                <a:path w="20501" h="19928" extrusionOk="0">
                  <a:moveTo>
                    <a:pt x="6779" y="0"/>
                  </a:moveTo>
                  <a:cubicBezTo>
                    <a:pt x="6688" y="290"/>
                    <a:pt x="6638" y="541"/>
                    <a:pt x="6626" y="793"/>
                  </a:cubicBezTo>
                  <a:cubicBezTo>
                    <a:pt x="6580" y="1455"/>
                    <a:pt x="6523" y="2119"/>
                    <a:pt x="6417" y="2773"/>
                  </a:cubicBezTo>
                  <a:cubicBezTo>
                    <a:pt x="6284" y="3596"/>
                    <a:pt x="6003" y="4372"/>
                    <a:pt x="5539" y="5073"/>
                  </a:cubicBezTo>
                  <a:cubicBezTo>
                    <a:pt x="5494" y="5141"/>
                    <a:pt x="5461" y="5226"/>
                    <a:pt x="5367" y="5257"/>
                  </a:cubicBezTo>
                  <a:cubicBezTo>
                    <a:pt x="5285" y="5198"/>
                    <a:pt x="5284" y="5106"/>
                    <a:pt x="5257" y="5028"/>
                  </a:cubicBezTo>
                  <a:cubicBezTo>
                    <a:pt x="5073" y="4482"/>
                    <a:pt x="4893" y="3935"/>
                    <a:pt x="4706" y="3389"/>
                  </a:cubicBezTo>
                  <a:cubicBezTo>
                    <a:pt x="4663" y="3257"/>
                    <a:pt x="4619" y="3122"/>
                    <a:pt x="4498" y="3029"/>
                  </a:cubicBezTo>
                  <a:lnTo>
                    <a:pt x="4498" y="3029"/>
                  </a:lnTo>
                  <a:cubicBezTo>
                    <a:pt x="4568" y="3455"/>
                    <a:pt x="4640" y="3881"/>
                    <a:pt x="4711" y="4307"/>
                  </a:cubicBezTo>
                  <a:cubicBezTo>
                    <a:pt x="4691" y="4316"/>
                    <a:pt x="4674" y="4327"/>
                    <a:pt x="4654" y="4335"/>
                  </a:cubicBezTo>
                  <a:cubicBezTo>
                    <a:pt x="3316" y="3328"/>
                    <a:pt x="2106" y="2181"/>
                    <a:pt x="923" y="975"/>
                  </a:cubicBezTo>
                  <a:lnTo>
                    <a:pt x="923" y="975"/>
                  </a:lnTo>
                  <a:cubicBezTo>
                    <a:pt x="932" y="1016"/>
                    <a:pt x="932" y="1042"/>
                    <a:pt x="941" y="1063"/>
                  </a:cubicBezTo>
                  <a:cubicBezTo>
                    <a:pt x="967" y="1126"/>
                    <a:pt x="995" y="1191"/>
                    <a:pt x="1028" y="1251"/>
                  </a:cubicBezTo>
                  <a:cubicBezTo>
                    <a:pt x="1287" y="1740"/>
                    <a:pt x="1588" y="2202"/>
                    <a:pt x="1976" y="2600"/>
                  </a:cubicBezTo>
                  <a:cubicBezTo>
                    <a:pt x="2481" y="3119"/>
                    <a:pt x="3010" y="3613"/>
                    <a:pt x="3590" y="4049"/>
                  </a:cubicBezTo>
                  <a:cubicBezTo>
                    <a:pt x="3916" y="4293"/>
                    <a:pt x="4261" y="4503"/>
                    <a:pt x="4663" y="4598"/>
                  </a:cubicBezTo>
                  <a:cubicBezTo>
                    <a:pt x="4776" y="4625"/>
                    <a:pt x="4815" y="4695"/>
                    <a:pt x="4841" y="4791"/>
                  </a:cubicBezTo>
                  <a:cubicBezTo>
                    <a:pt x="5130" y="5803"/>
                    <a:pt x="5501" y="6785"/>
                    <a:pt x="5902" y="7757"/>
                  </a:cubicBezTo>
                  <a:cubicBezTo>
                    <a:pt x="5923" y="7808"/>
                    <a:pt x="5962" y="7860"/>
                    <a:pt x="5916" y="7927"/>
                  </a:cubicBezTo>
                  <a:cubicBezTo>
                    <a:pt x="5739" y="7868"/>
                    <a:pt x="5574" y="7791"/>
                    <a:pt x="5394" y="7773"/>
                  </a:cubicBezTo>
                  <a:cubicBezTo>
                    <a:pt x="4855" y="7724"/>
                    <a:pt x="4352" y="7543"/>
                    <a:pt x="3865" y="7321"/>
                  </a:cubicBezTo>
                  <a:cubicBezTo>
                    <a:pt x="3046" y="6952"/>
                    <a:pt x="2293" y="6466"/>
                    <a:pt x="1572" y="5931"/>
                  </a:cubicBezTo>
                  <a:cubicBezTo>
                    <a:pt x="1248" y="5690"/>
                    <a:pt x="917" y="5454"/>
                    <a:pt x="568" y="5253"/>
                  </a:cubicBezTo>
                  <a:cubicBezTo>
                    <a:pt x="385" y="5148"/>
                    <a:pt x="198" y="5054"/>
                    <a:pt x="0" y="4946"/>
                  </a:cubicBezTo>
                  <a:lnTo>
                    <a:pt x="0" y="4946"/>
                  </a:lnTo>
                  <a:cubicBezTo>
                    <a:pt x="3" y="5027"/>
                    <a:pt x="43" y="5049"/>
                    <a:pt x="69" y="5082"/>
                  </a:cubicBezTo>
                  <a:cubicBezTo>
                    <a:pt x="625" y="5754"/>
                    <a:pt x="1310" y="6274"/>
                    <a:pt x="2031" y="6750"/>
                  </a:cubicBezTo>
                  <a:cubicBezTo>
                    <a:pt x="2868" y="7303"/>
                    <a:pt x="3740" y="7786"/>
                    <a:pt x="4712" y="8061"/>
                  </a:cubicBezTo>
                  <a:cubicBezTo>
                    <a:pt x="4958" y="8131"/>
                    <a:pt x="5212" y="8182"/>
                    <a:pt x="5466" y="8182"/>
                  </a:cubicBezTo>
                  <a:cubicBezTo>
                    <a:pt x="5598" y="8182"/>
                    <a:pt x="5729" y="8168"/>
                    <a:pt x="5859" y="8136"/>
                  </a:cubicBezTo>
                  <a:cubicBezTo>
                    <a:pt x="5901" y="8125"/>
                    <a:pt x="5935" y="8120"/>
                    <a:pt x="5962" y="8120"/>
                  </a:cubicBezTo>
                  <a:cubicBezTo>
                    <a:pt x="6045" y="8120"/>
                    <a:pt x="6074" y="8167"/>
                    <a:pt x="6113" y="8261"/>
                  </a:cubicBezTo>
                  <a:cubicBezTo>
                    <a:pt x="6420" y="9020"/>
                    <a:pt x="6772" y="9758"/>
                    <a:pt x="7151" y="10485"/>
                  </a:cubicBezTo>
                  <a:cubicBezTo>
                    <a:pt x="7306" y="10783"/>
                    <a:pt x="7464" y="11079"/>
                    <a:pt x="7618" y="11377"/>
                  </a:cubicBezTo>
                  <a:cubicBezTo>
                    <a:pt x="7704" y="11545"/>
                    <a:pt x="7695" y="11565"/>
                    <a:pt x="7515" y="11592"/>
                  </a:cubicBezTo>
                  <a:cubicBezTo>
                    <a:pt x="7367" y="11614"/>
                    <a:pt x="7218" y="11625"/>
                    <a:pt x="7070" y="11625"/>
                  </a:cubicBezTo>
                  <a:cubicBezTo>
                    <a:pt x="6892" y="11625"/>
                    <a:pt x="6715" y="11609"/>
                    <a:pt x="6538" y="11577"/>
                  </a:cubicBezTo>
                  <a:cubicBezTo>
                    <a:pt x="5888" y="11460"/>
                    <a:pt x="5240" y="11316"/>
                    <a:pt x="4615" y="11088"/>
                  </a:cubicBezTo>
                  <a:cubicBezTo>
                    <a:pt x="4183" y="10931"/>
                    <a:pt x="3750" y="10782"/>
                    <a:pt x="3316" y="10629"/>
                  </a:cubicBezTo>
                  <a:lnTo>
                    <a:pt x="3316" y="10629"/>
                  </a:lnTo>
                  <a:cubicBezTo>
                    <a:pt x="3754" y="10959"/>
                    <a:pt x="4213" y="11242"/>
                    <a:pt x="4728" y="11425"/>
                  </a:cubicBezTo>
                  <a:cubicBezTo>
                    <a:pt x="5282" y="11621"/>
                    <a:pt x="5852" y="11754"/>
                    <a:pt x="6427" y="11855"/>
                  </a:cubicBezTo>
                  <a:cubicBezTo>
                    <a:pt x="6610" y="11888"/>
                    <a:pt x="6794" y="11913"/>
                    <a:pt x="6978" y="11913"/>
                  </a:cubicBezTo>
                  <a:cubicBezTo>
                    <a:pt x="7194" y="11913"/>
                    <a:pt x="7409" y="11878"/>
                    <a:pt x="7619" y="11782"/>
                  </a:cubicBezTo>
                  <a:cubicBezTo>
                    <a:pt x="7690" y="11749"/>
                    <a:pt x="7733" y="11729"/>
                    <a:pt x="7766" y="11729"/>
                  </a:cubicBezTo>
                  <a:cubicBezTo>
                    <a:pt x="7812" y="11729"/>
                    <a:pt x="7836" y="11770"/>
                    <a:pt x="7889" y="11871"/>
                  </a:cubicBezTo>
                  <a:cubicBezTo>
                    <a:pt x="8478" y="12993"/>
                    <a:pt x="9233" y="13995"/>
                    <a:pt x="10082" y="14932"/>
                  </a:cubicBezTo>
                  <a:cubicBezTo>
                    <a:pt x="10249" y="15117"/>
                    <a:pt x="10403" y="15314"/>
                    <a:pt x="10566" y="15505"/>
                  </a:cubicBezTo>
                  <a:cubicBezTo>
                    <a:pt x="10625" y="15575"/>
                    <a:pt x="10646" y="15637"/>
                    <a:pt x="10546" y="15691"/>
                  </a:cubicBezTo>
                  <a:cubicBezTo>
                    <a:pt x="10295" y="15822"/>
                    <a:pt x="10053" y="15980"/>
                    <a:pt x="9765" y="16025"/>
                  </a:cubicBezTo>
                  <a:cubicBezTo>
                    <a:pt x="9111" y="16131"/>
                    <a:pt x="8450" y="16188"/>
                    <a:pt x="7787" y="16195"/>
                  </a:cubicBezTo>
                  <a:cubicBezTo>
                    <a:pt x="7763" y="16195"/>
                    <a:pt x="7740" y="16195"/>
                    <a:pt x="7716" y="16195"/>
                  </a:cubicBezTo>
                  <a:cubicBezTo>
                    <a:pt x="6854" y="16195"/>
                    <a:pt x="6021" y="15997"/>
                    <a:pt x="5183" y="15828"/>
                  </a:cubicBezTo>
                  <a:cubicBezTo>
                    <a:pt x="5099" y="15811"/>
                    <a:pt x="5016" y="15793"/>
                    <a:pt x="4931" y="15773"/>
                  </a:cubicBezTo>
                  <a:cubicBezTo>
                    <a:pt x="4863" y="15759"/>
                    <a:pt x="4799" y="15719"/>
                    <a:pt x="4709" y="15719"/>
                  </a:cubicBezTo>
                  <a:cubicBezTo>
                    <a:pt x="4688" y="15719"/>
                    <a:pt x="4666" y="15721"/>
                    <a:pt x="4642" y="15726"/>
                  </a:cubicBezTo>
                  <a:cubicBezTo>
                    <a:pt x="5243" y="16135"/>
                    <a:pt x="5864" y="16397"/>
                    <a:pt x="6545" y="16505"/>
                  </a:cubicBezTo>
                  <a:cubicBezTo>
                    <a:pt x="6996" y="16577"/>
                    <a:pt x="7448" y="16617"/>
                    <a:pt x="7903" y="16617"/>
                  </a:cubicBezTo>
                  <a:cubicBezTo>
                    <a:pt x="7940" y="16617"/>
                    <a:pt x="7976" y="16617"/>
                    <a:pt x="8013" y="16617"/>
                  </a:cubicBezTo>
                  <a:cubicBezTo>
                    <a:pt x="8677" y="16605"/>
                    <a:pt x="9335" y="16552"/>
                    <a:pt x="9976" y="16356"/>
                  </a:cubicBezTo>
                  <a:cubicBezTo>
                    <a:pt x="10216" y="16281"/>
                    <a:pt x="10443" y="16182"/>
                    <a:pt x="10645" y="16027"/>
                  </a:cubicBezTo>
                  <a:cubicBezTo>
                    <a:pt x="10754" y="15943"/>
                    <a:pt x="10812" y="15897"/>
                    <a:pt x="10864" y="15897"/>
                  </a:cubicBezTo>
                  <a:cubicBezTo>
                    <a:pt x="10922" y="15897"/>
                    <a:pt x="10973" y="15953"/>
                    <a:pt x="11078" y="16075"/>
                  </a:cubicBezTo>
                  <a:cubicBezTo>
                    <a:pt x="11984" y="17119"/>
                    <a:pt x="12967" y="18080"/>
                    <a:pt x="14040" y="18954"/>
                  </a:cubicBezTo>
                  <a:cubicBezTo>
                    <a:pt x="14626" y="19430"/>
                    <a:pt x="17716" y="19927"/>
                    <a:pt x="17817" y="19927"/>
                  </a:cubicBezTo>
                  <a:cubicBezTo>
                    <a:pt x="17831" y="19927"/>
                    <a:pt x="17787" y="19917"/>
                    <a:pt x="17668" y="19896"/>
                  </a:cubicBezTo>
                  <a:cubicBezTo>
                    <a:pt x="17507" y="19868"/>
                    <a:pt x="17343" y="19843"/>
                    <a:pt x="17184" y="19816"/>
                  </a:cubicBezTo>
                  <a:cubicBezTo>
                    <a:pt x="16323" y="19673"/>
                    <a:pt x="15513" y="19407"/>
                    <a:pt x="14808" y="18873"/>
                  </a:cubicBezTo>
                  <a:cubicBezTo>
                    <a:pt x="14257" y="18457"/>
                    <a:pt x="13724" y="18021"/>
                    <a:pt x="13220" y="17549"/>
                  </a:cubicBezTo>
                  <a:cubicBezTo>
                    <a:pt x="13178" y="17509"/>
                    <a:pt x="13123" y="17477"/>
                    <a:pt x="13113" y="17400"/>
                  </a:cubicBezTo>
                  <a:cubicBezTo>
                    <a:pt x="13148" y="17382"/>
                    <a:pt x="13183" y="17359"/>
                    <a:pt x="13224" y="17346"/>
                  </a:cubicBezTo>
                  <a:cubicBezTo>
                    <a:pt x="13746" y="17181"/>
                    <a:pt x="14223" y="16930"/>
                    <a:pt x="14682" y="16634"/>
                  </a:cubicBezTo>
                  <a:cubicBezTo>
                    <a:pt x="15640" y="16017"/>
                    <a:pt x="16508" y="15279"/>
                    <a:pt x="17383" y="14552"/>
                  </a:cubicBezTo>
                  <a:cubicBezTo>
                    <a:pt x="18045" y="14002"/>
                    <a:pt x="18613" y="13372"/>
                    <a:pt x="19086" y="12654"/>
                  </a:cubicBezTo>
                  <a:cubicBezTo>
                    <a:pt x="19556" y="11942"/>
                    <a:pt x="20002" y="11215"/>
                    <a:pt x="20267" y="10395"/>
                  </a:cubicBezTo>
                  <a:cubicBezTo>
                    <a:pt x="20392" y="10007"/>
                    <a:pt x="20466" y="9610"/>
                    <a:pt x="20500" y="9204"/>
                  </a:cubicBezTo>
                  <a:lnTo>
                    <a:pt x="20500" y="9204"/>
                  </a:lnTo>
                  <a:cubicBezTo>
                    <a:pt x="20226" y="9773"/>
                    <a:pt x="19929" y="10324"/>
                    <a:pt x="19646" y="10883"/>
                  </a:cubicBezTo>
                  <a:cubicBezTo>
                    <a:pt x="19103" y="11957"/>
                    <a:pt x="18436" y="12951"/>
                    <a:pt x="17626" y="13841"/>
                  </a:cubicBezTo>
                  <a:cubicBezTo>
                    <a:pt x="16945" y="14592"/>
                    <a:pt x="16157" y="15221"/>
                    <a:pt x="15368" y="15850"/>
                  </a:cubicBezTo>
                  <a:cubicBezTo>
                    <a:pt x="15039" y="16116"/>
                    <a:pt x="14688" y="16350"/>
                    <a:pt x="14322" y="16563"/>
                  </a:cubicBezTo>
                  <a:cubicBezTo>
                    <a:pt x="13969" y="16768"/>
                    <a:pt x="13601" y="16931"/>
                    <a:pt x="13213" y="17051"/>
                  </a:cubicBezTo>
                  <a:cubicBezTo>
                    <a:pt x="13125" y="17079"/>
                    <a:pt x="13041" y="17096"/>
                    <a:pt x="12959" y="17096"/>
                  </a:cubicBezTo>
                  <a:cubicBezTo>
                    <a:pt x="12805" y="17096"/>
                    <a:pt x="12662" y="17036"/>
                    <a:pt x="12527" y="16881"/>
                  </a:cubicBezTo>
                  <a:cubicBezTo>
                    <a:pt x="12030" y="16308"/>
                    <a:pt x="11501" y="15763"/>
                    <a:pt x="10993" y="15200"/>
                  </a:cubicBezTo>
                  <a:cubicBezTo>
                    <a:pt x="10513" y="14669"/>
                    <a:pt x="10043" y="14133"/>
                    <a:pt x="9572" y="13593"/>
                  </a:cubicBezTo>
                  <a:cubicBezTo>
                    <a:pt x="9441" y="13442"/>
                    <a:pt x="9444" y="13425"/>
                    <a:pt x="9609" y="13317"/>
                  </a:cubicBezTo>
                  <a:cubicBezTo>
                    <a:pt x="10072" y="13018"/>
                    <a:pt x="10436" y="12619"/>
                    <a:pt x="10774" y="12193"/>
                  </a:cubicBezTo>
                  <a:cubicBezTo>
                    <a:pt x="11069" y="11822"/>
                    <a:pt x="11343" y="11434"/>
                    <a:pt x="11604" y="11038"/>
                  </a:cubicBezTo>
                  <a:cubicBezTo>
                    <a:pt x="11932" y="10543"/>
                    <a:pt x="12262" y="10048"/>
                    <a:pt x="12592" y="9554"/>
                  </a:cubicBezTo>
                  <a:cubicBezTo>
                    <a:pt x="12869" y="9139"/>
                    <a:pt x="13144" y="8721"/>
                    <a:pt x="13381" y="8280"/>
                  </a:cubicBezTo>
                  <a:cubicBezTo>
                    <a:pt x="13677" y="7728"/>
                    <a:pt x="13841" y="7138"/>
                    <a:pt x="13889" y="6499"/>
                  </a:cubicBezTo>
                  <a:lnTo>
                    <a:pt x="13889" y="6499"/>
                  </a:lnTo>
                  <a:cubicBezTo>
                    <a:pt x="13830" y="6527"/>
                    <a:pt x="13820" y="6569"/>
                    <a:pt x="13804" y="6607"/>
                  </a:cubicBezTo>
                  <a:cubicBezTo>
                    <a:pt x="13509" y="7317"/>
                    <a:pt x="13162" y="7999"/>
                    <a:pt x="12785" y="8668"/>
                  </a:cubicBezTo>
                  <a:cubicBezTo>
                    <a:pt x="12260" y="9600"/>
                    <a:pt x="11604" y="10446"/>
                    <a:pt x="10997" y="11325"/>
                  </a:cubicBezTo>
                  <a:cubicBezTo>
                    <a:pt x="10618" y="11871"/>
                    <a:pt x="10185" y="12372"/>
                    <a:pt x="9715" y="12843"/>
                  </a:cubicBezTo>
                  <a:cubicBezTo>
                    <a:pt x="9624" y="12935"/>
                    <a:pt x="9526" y="13021"/>
                    <a:pt x="9423" y="13096"/>
                  </a:cubicBezTo>
                  <a:cubicBezTo>
                    <a:pt x="9360" y="13141"/>
                    <a:pt x="9319" y="13164"/>
                    <a:pt x="9285" y="13164"/>
                  </a:cubicBezTo>
                  <a:cubicBezTo>
                    <a:pt x="9242" y="13164"/>
                    <a:pt x="9207" y="13128"/>
                    <a:pt x="9149" y="13054"/>
                  </a:cubicBezTo>
                  <a:cubicBezTo>
                    <a:pt x="9116" y="13013"/>
                    <a:pt x="9088" y="12970"/>
                    <a:pt x="9058" y="12928"/>
                  </a:cubicBezTo>
                  <a:cubicBezTo>
                    <a:pt x="8373" y="11949"/>
                    <a:pt x="7887" y="10861"/>
                    <a:pt x="7358" y="9797"/>
                  </a:cubicBezTo>
                  <a:cubicBezTo>
                    <a:pt x="7321" y="9720"/>
                    <a:pt x="7310" y="9658"/>
                    <a:pt x="7383" y="9591"/>
                  </a:cubicBezTo>
                  <a:cubicBezTo>
                    <a:pt x="7729" y="9265"/>
                    <a:pt x="7938" y="8848"/>
                    <a:pt x="8121" y="8419"/>
                  </a:cubicBezTo>
                  <a:cubicBezTo>
                    <a:pt x="8629" y="7241"/>
                    <a:pt x="9149" y="6068"/>
                    <a:pt x="9574" y="4856"/>
                  </a:cubicBezTo>
                  <a:cubicBezTo>
                    <a:pt x="9861" y="4043"/>
                    <a:pt x="10131" y="3225"/>
                    <a:pt x="10206" y="2358"/>
                  </a:cubicBezTo>
                  <a:cubicBezTo>
                    <a:pt x="10209" y="2305"/>
                    <a:pt x="10251" y="2246"/>
                    <a:pt x="10178" y="2182"/>
                  </a:cubicBezTo>
                  <a:cubicBezTo>
                    <a:pt x="9905" y="2768"/>
                    <a:pt x="9616" y="3332"/>
                    <a:pt x="9411" y="3935"/>
                  </a:cubicBezTo>
                  <a:cubicBezTo>
                    <a:pt x="9051" y="4996"/>
                    <a:pt x="8703" y="6060"/>
                    <a:pt x="8336" y="7115"/>
                  </a:cubicBezTo>
                  <a:cubicBezTo>
                    <a:pt x="8089" y="7827"/>
                    <a:pt x="7762" y="8498"/>
                    <a:pt x="7338" y="9123"/>
                  </a:cubicBezTo>
                  <a:cubicBezTo>
                    <a:pt x="7254" y="9248"/>
                    <a:pt x="7208" y="9310"/>
                    <a:pt x="7167" y="9310"/>
                  </a:cubicBezTo>
                  <a:cubicBezTo>
                    <a:pt x="7125" y="9310"/>
                    <a:pt x="7087" y="9244"/>
                    <a:pt x="7019" y="9111"/>
                  </a:cubicBezTo>
                  <a:cubicBezTo>
                    <a:pt x="6849" y="8774"/>
                    <a:pt x="6675" y="8435"/>
                    <a:pt x="6506" y="8096"/>
                  </a:cubicBezTo>
                  <a:cubicBezTo>
                    <a:pt x="6149" y="7381"/>
                    <a:pt x="5857" y="6633"/>
                    <a:pt x="5545" y="5895"/>
                  </a:cubicBezTo>
                  <a:cubicBezTo>
                    <a:pt x="5488" y="5759"/>
                    <a:pt x="5502" y="5668"/>
                    <a:pt x="5608" y="5553"/>
                  </a:cubicBezTo>
                  <a:cubicBezTo>
                    <a:pt x="5838" y="5303"/>
                    <a:pt x="5996" y="5006"/>
                    <a:pt x="6135" y="4698"/>
                  </a:cubicBezTo>
                  <a:cubicBezTo>
                    <a:pt x="6413" y="4074"/>
                    <a:pt x="6582" y="3414"/>
                    <a:pt x="6805" y="2772"/>
                  </a:cubicBezTo>
                  <a:cubicBezTo>
                    <a:pt x="7015" y="2166"/>
                    <a:pt x="7144" y="1544"/>
                    <a:pt x="7129" y="896"/>
                  </a:cubicBezTo>
                  <a:cubicBezTo>
                    <a:pt x="7122" y="568"/>
                    <a:pt x="7028" y="276"/>
                    <a:pt x="6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Sous-titre 6">
            <a:extLst>
              <a:ext uri="{FF2B5EF4-FFF2-40B4-BE49-F238E27FC236}">
                <a16:creationId xmlns:a16="http://schemas.microsoft.com/office/drawing/2014/main" id="{7D746AC5-C386-66CC-5A39-86DB965D69F6}"/>
              </a:ext>
            </a:extLst>
          </p:cNvPr>
          <p:cNvSpPr>
            <a:spLocks noGrp="1"/>
          </p:cNvSpPr>
          <p:nvPr>
            <p:ph type="subTitle" idx="1"/>
          </p:nvPr>
        </p:nvSpPr>
        <p:spPr/>
        <p:txBody>
          <a:bodyPr/>
          <a:lstStyle/>
          <a:p>
            <a:endParaRPr lang="fr-FR" dirty="0"/>
          </a:p>
        </p:txBody>
      </p:sp>
      <p:sp>
        <p:nvSpPr>
          <p:cNvPr id="5" name="Google Shape;1009;p47">
            <a:extLst>
              <a:ext uri="{FF2B5EF4-FFF2-40B4-BE49-F238E27FC236}">
                <a16:creationId xmlns:a16="http://schemas.microsoft.com/office/drawing/2014/main" id="{F912CF5F-AEFE-6049-847B-02EFE4949BC3}"/>
              </a:ext>
            </a:extLst>
          </p:cNvPr>
          <p:cNvSpPr txBox="1">
            <a:spLocks/>
          </p:cNvSpPr>
          <p:nvPr/>
        </p:nvSpPr>
        <p:spPr>
          <a:xfrm>
            <a:off x="984032" y="-4016677"/>
            <a:ext cx="77109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600"/>
              <a:buFont typeface="Luckiest Guy"/>
              <a:buNone/>
              <a:defRPr sz="6000" b="0" i="0" u="none" strike="noStrike" cap="none">
                <a:solidFill>
                  <a:schemeClr val="lt2"/>
                </a:solidFill>
                <a:latin typeface="Luckiest Guy"/>
                <a:ea typeface="Luckiest Guy"/>
                <a:cs typeface="Luckiest Guy"/>
                <a:sym typeface="Luckiest Guy"/>
              </a:defRPr>
            </a:lvl1pPr>
            <a:lvl2pPr marR="0" lvl="1" algn="ctr" rtl="0">
              <a:lnSpc>
                <a:spcPct val="100000"/>
              </a:lnSpc>
              <a:spcBef>
                <a:spcPts val="0"/>
              </a:spcBef>
              <a:spcAft>
                <a:spcPts val="0"/>
              </a:spcAft>
              <a:buClr>
                <a:schemeClr val="lt2"/>
              </a:buClr>
              <a:buSzPts val="3600"/>
              <a:buFont typeface="Luckiest Guy"/>
              <a:buNone/>
              <a:defRPr sz="3600" b="0" i="0" u="none" strike="noStrike" cap="none">
                <a:solidFill>
                  <a:schemeClr val="lt2"/>
                </a:solidFill>
                <a:latin typeface="Luckiest Guy"/>
                <a:ea typeface="Luckiest Guy"/>
                <a:cs typeface="Luckiest Guy"/>
                <a:sym typeface="Luckiest Guy"/>
              </a:defRPr>
            </a:lvl2pPr>
            <a:lvl3pPr marR="0" lvl="2" algn="ctr" rtl="0">
              <a:lnSpc>
                <a:spcPct val="100000"/>
              </a:lnSpc>
              <a:spcBef>
                <a:spcPts val="0"/>
              </a:spcBef>
              <a:spcAft>
                <a:spcPts val="0"/>
              </a:spcAft>
              <a:buClr>
                <a:schemeClr val="lt2"/>
              </a:buClr>
              <a:buSzPts val="3600"/>
              <a:buFont typeface="Luckiest Guy"/>
              <a:buNone/>
              <a:defRPr sz="3600" b="0" i="0" u="none" strike="noStrike" cap="none">
                <a:solidFill>
                  <a:schemeClr val="lt2"/>
                </a:solidFill>
                <a:latin typeface="Luckiest Guy"/>
                <a:ea typeface="Luckiest Guy"/>
                <a:cs typeface="Luckiest Guy"/>
                <a:sym typeface="Luckiest Guy"/>
              </a:defRPr>
            </a:lvl3pPr>
            <a:lvl4pPr marR="0" lvl="3" algn="ctr" rtl="0">
              <a:lnSpc>
                <a:spcPct val="100000"/>
              </a:lnSpc>
              <a:spcBef>
                <a:spcPts val="0"/>
              </a:spcBef>
              <a:spcAft>
                <a:spcPts val="0"/>
              </a:spcAft>
              <a:buClr>
                <a:schemeClr val="lt2"/>
              </a:buClr>
              <a:buSzPts val="3600"/>
              <a:buFont typeface="Luckiest Guy"/>
              <a:buNone/>
              <a:defRPr sz="3600" b="0" i="0" u="none" strike="noStrike" cap="none">
                <a:solidFill>
                  <a:schemeClr val="lt2"/>
                </a:solidFill>
                <a:latin typeface="Luckiest Guy"/>
                <a:ea typeface="Luckiest Guy"/>
                <a:cs typeface="Luckiest Guy"/>
                <a:sym typeface="Luckiest Guy"/>
              </a:defRPr>
            </a:lvl4pPr>
            <a:lvl5pPr marR="0" lvl="4" algn="ctr" rtl="0">
              <a:lnSpc>
                <a:spcPct val="100000"/>
              </a:lnSpc>
              <a:spcBef>
                <a:spcPts val="0"/>
              </a:spcBef>
              <a:spcAft>
                <a:spcPts val="0"/>
              </a:spcAft>
              <a:buClr>
                <a:schemeClr val="lt2"/>
              </a:buClr>
              <a:buSzPts val="3600"/>
              <a:buFont typeface="Luckiest Guy"/>
              <a:buNone/>
              <a:defRPr sz="3600" b="0" i="0" u="none" strike="noStrike" cap="none">
                <a:solidFill>
                  <a:schemeClr val="lt2"/>
                </a:solidFill>
                <a:latin typeface="Luckiest Guy"/>
                <a:ea typeface="Luckiest Guy"/>
                <a:cs typeface="Luckiest Guy"/>
                <a:sym typeface="Luckiest Guy"/>
              </a:defRPr>
            </a:lvl5pPr>
            <a:lvl6pPr marR="0" lvl="5" algn="ctr" rtl="0">
              <a:lnSpc>
                <a:spcPct val="100000"/>
              </a:lnSpc>
              <a:spcBef>
                <a:spcPts val="0"/>
              </a:spcBef>
              <a:spcAft>
                <a:spcPts val="0"/>
              </a:spcAft>
              <a:buClr>
                <a:schemeClr val="lt2"/>
              </a:buClr>
              <a:buSzPts val="3600"/>
              <a:buFont typeface="Luckiest Guy"/>
              <a:buNone/>
              <a:defRPr sz="3600" b="0" i="0" u="none" strike="noStrike" cap="none">
                <a:solidFill>
                  <a:schemeClr val="lt2"/>
                </a:solidFill>
                <a:latin typeface="Luckiest Guy"/>
                <a:ea typeface="Luckiest Guy"/>
                <a:cs typeface="Luckiest Guy"/>
                <a:sym typeface="Luckiest Guy"/>
              </a:defRPr>
            </a:lvl6pPr>
            <a:lvl7pPr marR="0" lvl="6" algn="ctr" rtl="0">
              <a:lnSpc>
                <a:spcPct val="100000"/>
              </a:lnSpc>
              <a:spcBef>
                <a:spcPts val="0"/>
              </a:spcBef>
              <a:spcAft>
                <a:spcPts val="0"/>
              </a:spcAft>
              <a:buClr>
                <a:schemeClr val="lt2"/>
              </a:buClr>
              <a:buSzPts val="3600"/>
              <a:buFont typeface="Luckiest Guy"/>
              <a:buNone/>
              <a:defRPr sz="3600" b="0" i="0" u="none" strike="noStrike" cap="none">
                <a:solidFill>
                  <a:schemeClr val="lt2"/>
                </a:solidFill>
                <a:latin typeface="Luckiest Guy"/>
                <a:ea typeface="Luckiest Guy"/>
                <a:cs typeface="Luckiest Guy"/>
                <a:sym typeface="Luckiest Guy"/>
              </a:defRPr>
            </a:lvl7pPr>
            <a:lvl8pPr marR="0" lvl="7" algn="ctr" rtl="0">
              <a:lnSpc>
                <a:spcPct val="100000"/>
              </a:lnSpc>
              <a:spcBef>
                <a:spcPts val="0"/>
              </a:spcBef>
              <a:spcAft>
                <a:spcPts val="0"/>
              </a:spcAft>
              <a:buClr>
                <a:schemeClr val="lt2"/>
              </a:buClr>
              <a:buSzPts val="3600"/>
              <a:buFont typeface="Luckiest Guy"/>
              <a:buNone/>
              <a:defRPr sz="3600" b="0" i="0" u="none" strike="noStrike" cap="none">
                <a:solidFill>
                  <a:schemeClr val="lt2"/>
                </a:solidFill>
                <a:latin typeface="Luckiest Guy"/>
                <a:ea typeface="Luckiest Guy"/>
                <a:cs typeface="Luckiest Guy"/>
                <a:sym typeface="Luckiest Guy"/>
              </a:defRPr>
            </a:lvl8pPr>
            <a:lvl9pPr marR="0" lvl="8" algn="ctr" rtl="0">
              <a:lnSpc>
                <a:spcPct val="100000"/>
              </a:lnSpc>
              <a:spcBef>
                <a:spcPts val="0"/>
              </a:spcBef>
              <a:spcAft>
                <a:spcPts val="0"/>
              </a:spcAft>
              <a:buClr>
                <a:schemeClr val="lt2"/>
              </a:buClr>
              <a:buSzPts val="3600"/>
              <a:buFont typeface="Luckiest Guy"/>
              <a:buNone/>
              <a:defRPr sz="3600" b="0" i="0" u="none" strike="noStrike" cap="none">
                <a:solidFill>
                  <a:schemeClr val="lt2"/>
                </a:solidFill>
                <a:latin typeface="Luckiest Guy"/>
                <a:ea typeface="Luckiest Guy"/>
                <a:cs typeface="Luckiest Guy"/>
                <a:sym typeface="Luckiest Guy"/>
              </a:defRPr>
            </a:lvl9pPr>
          </a:lstStyle>
          <a:p>
            <a:pPr algn="ctr" rtl="1"/>
            <a:r>
              <a:rPr lang="ar-TN" sz="4000" b="1" dirty="0">
                <a:solidFill>
                  <a:srgbClr val="215439"/>
                </a:solidFill>
                <a:latin typeface="Playfair Display" panose="020B0604020202020204" pitchFamily="2" charset="0"/>
              </a:rPr>
              <a:t>مكونات الوسط الطبيعي</a:t>
            </a:r>
            <a:r>
              <a:rPr lang="ar-TN" b="1" dirty="0">
                <a:solidFill>
                  <a:srgbClr val="215439"/>
                </a:solidFill>
                <a:latin typeface="Playfair Display" panose="020B0604020202020204" pitchFamily="2" charset="0"/>
              </a:rPr>
              <a:t>: </a:t>
            </a:r>
            <a:endParaRPr lang="ar-TN" dirty="0"/>
          </a:p>
        </p:txBody>
      </p:sp>
      <p:sp>
        <p:nvSpPr>
          <p:cNvPr id="6" name="Google Shape;1051;p47">
            <a:extLst>
              <a:ext uri="{FF2B5EF4-FFF2-40B4-BE49-F238E27FC236}">
                <a16:creationId xmlns:a16="http://schemas.microsoft.com/office/drawing/2014/main" id="{89BEFFCD-6CAA-A560-2E3B-717C4B8DF8AF}"/>
              </a:ext>
            </a:extLst>
          </p:cNvPr>
          <p:cNvSpPr txBox="1">
            <a:spLocks/>
          </p:cNvSpPr>
          <p:nvPr/>
        </p:nvSpPr>
        <p:spPr>
          <a:xfrm>
            <a:off x="1595007" y="-2863752"/>
            <a:ext cx="6830892" cy="194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loo Da 2 Medium"/>
              <a:buNone/>
              <a:defRPr sz="1600" b="0" i="0" u="none" strike="noStrike" cap="none">
                <a:solidFill>
                  <a:schemeClr val="dk1"/>
                </a:solidFill>
                <a:latin typeface="Baloo Da 2 Medium"/>
                <a:ea typeface="Baloo Da 2 Medium"/>
                <a:cs typeface="Baloo Da 2 Medium"/>
                <a:sym typeface="Baloo Da 2 Medium"/>
              </a:defRPr>
            </a:lvl1pPr>
            <a:lvl2pPr marL="914400" marR="0" lvl="1"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2pPr>
            <a:lvl3pPr marL="1371600" marR="0" lvl="2"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3pPr>
            <a:lvl4pPr marL="1828800" marR="0" lvl="3"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4pPr>
            <a:lvl5pPr marL="2286000" marR="0" lvl="4"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5pPr>
            <a:lvl6pPr marL="2743200" marR="0" lvl="5"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6pPr>
            <a:lvl7pPr marL="3200400" marR="0" lvl="6"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7pPr>
            <a:lvl8pPr marL="3657600" marR="0" lvl="7"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8pPr>
            <a:lvl9pPr marL="4114800" marR="0" lvl="8"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9pPr>
          </a:lstStyle>
          <a:p>
            <a:pPr algn="ctr" rtl="1"/>
            <a:r>
              <a:rPr lang="ar-TN" sz="2400" dirty="0">
                <a:solidFill>
                  <a:srgbClr val="000000"/>
                </a:solidFill>
                <a:latin typeface="Arial" panose="020B0604020202020204" pitchFamily="34" charset="0"/>
                <a:cs typeface="+mn-cs"/>
              </a:rPr>
              <a:t>يمتلك المغرب العربي سواحل طويلة على البحر المتوسّط وعلى المحيط الأطلسي يفوق طولها  7000 كلم، تقوم بدور أساسي في انفتاحه الاقتصادي والثقافي والبشري على أوروبا وأمريكا الشماليّة، ويفتح جنوبا على افريقيا السوداء. هذا الموقع الجغرافي يجعل المغرب العربي ضمن النطاق شبه المداري، حيث تحتلّ الصحراء أكثر من 80% من مساحته وهو ما يؤثّر كثيرا على طبيعة المناخ السائد فيه والمتميّز بالجفاف.</a:t>
            </a:r>
            <a:endParaRPr lang="ar-TN" sz="1800" dirty="0">
              <a:cs typeface="+mn-cs"/>
            </a:endParaRPr>
          </a:p>
          <a:p>
            <a:pPr algn="ctr" rtl="1"/>
            <a:endParaRPr lang="ar-TN" sz="1800" dirty="0">
              <a:cs typeface="+mn-cs"/>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47"/>
          <p:cNvSpPr txBox="1">
            <a:spLocks noGrp="1"/>
          </p:cNvSpPr>
          <p:nvPr>
            <p:ph type="title"/>
          </p:nvPr>
        </p:nvSpPr>
        <p:spPr>
          <a:xfrm>
            <a:off x="720000" y="445025"/>
            <a:ext cx="7710900" cy="572700"/>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ar-TN" sz="4000" b="1" i="0" u="none" strike="noStrike" dirty="0">
                <a:solidFill>
                  <a:srgbClr val="215439"/>
                </a:solidFill>
                <a:effectLst/>
                <a:latin typeface="Playfair Display" panose="020B0604020202020204" pitchFamily="2" charset="0"/>
              </a:rPr>
              <a:t>مكونات الوسط الطبيعي</a:t>
            </a:r>
            <a:r>
              <a:rPr lang="fr-FR" b="1" dirty="0">
                <a:solidFill>
                  <a:srgbClr val="215439"/>
                </a:solidFill>
                <a:latin typeface="Playfair Display" panose="020B0604020202020204" pitchFamily="2" charset="0"/>
              </a:rPr>
              <a:t>: </a:t>
            </a:r>
            <a:endParaRPr dirty="0"/>
          </a:p>
        </p:txBody>
      </p:sp>
      <p:sp>
        <p:nvSpPr>
          <p:cNvPr id="1051" name="Google Shape;1051;p47"/>
          <p:cNvSpPr txBox="1">
            <a:spLocks noGrp="1"/>
          </p:cNvSpPr>
          <p:nvPr>
            <p:ph type="body" idx="1"/>
          </p:nvPr>
        </p:nvSpPr>
        <p:spPr>
          <a:xfrm>
            <a:off x="1330975" y="1597950"/>
            <a:ext cx="6830892" cy="1947600"/>
          </a:xfrm>
          <a:prstGeom prst="rect">
            <a:avLst/>
          </a:prstGeom>
        </p:spPr>
        <p:txBody>
          <a:bodyPr spcFirstLastPara="1" wrap="square" lIns="91425" tIns="91425" rIns="91425" bIns="91425" anchor="t" anchorCtr="0">
            <a:noAutofit/>
          </a:bodyPr>
          <a:lstStyle/>
          <a:p>
            <a:pPr algn="ctr" rtl="1">
              <a:spcBef>
                <a:spcPts val="0"/>
              </a:spcBef>
              <a:spcAft>
                <a:spcPts val="0"/>
              </a:spcAft>
            </a:pPr>
            <a:r>
              <a:rPr lang="ar-TN" sz="2400" b="0" i="0" u="none" strike="noStrike" dirty="0">
                <a:solidFill>
                  <a:srgbClr val="000000"/>
                </a:solidFill>
                <a:effectLst/>
                <a:latin typeface="Arial" panose="020B0604020202020204" pitchFamily="34" charset="0"/>
                <a:cs typeface="+mn-cs"/>
              </a:rPr>
              <a:t>يمتلك المغرب العربي سواحل طويلة على البحر المتوسّط وعلى المحيط الأطلسي يفوق طولها  7000 كلم، تقوم بدور أساسي في انفتاحه الاقتصادي والثقافي والبشري على أوروبا وأمريكا الشماليّة، ويفتح جنوبا على افريقيا السوداء. هذا الموقع الجغرافي يجعل المغرب العربي ضمن النطاق شبه المداري، حيث تحتلّ الصحراء أكثر من 80% من مساحته وهو ما يؤثّر كثيرا على طبيعة المناخ السائد فيه والمتميّز بالجفاف.</a:t>
            </a:r>
            <a:endParaRPr lang="ar-TN" sz="1800" b="0" dirty="0">
              <a:effectLst/>
              <a:cs typeface="+mn-cs"/>
            </a:endParaRPr>
          </a:p>
          <a:p>
            <a:pPr algn="ctr" rtl="1"/>
            <a:endParaRPr sz="1800" dirty="0">
              <a:cs typeface="+mn-cs"/>
            </a:endParaRPr>
          </a:p>
        </p:txBody>
      </p:sp>
      <p:pic>
        <p:nvPicPr>
          <p:cNvPr id="2" name="Picture 2">
            <a:extLst>
              <a:ext uri="{FF2B5EF4-FFF2-40B4-BE49-F238E27FC236}">
                <a16:creationId xmlns:a16="http://schemas.microsoft.com/office/drawing/2014/main" id="{CCE3A655-5B86-7588-7467-848DA9C79A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2681" y="5268954"/>
            <a:ext cx="4826423" cy="37453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65" name="Google Shape;1365;p57"/>
          <p:cNvSpPr txBox="1">
            <a:spLocks noGrp="1"/>
          </p:cNvSpPr>
          <p:nvPr>
            <p:ph type="title" idx="9"/>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ar-TN" sz="4000" b="1" i="0" u="none" strike="noStrike" dirty="0">
                <a:solidFill>
                  <a:srgbClr val="215439"/>
                </a:solidFill>
                <a:effectLst/>
                <a:latin typeface="Playfair Display" panose="020B0604020202020204" pitchFamily="2" charset="0"/>
              </a:rPr>
              <a:t>مكونات الوسط الطبيعي</a:t>
            </a:r>
            <a:r>
              <a:rPr lang="fr-FR" b="1" dirty="0">
                <a:solidFill>
                  <a:srgbClr val="215439"/>
                </a:solidFill>
                <a:latin typeface="Playfair Display" panose="020B0604020202020204" pitchFamily="2" charset="0"/>
              </a:rPr>
              <a:t>: </a:t>
            </a:r>
            <a:endParaRPr dirty="0"/>
          </a:p>
        </p:txBody>
      </p:sp>
      <p:pic>
        <p:nvPicPr>
          <p:cNvPr id="1026" name="Picture 2">
            <a:extLst>
              <a:ext uri="{FF2B5EF4-FFF2-40B4-BE49-F238E27FC236}">
                <a16:creationId xmlns:a16="http://schemas.microsoft.com/office/drawing/2014/main" id="{20BDD3E2-273F-C78F-5BAD-DBC01CF3A8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8788" y="1160333"/>
            <a:ext cx="4826423" cy="3745360"/>
          </a:xfrm>
          <a:prstGeom prst="rect">
            <a:avLst/>
          </a:prstGeom>
          <a:noFill/>
          <a:extLst>
            <a:ext uri="{909E8E84-426E-40DD-AFC4-6F175D3DCCD1}">
              <a14:hiddenFill xmlns:a14="http://schemas.microsoft.com/office/drawing/2010/main">
                <a:solidFill>
                  <a:srgbClr val="FFFFFF"/>
                </a:solidFill>
              </a14:hiddenFill>
            </a:ext>
          </a:extLst>
        </p:spPr>
      </p:pic>
      <p:sp>
        <p:nvSpPr>
          <p:cNvPr id="20" name="Google Shape;1360;p57">
            <a:extLst>
              <a:ext uri="{FF2B5EF4-FFF2-40B4-BE49-F238E27FC236}">
                <a16:creationId xmlns:a16="http://schemas.microsoft.com/office/drawing/2014/main" id="{A1599140-F081-0160-DC11-DB28AFFC62F7}"/>
              </a:ext>
            </a:extLst>
          </p:cNvPr>
          <p:cNvSpPr txBox="1">
            <a:spLocks/>
          </p:cNvSpPr>
          <p:nvPr/>
        </p:nvSpPr>
        <p:spPr>
          <a:xfrm>
            <a:off x="-2173200" y="2136756"/>
            <a:ext cx="21732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3000" b="0" i="0" u="none" strike="noStrike" cap="none">
                <a:solidFill>
                  <a:schemeClr val="lt1"/>
                </a:solidFill>
                <a:latin typeface="Luckiest Guy"/>
                <a:ea typeface="Luckiest Guy"/>
                <a:cs typeface="Luckiest Guy"/>
                <a:sym typeface="Luckiest Guy"/>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rtl="1"/>
            <a:r>
              <a:rPr lang="ar-TN" sz="3200" b="1" i="0" u="none" strike="noStrike" dirty="0">
                <a:solidFill>
                  <a:srgbClr val="47291F"/>
                </a:solidFill>
                <a:effectLst/>
                <a:latin typeface="Arial" panose="020B0604020202020204" pitchFamily="34" charset="0"/>
                <a:cs typeface="+mn-cs"/>
              </a:rPr>
              <a:t>أكثر من</a:t>
            </a:r>
            <a:endParaRPr lang="fr-FR" b="1" dirty="0">
              <a:solidFill>
                <a:srgbClr val="47291F"/>
              </a:solidFill>
            </a:endParaRPr>
          </a:p>
        </p:txBody>
      </p:sp>
      <p:sp>
        <p:nvSpPr>
          <p:cNvPr id="21" name="Google Shape;1363;p57">
            <a:extLst>
              <a:ext uri="{FF2B5EF4-FFF2-40B4-BE49-F238E27FC236}">
                <a16:creationId xmlns:a16="http://schemas.microsoft.com/office/drawing/2014/main" id="{3408A107-A2C9-363E-653B-4189229E7D69}"/>
              </a:ext>
            </a:extLst>
          </p:cNvPr>
          <p:cNvSpPr/>
          <p:nvPr/>
        </p:nvSpPr>
        <p:spPr>
          <a:xfrm>
            <a:off x="-3163690" y="1731701"/>
            <a:ext cx="1384727" cy="1393716"/>
          </a:xfrm>
          <a:prstGeom prst="donut">
            <a:avLst>
              <a:gd name="adj" fmla="val 1193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64;p57">
            <a:extLst>
              <a:ext uri="{FF2B5EF4-FFF2-40B4-BE49-F238E27FC236}">
                <a16:creationId xmlns:a16="http://schemas.microsoft.com/office/drawing/2014/main" id="{F2BF4E35-75B5-8B60-1538-EFEAC2E454D0}"/>
              </a:ext>
            </a:extLst>
          </p:cNvPr>
          <p:cNvSpPr/>
          <p:nvPr/>
        </p:nvSpPr>
        <p:spPr>
          <a:xfrm flipH="1">
            <a:off x="-3163691" y="1731756"/>
            <a:ext cx="1384727" cy="1393716"/>
          </a:xfrm>
          <a:prstGeom prst="blockArc">
            <a:avLst>
              <a:gd name="adj1" fmla="val 19717168"/>
              <a:gd name="adj2" fmla="val 16191747"/>
              <a:gd name="adj3" fmla="val 1196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66;p57">
            <a:extLst>
              <a:ext uri="{FF2B5EF4-FFF2-40B4-BE49-F238E27FC236}">
                <a16:creationId xmlns:a16="http://schemas.microsoft.com/office/drawing/2014/main" id="{12990A45-D56C-7DC9-DB73-CF704D3A0E7B}"/>
              </a:ext>
            </a:extLst>
          </p:cNvPr>
          <p:cNvSpPr txBox="1">
            <a:spLocks/>
          </p:cNvSpPr>
          <p:nvPr/>
        </p:nvSpPr>
        <p:spPr>
          <a:xfrm>
            <a:off x="-2928849" y="2232111"/>
            <a:ext cx="912350" cy="4100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Luckiest Guy"/>
              <a:buNone/>
              <a:defRPr sz="3000" b="0" i="0" u="none" strike="noStrike" cap="none">
                <a:solidFill>
                  <a:schemeClr val="lt1"/>
                </a:solidFill>
                <a:latin typeface="Luckiest Guy"/>
                <a:ea typeface="Luckiest Guy"/>
                <a:cs typeface="Luckiest Guy"/>
                <a:sym typeface="Luckiest Guy"/>
              </a:defRPr>
            </a:lvl1pPr>
            <a:lvl2pPr marR="0" lvl="1" algn="ctr" rtl="0">
              <a:lnSpc>
                <a:spcPct val="100000"/>
              </a:lnSpc>
              <a:spcBef>
                <a:spcPts val="0"/>
              </a:spcBef>
              <a:spcAft>
                <a:spcPts val="0"/>
              </a:spcAft>
              <a:buClr>
                <a:schemeClr val="lt1"/>
              </a:buClr>
              <a:buSzPts val="6000"/>
              <a:buFont typeface="Luckiest Guy"/>
              <a:buNone/>
              <a:defRPr sz="6000" b="0" i="0" u="none" strike="noStrike" cap="none">
                <a:solidFill>
                  <a:schemeClr val="lt1"/>
                </a:solidFill>
                <a:latin typeface="Luckiest Guy"/>
                <a:ea typeface="Luckiest Guy"/>
                <a:cs typeface="Luckiest Guy"/>
                <a:sym typeface="Luckiest Guy"/>
              </a:defRPr>
            </a:lvl2pPr>
            <a:lvl3pPr marR="0" lvl="2" algn="ctr" rtl="0">
              <a:lnSpc>
                <a:spcPct val="100000"/>
              </a:lnSpc>
              <a:spcBef>
                <a:spcPts val="0"/>
              </a:spcBef>
              <a:spcAft>
                <a:spcPts val="0"/>
              </a:spcAft>
              <a:buClr>
                <a:schemeClr val="lt1"/>
              </a:buClr>
              <a:buSzPts val="6000"/>
              <a:buFont typeface="Luckiest Guy"/>
              <a:buNone/>
              <a:defRPr sz="6000" b="0" i="0" u="none" strike="noStrike" cap="none">
                <a:solidFill>
                  <a:schemeClr val="lt1"/>
                </a:solidFill>
                <a:latin typeface="Luckiest Guy"/>
                <a:ea typeface="Luckiest Guy"/>
                <a:cs typeface="Luckiest Guy"/>
                <a:sym typeface="Luckiest Guy"/>
              </a:defRPr>
            </a:lvl3pPr>
            <a:lvl4pPr marR="0" lvl="3" algn="ctr" rtl="0">
              <a:lnSpc>
                <a:spcPct val="100000"/>
              </a:lnSpc>
              <a:spcBef>
                <a:spcPts val="0"/>
              </a:spcBef>
              <a:spcAft>
                <a:spcPts val="0"/>
              </a:spcAft>
              <a:buClr>
                <a:schemeClr val="lt1"/>
              </a:buClr>
              <a:buSzPts val="6000"/>
              <a:buFont typeface="Luckiest Guy"/>
              <a:buNone/>
              <a:defRPr sz="6000" b="0" i="0" u="none" strike="noStrike" cap="none">
                <a:solidFill>
                  <a:schemeClr val="lt1"/>
                </a:solidFill>
                <a:latin typeface="Luckiest Guy"/>
                <a:ea typeface="Luckiest Guy"/>
                <a:cs typeface="Luckiest Guy"/>
                <a:sym typeface="Luckiest Guy"/>
              </a:defRPr>
            </a:lvl4pPr>
            <a:lvl5pPr marR="0" lvl="4" algn="ctr" rtl="0">
              <a:lnSpc>
                <a:spcPct val="100000"/>
              </a:lnSpc>
              <a:spcBef>
                <a:spcPts val="0"/>
              </a:spcBef>
              <a:spcAft>
                <a:spcPts val="0"/>
              </a:spcAft>
              <a:buClr>
                <a:schemeClr val="lt1"/>
              </a:buClr>
              <a:buSzPts val="6000"/>
              <a:buFont typeface="Luckiest Guy"/>
              <a:buNone/>
              <a:defRPr sz="6000" b="0" i="0" u="none" strike="noStrike" cap="none">
                <a:solidFill>
                  <a:schemeClr val="lt1"/>
                </a:solidFill>
                <a:latin typeface="Luckiest Guy"/>
                <a:ea typeface="Luckiest Guy"/>
                <a:cs typeface="Luckiest Guy"/>
                <a:sym typeface="Luckiest Guy"/>
              </a:defRPr>
            </a:lvl5pPr>
            <a:lvl6pPr marR="0" lvl="5" algn="ctr" rtl="0">
              <a:lnSpc>
                <a:spcPct val="100000"/>
              </a:lnSpc>
              <a:spcBef>
                <a:spcPts val="0"/>
              </a:spcBef>
              <a:spcAft>
                <a:spcPts val="0"/>
              </a:spcAft>
              <a:buClr>
                <a:schemeClr val="lt1"/>
              </a:buClr>
              <a:buSzPts val="6000"/>
              <a:buFont typeface="Luckiest Guy"/>
              <a:buNone/>
              <a:defRPr sz="6000" b="0" i="0" u="none" strike="noStrike" cap="none">
                <a:solidFill>
                  <a:schemeClr val="lt1"/>
                </a:solidFill>
                <a:latin typeface="Luckiest Guy"/>
                <a:ea typeface="Luckiest Guy"/>
                <a:cs typeface="Luckiest Guy"/>
                <a:sym typeface="Luckiest Guy"/>
              </a:defRPr>
            </a:lvl6pPr>
            <a:lvl7pPr marR="0" lvl="6" algn="ctr" rtl="0">
              <a:lnSpc>
                <a:spcPct val="100000"/>
              </a:lnSpc>
              <a:spcBef>
                <a:spcPts val="0"/>
              </a:spcBef>
              <a:spcAft>
                <a:spcPts val="0"/>
              </a:spcAft>
              <a:buClr>
                <a:schemeClr val="lt1"/>
              </a:buClr>
              <a:buSzPts val="6000"/>
              <a:buFont typeface="Luckiest Guy"/>
              <a:buNone/>
              <a:defRPr sz="6000" b="0" i="0" u="none" strike="noStrike" cap="none">
                <a:solidFill>
                  <a:schemeClr val="lt1"/>
                </a:solidFill>
                <a:latin typeface="Luckiest Guy"/>
                <a:ea typeface="Luckiest Guy"/>
                <a:cs typeface="Luckiest Guy"/>
                <a:sym typeface="Luckiest Guy"/>
              </a:defRPr>
            </a:lvl7pPr>
            <a:lvl8pPr marR="0" lvl="7" algn="ctr" rtl="0">
              <a:lnSpc>
                <a:spcPct val="100000"/>
              </a:lnSpc>
              <a:spcBef>
                <a:spcPts val="0"/>
              </a:spcBef>
              <a:spcAft>
                <a:spcPts val="0"/>
              </a:spcAft>
              <a:buClr>
                <a:schemeClr val="lt1"/>
              </a:buClr>
              <a:buSzPts val="6000"/>
              <a:buFont typeface="Luckiest Guy"/>
              <a:buNone/>
              <a:defRPr sz="6000" b="0" i="0" u="none" strike="noStrike" cap="none">
                <a:solidFill>
                  <a:schemeClr val="lt1"/>
                </a:solidFill>
                <a:latin typeface="Luckiest Guy"/>
                <a:ea typeface="Luckiest Guy"/>
                <a:cs typeface="Luckiest Guy"/>
                <a:sym typeface="Luckiest Guy"/>
              </a:defRPr>
            </a:lvl8pPr>
            <a:lvl9pPr marR="0" lvl="8" algn="ctr" rtl="0">
              <a:lnSpc>
                <a:spcPct val="100000"/>
              </a:lnSpc>
              <a:spcBef>
                <a:spcPts val="0"/>
              </a:spcBef>
              <a:spcAft>
                <a:spcPts val="0"/>
              </a:spcAft>
              <a:buClr>
                <a:schemeClr val="lt1"/>
              </a:buClr>
              <a:buSzPts val="6000"/>
              <a:buFont typeface="Luckiest Guy"/>
              <a:buNone/>
              <a:defRPr sz="6000" b="0" i="0" u="none" strike="noStrike" cap="none">
                <a:solidFill>
                  <a:schemeClr val="lt1"/>
                </a:solidFill>
                <a:latin typeface="Luckiest Guy"/>
                <a:ea typeface="Luckiest Guy"/>
                <a:cs typeface="Luckiest Guy"/>
                <a:sym typeface="Luckiest Guy"/>
              </a:defRPr>
            </a:lvl9pPr>
          </a:lstStyle>
          <a:p>
            <a:r>
              <a:rPr lang="en" sz="2900" dirty="0"/>
              <a:t>80%</a:t>
            </a:r>
          </a:p>
        </p:txBody>
      </p:sp>
      <p:sp>
        <p:nvSpPr>
          <p:cNvPr id="24" name="Google Shape;1360;p57">
            <a:extLst>
              <a:ext uri="{FF2B5EF4-FFF2-40B4-BE49-F238E27FC236}">
                <a16:creationId xmlns:a16="http://schemas.microsoft.com/office/drawing/2014/main" id="{4BED5B9F-7DEC-2668-4CF0-1D52765AFB4C}"/>
              </a:ext>
            </a:extLst>
          </p:cNvPr>
          <p:cNvSpPr txBox="1">
            <a:spLocks/>
          </p:cNvSpPr>
          <p:nvPr/>
        </p:nvSpPr>
        <p:spPr>
          <a:xfrm>
            <a:off x="-4936573" y="2150781"/>
            <a:ext cx="21732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3000" b="0" i="0" u="none" strike="noStrike" cap="none">
                <a:solidFill>
                  <a:schemeClr val="lt1"/>
                </a:solidFill>
                <a:latin typeface="Luckiest Guy"/>
                <a:ea typeface="Luckiest Guy"/>
                <a:cs typeface="Luckiest Guy"/>
                <a:sym typeface="Luckiest Guy"/>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rtl="1"/>
            <a:r>
              <a:rPr lang="ar-TN" sz="3200" b="1" i="0" u="none" strike="noStrike" dirty="0">
                <a:solidFill>
                  <a:srgbClr val="47291F"/>
                </a:solidFill>
                <a:effectLst/>
                <a:latin typeface="Arial" panose="020B0604020202020204" pitchFamily="34" charset="0"/>
                <a:cs typeface="+mn-cs"/>
              </a:rPr>
              <a:t>من</a:t>
            </a:r>
            <a:endParaRPr lang="fr-FR" b="1" dirty="0">
              <a:solidFill>
                <a:srgbClr val="47291F"/>
              </a:solidFill>
            </a:endParaRPr>
          </a:p>
        </p:txBody>
      </p:sp>
      <p:sp>
        <p:nvSpPr>
          <p:cNvPr id="25" name="Google Shape;1360;p57">
            <a:extLst>
              <a:ext uri="{FF2B5EF4-FFF2-40B4-BE49-F238E27FC236}">
                <a16:creationId xmlns:a16="http://schemas.microsoft.com/office/drawing/2014/main" id="{771EA407-7140-7BC1-ADB3-78B9C274B213}"/>
              </a:ext>
            </a:extLst>
          </p:cNvPr>
          <p:cNvSpPr txBox="1">
            <a:spLocks/>
          </p:cNvSpPr>
          <p:nvPr/>
        </p:nvSpPr>
        <p:spPr>
          <a:xfrm>
            <a:off x="-4504277" y="3258092"/>
            <a:ext cx="4097877"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3000" b="0" i="0" u="none" strike="noStrike" cap="none">
                <a:solidFill>
                  <a:schemeClr val="lt1"/>
                </a:solidFill>
                <a:latin typeface="Luckiest Guy"/>
                <a:ea typeface="Luckiest Guy"/>
                <a:cs typeface="Luckiest Guy"/>
                <a:sym typeface="Luckiest Guy"/>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rtl="1"/>
            <a:r>
              <a:rPr lang="ar-TN" sz="3200" b="1" i="0" u="none" strike="noStrike" dirty="0">
                <a:solidFill>
                  <a:srgbClr val="47291F"/>
                </a:solidFill>
                <a:effectLst/>
                <a:latin typeface="Arial" panose="020B0604020202020204" pitchFamily="34" charset="0"/>
                <a:cs typeface="+mn-cs"/>
              </a:rPr>
              <a:t>مساحته تمثل الصحراء</a:t>
            </a:r>
            <a:endParaRPr lang="fr-FR" b="1" dirty="0">
              <a:solidFill>
                <a:srgbClr val="47291F"/>
              </a:solidFill>
            </a:endParaRPr>
          </a:p>
        </p:txBody>
      </p:sp>
      <p:sp>
        <p:nvSpPr>
          <p:cNvPr id="26" name="Google Shape;1009;p47">
            <a:extLst>
              <a:ext uri="{FF2B5EF4-FFF2-40B4-BE49-F238E27FC236}">
                <a16:creationId xmlns:a16="http://schemas.microsoft.com/office/drawing/2014/main" id="{8F33ED05-CE91-496F-E884-31B5BD206742}"/>
              </a:ext>
            </a:extLst>
          </p:cNvPr>
          <p:cNvSpPr txBox="1">
            <a:spLocks/>
          </p:cNvSpPr>
          <p:nvPr/>
        </p:nvSpPr>
        <p:spPr>
          <a:xfrm>
            <a:off x="984032" y="-4016677"/>
            <a:ext cx="77109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600"/>
              <a:buFont typeface="Luckiest Guy"/>
              <a:buNone/>
              <a:defRPr sz="6000" b="0" i="0" u="none" strike="noStrike" cap="none">
                <a:solidFill>
                  <a:schemeClr val="lt2"/>
                </a:solidFill>
                <a:latin typeface="Luckiest Guy"/>
                <a:ea typeface="Luckiest Guy"/>
                <a:cs typeface="Luckiest Guy"/>
                <a:sym typeface="Luckiest Guy"/>
              </a:defRPr>
            </a:lvl1pPr>
            <a:lvl2pPr marR="0" lvl="1" algn="ctr" rtl="0">
              <a:lnSpc>
                <a:spcPct val="100000"/>
              </a:lnSpc>
              <a:spcBef>
                <a:spcPts val="0"/>
              </a:spcBef>
              <a:spcAft>
                <a:spcPts val="0"/>
              </a:spcAft>
              <a:buClr>
                <a:schemeClr val="lt2"/>
              </a:buClr>
              <a:buSzPts val="3600"/>
              <a:buFont typeface="Luckiest Guy"/>
              <a:buNone/>
              <a:defRPr sz="3600" b="0" i="0" u="none" strike="noStrike" cap="none">
                <a:solidFill>
                  <a:schemeClr val="lt2"/>
                </a:solidFill>
                <a:latin typeface="Luckiest Guy"/>
                <a:ea typeface="Luckiest Guy"/>
                <a:cs typeface="Luckiest Guy"/>
                <a:sym typeface="Luckiest Guy"/>
              </a:defRPr>
            </a:lvl2pPr>
            <a:lvl3pPr marR="0" lvl="2" algn="ctr" rtl="0">
              <a:lnSpc>
                <a:spcPct val="100000"/>
              </a:lnSpc>
              <a:spcBef>
                <a:spcPts val="0"/>
              </a:spcBef>
              <a:spcAft>
                <a:spcPts val="0"/>
              </a:spcAft>
              <a:buClr>
                <a:schemeClr val="lt2"/>
              </a:buClr>
              <a:buSzPts val="3600"/>
              <a:buFont typeface="Luckiest Guy"/>
              <a:buNone/>
              <a:defRPr sz="3600" b="0" i="0" u="none" strike="noStrike" cap="none">
                <a:solidFill>
                  <a:schemeClr val="lt2"/>
                </a:solidFill>
                <a:latin typeface="Luckiest Guy"/>
                <a:ea typeface="Luckiest Guy"/>
                <a:cs typeface="Luckiest Guy"/>
                <a:sym typeface="Luckiest Guy"/>
              </a:defRPr>
            </a:lvl3pPr>
            <a:lvl4pPr marR="0" lvl="3" algn="ctr" rtl="0">
              <a:lnSpc>
                <a:spcPct val="100000"/>
              </a:lnSpc>
              <a:spcBef>
                <a:spcPts val="0"/>
              </a:spcBef>
              <a:spcAft>
                <a:spcPts val="0"/>
              </a:spcAft>
              <a:buClr>
                <a:schemeClr val="lt2"/>
              </a:buClr>
              <a:buSzPts val="3600"/>
              <a:buFont typeface="Luckiest Guy"/>
              <a:buNone/>
              <a:defRPr sz="3600" b="0" i="0" u="none" strike="noStrike" cap="none">
                <a:solidFill>
                  <a:schemeClr val="lt2"/>
                </a:solidFill>
                <a:latin typeface="Luckiest Guy"/>
                <a:ea typeface="Luckiest Guy"/>
                <a:cs typeface="Luckiest Guy"/>
                <a:sym typeface="Luckiest Guy"/>
              </a:defRPr>
            </a:lvl4pPr>
            <a:lvl5pPr marR="0" lvl="4" algn="ctr" rtl="0">
              <a:lnSpc>
                <a:spcPct val="100000"/>
              </a:lnSpc>
              <a:spcBef>
                <a:spcPts val="0"/>
              </a:spcBef>
              <a:spcAft>
                <a:spcPts val="0"/>
              </a:spcAft>
              <a:buClr>
                <a:schemeClr val="lt2"/>
              </a:buClr>
              <a:buSzPts val="3600"/>
              <a:buFont typeface="Luckiest Guy"/>
              <a:buNone/>
              <a:defRPr sz="3600" b="0" i="0" u="none" strike="noStrike" cap="none">
                <a:solidFill>
                  <a:schemeClr val="lt2"/>
                </a:solidFill>
                <a:latin typeface="Luckiest Guy"/>
                <a:ea typeface="Luckiest Guy"/>
                <a:cs typeface="Luckiest Guy"/>
                <a:sym typeface="Luckiest Guy"/>
              </a:defRPr>
            </a:lvl5pPr>
            <a:lvl6pPr marR="0" lvl="5" algn="ctr" rtl="0">
              <a:lnSpc>
                <a:spcPct val="100000"/>
              </a:lnSpc>
              <a:spcBef>
                <a:spcPts val="0"/>
              </a:spcBef>
              <a:spcAft>
                <a:spcPts val="0"/>
              </a:spcAft>
              <a:buClr>
                <a:schemeClr val="lt2"/>
              </a:buClr>
              <a:buSzPts val="3600"/>
              <a:buFont typeface="Luckiest Guy"/>
              <a:buNone/>
              <a:defRPr sz="3600" b="0" i="0" u="none" strike="noStrike" cap="none">
                <a:solidFill>
                  <a:schemeClr val="lt2"/>
                </a:solidFill>
                <a:latin typeface="Luckiest Guy"/>
                <a:ea typeface="Luckiest Guy"/>
                <a:cs typeface="Luckiest Guy"/>
                <a:sym typeface="Luckiest Guy"/>
              </a:defRPr>
            </a:lvl6pPr>
            <a:lvl7pPr marR="0" lvl="6" algn="ctr" rtl="0">
              <a:lnSpc>
                <a:spcPct val="100000"/>
              </a:lnSpc>
              <a:spcBef>
                <a:spcPts val="0"/>
              </a:spcBef>
              <a:spcAft>
                <a:spcPts val="0"/>
              </a:spcAft>
              <a:buClr>
                <a:schemeClr val="lt2"/>
              </a:buClr>
              <a:buSzPts val="3600"/>
              <a:buFont typeface="Luckiest Guy"/>
              <a:buNone/>
              <a:defRPr sz="3600" b="0" i="0" u="none" strike="noStrike" cap="none">
                <a:solidFill>
                  <a:schemeClr val="lt2"/>
                </a:solidFill>
                <a:latin typeface="Luckiest Guy"/>
                <a:ea typeface="Luckiest Guy"/>
                <a:cs typeface="Luckiest Guy"/>
                <a:sym typeface="Luckiest Guy"/>
              </a:defRPr>
            </a:lvl7pPr>
            <a:lvl8pPr marR="0" lvl="7" algn="ctr" rtl="0">
              <a:lnSpc>
                <a:spcPct val="100000"/>
              </a:lnSpc>
              <a:spcBef>
                <a:spcPts val="0"/>
              </a:spcBef>
              <a:spcAft>
                <a:spcPts val="0"/>
              </a:spcAft>
              <a:buClr>
                <a:schemeClr val="lt2"/>
              </a:buClr>
              <a:buSzPts val="3600"/>
              <a:buFont typeface="Luckiest Guy"/>
              <a:buNone/>
              <a:defRPr sz="3600" b="0" i="0" u="none" strike="noStrike" cap="none">
                <a:solidFill>
                  <a:schemeClr val="lt2"/>
                </a:solidFill>
                <a:latin typeface="Luckiest Guy"/>
                <a:ea typeface="Luckiest Guy"/>
                <a:cs typeface="Luckiest Guy"/>
                <a:sym typeface="Luckiest Guy"/>
              </a:defRPr>
            </a:lvl8pPr>
            <a:lvl9pPr marR="0" lvl="8" algn="ctr" rtl="0">
              <a:lnSpc>
                <a:spcPct val="100000"/>
              </a:lnSpc>
              <a:spcBef>
                <a:spcPts val="0"/>
              </a:spcBef>
              <a:spcAft>
                <a:spcPts val="0"/>
              </a:spcAft>
              <a:buClr>
                <a:schemeClr val="lt2"/>
              </a:buClr>
              <a:buSzPts val="3600"/>
              <a:buFont typeface="Luckiest Guy"/>
              <a:buNone/>
              <a:defRPr sz="3600" b="0" i="0" u="none" strike="noStrike" cap="none">
                <a:solidFill>
                  <a:schemeClr val="lt2"/>
                </a:solidFill>
                <a:latin typeface="Luckiest Guy"/>
                <a:ea typeface="Luckiest Guy"/>
                <a:cs typeface="Luckiest Guy"/>
                <a:sym typeface="Luckiest Guy"/>
              </a:defRPr>
            </a:lvl9pPr>
          </a:lstStyle>
          <a:p>
            <a:pPr algn="ctr" rtl="1"/>
            <a:r>
              <a:rPr lang="ar-TN" sz="4000" b="1" dirty="0">
                <a:solidFill>
                  <a:srgbClr val="215439"/>
                </a:solidFill>
                <a:latin typeface="Playfair Display" panose="020B0604020202020204" pitchFamily="2" charset="0"/>
              </a:rPr>
              <a:t>مكونات الوسط الطبيعي</a:t>
            </a:r>
            <a:r>
              <a:rPr lang="ar-TN" b="1" dirty="0">
                <a:solidFill>
                  <a:srgbClr val="215439"/>
                </a:solidFill>
                <a:latin typeface="Playfair Display" panose="020B0604020202020204" pitchFamily="2" charset="0"/>
              </a:rPr>
              <a:t>: </a:t>
            </a:r>
            <a:endParaRPr lang="ar-TN" dirty="0"/>
          </a:p>
        </p:txBody>
      </p:sp>
      <p:sp>
        <p:nvSpPr>
          <p:cNvPr id="27" name="Google Shape;1051;p47">
            <a:extLst>
              <a:ext uri="{FF2B5EF4-FFF2-40B4-BE49-F238E27FC236}">
                <a16:creationId xmlns:a16="http://schemas.microsoft.com/office/drawing/2014/main" id="{1C0C6375-C2BB-297F-2F59-A00D22B06E7E}"/>
              </a:ext>
            </a:extLst>
          </p:cNvPr>
          <p:cNvSpPr txBox="1">
            <a:spLocks/>
          </p:cNvSpPr>
          <p:nvPr/>
        </p:nvSpPr>
        <p:spPr>
          <a:xfrm>
            <a:off x="1595007" y="-2863752"/>
            <a:ext cx="6830892" cy="194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loo Da 2 Medium"/>
              <a:buNone/>
              <a:defRPr sz="1600" b="0" i="0" u="none" strike="noStrike" cap="none">
                <a:solidFill>
                  <a:schemeClr val="dk1"/>
                </a:solidFill>
                <a:latin typeface="Baloo Da 2 Medium"/>
                <a:ea typeface="Baloo Da 2 Medium"/>
                <a:cs typeface="Baloo Da 2 Medium"/>
                <a:sym typeface="Baloo Da 2 Medium"/>
              </a:defRPr>
            </a:lvl1pPr>
            <a:lvl2pPr marL="914400" marR="0" lvl="1"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2pPr>
            <a:lvl3pPr marL="1371600" marR="0" lvl="2"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3pPr>
            <a:lvl4pPr marL="1828800" marR="0" lvl="3"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4pPr>
            <a:lvl5pPr marL="2286000" marR="0" lvl="4"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5pPr>
            <a:lvl6pPr marL="2743200" marR="0" lvl="5"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6pPr>
            <a:lvl7pPr marL="3200400" marR="0" lvl="6"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7pPr>
            <a:lvl8pPr marL="3657600" marR="0" lvl="7"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8pPr>
            <a:lvl9pPr marL="4114800" marR="0" lvl="8" indent="-317500" algn="ctr" rtl="0">
              <a:lnSpc>
                <a:spcPct val="100000"/>
              </a:lnSpc>
              <a:spcBef>
                <a:spcPts val="0"/>
              </a:spcBef>
              <a:spcAft>
                <a:spcPts val="0"/>
              </a:spcAft>
              <a:buClr>
                <a:schemeClr val="dk1"/>
              </a:buClr>
              <a:buSzPts val="1400"/>
              <a:buFont typeface="Baloo Da 2 Medium"/>
              <a:buNone/>
              <a:defRPr sz="1400" b="0" i="0" u="none" strike="noStrike" cap="none">
                <a:solidFill>
                  <a:schemeClr val="dk1"/>
                </a:solidFill>
                <a:latin typeface="Baloo Da 2 Medium"/>
                <a:ea typeface="Baloo Da 2 Medium"/>
                <a:cs typeface="Baloo Da 2 Medium"/>
                <a:sym typeface="Baloo Da 2 Medium"/>
              </a:defRPr>
            </a:lvl9pPr>
          </a:lstStyle>
          <a:p>
            <a:pPr algn="ctr" rtl="1"/>
            <a:r>
              <a:rPr lang="ar-TN" sz="2400" dirty="0">
                <a:solidFill>
                  <a:srgbClr val="000000"/>
                </a:solidFill>
                <a:latin typeface="Arial" panose="020B0604020202020204" pitchFamily="34" charset="0"/>
                <a:cs typeface="+mn-cs"/>
              </a:rPr>
              <a:t>يمتلك المغرب العربي سواحل طويلة على البحر المتوسّط وعلى المحيط الأطلسي يفوق طولها  7000 كلم، تقوم بدور أساسي في انفتاحه الاقتصادي والثقافي والبشري على أوروبا وأمريكا الشماليّة، ويفتح جنوبا على افريقيا السوداء. هذا الموقع الجغرافي يجعل المغرب العربي ضمن النطاق شبه المداري، حيث تحتلّ الصحراء أكثر من 80% من مساحته وهو ما يؤثّر كثيرا على طبيعة المناخ السائد فيه والمتميّز بالجفاف.</a:t>
            </a:r>
            <a:endParaRPr lang="ar-TN" sz="1800" dirty="0">
              <a:cs typeface="+mn-cs"/>
            </a:endParaRPr>
          </a:p>
          <a:p>
            <a:pPr algn="ctr" rtl="1"/>
            <a:endParaRPr lang="ar-TN" sz="1800" dirty="0">
              <a:cs typeface="+mn-cs"/>
            </a:endParaRPr>
          </a:p>
        </p:txBody>
      </p:sp>
    </p:spTree>
    <p:extLst>
      <p:ext uri="{BB962C8B-B14F-4D97-AF65-F5344CB8AC3E}">
        <p14:creationId xmlns:p14="http://schemas.microsoft.com/office/powerpoint/2010/main" val="37157498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65" name="Google Shape;1365;p57"/>
          <p:cNvSpPr txBox="1">
            <a:spLocks noGrp="1"/>
          </p:cNvSpPr>
          <p:nvPr>
            <p:ph type="title" idx="9"/>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ar-TN" sz="4000" b="1" i="0" u="none" strike="noStrike" dirty="0">
                <a:solidFill>
                  <a:srgbClr val="215439"/>
                </a:solidFill>
                <a:effectLst/>
                <a:latin typeface="Playfair Display" panose="020B0604020202020204" pitchFamily="2" charset="0"/>
              </a:rPr>
              <a:t>مكونات الوسط الطبيعي</a:t>
            </a:r>
            <a:r>
              <a:rPr lang="fr-FR" b="1" dirty="0">
                <a:solidFill>
                  <a:srgbClr val="215439"/>
                </a:solidFill>
                <a:latin typeface="Playfair Display" panose="020B0604020202020204" pitchFamily="2" charset="0"/>
              </a:rPr>
              <a:t>: </a:t>
            </a:r>
            <a:endParaRPr dirty="0"/>
          </a:p>
        </p:txBody>
      </p:sp>
      <p:pic>
        <p:nvPicPr>
          <p:cNvPr id="1026" name="Picture 2">
            <a:extLst>
              <a:ext uri="{FF2B5EF4-FFF2-40B4-BE49-F238E27FC236}">
                <a16:creationId xmlns:a16="http://schemas.microsoft.com/office/drawing/2014/main" id="{20BDD3E2-273F-C78F-5BAD-DBC01CF3A8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7877" y="1187426"/>
            <a:ext cx="4826423" cy="3745360"/>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360;p57">
            <a:extLst>
              <a:ext uri="{FF2B5EF4-FFF2-40B4-BE49-F238E27FC236}">
                <a16:creationId xmlns:a16="http://schemas.microsoft.com/office/drawing/2014/main" id="{EF56AD53-F27D-DC7E-D6B3-9E6620A073E4}"/>
              </a:ext>
            </a:extLst>
          </p:cNvPr>
          <p:cNvSpPr txBox="1">
            <a:spLocks/>
          </p:cNvSpPr>
          <p:nvPr/>
        </p:nvSpPr>
        <p:spPr>
          <a:xfrm>
            <a:off x="2331077" y="2055476"/>
            <a:ext cx="21732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3000" b="0" i="0" u="none" strike="noStrike" cap="none">
                <a:solidFill>
                  <a:schemeClr val="lt1"/>
                </a:solidFill>
                <a:latin typeface="Luckiest Guy"/>
                <a:ea typeface="Luckiest Guy"/>
                <a:cs typeface="Luckiest Guy"/>
                <a:sym typeface="Luckiest Guy"/>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rtl="1"/>
            <a:r>
              <a:rPr lang="ar-TN" sz="3200" b="1" i="0" u="none" strike="noStrike" dirty="0">
                <a:solidFill>
                  <a:srgbClr val="47291F"/>
                </a:solidFill>
                <a:effectLst/>
                <a:latin typeface="Arial" panose="020B0604020202020204" pitchFamily="34" charset="0"/>
                <a:cs typeface="+mn-cs"/>
              </a:rPr>
              <a:t>أكثر من</a:t>
            </a:r>
            <a:endParaRPr lang="fr-FR" b="1" dirty="0">
              <a:solidFill>
                <a:srgbClr val="47291F"/>
              </a:solidFill>
            </a:endParaRPr>
          </a:p>
        </p:txBody>
      </p:sp>
      <p:sp>
        <p:nvSpPr>
          <p:cNvPr id="4" name="Google Shape;1363;p57">
            <a:extLst>
              <a:ext uri="{FF2B5EF4-FFF2-40B4-BE49-F238E27FC236}">
                <a16:creationId xmlns:a16="http://schemas.microsoft.com/office/drawing/2014/main" id="{A9B91ECA-25D2-BA1A-75B4-94EEA80A0F9A}"/>
              </a:ext>
            </a:extLst>
          </p:cNvPr>
          <p:cNvSpPr/>
          <p:nvPr/>
        </p:nvSpPr>
        <p:spPr>
          <a:xfrm>
            <a:off x="1340587" y="1650421"/>
            <a:ext cx="1384727" cy="1393716"/>
          </a:xfrm>
          <a:prstGeom prst="donut">
            <a:avLst>
              <a:gd name="adj" fmla="val 1193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364;p57">
            <a:extLst>
              <a:ext uri="{FF2B5EF4-FFF2-40B4-BE49-F238E27FC236}">
                <a16:creationId xmlns:a16="http://schemas.microsoft.com/office/drawing/2014/main" id="{37295C28-C8C5-8A44-75C7-31D7B1E6D0AA}"/>
              </a:ext>
            </a:extLst>
          </p:cNvPr>
          <p:cNvSpPr/>
          <p:nvPr/>
        </p:nvSpPr>
        <p:spPr>
          <a:xfrm flipH="1">
            <a:off x="1340586" y="1650476"/>
            <a:ext cx="1384727" cy="1393716"/>
          </a:xfrm>
          <a:prstGeom prst="blockArc">
            <a:avLst>
              <a:gd name="adj1" fmla="val 19717168"/>
              <a:gd name="adj2" fmla="val 16191747"/>
              <a:gd name="adj3" fmla="val 1196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66;p57">
            <a:extLst>
              <a:ext uri="{FF2B5EF4-FFF2-40B4-BE49-F238E27FC236}">
                <a16:creationId xmlns:a16="http://schemas.microsoft.com/office/drawing/2014/main" id="{F7E36D02-5DCD-4766-9863-9F44B0D41312}"/>
              </a:ext>
            </a:extLst>
          </p:cNvPr>
          <p:cNvSpPr txBox="1">
            <a:spLocks/>
          </p:cNvSpPr>
          <p:nvPr/>
        </p:nvSpPr>
        <p:spPr>
          <a:xfrm>
            <a:off x="1575428" y="2150831"/>
            <a:ext cx="912350" cy="4100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Luckiest Guy"/>
              <a:buNone/>
              <a:defRPr sz="3000" b="0" i="0" u="none" strike="noStrike" cap="none">
                <a:solidFill>
                  <a:schemeClr val="lt1"/>
                </a:solidFill>
                <a:latin typeface="Luckiest Guy"/>
                <a:ea typeface="Luckiest Guy"/>
                <a:cs typeface="Luckiest Guy"/>
                <a:sym typeface="Luckiest Guy"/>
              </a:defRPr>
            </a:lvl1pPr>
            <a:lvl2pPr marR="0" lvl="1" algn="ctr" rtl="0">
              <a:lnSpc>
                <a:spcPct val="100000"/>
              </a:lnSpc>
              <a:spcBef>
                <a:spcPts val="0"/>
              </a:spcBef>
              <a:spcAft>
                <a:spcPts val="0"/>
              </a:spcAft>
              <a:buClr>
                <a:schemeClr val="lt1"/>
              </a:buClr>
              <a:buSzPts val="6000"/>
              <a:buFont typeface="Luckiest Guy"/>
              <a:buNone/>
              <a:defRPr sz="6000" b="0" i="0" u="none" strike="noStrike" cap="none">
                <a:solidFill>
                  <a:schemeClr val="lt1"/>
                </a:solidFill>
                <a:latin typeface="Luckiest Guy"/>
                <a:ea typeface="Luckiest Guy"/>
                <a:cs typeface="Luckiest Guy"/>
                <a:sym typeface="Luckiest Guy"/>
              </a:defRPr>
            </a:lvl2pPr>
            <a:lvl3pPr marR="0" lvl="2" algn="ctr" rtl="0">
              <a:lnSpc>
                <a:spcPct val="100000"/>
              </a:lnSpc>
              <a:spcBef>
                <a:spcPts val="0"/>
              </a:spcBef>
              <a:spcAft>
                <a:spcPts val="0"/>
              </a:spcAft>
              <a:buClr>
                <a:schemeClr val="lt1"/>
              </a:buClr>
              <a:buSzPts val="6000"/>
              <a:buFont typeface="Luckiest Guy"/>
              <a:buNone/>
              <a:defRPr sz="6000" b="0" i="0" u="none" strike="noStrike" cap="none">
                <a:solidFill>
                  <a:schemeClr val="lt1"/>
                </a:solidFill>
                <a:latin typeface="Luckiest Guy"/>
                <a:ea typeface="Luckiest Guy"/>
                <a:cs typeface="Luckiest Guy"/>
                <a:sym typeface="Luckiest Guy"/>
              </a:defRPr>
            </a:lvl3pPr>
            <a:lvl4pPr marR="0" lvl="3" algn="ctr" rtl="0">
              <a:lnSpc>
                <a:spcPct val="100000"/>
              </a:lnSpc>
              <a:spcBef>
                <a:spcPts val="0"/>
              </a:spcBef>
              <a:spcAft>
                <a:spcPts val="0"/>
              </a:spcAft>
              <a:buClr>
                <a:schemeClr val="lt1"/>
              </a:buClr>
              <a:buSzPts val="6000"/>
              <a:buFont typeface="Luckiest Guy"/>
              <a:buNone/>
              <a:defRPr sz="6000" b="0" i="0" u="none" strike="noStrike" cap="none">
                <a:solidFill>
                  <a:schemeClr val="lt1"/>
                </a:solidFill>
                <a:latin typeface="Luckiest Guy"/>
                <a:ea typeface="Luckiest Guy"/>
                <a:cs typeface="Luckiest Guy"/>
                <a:sym typeface="Luckiest Guy"/>
              </a:defRPr>
            </a:lvl4pPr>
            <a:lvl5pPr marR="0" lvl="4" algn="ctr" rtl="0">
              <a:lnSpc>
                <a:spcPct val="100000"/>
              </a:lnSpc>
              <a:spcBef>
                <a:spcPts val="0"/>
              </a:spcBef>
              <a:spcAft>
                <a:spcPts val="0"/>
              </a:spcAft>
              <a:buClr>
                <a:schemeClr val="lt1"/>
              </a:buClr>
              <a:buSzPts val="6000"/>
              <a:buFont typeface="Luckiest Guy"/>
              <a:buNone/>
              <a:defRPr sz="6000" b="0" i="0" u="none" strike="noStrike" cap="none">
                <a:solidFill>
                  <a:schemeClr val="lt1"/>
                </a:solidFill>
                <a:latin typeface="Luckiest Guy"/>
                <a:ea typeface="Luckiest Guy"/>
                <a:cs typeface="Luckiest Guy"/>
                <a:sym typeface="Luckiest Guy"/>
              </a:defRPr>
            </a:lvl5pPr>
            <a:lvl6pPr marR="0" lvl="5" algn="ctr" rtl="0">
              <a:lnSpc>
                <a:spcPct val="100000"/>
              </a:lnSpc>
              <a:spcBef>
                <a:spcPts val="0"/>
              </a:spcBef>
              <a:spcAft>
                <a:spcPts val="0"/>
              </a:spcAft>
              <a:buClr>
                <a:schemeClr val="lt1"/>
              </a:buClr>
              <a:buSzPts val="6000"/>
              <a:buFont typeface="Luckiest Guy"/>
              <a:buNone/>
              <a:defRPr sz="6000" b="0" i="0" u="none" strike="noStrike" cap="none">
                <a:solidFill>
                  <a:schemeClr val="lt1"/>
                </a:solidFill>
                <a:latin typeface="Luckiest Guy"/>
                <a:ea typeface="Luckiest Guy"/>
                <a:cs typeface="Luckiest Guy"/>
                <a:sym typeface="Luckiest Guy"/>
              </a:defRPr>
            </a:lvl6pPr>
            <a:lvl7pPr marR="0" lvl="6" algn="ctr" rtl="0">
              <a:lnSpc>
                <a:spcPct val="100000"/>
              </a:lnSpc>
              <a:spcBef>
                <a:spcPts val="0"/>
              </a:spcBef>
              <a:spcAft>
                <a:spcPts val="0"/>
              </a:spcAft>
              <a:buClr>
                <a:schemeClr val="lt1"/>
              </a:buClr>
              <a:buSzPts val="6000"/>
              <a:buFont typeface="Luckiest Guy"/>
              <a:buNone/>
              <a:defRPr sz="6000" b="0" i="0" u="none" strike="noStrike" cap="none">
                <a:solidFill>
                  <a:schemeClr val="lt1"/>
                </a:solidFill>
                <a:latin typeface="Luckiest Guy"/>
                <a:ea typeface="Luckiest Guy"/>
                <a:cs typeface="Luckiest Guy"/>
                <a:sym typeface="Luckiest Guy"/>
              </a:defRPr>
            </a:lvl7pPr>
            <a:lvl8pPr marR="0" lvl="7" algn="ctr" rtl="0">
              <a:lnSpc>
                <a:spcPct val="100000"/>
              </a:lnSpc>
              <a:spcBef>
                <a:spcPts val="0"/>
              </a:spcBef>
              <a:spcAft>
                <a:spcPts val="0"/>
              </a:spcAft>
              <a:buClr>
                <a:schemeClr val="lt1"/>
              </a:buClr>
              <a:buSzPts val="6000"/>
              <a:buFont typeface="Luckiest Guy"/>
              <a:buNone/>
              <a:defRPr sz="6000" b="0" i="0" u="none" strike="noStrike" cap="none">
                <a:solidFill>
                  <a:schemeClr val="lt1"/>
                </a:solidFill>
                <a:latin typeface="Luckiest Guy"/>
                <a:ea typeface="Luckiest Guy"/>
                <a:cs typeface="Luckiest Guy"/>
                <a:sym typeface="Luckiest Guy"/>
              </a:defRPr>
            </a:lvl8pPr>
            <a:lvl9pPr marR="0" lvl="8" algn="ctr" rtl="0">
              <a:lnSpc>
                <a:spcPct val="100000"/>
              </a:lnSpc>
              <a:spcBef>
                <a:spcPts val="0"/>
              </a:spcBef>
              <a:spcAft>
                <a:spcPts val="0"/>
              </a:spcAft>
              <a:buClr>
                <a:schemeClr val="lt1"/>
              </a:buClr>
              <a:buSzPts val="6000"/>
              <a:buFont typeface="Luckiest Guy"/>
              <a:buNone/>
              <a:defRPr sz="6000" b="0" i="0" u="none" strike="noStrike" cap="none">
                <a:solidFill>
                  <a:schemeClr val="lt1"/>
                </a:solidFill>
                <a:latin typeface="Luckiest Guy"/>
                <a:ea typeface="Luckiest Guy"/>
                <a:cs typeface="Luckiest Guy"/>
                <a:sym typeface="Luckiest Guy"/>
              </a:defRPr>
            </a:lvl9pPr>
          </a:lstStyle>
          <a:p>
            <a:r>
              <a:rPr lang="en" sz="2900" dirty="0"/>
              <a:t>80%</a:t>
            </a:r>
          </a:p>
        </p:txBody>
      </p:sp>
      <p:sp>
        <p:nvSpPr>
          <p:cNvPr id="7" name="Google Shape;1360;p57">
            <a:extLst>
              <a:ext uri="{FF2B5EF4-FFF2-40B4-BE49-F238E27FC236}">
                <a16:creationId xmlns:a16="http://schemas.microsoft.com/office/drawing/2014/main" id="{18641C7E-FECF-EB75-A92E-E77648EB9C73}"/>
              </a:ext>
            </a:extLst>
          </p:cNvPr>
          <p:cNvSpPr txBox="1">
            <a:spLocks/>
          </p:cNvSpPr>
          <p:nvPr/>
        </p:nvSpPr>
        <p:spPr>
          <a:xfrm>
            <a:off x="-432296" y="2069501"/>
            <a:ext cx="21732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3000" b="0" i="0" u="none" strike="noStrike" cap="none">
                <a:solidFill>
                  <a:schemeClr val="lt1"/>
                </a:solidFill>
                <a:latin typeface="Luckiest Guy"/>
                <a:ea typeface="Luckiest Guy"/>
                <a:cs typeface="Luckiest Guy"/>
                <a:sym typeface="Luckiest Guy"/>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rtl="1"/>
            <a:r>
              <a:rPr lang="ar-TN" sz="3200" b="1" i="0" u="none" strike="noStrike" dirty="0">
                <a:solidFill>
                  <a:srgbClr val="47291F"/>
                </a:solidFill>
                <a:effectLst/>
                <a:latin typeface="Arial" panose="020B0604020202020204" pitchFamily="34" charset="0"/>
                <a:cs typeface="+mn-cs"/>
              </a:rPr>
              <a:t>من</a:t>
            </a:r>
            <a:endParaRPr lang="fr-FR" b="1" dirty="0">
              <a:solidFill>
                <a:srgbClr val="47291F"/>
              </a:solidFill>
            </a:endParaRPr>
          </a:p>
        </p:txBody>
      </p:sp>
      <p:sp>
        <p:nvSpPr>
          <p:cNvPr id="8" name="Google Shape;1360;p57">
            <a:extLst>
              <a:ext uri="{FF2B5EF4-FFF2-40B4-BE49-F238E27FC236}">
                <a16:creationId xmlns:a16="http://schemas.microsoft.com/office/drawing/2014/main" id="{6C8D4281-9B40-8AAD-7F15-265906821C4C}"/>
              </a:ext>
            </a:extLst>
          </p:cNvPr>
          <p:cNvSpPr txBox="1">
            <a:spLocks/>
          </p:cNvSpPr>
          <p:nvPr/>
        </p:nvSpPr>
        <p:spPr>
          <a:xfrm>
            <a:off x="0" y="3176812"/>
            <a:ext cx="4097877"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3000" b="0" i="0" u="none" strike="noStrike" cap="none">
                <a:solidFill>
                  <a:schemeClr val="lt1"/>
                </a:solidFill>
                <a:latin typeface="Luckiest Guy"/>
                <a:ea typeface="Luckiest Guy"/>
                <a:cs typeface="Luckiest Guy"/>
                <a:sym typeface="Luckiest Guy"/>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rtl="1"/>
            <a:r>
              <a:rPr lang="ar-TN" sz="3200" b="1" i="0" u="none" strike="noStrike" dirty="0">
                <a:solidFill>
                  <a:srgbClr val="47291F"/>
                </a:solidFill>
                <a:effectLst/>
                <a:latin typeface="Arial" panose="020B0604020202020204" pitchFamily="34" charset="0"/>
                <a:cs typeface="+mn-cs"/>
              </a:rPr>
              <a:t>مساحته تمثل الصحراء</a:t>
            </a:r>
            <a:endParaRPr lang="fr-FR" b="1" dirty="0">
              <a:solidFill>
                <a:srgbClr val="47291F"/>
              </a:solidFill>
            </a:endParaRPr>
          </a:p>
        </p:txBody>
      </p:sp>
      <p:sp>
        <p:nvSpPr>
          <p:cNvPr id="9" name="Google Shape;1403;p61">
            <a:extLst>
              <a:ext uri="{FF2B5EF4-FFF2-40B4-BE49-F238E27FC236}">
                <a16:creationId xmlns:a16="http://schemas.microsoft.com/office/drawing/2014/main" id="{8B2A1B6B-D416-DAB3-25AE-98DBF85A3402}"/>
              </a:ext>
            </a:extLst>
          </p:cNvPr>
          <p:cNvSpPr/>
          <p:nvPr/>
        </p:nvSpPr>
        <p:spPr>
          <a:xfrm>
            <a:off x="4107790" y="-3268390"/>
            <a:ext cx="1212900" cy="121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04;p61">
            <a:extLst>
              <a:ext uri="{FF2B5EF4-FFF2-40B4-BE49-F238E27FC236}">
                <a16:creationId xmlns:a16="http://schemas.microsoft.com/office/drawing/2014/main" id="{C15F86AD-1B85-1068-D8B4-8D724DEC20C1}"/>
              </a:ext>
            </a:extLst>
          </p:cNvPr>
          <p:cNvSpPr txBox="1">
            <a:spLocks noGrp="1"/>
          </p:cNvSpPr>
          <p:nvPr>
            <p:ph type="title"/>
          </p:nvPr>
        </p:nvSpPr>
        <p:spPr>
          <a:xfrm>
            <a:off x="4040290" y="-3082840"/>
            <a:ext cx="1347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4"/>
                </a:solidFill>
              </a:rPr>
              <a:t>02</a:t>
            </a:r>
            <a:endParaRPr>
              <a:solidFill>
                <a:schemeClr val="accent4"/>
              </a:solidFill>
            </a:endParaRPr>
          </a:p>
        </p:txBody>
      </p:sp>
      <p:sp>
        <p:nvSpPr>
          <p:cNvPr id="11" name="Google Shape;1406;p61">
            <a:extLst>
              <a:ext uri="{FF2B5EF4-FFF2-40B4-BE49-F238E27FC236}">
                <a16:creationId xmlns:a16="http://schemas.microsoft.com/office/drawing/2014/main" id="{8CA74423-7C82-6373-3C54-B7A1F3E89644}"/>
              </a:ext>
            </a:extLst>
          </p:cNvPr>
          <p:cNvSpPr txBox="1">
            <a:spLocks/>
          </p:cNvSpPr>
          <p:nvPr/>
        </p:nvSpPr>
        <p:spPr>
          <a:xfrm>
            <a:off x="403013" y="-1465328"/>
            <a:ext cx="8622453"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3000" b="0" i="0" u="none" strike="noStrike" cap="none">
                <a:solidFill>
                  <a:schemeClr val="lt1"/>
                </a:solidFill>
                <a:latin typeface="Luckiest Guy"/>
                <a:ea typeface="Luckiest Guy"/>
                <a:cs typeface="Luckiest Guy"/>
                <a:sym typeface="Luckiest Guy"/>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rtl="1"/>
            <a:r>
              <a:rPr lang="ar-TN" sz="6000" b="1" dirty="0">
                <a:solidFill>
                  <a:srgbClr val="215439"/>
                </a:solidFill>
                <a:latin typeface="Playfair Display" panose="00000500000000000000" pitchFamily="2" charset="0"/>
              </a:rPr>
              <a:t>مزايا الوسط الطبيعي بالمغرب العربي</a:t>
            </a:r>
            <a:endParaRPr lang="ar-TN" sz="6000" dirty="0">
              <a:solidFill>
                <a:srgbClr val="215439"/>
              </a:solidFill>
            </a:endParaRPr>
          </a:p>
        </p:txBody>
      </p:sp>
    </p:spTree>
    <p:extLst>
      <p:ext uri="{BB962C8B-B14F-4D97-AF65-F5344CB8AC3E}">
        <p14:creationId xmlns:p14="http://schemas.microsoft.com/office/powerpoint/2010/main" val="38434725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2"/>
        <p:cNvGrpSpPr/>
        <p:nvPr/>
      </p:nvGrpSpPr>
      <p:grpSpPr>
        <a:xfrm>
          <a:off x="0" y="0"/>
          <a:ext cx="0" cy="0"/>
          <a:chOff x="0" y="0"/>
          <a:chExt cx="0" cy="0"/>
        </a:xfrm>
      </p:grpSpPr>
      <p:sp>
        <p:nvSpPr>
          <p:cNvPr id="1403" name="Google Shape;1403;p61"/>
          <p:cNvSpPr/>
          <p:nvPr/>
        </p:nvSpPr>
        <p:spPr>
          <a:xfrm>
            <a:off x="3965550" y="1325538"/>
            <a:ext cx="1212900" cy="121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61"/>
          <p:cNvSpPr txBox="1">
            <a:spLocks noGrp="1"/>
          </p:cNvSpPr>
          <p:nvPr>
            <p:ph type="title"/>
          </p:nvPr>
        </p:nvSpPr>
        <p:spPr>
          <a:xfrm>
            <a:off x="3898050" y="1511088"/>
            <a:ext cx="1347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4"/>
                </a:solidFill>
              </a:rPr>
              <a:t>02</a:t>
            </a:r>
            <a:endParaRPr>
              <a:solidFill>
                <a:schemeClr val="accent4"/>
              </a:solidFill>
            </a:endParaRPr>
          </a:p>
        </p:txBody>
      </p:sp>
      <p:sp>
        <p:nvSpPr>
          <p:cNvPr id="1405" name="Google Shape;1405;p61"/>
          <p:cNvSpPr txBox="1">
            <a:spLocks noGrp="1"/>
          </p:cNvSpPr>
          <p:nvPr>
            <p:ph type="subTitle" idx="1"/>
          </p:nvPr>
        </p:nvSpPr>
        <p:spPr>
          <a:xfrm>
            <a:off x="1828800" y="4560563"/>
            <a:ext cx="5486400" cy="37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406" name="Google Shape;1406;p61"/>
          <p:cNvSpPr txBox="1">
            <a:spLocks noGrp="1"/>
          </p:cNvSpPr>
          <p:nvPr>
            <p:ph type="title" idx="2"/>
          </p:nvPr>
        </p:nvSpPr>
        <p:spPr>
          <a:xfrm>
            <a:off x="260773" y="3128600"/>
            <a:ext cx="8622453" cy="841800"/>
          </a:xfrm>
          <a:prstGeom prst="rect">
            <a:avLst/>
          </a:prstGeom>
        </p:spPr>
        <p:txBody>
          <a:bodyPr spcFirstLastPara="1" wrap="square" lIns="91425" tIns="91425" rIns="91425" bIns="91425" anchor="ctr" anchorCtr="0">
            <a:noAutofit/>
          </a:bodyPr>
          <a:lstStyle/>
          <a:p>
            <a:pPr rtl="1">
              <a:spcBef>
                <a:spcPts val="0"/>
              </a:spcBef>
              <a:spcAft>
                <a:spcPts val="0"/>
              </a:spcAft>
            </a:pPr>
            <a:r>
              <a:rPr lang="ar-TN" sz="6000" b="1" i="0" u="none" strike="noStrike" dirty="0">
                <a:solidFill>
                  <a:srgbClr val="215439"/>
                </a:solidFill>
                <a:effectLst/>
                <a:latin typeface="Playfair Display" panose="00000500000000000000" pitchFamily="2" charset="0"/>
              </a:rPr>
              <a:t>مزايا الوسط الطبيعي بالمغرب العربي</a:t>
            </a:r>
            <a:endParaRPr lang="ar-TN" sz="6000" b="0" dirty="0">
              <a:solidFill>
                <a:srgbClr val="215439"/>
              </a:solidFill>
              <a:effectLst/>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52D491-25F5-A841-B144-ADE1E8C5DA1B}"/>
              </a:ext>
            </a:extLst>
          </p:cNvPr>
          <p:cNvSpPr>
            <a:spLocks noGrp="1"/>
          </p:cNvSpPr>
          <p:nvPr>
            <p:ph type="title"/>
          </p:nvPr>
        </p:nvSpPr>
        <p:spPr/>
        <p:txBody>
          <a:bodyPr/>
          <a:lstStyle/>
          <a:p>
            <a:pPr algn="ctr" rtl="1"/>
            <a:r>
              <a:rPr lang="ar-TN" sz="4000" b="1" i="0" u="none" strike="noStrike" dirty="0">
                <a:solidFill>
                  <a:srgbClr val="215439"/>
                </a:solidFill>
                <a:effectLst/>
                <a:latin typeface="Playfair Display" panose="00000500000000000000" pitchFamily="2" charset="0"/>
              </a:rPr>
              <a:t>مزايا الوسط الطبيعي بالمغرب العربي</a:t>
            </a:r>
            <a:endParaRPr lang="fr-FR" dirty="0"/>
          </a:p>
        </p:txBody>
      </p:sp>
      <p:sp>
        <p:nvSpPr>
          <p:cNvPr id="3" name="Espace réservé du texte 2">
            <a:extLst>
              <a:ext uri="{FF2B5EF4-FFF2-40B4-BE49-F238E27FC236}">
                <a16:creationId xmlns:a16="http://schemas.microsoft.com/office/drawing/2014/main" id="{7BE11DFF-9F5E-BDB0-6C28-C71E562A7C96}"/>
              </a:ext>
            </a:extLst>
          </p:cNvPr>
          <p:cNvSpPr>
            <a:spLocks noGrp="1"/>
          </p:cNvSpPr>
          <p:nvPr>
            <p:ph type="body" idx="1"/>
          </p:nvPr>
        </p:nvSpPr>
        <p:spPr>
          <a:xfrm>
            <a:off x="720000" y="1471471"/>
            <a:ext cx="7704000" cy="461700"/>
          </a:xfrm>
        </p:spPr>
        <p:txBody>
          <a:bodyPr/>
          <a:lstStyle/>
          <a:p>
            <a:pPr marL="139700" indent="0" algn="r" rtl="1">
              <a:spcBef>
                <a:spcPts val="0"/>
              </a:spcBef>
              <a:spcAft>
                <a:spcPts val="0"/>
              </a:spcAft>
              <a:buNone/>
            </a:pPr>
            <a:r>
              <a:rPr lang="ar-TN" sz="2400" b="1" i="0" u="none" strike="noStrike" dirty="0">
                <a:solidFill>
                  <a:srgbClr val="F6C03B"/>
                </a:solidFill>
                <a:effectLst/>
                <a:latin typeface="Playfair Display" panose="00000500000000000000" pitchFamily="2" charset="0"/>
                <a:cs typeface="+mn-cs"/>
              </a:rPr>
              <a:t>الوسط الطبيعي في المغرب العربي يتميز بمزايا عديدة تشمل</a:t>
            </a:r>
            <a:r>
              <a:rPr lang="fr-FR" sz="2400" b="1" i="0" u="none" strike="noStrike" dirty="0">
                <a:solidFill>
                  <a:srgbClr val="F6C03B"/>
                </a:solidFill>
                <a:effectLst/>
                <a:latin typeface="Playfair Display" panose="00000500000000000000" pitchFamily="2" charset="0"/>
                <a:cs typeface="+mn-cs"/>
              </a:rPr>
              <a:t>:</a:t>
            </a:r>
            <a:endParaRPr lang="ar-TN" sz="1600" b="0" dirty="0">
              <a:solidFill>
                <a:srgbClr val="F6C03B"/>
              </a:solidFill>
              <a:effectLst/>
              <a:cs typeface="+mn-cs"/>
            </a:endParaRPr>
          </a:p>
        </p:txBody>
      </p:sp>
      <p:sp>
        <p:nvSpPr>
          <p:cNvPr id="4" name="Rectangle : coins arrondis 3">
            <a:extLst>
              <a:ext uri="{FF2B5EF4-FFF2-40B4-BE49-F238E27FC236}">
                <a16:creationId xmlns:a16="http://schemas.microsoft.com/office/drawing/2014/main" id="{DB644B28-D6E4-67A3-EA25-688F2DB7396B}"/>
              </a:ext>
            </a:extLst>
          </p:cNvPr>
          <p:cNvSpPr/>
          <p:nvPr/>
        </p:nvSpPr>
        <p:spPr>
          <a:xfrm>
            <a:off x="2878667" y="2832366"/>
            <a:ext cx="3386666" cy="859984"/>
          </a:xfrm>
          <a:prstGeom prst="roundRect">
            <a:avLst/>
          </a:prstGeom>
          <a:solidFill>
            <a:srgbClr val="F6C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spcBef>
                <a:spcPts val="0"/>
              </a:spcBef>
              <a:spcAft>
                <a:spcPts val="0"/>
              </a:spcAft>
            </a:pPr>
            <a:r>
              <a:rPr lang="ar-TN" sz="2800" b="1" i="0" u="none" strike="noStrike" dirty="0">
                <a:solidFill>
                  <a:srgbClr val="FFFFFF"/>
                </a:solidFill>
                <a:effectLst/>
                <a:latin typeface="Arial" panose="020B0604020202020204" pitchFamily="34" charset="0"/>
              </a:rPr>
              <a:t>مناخ معتدل</a:t>
            </a:r>
            <a:endParaRPr lang="ar-TN" sz="2000" b="1" dirty="0">
              <a:effectLst/>
            </a:endParaRPr>
          </a:p>
        </p:txBody>
      </p:sp>
    </p:spTree>
    <p:extLst>
      <p:ext uri="{BB962C8B-B14F-4D97-AF65-F5344CB8AC3E}">
        <p14:creationId xmlns:p14="http://schemas.microsoft.com/office/powerpoint/2010/main" val="29442295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Social Studies Subject for Elementary - 5th Grade: World Geography by Slidesgo">
  <a:themeElements>
    <a:clrScheme name="Simple Light">
      <a:dk1>
        <a:srgbClr val="2B1913"/>
      </a:dk1>
      <a:lt1>
        <a:srgbClr val="47291F"/>
      </a:lt1>
      <a:dk2>
        <a:srgbClr val="F6C03B"/>
      </a:dk2>
      <a:lt2>
        <a:srgbClr val="215439"/>
      </a:lt2>
      <a:accent1>
        <a:srgbClr val="3B9766"/>
      </a:accent1>
      <a:accent2>
        <a:srgbClr val="93BC7E"/>
      </a:accent2>
      <a:accent3>
        <a:srgbClr val="76CCBF"/>
      </a:accent3>
      <a:accent4>
        <a:srgbClr val="F2EBE9"/>
      </a:accent4>
      <a:accent5>
        <a:srgbClr val="FFFFFF"/>
      </a:accent5>
      <a:accent6>
        <a:srgbClr val="FFFFFF"/>
      </a:accent6>
      <a:hlink>
        <a:srgbClr val="2B191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1018</TotalTime>
  <Words>838</Words>
  <Application>Microsoft Office PowerPoint</Application>
  <PresentationFormat>Affichage à l'écran (16:9)</PresentationFormat>
  <Paragraphs>106</Paragraphs>
  <Slides>23</Slides>
  <Notes>13</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23</vt:i4>
      </vt:variant>
    </vt:vector>
  </HeadingPairs>
  <TitlesOfParts>
    <vt:vector size="36" baseType="lpstr">
      <vt:lpstr>Open Sans</vt:lpstr>
      <vt:lpstr>Times New Roman</vt:lpstr>
      <vt:lpstr>Baloo Da 2 Medium</vt:lpstr>
      <vt:lpstr>Luckiest Guy</vt:lpstr>
      <vt:lpstr>Verdana</vt:lpstr>
      <vt:lpstr>Bebas Neue</vt:lpstr>
      <vt:lpstr>Arial</vt:lpstr>
      <vt:lpstr>Playfair Display</vt:lpstr>
      <vt:lpstr>PT Sans</vt:lpstr>
      <vt:lpstr>Nunito Light</vt:lpstr>
      <vt:lpstr>Bookman Old Style</vt:lpstr>
      <vt:lpstr>Anaheim</vt:lpstr>
      <vt:lpstr>Social Studies Subject for Elementary - 5th Grade: World Geography by Slidesgo</vt:lpstr>
      <vt:lpstr>الوسط الطبيعي بالمغرب العربي </vt:lpstr>
      <vt:lpstr>الوسط الطبيعي بالمغرب العربي </vt:lpstr>
      <vt:lpstr>التخطيط : </vt:lpstr>
      <vt:lpstr>مكونات الوسط الطبيعي</vt:lpstr>
      <vt:lpstr>مكونات الوسط الطبيعي: </vt:lpstr>
      <vt:lpstr>مكونات الوسط الطبيعي: </vt:lpstr>
      <vt:lpstr>مكونات الوسط الطبيعي: </vt:lpstr>
      <vt:lpstr>02</vt:lpstr>
      <vt:lpstr>مزايا الوسط الطبيعي بالمغرب العربي</vt:lpstr>
      <vt:lpstr>مزايا الوسط الطبيعي بالمغرب العربي</vt:lpstr>
      <vt:lpstr>مزايا الوسط الطبيعي بالمغرب العربي</vt:lpstr>
      <vt:lpstr>مزايا الوسط الطبيعي بالمغرب العربي</vt:lpstr>
      <vt:lpstr>مزايا الوسط الطبيعي بالمغرب العربي</vt:lpstr>
      <vt:lpstr>مزايا الوسط الطبيعي بالمغرب العربي</vt:lpstr>
      <vt:lpstr>مزايا الوسط الطبيعي بالمغرب العربي</vt:lpstr>
      <vt:lpstr>مزايا الوسط الطبيعي بالمغرب العربي</vt:lpstr>
      <vt:lpstr>03</vt:lpstr>
      <vt:lpstr>ضغوطات الوسط الطبيعي</vt:lpstr>
      <vt:lpstr>03</vt:lpstr>
      <vt:lpstr>دور المزايا و الضغوطات في دعم التنمية  بالمغرب العربي </vt:lpstr>
      <vt:lpstr>دور المزايا و الضغوطات في دعم التنمية  بالمغرب العربي </vt:lpstr>
      <vt:lpstr>المصادر و المراجع</vt:lpstr>
      <vt:lpstr>شكرا على حسن استماعكم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الوسط الطبيعي بالمغرب العربي </dc:title>
  <cp:lastModifiedBy>Jasser Riahi</cp:lastModifiedBy>
  <cp:revision>7</cp:revision>
  <dcterms:modified xsi:type="dcterms:W3CDTF">2023-11-04T21:16:42Z</dcterms:modified>
</cp:coreProperties>
</file>