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Asap" panose="020B0604020202020204" charset="0"/>
      <p:regular r:id="rId25"/>
      <p:bold r:id="rId26"/>
      <p:italic r:id="rId27"/>
      <p:boldItalic r:id="rId28"/>
    </p:embeddedFont>
    <p:embeddedFont>
      <p:font typeface="Bebas Neue" panose="020B0606020202050201" pitchFamily="34" charset="0"/>
      <p:regular r:id="rId29"/>
    </p:embeddedFont>
    <p:embeddedFont>
      <p:font typeface="Nunito Light" pitchFamily="2" charset="0"/>
      <p:regular r:id="rId30"/>
      <p:italic r:id="rId31"/>
    </p:embeddedFont>
    <p:embeddedFont>
      <p:font typeface="Philosopher" panose="00000500000000000000" pitchFamily="2" charset="0"/>
      <p:regular r:id="rId32"/>
      <p:bold r:id="rId33"/>
      <p:italic r:id="rId34"/>
      <p:boldItalic r:id="rId35"/>
    </p:embeddedFont>
    <p:embeddedFont>
      <p:font typeface="PT Sans" panose="020B0503020203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32" y="11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2957c501dd1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957c501dd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95c7c7621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95c7c762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295c7c7621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295c7c7621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95c7c7621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295c7c7621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95c7c7621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95c7c7621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295c7c76215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295c7c7621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95c7c76215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295c7c7621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95c7c7621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5c7c7621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95c7c7621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95c7c7621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d9256fe6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065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95c7c76215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95c7c7621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295d92a2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295d92a20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2957c501dd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957c501dd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957c501d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957c501d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957c501dd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957c501dd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957c501dd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957c501dd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9425" y="1280975"/>
            <a:ext cx="4676100" cy="2083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89425" y="3364300"/>
            <a:ext cx="4296900" cy="475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1" name="Google Shape;11;p2"/>
          <p:cNvGrpSpPr/>
          <p:nvPr/>
        </p:nvGrpSpPr>
        <p:grpSpPr>
          <a:xfrm flipH="1">
            <a:off x="7011451" y="-126579"/>
            <a:ext cx="2838640" cy="956025"/>
            <a:chOff x="-3849654" y="-595962"/>
            <a:chExt cx="6776415" cy="2282228"/>
          </a:xfrm>
        </p:grpSpPr>
        <p:sp>
          <p:nvSpPr>
            <p:cNvPr id="12" name="Google Shape;12;p2"/>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3646" y="2749146"/>
            <a:ext cx="506188" cy="2394362"/>
            <a:chOff x="4294800" y="3132025"/>
            <a:chExt cx="133425" cy="631125"/>
          </a:xfrm>
        </p:grpSpPr>
        <p:sp>
          <p:nvSpPr>
            <p:cNvPr id="15" name="Google Shape;15;p2"/>
            <p:cNvSpPr/>
            <p:nvPr/>
          </p:nvSpPr>
          <p:spPr>
            <a:xfrm>
              <a:off x="4294800" y="3132025"/>
              <a:ext cx="133425" cy="631125"/>
            </a:xfrm>
            <a:custGeom>
              <a:avLst/>
              <a:gdLst/>
              <a:ahLst/>
              <a:cxnLst/>
              <a:rect l="l" t="t" r="r" b="b"/>
              <a:pathLst>
                <a:path w="5337" h="25245" extrusionOk="0">
                  <a:moveTo>
                    <a:pt x="2624" y="0"/>
                  </a:moveTo>
                  <a:lnTo>
                    <a:pt x="2448" y="1981"/>
                  </a:lnTo>
                  <a:lnTo>
                    <a:pt x="2011" y="1981"/>
                  </a:lnTo>
                  <a:lnTo>
                    <a:pt x="2011" y="2830"/>
                  </a:lnTo>
                  <a:cubicBezTo>
                    <a:pt x="2011" y="2830"/>
                    <a:pt x="130" y="3538"/>
                    <a:pt x="351" y="5658"/>
                  </a:cubicBezTo>
                  <a:lnTo>
                    <a:pt x="1" y="5942"/>
                  </a:lnTo>
                  <a:lnTo>
                    <a:pt x="262" y="6224"/>
                  </a:lnTo>
                  <a:lnTo>
                    <a:pt x="262" y="8299"/>
                  </a:lnTo>
                  <a:lnTo>
                    <a:pt x="1" y="8299"/>
                  </a:lnTo>
                  <a:lnTo>
                    <a:pt x="1" y="9007"/>
                  </a:lnTo>
                  <a:lnTo>
                    <a:pt x="584" y="9007"/>
                  </a:lnTo>
                  <a:lnTo>
                    <a:pt x="650" y="25245"/>
                  </a:lnTo>
                  <a:lnTo>
                    <a:pt x="4687" y="25245"/>
                  </a:lnTo>
                  <a:lnTo>
                    <a:pt x="4753" y="9007"/>
                  </a:lnTo>
                  <a:lnTo>
                    <a:pt x="5336" y="9007"/>
                  </a:lnTo>
                  <a:lnTo>
                    <a:pt x="5336" y="8299"/>
                  </a:lnTo>
                  <a:lnTo>
                    <a:pt x="5067" y="8299"/>
                  </a:lnTo>
                  <a:lnTo>
                    <a:pt x="5067" y="6224"/>
                  </a:lnTo>
                  <a:lnTo>
                    <a:pt x="5064" y="6224"/>
                  </a:lnTo>
                  <a:lnTo>
                    <a:pt x="5335" y="5942"/>
                  </a:lnTo>
                  <a:lnTo>
                    <a:pt x="4972" y="5658"/>
                  </a:lnTo>
                  <a:cubicBezTo>
                    <a:pt x="5200" y="3535"/>
                    <a:pt x="3256" y="2830"/>
                    <a:pt x="3256" y="2830"/>
                  </a:cubicBezTo>
                  <a:lnTo>
                    <a:pt x="3256" y="1981"/>
                  </a:lnTo>
                  <a:lnTo>
                    <a:pt x="2805" y="1981"/>
                  </a:lnTo>
                  <a:lnTo>
                    <a:pt x="26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339650" y="3270750"/>
              <a:ext cx="43775" cy="67225"/>
            </a:xfrm>
            <a:custGeom>
              <a:avLst/>
              <a:gdLst/>
              <a:ahLst/>
              <a:cxnLst/>
              <a:rect l="l" t="t" r="r" b="b"/>
              <a:pathLst>
                <a:path w="1751" h="2689" extrusionOk="0">
                  <a:moveTo>
                    <a:pt x="876" y="1"/>
                  </a:moveTo>
                  <a:cubicBezTo>
                    <a:pt x="0" y="1"/>
                    <a:pt x="0" y="796"/>
                    <a:pt x="0" y="796"/>
                  </a:cubicBezTo>
                  <a:lnTo>
                    <a:pt x="0" y="2687"/>
                  </a:lnTo>
                  <a:lnTo>
                    <a:pt x="0" y="2688"/>
                  </a:lnTo>
                  <a:lnTo>
                    <a:pt x="1750" y="2688"/>
                  </a:lnTo>
                  <a:lnTo>
                    <a:pt x="1750" y="698"/>
                  </a:lnTo>
                  <a:cubicBezTo>
                    <a:pt x="1750" y="698"/>
                    <a:pt x="1750" y="1"/>
                    <a:pt x="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09425" y="3274275"/>
              <a:ext cx="12075" cy="63650"/>
            </a:xfrm>
            <a:custGeom>
              <a:avLst/>
              <a:gdLst/>
              <a:ahLst/>
              <a:cxnLst/>
              <a:rect l="l" t="t" r="r" b="b"/>
              <a:pathLst>
                <a:path w="483" h="2546" extrusionOk="0">
                  <a:moveTo>
                    <a:pt x="242" y="0"/>
                  </a:moveTo>
                  <a:cubicBezTo>
                    <a:pt x="1" y="0"/>
                    <a:pt x="1" y="754"/>
                    <a:pt x="1" y="754"/>
                  </a:cubicBezTo>
                  <a:lnTo>
                    <a:pt x="1" y="2546"/>
                  </a:lnTo>
                  <a:lnTo>
                    <a:pt x="483" y="2546"/>
                  </a:lnTo>
                  <a:lnTo>
                    <a:pt x="483" y="661"/>
                  </a:lnTo>
                  <a:cubicBezTo>
                    <a:pt x="483" y="661"/>
                    <a:pt x="483"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00500" y="3275050"/>
              <a:ext cx="12050" cy="63675"/>
            </a:xfrm>
            <a:custGeom>
              <a:avLst/>
              <a:gdLst/>
              <a:ahLst/>
              <a:cxnLst/>
              <a:rect l="l" t="t" r="r" b="b"/>
              <a:pathLst>
                <a:path w="482" h="2547" extrusionOk="0">
                  <a:moveTo>
                    <a:pt x="241" y="0"/>
                  </a:moveTo>
                  <a:cubicBezTo>
                    <a:pt x="1" y="0"/>
                    <a:pt x="1" y="755"/>
                    <a:pt x="1" y="755"/>
                  </a:cubicBezTo>
                  <a:lnTo>
                    <a:pt x="1" y="2547"/>
                  </a:lnTo>
                  <a:lnTo>
                    <a:pt x="482" y="2547"/>
                  </a:lnTo>
                  <a:lnTo>
                    <a:pt x="482" y="661"/>
                  </a:lnTo>
                  <a:cubicBezTo>
                    <a:pt x="482" y="661"/>
                    <a:pt x="482" y="0"/>
                    <a:pt x="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0"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7"/>
        <p:cNvGrpSpPr/>
        <p:nvPr/>
      </p:nvGrpSpPr>
      <p:grpSpPr>
        <a:xfrm>
          <a:off x="0" y="0"/>
          <a:ext cx="0" cy="0"/>
          <a:chOff x="0" y="0"/>
          <a:chExt cx="0" cy="0"/>
        </a:xfrm>
      </p:grpSpPr>
      <p:sp>
        <p:nvSpPr>
          <p:cNvPr id="118" name="Google Shape;118;p11"/>
          <p:cNvSpPr txBox="1">
            <a:spLocks noGrp="1"/>
          </p:cNvSpPr>
          <p:nvPr>
            <p:ph type="title" hasCustomPrompt="1"/>
          </p:nvPr>
        </p:nvSpPr>
        <p:spPr>
          <a:xfrm>
            <a:off x="2195825" y="1835100"/>
            <a:ext cx="4278900" cy="10596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9" name="Google Shape;119;p11"/>
          <p:cNvSpPr txBox="1">
            <a:spLocks noGrp="1"/>
          </p:cNvSpPr>
          <p:nvPr>
            <p:ph type="subTitle" idx="1"/>
          </p:nvPr>
        </p:nvSpPr>
        <p:spPr>
          <a:xfrm>
            <a:off x="2195900" y="3123300"/>
            <a:ext cx="42789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0" name="Google Shape;120;p11"/>
          <p:cNvSpPr/>
          <p:nvPr/>
        </p:nvSpPr>
        <p:spPr>
          <a:xfrm>
            <a:off x="8735587" y="1112188"/>
            <a:ext cx="670500" cy="2033710"/>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381000" y="1311621"/>
            <a:ext cx="1162054" cy="2152771"/>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0"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 name="Google Shape;126;p13"/>
          <p:cNvSpPr txBox="1">
            <a:spLocks noGrp="1"/>
          </p:cNvSpPr>
          <p:nvPr>
            <p:ph type="subTitle" idx="1"/>
          </p:nvPr>
        </p:nvSpPr>
        <p:spPr>
          <a:xfrm>
            <a:off x="1479825" y="1731772"/>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2"/>
          </p:nvPr>
        </p:nvSpPr>
        <p:spPr>
          <a:xfrm>
            <a:off x="5143400" y="1731772"/>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3"/>
          </p:nvPr>
        </p:nvSpPr>
        <p:spPr>
          <a:xfrm>
            <a:off x="5150200" y="28546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subTitle" idx="4"/>
          </p:nvPr>
        </p:nvSpPr>
        <p:spPr>
          <a:xfrm>
            <a:off x="1486625" y="28546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5" hasCustomPrompt="1"/>
          </p:nvPr>
        </p:nvSpPr>
        <p:spPr>
          <a:xfrm>
            <a:off x="865613" y="1426987"/>
            <a:ext cx="392400" cy="865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6" hasCustomPrompt="1"/>
          </p:nvPr>
        </p:nvSpPr>
        <p:spPr>
          <a:xfrm>
            <a:off x="4529188" y="2549887"/>
            <a:ext cx="392400" cy="865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7" hasCustomPrompt="1"/>
          </p:nvPr>
        </p:nvSpPr>
        <p:spPr>
          <a:xfrm>
            <a:off x="4529188" y="1427000"/>
            <a:ext cx="392400" cy="865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title" idx="8" hasCustomPrompt="1"/>
          </p:nvPr>
        </p:nvSpPr>
        <p:spPr>
          <a:xfrm>
            <a:off x="865613" y="2549875"/>
            <a:ext cx="392400" cy="865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subTitle" idx="9"/>
          </p:nvPr>
        </p:nvSpPr>
        <p:spPr>
          <a:xfrm>
            <a:off x="5150200" y="39775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subTitle" idx="13"/>
          </p:nvPr>
        </p:nvSpPr>
        <p:spPr>
          <a:xfrm>
            <a:off x="1486625" y="397756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title" idx="14" hasCustomPrompt="1"/>
          </p:nvPr>
        </p:nvSpPr>
        <p:spPr>
          <a:xfrm>
            <a:off x="4529188" y="3672762"/>
            <a:ext cx="392400" cy="865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15" hasCustomPrompt="1"/>
          </p:nvPr>
        </p:nvSpPr>
        <p:spPr>
          <a:xfrm>
            <a:off x="865613" y="3672763"/>
            <a:ext cx="392400" cy="865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subTitle" idx="16"/>
          </p:nvPr>
        </p:nvSpPr>
        <p:spPr>
          <a:xfrm>
            <a:off x="1479838" y="14269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 name="Google Shape;139;p13"/>
          <p:cNvSpPr txBox="1">
            <a:spLocks noGrp="1"/>
          </p:cNvSpPr>
          <p:nvPr>
            <p:ph type="subTitle" idx="17"/>
          </p:nvPr>
        </p:nvSpPr>
        <p:spPr>
          <a:xfrm>
            <a:off x="5143413" y="14270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0" name="Google Shape;140;p13"/>
          <p:cNvSpPr txBox="1">
            <a:spLocks noGrp="1"/>
          </p:cNvSpPr>
          <p:nvPr>
            <p:ph type="subTitle" idx="18"/>
          </p:nvPr>
        </p:nvSpPr>
        <p:spPr>
          <a:xfrm>
            <a:off x="5150188" y="2549888"/>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 name="Google Shape;141;p13"/>
          <p:cNvSpPr txBox="1">
            <a:spLocks noGrp="1"/>
          </p:cNvSpPr>
          <p:nvPr>
            <p:ph type="subTitle" idx="19"/>
          </p:nvPr>
        </p:nvSpPr>
        <p:spPr>
          <a:xfrm>
            <a:off x="1486613" y="25498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13"/>
          <p:cNvSpPr txBox="1">
            <a:spLocks noGrp="1"/>
          </p:cNvSpPr>
          <p:nvPr>
            <p:ph type="subTitle" idx="20"/>
          </p:nvPr>
        </p:nvSpPr>
        <p:spPr>
          <a:xfrm>
            <a:off x="5150188" y="3672763"/>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13"/>
          <p:cNvSpPr txBox="1">
            <a:spLocks noGrp="1"/>
          </p:cNvSpPr>
          <p:nvPr>
            <p:ph type="subTitle" idx="21"/>
          </p:nvPr>
        </p:nvSpPr>
        <p:spPr>
          <a:xfrm>
            <a:off x="1486613" y="3672763"/>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4" name="Google Shape;144;p13"/>
          <p:cNvGrpSpPr/>
          <p:nvPr/>
        </p:nvGrpSpPr>
        <p:grpSpPr>
          <a:xfrm>
            <a:off x="-131665" y="-293177"/>
            <a:ext cx="2425079" cy="865806"/>
            <a:chOff x="5257575" y="-2361325"/>
            <a:chExt cx="1460275" cy="521350"/>
          </a:xfrm>
        </p:grpSpPr>
        <p:sp>
          <p:nvSpPr>
            <p:cNvPr id="145" name="Google Shape;145;p13"/>
            <p:cNvSpPr/>
            <p:nvPr/>
          </p:nvSpPr>
          <p:spPr>
            <a:xfrm>
              <a:off x="5257575" y="-2361325"/>
              <a:ext cx="1460275" cy="521350"/>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272925" y="-2230675"/>
              <a:ext cx="1193875" cy="359875"/>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p:nvPr/>
        </p:nvSpPr>
        <p:spPr>
          <a:xfrm>
            <a:off x="8138056" y="240427"/>
            <a:ext cx="292731" cy="299079"/>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11225" y="2171699"/>
            <a:ext cx="855049" cy="2971789"/>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3"/>
          <p:cNvGrpSpPr/>
          <p:nvPr/>
        </p:nvGrpSpPr>
        <p:grpSpPr>
          <a:xfrm>
            <a:off x="68496" y="3509792"/>
            <a:ext cx="566754" cy="1648976"/>
            <a:chOff x="2871700" y="3513775"/>
            <a:chExt cx="83475" cy="242875"/>
          </a:xfrm>
        </p:grpSpPr>
        <p:sp>
          <p:nvSpPr>
            <p:cNvPr id="151" name="Google Shape;151;p13"/>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3"/>
          <p:cNvSpPr/>
          <p:nvPr/>
        </p:nvSpPr>
        <p:spPr>
          <a:xfrm>
            <a:off x="7673525" y="2292800"/>
            <a:ext cx="1514478" cy="2805657"/>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5452975" y="3762900"/>
            <a:ext cx="29778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8" name="Google Shape;158;p14"/>
          <p:cNvSpPr txBox="1">
            <a:spLocks noGrp="1"/>
          </p:cNvSpPr>
          <p:nvPr>
            <p:ph type="subTitle" idx="1"/>
          </p:nvPr>
        </p:nvSpPr>
        <p:spPr>
          <a:xfrm>
            <a:off x="2318275" y="1153500"/>
            <a:ext cx="6112500" cy="2457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59" name="Google Shape;159;p14"/>
          <p:cNvSpPr/>
          <p:nvPr/>
        </p:nvSpPr>
        <p:spPr>
          <a:xfrm>
            <a:off x="0"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211612" y="910388"/>
            <a:ext cx="670500" cy="2033710"/>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4"/>
          <p:cNvGrpSpPr/>
          <p:nvPr/>
        </p:nvGrpSpPr>
        <p:grpSpPr>
          <a:xfrm>
            <a:off x="6381563" y="-183517"/>
            <a:ext cx="2838640" cy="956025"/>
            <a:chOff x="-3849654" y="-595962"/>
            <a:chExt cx="6776415" cy="2282228"/>
          </a:xfrm>
        </p:grpSpPr>
        <p:sp>
          <p:nvSpPr>
            <p:cNvPr id="162" name="Google Shape;162;p14"/>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4"/>
          <p:cNvSpPr/>
          <p:nvPr/>
        </p:nvSpPr>
        <p:spPr>
          <a:xfrm>
            <a:off x="287750" y="263313"/>
            <a:ext cx="795257" cy="956279"/>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04241" y="403363"/>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5206725" y="963238"/>
            <a:ext cx="2505900" cy="2253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8" name="Google Shape;168;p15"/>
          <p:cNvSpPr txBox="1">
            <a:spLocks noGrp="1"/>
          </p:cNvSpPr>
          <p:nvPr>
            <p:ph type="subTitle" idx="1"/>
          </p:nvPr>
        </p:nvSpPr>
        <p:spPr>
          <a:xfrm>
            <a:off x="5206725" y="3216563"/>
            <a:ext cx="2505900" cy="139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5"/>
          <p:cNvSpPr>
            <a:spLocks noGrp="1"/>
          </p:cNvSpPr>
          <p:nvPr>
            <p:ph type="pic" idx="2"/>
          </p:nvPr>
        </p:nvSpPr>
        <p:spPr>
          <a:xfrm>
            <a:off x="2055163" y="541175"/>
            <a:ext cx="2910000" cy="4221000"/>
          </a:xfrm>
          <a:prstGeom prst="round2SameRect">
            <a:avLst>
              <a:gd name="adj1" fmla="val 16667"/>
              <a:gd name="adj2" fmla="val 0"/>
            </a:avLst>
          </a:prstGeom>
          <a:noFill/>
          <a:ln>
            <a:noFill/>
          </a:ln>
        </p:spPr>
      </p:sp>
      <p:sp>
        <p:nvSpPr>
          <p:cNvPr id="170" name="Google Shape;170;p15"/>
          <p:cNvSpPr/>
          <p:nvPr/>
        </p:nvSpPr>
        <p:spPr>
          <a:xfrm>
            <a:off x="8339753" y="1110038"/>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flipH="1">
            <a:off x="6305451" y="-278803"/>
            <a:ext cx="2838551" cy="1013425"/>
            <a:chOff x="-3505263" y="-2342175"/>
            <a:chExt cx="2645434" cy="944478"/>
          </a:xfrm>
        </p:grpSpPr>
        <p:sp>
          <p:nvSpPr>
            <p:cNvPr id="172" name="Google Shape;172;p15"/>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8056024" y="2364079"/>
            <a:ext cx="1422791" cy="2635801"/>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6063450" y="1334250"/>
            <a:ext cx="2216400" cy="1082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6"/>
          <p:cNvSpPr txBox="1">
            <a:spLocks noGrp="1"/>
          </p:cNvSpPr>
          <p:nvPr>
            <p:ph type="subTitle" idx="1"/>
          </p:nvPr>
        </p:nvSpPr>
        <p:spPr>
          <a:xfrm>
            <a:off x="6063450" y="2416638"/>
            <a:ext cx="2216400" cy="139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9" name="Google Shape;179;p16"/>
          <p:cNvGrpSpPr/>
          <p:nvPr/>
        </p:nvGrpSpPr>
        <p:grpSpPr>
          <a:xfrm>
            <a:off x="-184952" y="1909361"/>
            <a:ext cx="544399" cy="2635789"/>
            <a:chOff x="-3225365" y="-1924789"/>
            <a:chExt cx="544399" cy="2635789"/>
          </a:xfrm>
        </p:grpSpPr>
        <p:grpSp>
          <p:nvGrpSpPr>
            <p:cNvPr id="180" name="Google Shape;180;p16"/>
            <p:cNvGrpSpPr/>
            <p:nvPr/>
          </p:nvGrpSpPr>
          <p:grpSpPr>
            <a:xfrm>
              <a:off x="-3225365" y="-1924789"/>
              <a:ext cx="544399" cy="1583958"/>
              <a:chOff x="2871700" y="3513775"/>
              <a:chExt cx="83475" cy="242875"/>
            </a:xfrm>
          </p:grpSpPr>
          <p:sp>
            <p:nvSpPr>
              <p:cNvPr id="181" name="Google Shape;181;p16"/>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6"/>
            <p:cNvSpPr/>
            <p:nvPr/>
          </p:nvSpPr>
          <p:spPr>
            <a:xfrm>
              <a:off x="-3163200" y="-348600"/>
              <a:ext cx="420000" cy="105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a:off x="8324773" y="1972786"/>
            <a:ext cx="544399" cy="2635789"/>
            <a:chOff x="-3225365" y="-1924789"/>
            <a:chExt cx="544399" cy="2635789"/>
          </a:xfrm>
        </p:grpSpPr>
        <p:grpSp>
          <p:nvGrpSpPr>
            <p:cNvPr id="187" name="Google Shape;187;p16"/>
            <p:cNvGrpSpPr/>
            <p:nvPr/>
          </p:nvGrpSpPr>
          <p:grpSpPr>
            <a:xfrm>
              <a:off x="-3225365" y="-1924789"/>
              <a:ext cx="544399" cy="1583958"/>
              <a:chOff x="2871700" y="3513775"/>
              <a:chExt cx="83475" cy="242875"/>
            </a:xfrm>
          </p:grpSpPr>
          <p:sp>
            <p:nvSpPr>
              <p:cNvPr id="188" name="Google Shape;188;p16"/>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6"/>
            <p:cNvSpPr/>
            <p:nvPr/>
          </p:nvSpPr>
          <p:spPr>
            <a:xfrm>
              <a:off x="-3163200" y="-348600"/>
              <a:ext cx="420000" cy="105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6"/>
          <p:cNvSpPr/>
          <p:nvPr/>
        </p:nvSpPr>
        <p:spPr>
          <a:xfrm>
            <a:off x="0"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7258320" y="2416651"/>
            <a:ext cx="2954504" cy="2754372"/>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6"/>
          <p:cNvGrpSpPr/>
          <p:nvPr/>
        </p:nvGrpSpPr>
        <p:grpSpPr>
          <a:xfrm>
            <a:off x="8354508" y="3122240"/>
            <a:ext cx="423161" cy="2048799"/>
            <a:chOff x="-3225365" y="-1924789"/>
            <a:chExt cx="544399" cy="2635789"/>
          </a:xfrm>
        </p:grpSpPr>
        <p:grpSp>
          <p:nvGrpSpPr>
            <p:cNvPr id="196" name="Google Shape;196;p16"/>
            <p:cNvGrpSpPr/>
            <p:nvPr/>
          </p:nvGrpSpPr>
          <p:grpSpPr>
            <a:xfrm>
              <a:off x="-3225365" y="-1924789"/>
              <a:ext cx="544399" cy="1583958"/>
              <a:chOff x="2871700" y="3513775"/>
              <a:chExt cx="83475" cy="242875"/>
            </a:xfrm>
          </p:grpSpPr>
          <p:sp>
            <p:nvSpPr>
              <p:cNvPr id="197" name="Google Shape;197;p16"/>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6"/>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6"/>
          <p:cNvGrpSpPr/>
          <p:nvPr/>
        </p:nvGrpSpPr>
        <p:grpSpPr>
          <a:xfrm>
            <a:off x="57476" y="2535262"/>
            <a:ext cx="655742" cy="2635788"/>
            <a:chOff x="2686950" y="3466825"/>
            <a:chExt cx="94350" cy="379250"/>
          </a:xfrm>
        </p:grpSpPr>
        <p:sp>
          <p:nvSpPr>
            <p:cNvPr id="203" name="Google Shape;203;p16"/>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209"/>
        <p:cNvGrpSpPr/>
        <p:nvPr/>
      </p:nvGrpSpPr>
      <p:grpSpPr>
        <a:xfrm>
          <a:off x="0" y="0"/>
          <a:ext cx="0" cy="0"/>
          <a:chOff x="0" y="0"/>
          <a:chExt cx="0" cy="0"/>
        </a:xfrm>
      </p:grpSpPr>
      <p:sp>
        <p:nvSpPr>
          <p:cNvPr id="210" name="Google Shape;210;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1" name="Google Shape;211;p17"/>
          <p:cNvSpPr txBox="1">
            <a:spLocks noGrp="1"/>
          </p:cNvSpPr>
          <p:nvPr>
            <p:ph type="body" idx="1"/>
          </p:nvPr>
        </p:nvSpPr>
        <p:spPr>
          <a:xfrm>
            <a:off x="720000" y="1215750"/>
            <a:ext cx="3756900" cy="194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sap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9_2">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18"/>
          <p:cNvSpPr txBox="1">
            <a:spLocks noGrp="1"/>
          </p:cNvSpPr>
          <p:nvPr>
            <p:ph type="body" idx="1"/>
          </p:nvPr>
        </p:nvSpPr>
        <p:spPr>
          <a:xfrm>
            <a:off x="720000" y="1215750"/>
            <a:ext cx="7704000" cy="339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sap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
        <p:nvSpPr>
          <p:cNvPr id="215" name="Google Shape;215;p18"/>
          <p:cNvSpPr/>
          <p:nvPr/>
        </p:nvSpPr>
        <p:spPr>
          <a:xfrm>
            <a:off x="7964550" y="2150000"/>
            <a:ext cx="1507872" cy="2793493"/>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18"/>
          <p:cNvGrpSpPr/>
          <p:nvPr/>
        </p:nvGrpSpPr>
        <p:grpSpPr>
          <a:xfrm>
            <a:off x="-239462" y="-256577"/>
            <a:ext cx="2678175" cy="956167"/>
            <a:chOff x="2416425" y="-1736650"/>
            <a:chExt cx="4339937" cy="1549452"/>
          </a:xfrm>
        </p:grpSpPr>
        <p:sp>
          <p:nvSpPr>
            <p:cNvPr id="217" name="Google Shape;217;p18"/>
            <p:cNvSpPr/>
            <p:nvPr/>
          </p:nvSpPr>
          <p:spPr>
            <a:xfrm>
              <a:off x="2416425" y="-1736650"/>
              <a:ext cx="4339937" cy="1549452"/>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2462045" y="-1348359"/>
              <a:ext cx="3548196" cy="1069549"/>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8"/>
          <p:cNvSpPr/>
          <p:nvPr/>
        </p:nvSpPr>
        <p:spPr>
          <a:xfrm>
            <a:off x="8551267" y="1351556"/>
            <a:ext cx="340024" cy="34738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8"/>
          <p:cNvGrpSpPr/>
          <p:nvPr/>
        </p:nvGrpSpPr>
        <p:grpSpPr>
          <a:xfrm>
            <a:off x="5251188" y="-256492"/>
            <a:ext cx="2838640" cy="956025"/>
            <a:chOff x="-3849654" y="-595962"/>
            <a:chExt cx="6776415" cy="2282228"/>
          </a:xfrm>
        </p:grpSpPr>
        <p:sp>
          <p:nvSpPr>
            <p:cNvPr id="221" name="Google Shape;221;p18"/>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8"/>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24"/>
        <p:cNvGrpSpPr/>
        <p:nvPr/>
      </p:nvGrpSpPr>
      <p:grpSpPr>
        <a:xfrm>
          <a:off x="0" y="0"/>
          <a:ext cx="0" cy="0"/>
          <a:chOff x="0" y="0"/>
          <a:chExt cx="0" cy="0"/>
        </a:xfrm>
      </p:grpSpPr>
      <p:sp>
        <p:nvSpPr>
          <p:cNvPr id="225" name="Google Shape;225;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19"/>
          <p:cNvSpPr txBox="1">
            <a:spLocks noGrp="1"/>
          </p:cNvSpPr>
          <p:nvPr>
            <p:ph type="subTitle" idx="1"/>
          </p:nvPr>
        </p:nvSpPr>
        <p:spPr>
          <a:xfrm>
            <a:off x="975037" y="3348950"/>
            <a:ext cx="2266800" cy="86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a:spLocks noGrp="1"/>
          </p:cNvSpPr>
          <p:nvPr>
            <p:ph type="subTitle" idx="2"/>
          </p:nvPr>
        </p:nvSpPr>
        <p:spPr>
          <a:xfrm>
            <a:off x="3438522" y="3348950"/>
            <a:ext cx="2266800" cy="86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19"/>
          <p:cNvSpPr txBox="1">
            <a:spLocks noGrp="1"/>
          </p:cNvSpPr>
          <p:nvPr>
            <p:ph type="subTitle" idx="3"/>
          </p:nvPr>
        </p:nvSpPr>
        <p:spPr>
          <a:xfrm>
            <a:off x="5902007" y="3348950"/>
            <a:ext cx="2266800" cy="86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19"/>
          <p:cNvSpPr txBox="1">
            <a:spLocks noGrp="1"/>
          </p:cNvSpPr>
          <p:nvPr>
            <p:ph type="subTitle" idx="4"/>
          </p:nvPr>
        </p:nvSpPr>
        <p:spPr>
          <a:xfrm>
            <a:off x="975038" y="2912625"/>
            <a:ext cx="2266800" cy="48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6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a:endParaRPr/>
          </a:p>
        </p:txBody>
      </p:sp>
      <p:sp>
        <p:nvSpPr>
          <p:cNvPr id="230" name="Google Shape;230;p19"/>
          <p:cNvSpPr txBox="1">
            <a:spLocks noGrp="1"/>
          </p:cNvSpPr>
          <p:nvPr>
            <p:ph type="subTitle" idx="5"/>
          </p:nvPr>
        </p:nvSpPr>
        <p:spPr>
          <a:xfrm>
            <a:off x="3438521" y="2912625"/>
            <a:ext cx="2266800" cy="48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6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a:endParaRPr/>
          </a:p>
        </p:txBody>
      </p:sp>
      <p:sp>
        <p:nvSpPr>
          <p:cNvPr id="231" name="Google Shape;231;p19"/>
          <p:cNvSpPr txBox="1">
            <a:spLocks noGrp="1"/>
          </p:cNvSpPr>
          <p:nvPr>
            <p:ph type="subTitle" idx="6"/>
          </p:nvPr>
        </p:nvSpPr>
        <p:spPr>
          <a:xfrm>
            <a:off x="5902012" y="2912625"/>
            <a:ext cx="2266800" cy="48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6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a:endParaRPr/>
          </a:p>
        </p:txBody>
      </p:sp>
      <p:sp>
        <p:nvSpPr>
          <p:cNvPr id="232" name="Google Shape;232;p19"/>
          <p:cNvSpPr/>
          <p:nvPr/>
        </p:nvSpPr>
        <p:spPr>
          <a:xfrm>
            <a:off x="-490912" y="2737787"/>
            <a:ext cx="1275470" cy="2362880"/>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9"/>
          <p:cNvGrpSpPr/>
          <p:nvPr/>
        </p:nvGrpSpPr>
        <p:grpSpPr>
          <a:xfrm rot="-578849" flipH="1">
            <a:off x="-196887" y="-671878"/>
            <a:ext cx="1820228" cy="1325770"/>
            <a:chOff x="1610175" y="-1270800"/>
            <a:chExt cx="1516125" cy="1104275"/>
          </a:xfrm>
        </p:grpSpPr>
        <p:sp>
          <p:nvSpPr>
            <p:cNvPr id="234" name="Google Shape;234;p19"/>
            <p:cNvSpPr/>
            <p:nvPr/>
          </p:nvSpPr>
          <p:spPr>
            <a:xfrm>
              <a:off x="1610175" y="-1270800"/>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1945400" y="-1175825"/>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9"/>
          <p:cNvGrpSpPr/>
          <p:nvPr/>
        </p:nvGrpSpPr>
        <p:grpSpPr>
          <a:xfrm flipH="1">
            <a:off x="4873944" y="-202101"/>
            <a:ext cx="2570767" cy="865809"/>
            <a:chOff x="2744300" y="-1766175"/>
            <a:chExt cx="1014950" cy="341825"/>
          </a:xfrm>
        </p:grpSpPr>
        <p:sp>
          <p:nvSpPr>
            <p:cNvPr id="237" name="Google Shape;237;p19"/>
            <p:cNvSpPr/>
            <p:nvPr/>
          </p:nvSpPr>
          <p:spPr>
            <a:xfrm>
              <a:off x="2746350" y="-1766175"/>
              <a:ext cx="1012900" cy="341700"/>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2744300" y="-1676600"/>
              <a:ext cx="982125" cy="252250"/>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9"/>
          <p:cNvSpPr/>
          <p:nvPr/>
        </p:nvSpPr>
        <p:spPr>
          <a:xfrm>
            <a:off x="7615556" y="157464"/>
            <a:ext cx="292731" cy="299079"/>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9"/>
          <p:cNvGrpSpPr/>
          <p:nvPr/>
        </p:nvGrpSpPr>
        <p:grpSpPr>
          <a:xfrm>
            <a:off x="38094" y="2798334"/>
            <a:ext cx="587838" cy="2362917"/>
            <a:chOff x="2686950" y="3466825"/>
            <a:chExt cx="94350" cy="379250"/>
          </a:xfrm>
        </p:grpSpPr>
        <p:sp>
          <p:nvSpPr>
            <p:cNvPr id="241" name="Google Shape;241;p19"/>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9"/>
          <p:cNvSpPr/>
          <p:nvPr/>
        </p:nvSpPr>
        <p:spPr>
          <a:xfrm>
            <a:off x="7793038" y="3369837"/>
            <a:ext cx="1275470" cy="2362880"/>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7205988" y="2798325"/>
            <a:ext cx="2906787" cy="2709888"/>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2" name="Google Shape;252;p20"/>
          <p:cNvSpPr txBox="1">
            <a:spLocks noGrp="1"/>
          </p:cNvSpPr>
          <p:nvPr>
            <p:ph type="subTitle" idx="1"/>
          </p:nvPr>
        </p:nvSpPr>
        <p:spPr>
          <a:xfrm>
            <a:off x="720025" y="1790352"/>
            <a:ext cx="77040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3" name="Google Shape;253;p20"/>
          <p:cNvSpPr txBox="1">
            <a:spLocks noGrp="1"/>
          </p:cNvSpPr>
          <p:nvPr>
            <p:ph type="subTitle" idx="2"/>
          </p:nvPr>
        </p:nvSpPr>
        <p:spPr>
          <a:xfrm>
            <a:off x="720025" y="2917688"/>
            <a:ext cx="7704000" cy="56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20"/>
          <p:cNvSpPr txBox="1">
            <a:spLocks noGrp="1"/>
          </p:cNvSpPr>
          <p:nvPr>
            <p:ph type="subTitle" idx="3"/>
          </p:nvPr>
        </p:nvSpPr>
        <p:spPr>
          <a:xfrm>
            <a:off x="720025" y="4042325"/>
            <a:ext cx="7704000" cy="56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5" name="Google Shape;255;p20"/>
          <p:cNvSpPr txBox="1">
            <a:spLocks noGrp="1"/>
          </p:cNvSpPr>
          <p:nvPr>
            <p:ph type="subTitle" idx="4"/>
          </p:nvPr>
        </p:nvSpPr>
        <p:spPr>
          <a:xfrm>
            <a:off x="720025" y="1393675"/>
            <a:ext cx="7704000" cy="56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6" name="Google Shape;256;p20"/>
          <p:cNvSpPr txBox="1">
            <a:spLocks noGrp="1"/>
          </p:cNvSpPr>
          <p:nvPr>
            <p:ph type="subTitle" idx="5"/>
          </p:nvPr>
        </p:nvSpPr>
        <p:spPr>
          <a:xfrm>
            <a:off x="720025" y="2516371"/>
            <a:ext cx="7704000" cy="56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7" name="Google Shape;257;p20"/>
          <p:cNvSpPr txBox="1">
            <a:spLocks noGrp="1"/>
          </p:cNvSpPr>
          <p:nvPr>
            <p:ph type="subTitle" idx="6"/>
          </p:nvPr>
        </p:nvSpPr>
        <p:spPr>
          <a:xfrm>
            <a:off x="720025" y="3636366"/>
            <a:ext cx="7704000" cy="56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latin typeface="Philosopher"/>
                <a:ea typeface="Philosopher"/>
                <a:cs typeface="Philosopher"/>
                <a:sym typeface="Philosopher"/>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8" name="Google Shape;258;p20"/>
          <p:cNvSpPr/>
          <p:nvPr/>
        </p:nvSpPr>
        <p:spPr>
          <a:xfrm>
            <a:off x="233951" y="3604826"/>
            <a:ext cx="510837" cy="1549448"/>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8424000" y="2789810"/>
            <a:ext cx="1216573" cy="2253771"/>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8330205" y="3452433"/>
            <a:ext cx="575696" cy="1746179"/>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0"/>
          <p:cNvGrpSpPr/>
          <p:nvPr/>
        </p:nvGrpSpPr>
        <p:grpSpPr>
          <a:xfrm>
            <a:off x="-147053" y="2835863"/>
            <a:ext cx="575695" cy="2314070"/>
            <a:chOff x="2686950" y="3466825"/>
            <a:chExt cx="94350" cy="379250"/>
          </a:xfrm>
        </p:grpSpPr>
        <p:sp>
          <p:nvSpPr>
            <p:cNvPr id="263" name="Google Shape;263;p20"/>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0"/>
          <p:cNvGrpSpPr/>
          <p:nvPr/>
        </p:nvGrpSpPr>
        <p:grpSpPr>
          <a:xfrm flipH="1">
            <a:off x="6381651" y="-242028"/>
            <a:ext cx="2838551" cy="1013425"/>
            <a:chOff x="-3505263" y="-2342175"/>
            <a:chExt cx="2645434" cy="944478"/>
          </a:xfrm>
        </p:grpSpPr>
        <p:sp>
          <p:nvSpPr>
            <p:cNvPr id="270" name="Google Shape;270;p20"/>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0"/>
          <p:cNvGrpSpPr/>
          <p:nvPr/>
        </p:nvGrpSpPr>
        <p:grpSpPr>
          <a:xfrm>
            <a:off x="-12" y="-439717"/>
            <a:ext cx="2838640" cy="956025"/>
            <a:chOff x="-3849654" y="-595962"/>
            <a:chExt cx="6776415" cy="2282228"/>
          </a:xfrm>
        </p:grpSpPr>
        <p:sp>
          <p:nvSpPr>
            <p:cNvPr id="273" name="Google Shape;273;p20"/>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0"/>
          <p:cNvSpPr/>
          <p:nvPr/>
        </p:nvSpPr>
        <p:spPr>
          <a:xfrm>
            <a:off x="5990066" y="192313"/>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8775" y="1836475"/>
            <a:ext cx="30900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603475" y="1836450"/>
            <a:ext cx="670500" cy="1470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4578775" y="2635300"/>
            <a:ext cx="3090000" cy="67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 name="Google Shape;24;p3"/>
          <p:cNvSpPr/>
          <p:nvPr/>
        </p:nvSpPr>
        <p:spPr>
          <a:xfrm>
            <a:off x="6663639" y="2146984"/>
            <a:ext cx="3089955" cy="2880649"/>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0"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7702175" y="3308274"/>
            <a:ext cx="1012902" cy="1876459"/>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8550735" y="2678336"/>
            <a:ext cx="521171" cy="2465237"/>
            <a:chOff x="4073000" y="3119125"/>
            <a:chExt cx="133425" cy="631125"/>
          </a:xfrm>
        </p:grpSpPr>
        <p:sp>
          <p:nvSpPr>
            <p:cNvPr id="28" name="Google Shape;28;p3"/>
            <p:cNvSpPr/>
            <p:nvPr/>
          </p:nvSpPr>
          <p:spPr>
            <a:xfrm>
              <a:off x="4073000" y="3119125"/>
              <a:ext cx="133425" cy="631125"/>
            </a:xfrm>
            <a:custGeom>
              <a:avLst/>
              <a:gdLst/>
              <a:ahLst/>
              <a:cxnLst/>
              <a:rect l="l" t="t" r="r" b="b"/>
              <a:pathLst>
                <a:path w="5337" h="25245" extrusionOk="0">
                  <a:moveTo>
                    <a:pt x="2621" y="0"/>
                  </a:moveTo>
                  <a:lnTo>
                    <a:pt x="2445" y="1980"/>
                  </a:lnTo>
                  <a:lnTo>
                    <a:pt x="2011" y="1980"/>
                  </a:lnTo>
                  <a:lnTo>
                    <a:pt x="2011" y="2829"/>
                  </a:lnTo>
                  <a:cubicBezTo>
                    <a:pt x="2011" y="2829"/>
                    <a:pt x="130" y="3537"/>
                    <a:pt x="349" y="5658"/>
                  </a:cubicBezTo>
                  <a:lnTo>
                    <a:pt x="1" y="5940"/>
                  </a:lnTo>
                  <a:lnTo>
                    <a:pt x="262" y="6223"/>
                  </a:lnTo>
                  <a:lnTo>
                    <a:pt x="262" y="8299"/>
                  </a:lnTo>
                  <a:lnTo>
                    <a:pt x="1" y="8299"/>
                  </a:lnTo>
                  <a:lnTo>
                    <a:pt x="1" y="9006"/>
                  </a:lnTo>
                  <a:lnTo>
                    <a:pt x="584" y="9006"/>
                  </a:lnTo>
                  <a:lnTo>
                    <a:pt x="650" y="25245"/>
                  </a:lnTo>
                  <a:lnTo>
                    <a:pt x="4686" y="25245"/>
                  </a:lnTo>
                  <a:lnTo>
                    <a:pt x="4753" y="9006"/>
                  </a:lnTo>
                  <a:lnTo>
                    <a:pt x="5336" y="9006"/>
                  </a:lnTo>
                  <a:lnTo>
                    <a:pt x="5336" y="8299"/>
                  </a:lnTo>
                  <a:lnTo>
                    <a:pt x="5065" y="8299"/>
                  </a:lnTo>
                  <a:lnTo>
                    <a:pt x="5065" y="6223"/>
                  </a:lnTo>
                  <a:lnTo>
                    <a:pt x="5062" y="6223"/>
                  </a:lnTo>
                  <a:lnTo>
                    <a:pt x="5332" y="5940"/>
                  </a:lnTo>
                  <a:lnTo>
                    <a:pt x="4971" y="5658"/>
                  </a:lnTo>
                  <a:cubicBezTo>
                    <a:pt x="5197" y="3536"/>
                    <a:pt x="3253" y="2829"/>
                    <a:pt x="3253" y="2829"/>
                  </a:cubicBezTo>
                  <a:lnTo>
                    <a:pt x="3253" y="1980"/>
                  </a:lnTo>
                  <a:lnTo>
                    <a:pt x="2802" y="1980"/>
                  </a:lnTo>
                  <a:lnTo>
                    <a:pt x="2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117800" y="3257825"/>
              <a:ext cx="43750" cy="67250"/>
            </a:xfrm>
            <a:custGeom>
              <a:avLst/>
              <a:gdLst/>
              <a:ahLst/>
              <a:cxnLst/>
              <a:rect l="l" t="t" r="r" b="b"/>
              <a:pathLst>
                <a:path w="1750" h="2690" extrusionOk="0">
                  <a:moveTo>
                    <a:pt x="875" y="0"/>
                  </a:moveTo>
                  <a:cubicBezTo>
                    <a:pt x="1" y="0"/>
                    <a:pt x="1" y="796"/>
                    <a:pt x="1" y="796"/>
                  </a:cubicBezTo>
                  <a:lnTo>
                    <a:pt x="1" y="2688"/>
                  </a:lnTo>
                  <a:lnTo>
                    <a:pt x="1" y="2689"/>
                  </a:lnTo>
                  <a:lnTo>
                    <a:pt x="1749" y="2689"/>
                  </a:lnTo>
                  <a:lnTo>
                    <a:pt x="1749" y="697"/>
                  </a:lnTo>
                  <a:cubicBezTo>
                    <a:pt x="1749" y="697"/>
                    <a:pt x="1749"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087525" y="3261325"/>
              <a:ext cx="12075" cy="63700"/>
            </a:xfrm>
            <a:custGeom>
              <a:avLst/>
              <a:gdLst/>
              <a:ahLst/>
              <a:cxnLst/>
              <a:rect l="l" t="t" r="r" b="b"/>
              <a:pathLst>
                <a:path w="483" h="2548" extrusionOk="0">
                  <a:moveTo>
                    <a:pt x="242" y="1"/>
                  </a:moveTo>
                  <a:cubicBezTo>
                    <a:pt x="0" y="1"/>
                    <a:pt x="0" y="756"/>
                    <a:pt x="0" y="756"/>
                  </a:cubicBezTo>
                  <a:lnTo>
                    <a:pt x="0" y="2548"/>
                  </a:lnTo>
                  <a:lnTo>
                    <a:pt x="482" y="2548"/>
                  </a:lnTo>
                  <a:lnTo>
                    <a:pt x="482" y="662"/>
                  </a:lnTo>
                  <a:cubicBezTo>
                    <a:pt x="482" y="662"/>
                    <a:pt x="48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178650" y="3262150"/>
              <a:ext cx="12025" cy="63650"/>
            </a:xfrm>
            <a:custGeom>
              <a:avLst/>
              <a:gdLst/>
              <a:ahLst/>
              <a:cxnLst/>
              <a:rect l="l" t="t" r="r" b="b"/>
              <a:pathLst>
                <a:path w="481" h="2546" extrusionOk="0">
                  <a:moveTo>
                    <a:pt x="240" y="0"/>
                  </a:moveTo>
                  <a:cubicBezTo>
                    <a:pt x="0" y="0"/>
                    <a:pt x="0" y="754"/>
                    <a:pt x="0" y="754"/>
                  </a:cubicBezTo>
                  <a:lnTo>
                    <a:pt x="0" y="2546"/>
                  </a:lnTo>
                  <a:lnTo>
                    <a:pt x="481" y="2546"/>
                  </a:lnTo>
                  <a:lnTo>
                    <a:pt x="481" y="661"/>
                  </a:lnTo>
                  <a:cubicBezTo>
                    <a:pt x="481" y="661"/>
                    <a:pt x="481" y="0"/>
                    <a:pt x="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flipH="1">
            <a:off x="-444149" y="1575484"/>
            <a:ext cx="3089955" cy="2880649"/>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276"/>
        <p:cNvGrpSpPr/>
        <p:nvPr/>
      </p:nvGrpSpPr>
      <p:grpSpPr>
        <a:xfrm>
          <a:off x="0" y="0"/>
          <a:ext cx="0" cy="0"/>
          <a:chOff x="0" y="0"/>
          <a:chExt cx="0" cy="0"/>
        </a:xfrm>
      </p:grpSpPr>
      <p:sp>
        <p:nvSpPr>
          <p:cNvPr id="277" name="Google Shape;277;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21"/>
          <p:cNvSpPr txBox="1">
            <a:spLocks noGrp="1"/>
          </p:cNvSpPr>
          <p:nvPr>
            <p:ph type="subTitle" idx="1"/>
          </p:nvPr>
        </p:nvSpPr>
        <p:spPr>
          <a:xfrm>
            <a:off x="1294375" y="1695825"/>
            <a:ext cx="71298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9" name="Google Shape;279;p21"/>
          <p:cNvSpPr txBox="1">
            <a:spLocks noGrp="1"/>
          </p:cNvSpPr>
          <p:nvPr>
            <p:ph type="subTitle" idx="2"/>
          </p:nvPr>
        </p:nvSpPr>
        <p:spPr>
          <a:xfrm>
            <a:off x="1294375" y="2816375"/>
            <a:ext cx="71298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0" name="Google Shape;280;p21"/>
          <p:cNvSpPr txBox="1">
            <a:spLocks noGrp="1"/>
          </p:cNvSpPr>
          <p:nvPr>
            <p:ph type="subTitle" idx="3"/>
          </p:nvPr>
        </p:nvSpPr>
        <p:spPr>
          <a:xfrm>
            <a:off x="1294375" y="3936925"/>
            <a:ext cx="71298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1" name="Google Shape;281;p21"/>
          <p:cNvSpPr txBox="1">
            <a:spLocks noGrp="1"/>
          </p:cNvSpPr>
          <p:nvPr>
            <p:ph type="subTitle" idx="4"/>
          </p:nvPr>
        </p:nvSpPr>
        <p:spPr>
          <a:xfrm>
            <a:off x="1294375" y="1314825"/>
            <a:ext cx="7129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500" b="1">
                <a:latin typeface="Philosopher"/>
                <a:ea typeface="Philosopher"/>
                <a:cs typeface="Philosopher"/>
                <a:sym typeface="Philosopher"/>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a:endParaRPr/>
          </a:p>
        </p:txBody>
      </p:sp>
      <p:sp>
        <p:nvSpPr>
          <p:cNvPr id="282" name="Google Shape;282;p21"/>
          <p:cNvSpPr txBox="1">
            <a:spLocks noGrp="1"/>
          </p:cNvSpPr>
          <p:nvPr>
            <p:ph type="subTitle" idx="5"/>
          </p:nvPr>
        </p:nvSpPr>
        <p:spPr>
          <a:xfrm>
            <a:off x="1294375" y="2435375"/>
            <a:ext cx="7129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500" b="1">
                <a:latin typeface="Philosopher"/>
                <a:ea typeface="Philosopher"/>
                <a:cs typeface="Philosopher"/>
                <a:sym typeface="Philosopher"/>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a:endParaRPr/>
          </a:p>
        </p:txBody>
      </p:sp>
      <p:sp>
        <p:nvSpPr>
          <p:cNvPr id="283" name="Google Shape;283;p21"/>
          <p:cNvSpPr txBox="1">
            <a:spLocks noGrp="1"/>
          </p:cNvSpPr>
          <p:nvPr>
            <p:ph type="subTitle" idx="6"/>
          </p:nvPr>
        </p:nvSpPr>
        <p:spPr>
          <a:xfrm>
            <a:off x="1294375" y="3555925"/>
            <a:ext cx="7129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500" b="1">
                <a:latin typeface="Philosopher"/>
                <a:ea typeface="Philosopher"/>
                <a:cs typeface="Philosopher"/>
                <a:sym typeface="Philosopher"/>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a:endParaRPr/>
          </a:p>
        </p:txBody>
      </p:sp>
      <p:sp>
        <p:nvSpPr>
          <p:cNvPr id="284" name="Google Shape;284;p21"/>
          <p:cNvSpPr/>
          <p:nvPr/>
        </p:nvSpPr>
        <p:spPr>
          <a:xfrm>
            <a:off x="8289563" y="3195725"/>
            <a:ext cx="713087" cy="1864147"/>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66575" y="3510325"/>
            <a:ext cx="423152" cy="1283391"/>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1"/>
          <p:cNvGrpSpPr/>
          <p:nvPr/>
        </p:nvGrpSpPr>
        <p:grpSpPr>
          <a:xfrm flipH="1">
            <a:off x="6190838" y="-324567"/>
            <a:ext cx="2838640" cy="956025"/>
            <a:chOff x="-3849654" y="-595962"/>
            <a:chExt cx="6776415" cy="2282228"/>
          </a:xfrm>
        </p:grpSpPr>
        <p:sp>
          <p:nvSpPr>
            <p:cNvPr id="288" name="Google Shape;288;p21"/>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1"/>
          <p:cNvGrpSpPr/>
          <p:nvPr/>
        </p:nvGrpSpPr>
        <p:grpSpPr>
          <a:xfrm>
            <a:off x="-198677" y="2296209"/>
            <a:ext cx="713097" cy="2866334"/>
            <a:chOff x="2686950" y="3466825"/>
            <a:chExt cx="94350" cy="379250"/>
          </a:xfrm>
        </p:grpSpPr>
        <p:sp>
          <p:nvSpPr>
            <p:cNvPr id="291" name="Google Shape;291;p21"/>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1"/>
          <p:cNvGrpSpPr/>
          <p:nvPr/>
        </p:nvGrpSpPr>
        <p:grpSpPr>
          <a:xfrm>
            <a:off x="8682508" y="3127625"/>
            <a:ext cx="423161" cy="2048799"/>
            <a:chOff x="-3225365" y="-1924789"/>
            <a:chExt cx="544399" cy="2635789"/>
          </a:xfrm>
        </p:grpSpPr>
        <p:grpSp>
          <p:nvGrpSpPr>
            <p:cNvPr id="298" name="Google Shape;298;p21"/>
            <p:cNvGrpSpPr/>
            <p:nvPr/>
          </p:nvGrpSpPr>
          <p:grpSpPr>
            <a:xfrm>
              <a:off x="-3225365" y="-1924789"/>
              <a:ext cx="544399" cy="1583958"/>
              <a:chOff x="2871700" y="3513775"/>
              <a:chExt cx="83475" cy="242875"/>
            </a:xfrm>
          </p:grpSpPr>
          <p:sp>
            <p:nvSpPr>
              <p:cNvPr id="299" name="Google Shape;299;p21"/>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1"/>
            <p:cNvSpPr/>
            <p:nvPr/>
          </p:nvSpPr>
          <p:spPr>
            <a:xfrm>
              <a:off x="-3163200" y="-348600"/>
              <a:ext cx="420000" cy="105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1"/>
          <p:cNvGrpSpPr/>
          <p:nvPr/>
        </p:nvGrpSpPr>
        <p:grpSpPr>
          <a:xfrm flipH="1">
            <a:off x="-81267" y="-1004186"/>
            <a:ext cx="2124849" cy="1547641"/>
            <a:chOff x="390975" y="-879550"/>
            <a:chExt cx="1516125" cy="1104275"/>
          </a:xfrm>
        </p:grpSpPr>
        <p:sp>
          <p:nvSpPr>
            <p:cNvPr id="305" name="Google Shape;305;p21"/>
            <p:cNvSpPr/>
            <p:nvPr/>
          </p:nvSpPr>
          <p:spPr>
            <a:xfrm>
              <a:off x="390975" y="-879550"/>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726200" y="-784575"/>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21"/>
          <p:cNvSpPr/>
          <p:nvPr/>
        </p:nvSpPr>
        <p:spPr>
          <a:xfrm>
            <a:off x="2183950" y="136398"/>
            <a:ext cx="311595" cy="318330"/>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0" name="Google Shape;310;p22"/>
          <p:cNvSpPr txBox="1">
            <a:spLocks noGrp="1"/>
          </p:cNvSpPr>
          <p:nvPr>
            <p:ph type="subTitle" idx="1"/>
          </p:nvPr>
        </p:nvSpPr>
        <p:spPr>
          <a:xfrm>
            <a:off x="1281000" y="1824799"/>
            <a:ext cx="30603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22"/>
          <p:cNvSpPr txBox="1">
            <a:spLocks noGrp="1"/>
          </p:cNvSpPr>
          <p:nvPr>
            <p:ph type="subTitle" idx="2"/>
          </p:nvPr>
        </p:nvSpPr>
        <p:spPr>
          <a:xfrm>
            <a:off x="5370475" y="1824799"/>
            <a:ext cx="30603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2"/>
          <p:cNvSpPr txBox="1">
            <a:spLocks noGrp="1"/>
          </p:cNvSpPr>
          <p:nvPr>
            <p:ph type="subTitle" idx="3"/>
          </p:nvPr>
        </p:nvSpPr>
        <p:spPr>
          <a:xfrm>
            <a:off x="1281000" y="3572975"/>
            <a:ext cx="30603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3" name="Google Shape;313;p22"/>
          <p:cNvSpPr txBox="1">
            <a:spLocks noGrp="1"/>
          </p:cNvSpPr>
          <p:nvPr>
            <p:ph type="subTitle" idx="4"/>
          </p:nvPr>
        </p:nvSpPr>
        <p:spPr>
          <a:xfrm>
            <a:off x="5370475" y="3572975"/>
            <a:ext cx="30603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2"/>
          <p:cNvSpPr txBox="1">
            <a:spLocks noGrp="1"/>
          </p:cNvSpPr>
          <p:nvPr>
            <p:ph type="subTitle" idx="5"/>
          </p:nvPr>
        </p:nvSpPr>
        <p:spPr>
          <a:xfrm>
            <a:off x="1281000" y="1417700"/>
            <a:ext cx="3060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5" name="Google Shape;315;p22"/>
          <p:cNvSpPr txBox="1">
            <a:spLocks noGrp="1"/>
          </p:cNvSpPr>
          <p:nvPr>
            <p:ph type="subTitle" idx="6"/>
          </p:nvPr>
        </p:nvSpPr>
        <p:spPr>
          <a:xfrm>
            <a:off x="5370476" y="1417700"/>
            <a:ext cx="3060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6" name="Google Shape;316;p22"/>
          <p:cNvSpPr txBox="1">
            <a:spLocks noGrp="1"/>
          </p:cNvSpPr>
          <p:nvPr>
            <p:ph type="subTitle" idx="7"/>
          </p:nvPr>
        </p:nvSpPr>
        <p:spPr>
          <a:xfrm>
            <a:off x="1281000" y="3165903"/>
            <a:ext cx="3060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7" name="Google Shape;317;p22"/>
          <p:cNvSpPr txBox="1">
            <a:spLocks noGrp="1"/>
          </p:cNvSpPr>
          <p:nvPr>
            <p:ph type="subTitle" idx="8"/>
          </p:nvPr>
        </p:nvSpPr>
        <p:spPr>
          <a:xfrm>
            <a:off x="5370476" y="3165903"/>
            <a:ext cx="3060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18" name="Google Shape;318;p22"/>
          <p:cNvGrpSpPr/>
          <p:nvPr/>
        </p:nvGrpSpPr>
        <p:grpSpPr>
          <a:xfrm>
            <a:off x="8475758" y="2724965"/>
            <a:ext cx="423161" cy="2048799"/>
            <a:chOff x="-3225365" y="-1924789"/>
            <a:chExt cx="544399" cy="2635789"/>
          </a:xfrm>
        </p:grpSpPr>
        <p:grpSp>
          <p:nvGrpSpPr>
            <p:cNvPr id="319" name="Google Shape;319;p22"/>
            <p:cNvGrpSpPr/>
            <p:nvPr/>
          </p:nvGrpSpPr>
          <p:grpSpPr>
            <a:xfrm>
              <a:off x="-3225365" y="-1924789"/>
              <a:ext cx="544399" cy="1583958"/>
              <a:chOff x="2871700" y="3513775"/>
              <a:chExt cx="83475" cy="242875"/>
            </a:xfrm>
          </p:grpSpPr>
          <p:sp>
            <p:nvSpPr>
              <p:cNvPr id="320" name="Google Shape;320;p22"/>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22"/>
            <p:cNvSpPr/>
            <p:nvPr/>
          </p:nvSpPr>
          <p:spPr>
            <a:xfrm>
              <a:off x="-3163200" y="-348600"/>
              <a:ext cx="420000" cy="105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22"/>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flipH="1">
            <a:off x="-802612" y="3241696"/>
            <a:ext cx="2464163" cy="2297247"/>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2"/>
          <p:cNvGrpSpPr/>
          <p:nvPr/>
        </p:nvGrpSpPr>
        <p:grpSpPr>
          <a:xfrm flipH="1">
            <a:off x="8137410" y="2040429"/>
            <a:ext cx="4600876" cy="3411029"/>
            <a:chOff x="-1311790" y="1267610"/>
            <a:chExt cx="4928630" cy="3654022"/>
          </a:xfrm>
        </p:grpSpPr>
        <p:sp>
          <p:nvSpPr>
            <p:cNvPr id="328" name="Google Shape;328;p22"/>
            <p:cNvSpPr/>
            <p:nvPr/>
          </p:nvSpPr>
          <p:spPr>
            <a:xfrm>
              <a:off x="-1311790" y="1267610"/>
              <a:ext cx="4352150" cy="3654022"/>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22"/>
            <p:cNvGrpSpPr/>
            <p:nvPr/>
          </p:nvGrpSpPr>
          <p:grpSpPr>
            <a:xfrm>
              <a:off x="2680113" y="3976509"/>
              <a:ext cx="936726" cy="902322"/>
              <a:chOff x="3870075" y="3720225"/>
              <a:chExt cx="873975" cy="841875"/>
            </a:xfrm>
          </p:grpSpPr>
          <p:sp>
            <p:nvSpPr>
              <p:cNvPr id="330" name="Google Shape;330;p22"/>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22"/>
          <p:cNvSpPr/>
          <p:nvPr/>
        </p:nvSpPr>
        <p:spPr>
          <a:xfrm>
            <a:off x="8767401" y="2151049"/>
            <a:ext cx="376601" cy="384745"/>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2"/>
          <p:cNvGrpSpPr/>
          <p:nvPr/>
        </p:nvGrpSpPr>
        <p:grpSpPr>
          <a:xfrm>
            <a:off x="6305351" y="-235404"/>
            <a:ext cx="2838640" cy="956025"/>
            <a:chOff x="-3849654" y="-595962"/>
            <a:chExt cx="6776415" cy="2282228"/>
          </a:xfrm>
        </p:grpSpPr>
        <p:sp>
          <p:nvSpPr>
            <p:cNvPr id="335" name="Google Shape;335;p22"/>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2"/>
          <p:cNvGrpSpPr/>
          <p:nvPr/>
        </p:nvGrpSpPr>
        <p:grpSpPr>
          <a:xfrm rot="-1448733" flipH="1">
            <a:off x="-564507" y="-293612"/>
            <a:ext cx="2124879" cy="1099935"/>
            <a:chOff x="-390075" y="-1053725"/>
            <a:chExt cx="1516125" cy="1104275"/>
          </a:xfrm>
        </p:grpSpPr>
        <p:sp>
          <p:nvSpPr>
            <p:cNvPr id="338" name="Google Shape;338;p22"/>
            <p:cNvSpPr/>
            <p:nvPr/>
          </p:nvSpPr>
          <p:spPr>
            <a:xfrm>
              <a:off x="-390075" y="-1053725"/>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54850" y="-958750"/>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2"/>
          <p:cNvGrpSpPr/>
          <p:nvPr/>
        </p:nvGrpSpPr>
        <p:grpSpPr>
          <a:xfrm>
            <a:off x="156560" y="3579292"/>
            <a:ext cx="544399" cy="1583958"/>
            <a:chOff x="2871700" y="3513775"/>
            <a:chExt cx="83475" cy="242875"/>
          </a:xfrm>
        </p:grpSpPr>
        <p:sp>
          <p:nvSpPr>
            <p:cNvPr id="341" name="Google Shape;341;p22"/>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7" name="Google Shape;347;p23"/>
          <p:cNvSpPr txBox="1">
            <a:spLocks noGrp="1"/>
          </p:cNvSpPr>
          <p:nvPr>
            <p:ph type="subTitle" idx="1"/>
          </p:nvPr>
        </p:nvSpPr>
        <p:spPr>
          <a:xfrm>
            <a:off x="1269250" y="1828287"/>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23"/>
          <p:cNvSpPr txBox="1">
            <a:spLocks noGrp="1"/>
          </p:cNvSpPr>
          <p:nvPr>
            <p:ph type="subTitle" idx="2"/>
          </p:nvPr>
        </p:nvSpPr>
        <p:spPr>
          <a:xfrm>
            <a:off x="3864088" y="1828288"/>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23"/>
          <p:cNvSpPr txBox="1">
            <a:spLocks noGrp="1"/>
          </p:cNvSpPr>
          <p:nvPr>
            <p:ph type="subTitle" idx="3"/>
          </p:nvPr>
        </p:nvSpPr>
        <p:spPr>
          <a:xfrm>
            <a:off x="1269250" y="3469737"/>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23"/>
          <p:cNvSpPr txBox="1">
            <a:spLocks noGrp="1"/>
          </p:cNvSpPr>
          <p:nvPr>
            <p:ph type="subTitle" idx="4"/>
          </p:nvPr>
        </p:nvSpPr>
        <p:spPr>
          <a:xfrm>
            <a:off x="3864088" y="3469737"/>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23"/>
          <p:cNvSpPr txBox="1">
            <a:spLocks noGrp="1"/>
          </p:cNvSpPr>
          <p:nvPr>
            <p:ph type="subTitle" idx="5"/>
          </p:nvPr>
        </p:nvSpPr>
        <p:spPr>
          <a:xfrm>
            <a:off x="6458925" y="1828288"/>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23"/>
          <p:cNvSpPr txBox="1">
            <a:spLocks noGrp="1"/>
          </p:cNvSpPr>
          <p:nvPr>
            <p:ph type="subTitle" idx="6"/>
          </p:nvPr>
        </p:nvSpPr>
        <p:spPr>
          <a:xfrm>
            <a:off x="6458925" y="3469737"/>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3" name="Google Shape;353;p23"/>
          <p:cNvSpPr txBox="1">
            <a:spLocks noGrp="1"/>
          </p:cNvSpPr>
          <p:nvPr>
            <p:ph type="subTitle" idx="7"/>
          </p:nvPr>
        </p:nvSpPr>
        <p:spPr>
          <a:xfrm>
            <a:off x="1269250" y="1508062"/>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4" name="Google Shape;354;p23"/>
          <p:cNvSpPr txBox="1">
            <a:spLocks noGrp="1"/>
          </p:cNvSpPr>
          <p:nvPr>
            <p:ph type="subTitle" idx="8"/>
          </p:nvPr>
        </p:nvSpPr>
        <p:spPr>
          <a:xfrm>
            <a:off x="3864088" y="1508062"/>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5" name="Google Shape;355;p23"/>
          <p:cNvSpPr txBox="1">
            <a:spLocks noGrp="1"/>
          </p:cNvSpPr>
          <p:nvPr>
            <p:ph type="subTitle" idx="9"/>
          </p:nvPr>
        </p:nvSpPr>
        <p:spPr>
          <a:xfrm>
            <a:off x="6458925" y="1508062"/>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6" name="Google Shape;356;p23"/>
          <p:cNvSpPr txBox="1">
            <a:spLocks noGrp="1"/>
          </p:cNvSpPr>
          <p:nvPr>
            <p:ph type="subTitle" idx="13"/>
          </p:nvPr>
        </p:nvSpPr>
        <p:spPr>
          <a:xfrm>
            <a:off x="1269250" y="3149487"/>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7" name="Google Shape;357;p23"/>
          <p:cNvSpPr txBox="1">
            <a:spLocks noGrp="1"/>
          </p:cNvSpPr>
          <p:nvPr>
            <p:ph type="subTitle" idx="14"/>
          </p:nvPr>
        </p:nvSpPr>
        <p:spPr>
          <a:xfrm>
            <a:off x="3864088" y="3149487"/>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8" name="Google Shape;358;p23"/>
          <p:cNvSpPr txBox="1">
            <a:spLocks noGrp="1"/>
          </p:cNvSpPr>
          <p:nvPr>
            <p:ph type="subTitle" idx="15"/>
          </p:nvPr>
        </p:nvSpPr>
        <p:spPr>
          <a:xfrm>
            <a:off x="6458925" y="3149487"/>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500" b="1">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9" name="Google Shape;359;p23"/>
          <p:cNvSpPr/>
          <p:nvPr/>
        </p:nvSpPr>
        <p:spPr>
          <a:xfrm>
            <a:off x="8515144" y="2479101"/>
            <a:ext cx="1295606" cy="2400257"/>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8256827" y="3132733"/>
            <a:ext cx="544400" cy="1651193"/>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129759" y="3065686"/>
            <a:ext cx="519149" cy="1574600"/>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flipH="1">
            <a:off x="-813912" y="3089246"/>
            <a:ext cx="2464163" cy="2297247"/>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23"/>
          <p:cNvGrpSpPr/>
          <p:nvPr/>
        </p:nvGrpSpPr>
        <p:grpSpPr>
          <a:xfrm>
            <a:off x="260576" y="-355317"/>
            <a:ext cx="2838640" cy="956025"/>
            <a:chOff x="-3849654" y="-595962"/>
            <a:chExt cx="6776415" cy="2282228"/>
          </a:xfrm>
        </p:grpSpPr>
        <p:sp>
          <p:nvSpPr>
            <p:cNvPr id="365" name="Google Shape;365;p23"/>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23"/>
          <p:cNvGrpSpPr/>
          <p:nvPr/>
        </p:nvGrpSpPr>
        <p:grpSpPr>
          <a:xfrm>
            <a:off x="173810" y="3578592"/>
            <a:ext cx="544399" cy="1583958"/>
            <a:chOff x="2871700" y="3513775"/>
            <a:chExt cx="83475" cy="242875"/>
          </a:xfrm>
        </p:grpSpPr>
        <p:sp>
          <p:nvSpPr>
            <p:cNvPr id="368" name="Google Shape;368;p23"/>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3"/>
          <p:cNvGrpSpPr/>
          <p:nvPr/>
        </p:nvGrpSpPr>
        <p:grpSpPr>
          <a:xfrm flipH="1">
            <a:off x="6800751" y="-416453"/>
            <a:ext cx="2838551" cy="1013425"/>
            <a:chOff x="-3505263" y="-2342175"/>
            <a:chExt cx="2645434" cy="944478"/>
          </a:xfrm>
        </p:grpSpPr>
        <p:sp>
          <p:nvSpPr>
            <p:cNvPr id="373" name="Google Shape;373;p23"/>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3"/>
          <p:cNvSpPr/>
          <p:nvPr/>
        </p:nvSpPr>
        <p:spPr>
          <a:xfrm rot="84096">
            <a:off x="8596087" y="1942987"/>
            <a:ext cx="302807" cy="309350"/>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23"/>
          <p:cNvGrpSpPr/>
          <p:nvPr/>
        </p:nvGrpSpPr>
        <p:grpSpPr>
          <a:xfrm>
            <a:off x="8569560" y="2999084"/>
            <a:ext cx="544399" cy="2188235"/>
            <a:chOff x="2686950" y="3466825"/>
            <a:chExt cx="94350" cy="379250"/>
          </a:xfrm>
        </p:grpSpPr>
        <p:sp>
          <p:nvSpPr>
            <p:cNvPr id="377" name="Google Shape;377;p23"/>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383"/>
        <p:cNvGrpSpPr/>
        <p:nvPr/>
      </p:nvGrpSpPr>
      <p:grpSpPr>
        <a:xfrm>
          <a:off x="0" y="0"/>
          <a:ext cx="0" cy="0"/>
          <a:chOff x="0" y="0"/>
          <a:chExt cx="0" cy="0"/>
        </a:xfrm>
      </p:grpSpPr>
      <p:sp>
        <p:nvSpPr>
          <p:cNvPr id="384" name="Google Shape;384;p24"/>
          <p:cNvSpPr txBox="1">
            <a:spLocks noGrp="1"/>
          </p:cNvSpPr>
          <p:nvPr>
            <p:ph type="title" hasCustomPrompt="1"/>
          </p:nvPr>
        </p:nvSpPr>
        <p:spPr>
          <a:xfrm>
            <a:off x="4711075" y="539500"/>
            <a:ext cx="3719700" cy="6519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5" name="Google Shape;385;p24"/>
          <p:cNvSpPr txBox="1">
            <a:spLocks noGrp="1"/>
          </p:cNvSpPr>
          <p:nvPr>
            <p:ph type="subTitle" idx="1"/>
          </p:nvPr>
        </p:nvSpPr>
        <p:spPr>
          <a:xfrm>
            <a:off x="4711075" y="1267597"/>
            <a:ext cx="3719700" cy="36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86" name="Google Shape;386;p24"/>
          <p:cNvSpPr txBox="1">
            <a:spLocks noGrp="1"/>
          </p:cNvSpPr>
          <p:nvPr>
            <p:ph type="title" idx="2" hasCustomPrompt="1"/>
          </p:nvPr>
        </p:nvSpPr>
        <p:spPr>
          <a:xfrm>
            <a:off x="4711075" y="2029088"/>
            <a:ext cx="3719700" cy="6519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7" name="Google Shape;387;p24"/>
          <p:cNvSpPr txBox="1">
            <a:spLocks noGrp="1"/>
          </p:cNvSpPr>
          <p:nvPr>
            <p:ph type="subTitle" idx="3"/>
          </p:nvPr>
        </p:nvSpPr>
        <p:spPr>
          <a:xfrm>
            <a:off x="4711075" y="2757186"/>
            <a:ext cx="3719700" cy="36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88" name="Google Shape;388;p24"/>
          <p:cNvSpPr txBox="1">
            <a:spLocks noGrp="1"/>
          </p:cNvSpPr>
          <p:nvPr>
            <p:ph type="title" idx="4" hasCustomPrompt="1"/>
          </p:nvPr>
        </p:nvSpPr>
        <p:spPr>
          <a:xfrm>
            <a:off x="4711075" y="3518675"/>
            <a:ext cx="3719700" cy="6519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9" name="Google Shape;389;p24"/>
          <p:cNvSpPr txBox="1">
            <a:spLocks noGrp="1"/>
          </p:cNvSpPr>
          <p:nvPr>
            <p:ph type="subTitle" idx="5"/>
          </p:nvPr>
        </p:nvSpPr>
        <p:spPr>
          <a:xfrm>
            <a:off x="4711075" y="4246775"/>
            <a:ext cx="3719700" cy="36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90" name="Google Shape;390;p24"/>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91"/>
        <p:cNvGrpSpPr/>
        <p:nvPr/>
      </p:nvGrpSpPr>
      <p:grpSpPr>
        <a:xfrm>
          <a:off x="0" y="0"/>
          <a:ext cx="0" cy="0"/>
          <a:chOff x="0" y="0"/>
          <a:chExt cx="0" cy="0"/>
        </a:xfrm>
      </p:grpSpPr>
      <p:sp>
        <p:nvSpPr>
          <p:cNvPr id="392" name="Google Shape;392;p25"/>
          <p:cNvSpPr/>
          <p:nvPr/>
        </p:nvSpPr>
        <p:spPr>
          <a:xfrm>
            <a:off x="8117650" y="3380395"/>
            <a:ext cx="982141" cy="1819471"/>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4" name="Google Shape;394;p25"/>
          <p:cNvSpPr/>
          <p:nvPr/>
        </p:nvSpPr>
        <p:spPr>
          <a:xfrm flipH="1">
            <a:off x="-1791650" y="2478698"/>
            <a:ext cx="3435310" cy="2884253"/>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5"/>
          <p:cNvGrpSpPr/>
          <p:nvPr/>
        </p:nvGrpSpPr>
        <p:grpSpPr>
          <a:xfrm flipH="1">
            <a:off x="7258118" y="-12714"/>
            <a:ext cx="1960419" cy="699912"/>
            <a:chOff x="5162325" y="-2803450"/>
            <a:chExt cx="1460275" cy="521350"/>
          </a:xfrm>
        </p:grpSpPr>
        <p:sp>
          <p:nvSpPr>
            <p:cNvPr id="397" name="Google Shape;397;p25"/>
            <p:cNvSpPr/>
            <p:nvPr/>
          </p:nvSpPr>
          <p:spPr>
            <a:xfrm>
              <a:off x="5162325" y="-2803450"/>
              <a:ext cx="1460275" cy="521350"/>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5177675" y="-2672800"/>
              <a:ext cx="1193875" cy="359875"/>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25"/>
          <p:cNvSpPr/>
          <p:nvPr/>
        </p:nvSpPr>
        <p:spPr>
          <a:xfrm flipH="1">
            <a:off x="-149164" y="3502999"/>
            <a:ext cx="1961564" cy="1828692"/>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25"/>
          <p:cNvGrpSpPr/>
          <p:nvPr/>
        </p:nvGrpSpPr>
        <p:grpSpPr>
          <a:xfrm>
            <a:off x="-91257" y="2827057"/>
            <a:ext cx="493713" cy="2335352"/>
            <a:chOff x="4294800" y="3132025"/>
            <a:chExt cx="133425" cy="631125"/>
          </a:xfrm>
        </p:grpSpPr>
        <p:sp>
          <p:nvSpPr>
            <p:cNvPr id="401" name="Google Shape;401;p25"/>
            <p:cNvSpPr/>
            <p:nvPr/>
          </p:nvSpPr>
          <p:spPr>
            <a:xfrm>
              <a:off x="4294800" y="3132025"/>
              <a:ext cx="133425" cy="631125"/>
            </a:xfrm>
            <a:custGeom>
              <a:avLst/>
              <a:gdLst/>
              <a:ahLst/>
              <a:cxnLst/>
              <a:rect l="l" t="t" r="r" b="b"/>
              <a:pathLst>
                <a:path w="5337" h="25245" extrusionOk="0">
                  <a:moveTo>
                    <a:pt x="2624" y="0"/>
                  </a:moveTo>
                  <a:lnTo>
                    <a:pt x="2448" y="1981"/>
                  </a:lnTo>
                  <a:lnTo>
                    <a:pt x="2011" y="1981"/>
                  </a:lnTo>
                  <a:lnTo>
                    <a:pt x="2011" y="2830"/>
                  </a:lnTo>
                  <a:cubicBezTo>
                    <a:pt x="2011" y="2830"/>
                    <a:pt x="130" y="3538"/>
                    <a:pt x="351" y="5658"/>
                  </a:cubicBezTo>
                  <a:lnTo>
                    <a:pt x="1" y="5942"/>
                  </a:lnTo>
                  <a:lnTo>
                    <a:pt x="262" y="6224"/>
                  </a:lnTo>
                  <a:lnTo>
                    <a:pt x="262" y="8299"/>
                  </a:lnTo>
                  <a:lnTo>
                    <a:pt x="1" y="8299"/>
                  </a:lnTo>
                  <a:lnTo>
                    <a:pt x="1" y="9007"/>
                  </a:lnTo>
                  <a:lnTo>
                    <a:pt x="584" y="9007"/>
                  </a:lnTo>
                  <a:lnTo>
                    <a:pt x="650" y="25245"/>
                  </a:lnTo>
                  <a:lnTo>
                    <a:pt x="4687" y="25245"/>
                  </a:lnTo>
                  <a:lnTo>
                    <a:pt x="4753" y="9007"/>
                  </a:lnTo>
                  <a:lnTo>
                    <a:pt x="5336" y="9007"/>
                  </a:lnTo>
                  <a:lnTo>
                    <a:pt x="5336" y="8299"/>
                  </a:lnTo>
                  <a:lnTo>
                    <a:pt x="5067" y="8299"/>
                  </a:lnTo>
                  <a:lnTo>
                    <a:pt x="5067" y="6224"/>
                  </a:lnTo>
                  <a:lnTo>
                    <a:pt x="5064" y="6224"/>
                  </a:lnTo>
                  <a:lnTo>
                    <a:pt x="5335" y="5942"/>
                  </a:lnTo>
                  <a:lnTo>
                    <a:pt x="4972" y="5658"/>
                  </a:lnTo>
                  <a:cubicBezTo>
                    <a:pt x="5200" y="3535"/>
                    <a:pt x="3256" y="2830"/>
                    <a:pt x="3256" y="2830"/>
                  </a:cubicBezTo>
                  <a:lnTo>
                    <a:pt x="3256" y="1981"/>
                  </a:lnTo>
                  <a:lnTo>
                    <a:pt x="2805" y="1981"/>
                  </a:lnTo>
                  <a:lnTo>
                    <a:pt x="26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4339650" y="3270750"/>
              <a:ext cx="43775" cy="67225"/>
            </a:xfrm>
            <a:custGeom>
              <a:avLst/>
              <a:gdLst/>
              <a:ahLst/>
              <a:cxnLst/>
              <a:rect l="l" t="t" r="r" b="b"/>
              <a:pathLst>
                <a:path w="1751" h="2689" extrusionOk="0">
                  <a:moveTo>
                    <a:pt x="876" y="1"/>
                  </a:moveTo>
                  <a:cubicBezTo>
                    <a:pt x="0" y="1"/>
                    <a:pt x="0" y="796"/>
                    <a:pt x="0" y="796"/>
                  </a:cubicBezTo>
                  <a:lnTo>
                    <a:pt x="0" y="2687"/>
                  </a:lnTo>
                  <a:lnTo>
                    <a:pt x="0" y="2688"/>
                  </a:lnTo>
                  <a:lnTo>
                    <a:pt x="1750" y="2688"/>
                  </a:lnTo>
                  <a:lnTo>
                    <a:pt x="1750" y="698"/>
                  </a:lnTo>
                  <a:cubicBezTo>
                    <a:pt x="1750" y="698"/>
                    <a:pt x="1750" y="1"/>
                    <a:pt x="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4309425" y="3274275"/>
              <a:ext cx="12075" cy="63650"/>
            </a:xfrm>
            <a:custGeom>
              <a:avLst/>
              <a:gdLst/>
              <a:ahLst/>
              <a:cxnLst/>
              <a:rect l="l" t="t" r="r" b="b"/>
              <a:pathLst>
                <a:path w="483" h="2546" extrusionOk="0">
                  <a:moveTo>
                    <a:pt x="242" y="0"/>
                  </a:moveTo>
                  <a:cubicBezTo>
                    <a:pt x="1" y="0"/>
                    <a:pt x="1" y="754"/>
                    <a:pt x="1" y="754"/>
                  </a:cubicBezTo>
                  <a:lnTo>
                    <a:pt x="1" y="2546"/>
                  </a:lnTo>
                  <a:lnTo>
                    <a:pt x="483" y="2546"/>
                  </a:lnTo>
                  <a:lnTo>
                    <a:pt x="483" y="661"/>
                  </a:lnTo>
                  <a:cubicBezTo>
                    <a:pt x="483" y="661"/>
                    <a:pt x="483"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4400500" y="3275050"/>
              <a:ext cx="12050" cy="63675"/>
            </a:xfrm>
            <a:custGeom>
              <a:avLst/>
              <a:gdLst/>
              <a:ahLst/>
              <a:cxnLst/>
              <a:rect l="l" t="t" r="r" b="b"/>
              <a:pathLst>
                <a:path w="482" h="2547" extrusionOk="0">
                  <a:moveTo>
                    <a:pt x="241" y="0"/>
                  </a:moveTo>
                  <a:cubicBezTo>
                    <a:pt x="1" y="0"/>
                    <a:pt x="1" y="755"/>
                    <a:pt x="1" y="755"/>
                  </a:cubicBezTo>
                  <a:lnTo>
                    <a:pt x="1" y="2547"/>
                  </a:lnTo>
                  <a:lnTo>
                    <a:pt x="482" y="2547"/>
                  </a:lnTo>
                  <a:lnTo>
                    <a:pt x="482" y="661"/>
                  </a:lnTo>
                  <a:cubicBezTo>
                    <a:pt x="482" y="661"/>
                    <a:pt x="482" y="0"/>
                    <a:pt x="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5"/>
          <p:cNvGrpSpPr/>
          <p:nvPr/>
        </p:nvGrpSpPr>
        <p:grpSpPr>
          <a:xfrm>
            <a:off x="8708198" y="3041502"/>
            <a:ext cx="376604" cy="2128175"/>
            <a:chOff x="4526525" y="3189275"/>
            <a:chExt cx="86500" cy="488775"/>
          </a:xfrm>
        </p:grpSpPr>
        <p:sp>
          <p:nvSpPr>
            <p:cNvPr id="406" name="Google Shape;406;p25"/>
            <p:cNvSpPr/>
            <p:nvPr/>
          </p:nvSpPr>
          <p:spPr>
            <a:xfrm>
              <a:off x="4526525" y="3189275"/>
              <a:ext cx="86500" cy="488775"/>
            </a:xfrm>
            <a:custGeom>
              <a:avLst/>
              <a:gdLst/>
              <a:ahLst/>
              <a:cxnLst/>
              <a:rect l="l" t="t" r="r" b="b"/>
              <a:pathLst>
                <a:path w="3460" h="19551" extrusionOk="0">
                  <a:moveTo>
                    <a:pt x="1701" y="0"/>
                  </a:moveTo>
                  <a:lnTo>
                    <a:pt x="1587" y="1285"/>
                  </a:lnTo>
                  <a:lnTo>
                    <a:pt x="1303" y="1285"/>
                  </a:lnTo>
                  <a:lnTo>
                    <a:pt x="1303" y="1834"/>
                  </a:lnTo>
                  <a:cubicBezTo>
                    <a:pt x="1303" y="1834"/>
                    <a:pt x="85" y="2293"/>
                    <a:pt x="227" y="3669"/>
                  </a:cubicBezTo>
                  <a:lnTo>
                    <a:pt x="0" y="3851"/>
                  </a:lnTo>
                  <a:lnTo>
                    <a:pt x="170" y="4034"/>
                  </a:lnTo>
                  <a:lnTo>
                    <a:pt x="170" y="5381"/>
                  </a:lnTo>
                  <a:lnTo>
                    <a:pt x="0" y="5381"/>
                  </a:lnTo>
                  <a:lnTo>
                    <a:pt x="0" y="5839"/>
                  </a:lnTo>
                  <a:lnTo>
                    <a:pt x="378" y="5839"/>
                  </a:lnTo>
                  <a:lnTo>
                    <a:pt x="435" y="19550"/>
                  </a:lnTo>
                  <a:lnTo>
                    <a:pt x="3438" y="19550"/>
                  </a:lnTo>
                  <a:lnTo>
                    <a:pt x="3081" y="5839"/>
                  </a:lnTo>
                  <a:lnTo>
                    <a:pt x="3459" y="5839"/>
                  </a:lnTo>
                  <a:lnTo>
                    <a:pt x="3459" y="5381"/>
                  </a:lnTo>
                  <a:lnTo>
                    <a:pt x="3284" y="5381"/>
                  </a:lnTo>
                  <a:lnTo>
                    <a:pt x="3284" y="4034"/>
                  </a:lnTo>
                  <a:lnTo>
                    <a:pt x="3459" y="3851"/>
                  </a:lnTo>
                  <a:lnTo>
                    <a:pt x="3226" y="3669"/>
                  </a:lnTo>
                  <a:cubicBezTo>
                    <a:pt x="3372" y="2293"/>
                    <a:pt x="2112" y="1834"/>
                    <a:pt x="2112" y="1834"/>
                  </a:cubicBezTo>
                  <a:lnTo>
                    <a:pt x="2112" y="1285"/>
                  </a:lnTo>
                  <a:lnTo>
                    <a:pt x="1819" y="128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4555575" y="3279175"/>
              <a:ext cx="28425" cy="43600"/>
            </a:xfrm>
            <a:custGeom>
              <a:avLst/>
              <a:gdLst/>
              <a:ahLst/>
              <a:cxnLst/>
              <a:rect l="l" t="t" r="r" b="b"/>
              <a:pathLst>
                <a:path w="1137" h="1744" extrusionOk="0">
                  <a:moveTo>
                    <a:pt x="569" y="1"/>
                  </a:moveTo>
                  <a:cubicBezTo>
                    <a:pt x="1" y="1"/>
                    <a:pt x="1" y="517"/>
                    <a:pt x="1" y="517"/>
                  </a:cubicBezTo>
                  <a:lnTo>
                    <a:pt x="1" y="1744"/>
                  </a:lnTo>
                  <a:lnTo>
                    <a:pt x="1136" y="1744"/>
                  </a:lnTo>
                  <a:lnTo>
                    <a:pt x="1136" y="452"/>
                  </a:lnTo>
                  <a:cubicBezTo>
                    <a:pt x="1136" y="452"/>
                    <a:pt x="1136" y="1"/>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4536000" y="3281475"/>
              <a:ext cx="7825" cy="41300"/>
            </a:xfrm>
            <a:custGeom>
              <a:avLst/>
              <a:gdLst/>
              <a:ahLst/>
              <a:cxnLst/>
              <a:rect l="l" t="t" r="r" b="b"/>
              <a:pathLst>
                <a:path w="313" h="1652" extrusionOk="0">
                  <a:moveTo>
                    <a:pt x="157" y="0"/>
                  </a:moveTo>
                  <a:cubicBezTo>
                    <a:pt x="1" y="0"/>
                    <a:pt x="1" y="491"/>
                    <a:pt x="1" y="491"/>
                  </a:cubicBezTo>
                  <a:lnTo>
                    <a:pt x="1" y="1652"/>
                  </a:lnTo>
                  <a:lnTo>
                    <a:pt x="313" y="1652"/>
                  </a:lnTo>
                  <a:lnTo>
                    <a:pt x="313" y="429"/>
                  </a:lnTo>
                  <a:cubicBezTo>
                    <a:pt x="313" y="429"/>
                    <a:pt x="313"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4595075" y="3282000"/>
              <a:ext cx="7875" cy="41300"/>
            </a:xfrm>
            <a:custGeom>
              <a:avLst/>
              <a:gdLst/>
              <a:ahLst/>
              <a:cxnLst/>
              <a:rect l="l" t="t" r="r" b="b"/>
              <a:pathLst>
                <a:path w="315" h="1652" extrusionOk="0">
                  <a:moveTo>
                    <a:pt x="157" y="0"/>
                  </a:moveTo>
                  <a:cubicBezTo>
                    <a:pt x="1" y="0"/>
                    <a:pt x="1" y="491"/>
                    <a:pt x="1" y="491"/>
                  </a:cubicBezTo>
                  <a:lnTo>
                    <a:pt x="1" y="1652"/>
                  </a:lnTo>
                  <a:lnTo>
                    <a:pt x="314" y="1652"/>
                  </a:lnTo>
                  <a:lnTo>
                    <a:pt x="314" y="429"/>
                  </a:lnTo>
                  <a:cubicBezTo>
                    <a:pt x="314" y="429"/>
                    <a:pt x="314"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5"/>
          <p:cNvGrpSpPr/>
          <p:nvPr/>
        </p:nvGrpSpPr>
        <p:grpSpPr>
          <a:xfrm>
            <a:off x="-153873" y="-105929"/>
            <a:ext cx="2078212" cy="699921"/>
            <a:chOff x="1429850" y="-1817050"/>
            <a:chExt cx="1014950" cy="341825"/>
          </a:xfrm>
        </p:grpSpPr>
        <p:sp>
          <p:nvSpPr>
            <p:cNvPr id="411" name="Google Shape;411;p25"/>
            <p:cNvSpPr/>
            <p:nvPr/>
          </p:nvSpPr>
          <p:spPr>
            <a:xfrm>
              <a:off x="1431900" y="-1817050"/>
              <a:ext cx="1012900" cy="341700"/>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1429850" y="-1727475"/>
              <a:ext cx="982125" cy="252250"/>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5"/>
          <p:cNvSpPr/>
          <p:nvPr/>
        </p:nvSpPr>
        <p:spPr>
          <a:xfrm>
            <a:off x="2099725" y="97513"/>
            <a:ext cx="286830" cy="293051"/>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414"/>
        <p:cNvGrpSpPr/>
        <p:nvPr/>
      </p:nvGrpSpPr>
      <p:grpSpPr>
        <a:xfrm>
          <a:off x="0" y="0"/>
          <a:ext cx="0" cy="0"/>
          <a:chOff x="0" y="0"/>
          <a:chExt cx="0" cy="0"/>
        </a:xfrm>
      </p:grpSpPr>
      <p:sp>
        <p:nvSpPr>
          <p:cNvPr id="415" name="Google Shape;415;p26"/>
          <p:cNvSpPr/>
          <p:nvPr/>
        </p:nvSpPr>
        <p:spPr>
          <a:xfrm>
            <a:off x="7214750" y="3231950"/>
            <a:ext cx="2838402" cy="2646136"/>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12" y="2868475"/>
            <a:ext cx="1163725" cy="2155720"/>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7595256" y="209955"/>
            <a:ext cx="322551" cy="329547"/>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6"/>
          <p:cNvGrpSpPr/>
          <p:nvPr/>
        </p:nvGrpSpPr>
        <p:grpSpPr>
          <a:xfrm>
            <a:off x="-155919" y="2749156"/>
            <a:ext cx="506188" cy="2394362"/>
            <a:chOff x="4073000" y="3119125"/>
            <a:chExt cx="133425" cy="631125"/>
          </a:xfrm>
        </p:grpSpPr>
        <p:sp>
          <p:nvSpPr>
            <p:cNvPr id="420" name="Google Shape;420;p26"/>
            <p:cNvSpPr/>
            <p:nvPr/>
          </p:nvSpPr>
          <p:spPr>
            <a:xfrm>
              <a:off x="4073000" y="3119125"/>
              <a:ext cx="133425" cy="631125"/>
            </a:xfrm>
            <a:custGeom>
              <a:avLst/>
              <a:gdLst/>
              <a:ahLst/>
              <a:cxnLst/>
              <a:rect l="l" t="t" r="r" b="b"/>
              <a:pathLst>
                <a:path w="5337" h="25245" extrusionOk="0">
                  <a:moveTo>
                    <a:pt x="2621" y="0"/>
                  </a:moveTo>
                  <a:lnTo>
                    <a:pt x="2445" y="1980"/>
                  </a:lnTo>
                  <a:lnTo>
                    <a:pt x="2011" y="1980"/>
                  </a:lnTo>
                  <a:lnTo>
                    <a:pt x="2011" y="2829"/>
                  </a:lnTo>
                  <a:cubicBezTo>
                    <a:pt x="2011" y="2829"/>
                    <a:pt x="130" y="3537"/>
                    <a:pt x="349" y="5658"/>
                  </a:cubicBezTo>
                  <a:lnTo>
                    <a:pt x="1" y="5940"/>
                  </a:lnTo>
                  <a:lnTo>
                    <a:pt x="262" y="6223"/>
                  </a:lnTo>
                  <a:lnTo>
                    <a:pt x="262" y="8299"/>
                  </a:lnTo>
                  <a:lnTo>
                    <a:pt x="1" y="8299"/>
                  </a:lnTo>
                  <a:lnTo>
                    <a:pt x="1" y="9006"/>
                  </a:lnTo>
                  <a:lnTo>
                    <a:pt x="584" y="9006"/>
                  </a:lnTo>
                  <a:lnTo>
                    <a:pt x="650" y="25245"/>
                  </a:lnTo>
                  <a:lnTo>
                    <a:pt x="4686" y="25245"/>
                  </a:lnTo>
                  <a:lnTo>
                    <a:pt x="4753" y="9006"/>
                  </a:lnTo>
                  <a:lnTo>
                    <a:pt x="5336" y="9006"/>
                  </a:lnTo>
                  <a:lnTo>
                    <a:pt x="5336" y="8299"/>
                  </a:lnTo>
                  <a:lnTo>
                    <a:pt x="5065" y="8299"/>
                  </a:lnTo>
                  <a:lnTo>
                    <a:pt x="5065" y="6223"/>
                  </a:lnTo>
                  <a:lnTo>
                    <a:pt x="5062" y="6223"/>
                  </a:lnTo>
                  <a:lnTo>
                    <a:pt x="5332" y="5940"/>
                  </a:lnTo>
                  <a:lnTo>
                    <a:pt x="4971" y="5658"/>
                  </a:lnTo>
                  <a:cubicBezTo>
                    <a:pt x="5197" y="3536"/>
                    <a:pt x="3253" y="2829"/>
                    <a:pt x="3253" y="2829"/>
                  </a:cubicBezTo>
                  <a:lnTo>
                    <a:pt x="3253" y="1980"/>
                  </a:lnTo>
                  <a:lnTo>
                    <a:pt x="2802" y="1980"/>
                  </a:lnTo>
                  <a:lnTo>
                    <a:pt x="2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4117800" y="3257825"/>
              <a:ext cx="43750" cy="67250"/>
            </a:xfrm>
            <a:custGeom>
              <a:avLst/>
              <a:gdLst/>
              <a:ahLst/>
              <a:cxnLst/>
              <a:rect l="l" t="t" r="r" b="b"/>
              <a:pathLst>
                <a:path w="1750" h="2690" extrusionOk="0">
                  <a:moveTo>
                    <a:pt x="875" y="0"/>
                  </a:moveTo>
                  <a:cubicBezTo>
                    <a:pt x="1" y="0"/>
                    <a:pt x="1" y="796"/>
                    <a:pt x="1" y="796"/>
                  </a:cubicBezTo>
                  <a:lnTo>
                    <a:pt x="1" y="2688"/>
                  </a:lnTo>
                  <a:lnTo>
                    <a:pt x="1" y="2689"/>
                  </a:lnTo>
                  <a:lnTo>
                    <a:pt x="1749" y="2689"/>
                  </a:lnTo>
                  <a:lnTo>
                    <a:pt x="1749" y="697"/>
                  </a:lnTo>
                  <a:cubicBezTo>
                    <a:pt x="1749" y="697"/>
                    <a:pt x="1749"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4087525" y="3261325"/>
              <a:ext cx="12075" cy="63700"/>
            </a:xfrm>
            <a:custGeom>
              <a:avLst/>
              <a:gdLst/>
              <a:ahLst/>
              <a:cxnLst/>
              <a:rect l="l" t="t" r="r" b="b"/>
              <a:pathLst>
                <a:path w="483" h="2548" extrusionOk="0">
                  <a:moveTo>
                    <a:pt x="242" y="1"/>
                  </a:moveTo>
                  <a:cubicBezTo>
                    <a:pt x="0" y="1"/>
                    <a:pt x="0" y="756"/>
                    <a:pt x="0" y="756"/>
                  </a:cubicBezTo>
                  <a:lnTo>
                    <a:pt x="0" y="2548"/>
                  </a:lnTo>
                  <a:lnTo>
                    <a:pt x="482" y="2548"/>
                  </a:lnTo>
                  <a:lnTo>
                    <a:pt x="482" y="662"/>
                  </a:lnTo>
                  <a:cubicBezTo>
                    <a:pt x="482" y="662"/>
                    <a:pt x="48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4178650" y="3262150"/>
              <a:ext cx="12025" cy="63650"/>
            </a:xfrm>
            <a:custGeom>
              <a:avLst/>
              <a:gdLst/>
              <a:ahLst/>
              <a:cxnLst/>
              <a:rect l="l" t="t" r="r" b="b"/>
              <a:pathLst>
                <a:path w="481" h="2546" extrusionOk="0">
                  <a:moveTo>
                    <a:pt x="240" y="0"/>
                  </a:moveTo>
                  <a:cubicBezTo>
                    <a:pt x="0" y="0"/>
                    <a:pt x="0" y="754"/>
                    <a:pt x="0" y="754"/>
                  </a:cubicBezTo>
                  <a:lnTo>
                    <a:pt x="0" y="2546"/>
                  </a:lnTo>
                  <a:lnTo>
                    <a:pt x="481" y="2546"/>
                  </a:lnTo>
                  <a:lnTo>
                    <a:pt x="481" y="661"/>
                  </a:lnTo>
                  <a:cubicBezTo>
                    <a:pt x="481" y="661"/>
                    <a:pt x="481" y="0"/>
                    <a:pt x="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26"/>
          <p:cNvGrpSpPr/>
          <p:nvPr/>
        </p:nvGrpSpPr>
        <p:grpSpPr>
          <a:xfrm>
            <a:off x="8546064" y="3308241"/>
            <a:ext cx="328164" cy="1854315"/>
            <a:chOff x="4526525" y="3189275"/>
            <a:chExt cx="86500" cy="488775"/>
          </a:xfrm>
        </p:grpSpPr>
        <p:sp>
          <p:nvSpPr>
            <p:cNvPr id="425" name="Google Shape;425;p26"/>
            <p:cNvSpPr/>
            <p:nvPr/>
          </p:nvSpPr>
          <p:spPr>
            <a:xfrm>
              <a:off x="4526525" y="3189275"/>
              <a:ext cx="86500" cy="488775"/>
            </a:xfrm>
            <a:custGeom>
              <a:avLst/>
              <a:gdLst/>
              <a:ahLst/>
              <a:cxnLst/>
              <a:rect l="l" t="t" r="r" b="b"/>
              <a:pathLst>
                <a:path w="3460" h="19551" extrusionOk="0">
                  <a:moveTo>
                    <a:pt x="1701" y="0"/>
                  </a:moveTo>
                  <a:lnTo>
                    <a:pt x="1587" y="1285"/>
                  </a:lnTo>
                  <a:lnTo>
                    <a:pt x="1303" y="1285"/>
                  </a:lnTo>
                  <a:lnTo>
                    <a:pt x="1303" y="1834"/>
                  </a:lnTo>
                  <a:cubicBezTo>
                    <a:pt x="1303" y="1834"/>
                    <a:pt x="85" y="2293"/>
                    <a:pt x="227" y="3669"/>
                  </a:cubicBezTo>
                  <a:lnTo>
                    <a:pt x="0" y="3851"/>
                  </a:lnTo>
                  <a:lnTo>
                    <a:pt x="170" y="4034"/>
                  </a:lnTo>
                  <a:lnTo>
                    <a:pt x="170" y="5381"/>
                  </a:lnTo>
                  <a:lnTo>
                    <a:pt x="0" y="5381"/>
                  </a:lnTo>
                  <a:lnTo>
                    <a:pt x="0" y="5839"/>
                  </a:lnTo>
                  <a:lnTo>
                    <a:pt x="378" y="5839"/>
                  </a:lnTo>
                  <a:lnTo>
                    <a:pt x="435" y="19550"/>
                  </a:lnTo>
                  <a:lnTo>
                    <a:pt x="3438" y="19550"/>
                  </a:lnTo>
                  <a:lnTo>
                    <a:pt x="3081" y="5839"/>
                  </a:lnTo>
                  <a:lnTo>
                    <a:pt x="3459" y="5839"/>
                  </a:lnTo>
                  <a:lnTo>
                    <a:pt x="3459" y="5381"/>
                  </a:lnTo>
                  <a:lnTo>
                    <a:pt x="3284" y="5381"/>
                  </a:lnTo>
                  <a:lnTo>
                    <a:pt x="3284" y="4034"/>
                  </a:lnTo>
                  <a:lnTo>
                    <a:pt x="3459" y="3851"/>
                  </a:lnTo>
                  <a:lnTo>
                    <a:pt x="3226" y="3669"/>
                  </a:lnTo>
                  <a:cubicBezTo>
                    <a:pt x="3372" y="2293"/>
                    <a:pt x="2112" y="1834"/>
                    <a:pt x="2112" y="1834"/>
                  </a:cubicBezTo>
                  <a:lnTo>
                    <a:pt x="2112" y="1285"/>
                  </a:lnTo>
                  <a:lnTo>
                    <a:pt x="1819" y="128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4555575" y="3279175"/>
              <a:ext cx="28425" cy="43600"/>
            </a:xfrm>
            <a:custGeom>
              <a:avLst/>
              <a:gdLst/>
              <a:ahLst/>
              <a:cxnLst/>
              <a:rect l="l" t="t" r="r" b="b"/>
              <a:pathLst>
                <a:path w="1137" h="1744" extrusionOk="0">
                  <a:moveTo>
                    <a:pt x="569" y="1"/>
                  </a:moveTo>
                  <a:cubicBezTo>
                    <a:pt x="1" y="1"/>
                    <a:pt x="1" y="517"/>
                    <a:pt x="1" y="517"/>
                  </a:cubicBezTo>
                  <a:lnTo>
                    <a:pt x="1" y="1744"/>
                  </a:lnTo>
                  <a:lnTo>
                    <a:pt x="1136" y="1744"/>
                  </a:lnTo>
                  <a:lnTo>
                    <a:pt x="1136" y="452"/>
                  </a:lnTo>
                  <a:cubicBezTo>
                    <a:pt x="1136" y="452"/>
                    <a:pt x="1136" y="1"/>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4536000" y="3281475"/>
              <a:ext cx="7825" cy="41300"/>
            </a:xfrm>
            <a:custGeom>
              <a:avLst/>
              <a:gdLst/>
              <a:ahLst/>
              <a:cxnLst/>
              <a:rect l="l" t="t" r="r" b="b"/>
              <a:pathLst>
                <a:path w="313" h="1652" extrusionOk="0">
                  <a:moveTo>
                    <a:pt x="157" y="0"/>
                  </a:moveTo>
                  <a:cubicBezTo>
                    <a:pt x="1" y="0"/>
                    <a:pt x="1" y="491"/>
                    <a:pt x="1" y="491"/>
                  </a:cubicBezTo>
                  <a:lnTo>
                    <a:pt x="1" y="1652"/>
                  </a:lnTo>
                  <a:lnTo>
                    <a:pt x="313" y="1652"/>
                  </a:lnTo>
                  <a:lnTo>
                    <a:pt x="313" y="429"/>
                  </a:lnTo>
                  <a:cubicBezTo>
                    <a:pt x="313" y="429"/>
                    <a:pt x="313"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4595075" y="3282000"/>
              <a:ext cx="7875" cy="41300"/>
            </a:xfrm>
            <a:custGeom>
              <a:avLst/>
              <a:gdLst/>
              <a:ahLst/>
              <a:cxnLst/>
              <a:rect l="l" t="t" r="r" b="b"/>
              <a:pathLst>
                <a:path w="315" h="1652" extrusionOk="0">
                  <a:moveTo>
                    <a:pt x="157" y="0"/>
                  </a:moveTo>
                  <a:cubicBezTo>
                    <a:pt x="1" y="0"/>
                    <a:pt x="1" y="491"/>
                    <a:pt x="1" y="491"/>
                  </a:cubicBezTo>
                  <a:lnTo>
                    <a:pt x="1" y="1652"/>
                  </a:lnTo>
                  <a:lnTo>
                    <a:pt x="314" y="1652"/>
                  </a:lnTo>
                  <a:lnTo>
                    <a:pt x="314" y="429"/>
                  </a:lnTo>
                  <a:cubicBezTo>
                    <a:pt x="314" y="429"/>
                    <a:pt x="314"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6"/>
          <p:cNvGrpSpPr/>
          <p:nvPr/>
        </p:nvGrpSpPr>
        <p:grpSpPr>
          <a:xfrm>
            <a:off x="-76204" y="-91963"/>
            <a:ext cx="2207078" cy="743322"/>
            <a:chOff x="-3849654" y="-595962"/>
            <a:chExt cx="6776415" cy="2282228"/>
          </a:xfrm>
        </p:grpSpPr>
        <p:sp>
          <p:nvSpPr>
            <p:cNvPr id="430" name="Google Shape;430;p26"/>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433"/>
        <p:cNvGrpSpPr/>
        <p:nvPr/>
      </p:nvGrpSpPr>
      <p:grpSpPr>
        <a:xfrm>
          <a:off x="0" y="0"/>
          <a:ext cx="0" cy="0"/>
          <a:chOff x="0" y="0"/>
          <a:chExt cx="0" cy="0"/>
        </a:xfrm>
      </p:grpSpPr>
      <p:sp>
        <p:nvSpPr>
          <p:cNvPr id="434" name="Google Shape;434;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5" name="Google Shape;435;p27"/>
          <p:cNvSpPr/>
          <p:nvPr/>
        </p:nvSpPr>
        <p:spPr>
          <a:xfrm>
            <a:off x="-193502" y="2627781"/>
            <a:ext cx="713095" cy="2162821"/>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90649" y="3195675"/>
            <a:ext cx="854956" cy="1583928"/>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7"/>
          <p:cNvGrpSpPr/>
          <p:nvPr/>
        </p:nvGrpSpPr>
        <p:grpSpPr>
          <a:xfrm>
            <a:off x="389763" y="-170143"/>
            <a:ext cx="2325666" cy="783261"/>
            <a:chOff x="-3849654" y="-595962"/>
            <a:chExt cx="6776415" cy="2282228"/>
          </a:xfrm>
        </p:grpSpPr>
        <p:sp>
          <p:nvSpPr>
            <p:cNvPr id="439" name="Google Shape;439;p27"/>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7"/>
          <p:cNvGrpSpPr/>
          <p:nvPr/>
        </p:nvGrpSpPr>
        <p:grpSpPr>
          <a:xfrm>
            <a:off x="90660" y="3595711"/>
            <a:ext cx="544399" cy="1583958"/>
            <a:chOff x="2871700" y="3513775"/>
            <a:chExt cx="83475" cy="242875"/>
          </a:xfrm>
        </p:grpSpPr>
        <p:sp>
          <p:nvSpPr>
            <p:cNvPr id="442" name="Google Shape;442;p27"/>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27"/>
          <p:cNvSpPr/>
          <p:nvPr/>
        </p:nvSpPr>
        <p:spPr>
          <a:xfrm>
            <a:off x="2963353" y="209697"/>
            <a:ext cx="286796" cy="293004"/>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7"/>
          <p:cNvGrpSpPr/>
          <p:nvPr/>
        </p:nvGrpSpPr>
        <p:grpSpPr>
          <a:xfrm flipH="1">
            <a:off x="6402751" y="-353278"/>
            <a:ext cx="2838551" cy="1013425"/>
            <a:chOff x="-3505263" y="-2342175"/>
            <a:chExt cx="2645434" cy="944478"/>
          </a:xfrm>
        </p:grpSpPr>
        <p:sp>
          <p:nvSpPr>
            <p:cNvPr id="448" name="Google Shape;448;p27"/>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7"/>
          <p:cNvGrpSpPr/>
          <p:nvPr/>
        </p:nvGrpSpPr>
        <p:grpSpPr>
          <a:xfrm>
            <a:off x="8675798" y="2504161"/>
            <a:ext cx="544399" cy="2635789"/>
            <a:chOff x="-3225365" y="-1924789"/>
            <a:chExt cx="544399" cy="2635789"/>
          </a:xfrm>
        </p:grpSpPr>
        <p:grpSp>
          <p:nvGrpSpPr>
            <p:cNvPr id="451" name="Google Shape;451;p27"/>
            <p:cNvGrpSpPr/>
            <p:nvPr/>
          </p:nvGrpSpPr>
          <p:grpSpPr>
            <a:xfrm>
              <a:off x="-3225365" y="-1924789"/>
              <a:ext cx="544399" cy="1583958"/>
              <a:chOff x="2871700" y="3513775"/>
              <a:chExt cx="83475" cy="242875"/>
            </a:xfrm>
          </p:grpSpPr>
          <p:sp>
            <p:nvSpPr>
              <p:cNvPr id="452" name="Google Shape;452;p27"/>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27"/>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457"/>
        <p:cNvGrpSpPr/>
        <p:nvPr/>
      </p:nvGrpSpPr>
      <p:grpSpPr>
        <a:xfrm>
          <a:off x="0" y="0"/>
          <a:ext cx="0" cy="0"/>
          <a:chOff x="0" y="0"/>
          <a:chExt cx="0" cy="0"/>
        </a:xfrm>
      </p:grpSpPr>
      <p:sp>
        <p:nvSpPr>
          <p:cNvPr id="458" name="Google Shape;458;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9" name="Google Shape;459;p28"/>
          <p:cNvSpPr/>
          <p:nvPr/>
        </p:nvSpPr>
        <p:spPr>
          <a:xfrm>
            <a:off x="8775950" y="3300575"/>
            <a:ext cx="544400" cy="1651193"/>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632531" y="2068588"/>
            <a:ext cx="1295606" cy="2400257"/>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28"/>
          <p:cNvGrpSpPr/>
          <p:nvPr/>
        </p:nvGrpSpPr>
        <p:grpSpPr>
          <a:xfrm flipH="1">
            <a:off x="-4214998" y="1605108"/>
            <a:ext cx="5408679" cy="4009924"/>
            <a:chOff x="-1311790" y="1267610"/>
            <a:chExt cx="4928630" cy="3654022"/>
          </a:xfrm>
        </p:grpSpPr>
        <p:sp>
          <p:nvSpPr>
            <p:cNvPr id="462" name="Google Shape;462;p28"/>
            <p:cNvSpPr/>
            <p:nvPr/>
          </p:nvSpPr>
          <p:spPr>
            <a:xfrm>
              <a:off x="-1311790" y="1267610"/>
              <a:ext cx="4352150" cy="3654022"/>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28"/>
            <p:cNvGrpSpPr/>
            <p:nvPr/>
          </p:nvGrpSpPr>
          <p:grpSpPr>
            <a:xfrm>
              <a:off x="2680113" y="3976509"/>
              <a:ext cx="936726" cy="902322"/>
              <a:chOff x="3870075" y="3720225"/>
              <a:chExt cx="873975" cy="841875"/>
            </a:xfrm>
          </p:grpSpPr>
          <p:sp>
            <p:nvSpPr>
              <p:cNvPr id="464" name="Google Shape;464;p28"/>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7" name="Google Shape;467;p28"/>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8"/>
          <p:cNvGrpSpPr/>
          <p:nvPr/>
        </p:nvGrpSpPr>
        <p:grpSpPr>
          <a:xfrm flipH="1">
            <a:off x="6481801" y="-171328"/>
            <a:ext cx="2838551" cy="1013425"/>
            <a:chOff x="-3505263" y="-2342175"/>
            <a:chExt cx="2645434" cy="944478"/>
          </a:xfrm>
        </p:grpSpPr>
        <p:sp>
          <p:nvSpPr>
            <p:cNvPr id="469" name="Google Shape;469;p28"/>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28"/>
          <p:cNvSpPr/>
          <p:nvPr/>
        </p:nvSpPr>
        <p:spPr>
          <a:xfrm>
            <a:off x="277802" y="195425"/>
            <a:ext cx="385275" cy="393595"/>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28"/>
          <p:cNvGrpSpPr/>
          <p:nvPr/>
        </p:nvGrpSpPr>
        <p:grpSpPr>
          <a:xfrm>
            <a:off x="191961" y="2974315"/>
            <a:ext cx="544399" cy="2188235"/>
            <a:chOff x="2686950" y="3466825"/>
            <a:chExt cx="94350" cy="379250"/>
          </a:xfrm>
        </p:grpSpPr>
        <p:sp>
          <p:nvSpPr>
            <p:cNvPr id="473" name="Google Shape;473;p28"/>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8"/>
          <p:cNvGrpSpPr/>
          <p:nvPr/>
        </p:nvGrpSpPr>
        <p:grpSpPr>
          <a:xfrm>
            <a:off x="8509508" y="3101765"/>
            <a:ext cx="423161" cy="2048799"/>
            <a:chOff x="-3225365" y="-1924789"/>
            <a:chExt cx="544399" cy="2635789"/>
          </a:xfrm>
        </p:grpSpPr>
        <p:grpSp>
          <p:nvGrpSpPr>
            <p:cNvPr id="480" name="Google Shape;480;p28"/>
            <p:cNvGrpSpPr/>
            <p:nvPr/>
          </p:nvGrpSpPr>
          <p:grpSpPr>
            <a:xfrm>
              <a:off x="-3225365" y="-1924789"/>
              <a:ext cx="544399" cy="1583958"/>
              <a:chOff x="2871700" y="3513775"/>
              <a:chExt cx="83475" cy="242875"/>
            </a:xfrm>
          </p:grpSpPr>
          <p:sp>
            <p:nvSpPr>
              <p:cNvPr id="481" name="Google Shape;481;p28"/>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8"/>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86"/>
        <p:cNvGrpSpPr/>
        <p:nvPr/>
      </p:nvGrpSpPr>
      <p:grpSpPr>
        <a:xfrm>
          <a:off x="0" y="0"/>
          <a:ext cx="0" cy="0"/>
          <a:chOff x="0" y="0"/>
          <a:chExt cx="0" cy="0"/>
        </a:xfrm>
      </p:grpSpPr>
      <p:sp>
        <p:nvSpPr>
          <p:cNvPr id="487" name="Google Shape;487;p29"/>
          <p:cNvSpPr txBox="1">
            <a:spLocks noGrp="1"/>
          </p:cNvSpPr>
          <p:nvPr>
            <p:ph type="title"/>
          </p:nvPr>
        </p:nvSpPr>
        <p:spPr>
          <a:xfrm>
            <a:off x="4261375" y="537475"/>
            <a:ext cx="40932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8" name="Google Shape;488;p29"/>
          <p:cNvSpPr txBox="1">
            <a:spLocks noGrp="1"/>
          </p:cNvSpPr>
          <p:nvPr>
            <p:ph type="subTitle" idx="1"/>
          </p:nvPr>
        </p:nvSpPr>
        <p:spPr>
          <a:xfrm>
            <a:off x="4261375" y="1683042"/>
            <a:ext cx="4093200" cy="1349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9" name="Google Shape;489;p29"/>
          <p:cNvSpPr txBox="1"/>
          <p:nvPr/>
        </p:nvSpPr>
        <p:spPr>
          <a:xfrm>
            <a:off x="4261375" y="3119008"/>
            <a:ext cx="4093200" cy="78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Asap"/>
                <a:ea typeface="Asap"/>
                <a:cs typeface="Asap"/>
                <a:sym typeface="Asap"/>
              </a:rPr>
              <a:t>CREDITS: This presentation template was created by </a:t>
            </a:r>
            <a:r>
              <a:rPr lang="en" sz="1200" b="1" u="sng">
                <a:solidFill>
                  <a:schemeClr val="hlink"/>
                </a:solidFill>
                <a:latin typeface="Asap"/>
                <a:ea typeface="Asap"/>
                <a:cs typeface="Asap"/>
                <a:sym typeface="Asap"/>
                <a:hlinkClick r:id="rId2"/>
              </a:rPr>
              <a:t>Slidesgo</a:t>
            </a:r>
            <a:r>
              <a:rPr lang="en" sz="1200" b="1">
                <a:solidFill>
                  <a:schemeClr val="dk1"/>
                </a:solidFill>
                <a:latin typeface="Asap"/>
                <a:ea typeface="Asap"/>
                <a:cs typeface="Asap"/>
                <a:sym typeface="Asap"/>
              </a:rPr>
              <a:t>,</a:t>
            </a:r>
            <a:r>
              <a:rPr lang="en" sz="1200">
                <a:solidFill>
                  <a:schemeClr val="dk1"/>
                </a:solidFill>
                <a:latin typeface="Asap"/>
                <a:ea typeface="Asap"/>
                <a:cs typeface="Asap"/>
                <a:sym typeface="Asap"/>
              </a:rPr>
              <a:t> and includes icons by</a:t>
            </a:r>
            <a:r>
              <a:rPr lang="en" sz="1200" b="1">
                <a:solidFill>
                  <a:schemeClr val="dk1"/>
                </a:solidFill>
                <a:latin typeface="Asap"/>
                <a:ea typeface="Asap"/>
                <a:cs typeface="Asap"/>
                <a:sym typeface="Asap"/>
              </a:rPr>
              <a:t> </a:t>
            </a:r>
            <a:r>
              <a:rPr lang="en" sz="1200"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200" b="1">
                <a:solidFill>
                  <a:schemeClr val="dk1"/>
                </a:solidFill>
                <a:latin typeface="Asap"/>
                <a:ea typeface="Asap"/>
                <a:cs typeface="Asap"/>
                <a:sym typeface="Asap"/>
              </a:rPr>
              <a:t>,</a:t>
            </a:r>
            <a:r>
              <a:rPr lang="en" sz="1200">
                <a:solidFill>
                  <a:schemeClr val="dk1"/>
                </a:solidFill>
                <a:latin typeface="Asap"/>
                <a:ea typeface="Asap"/>
                <a:cs typeface="Asap"/>
                <a:sym typeface="Asap"/>
              </a:rPr>
              <a:t> and infographics &amp; images by </a:t>
            </a:r>
            <a:r>
              <a:rPr lang="en" sz="1200"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Asap"/>
                <a:ea typeface="Asap"/>
                <a:cs typeface="Asap"/>
                <a:sym typeface="Asap"/>
              </a:rPr>
              <a:t> </a:t>
            </a:r>
            <a:endParaRPr sz="1200" b="1" u="sng">
              <a:solidFill>
                <a:schemeClr val="dk1"/>
              </a:solidFill>
              <a:latin typeface="Asap"/>
              <a:ea typeface="Asap"/>
              <a:cs typeface="Asap"/>
              <a:sym typeface="Asap"/>
            </a:endParaRPr>
          </a:p>
        </p:txBody>
      </p:sp>
      <p:grpSp>
        <p:nvGrpSpPr>
          <p:cNvPr id="490" name="Google Shape;490;p29"/>
          <p:cNvGrpSpPr/>
          <p:nvPr/>
        </p:nvGrpSpPr>
        <p:grpSpPr>
          <a:xfrm rot="134305" flipH="1">
            <a:off x="6569346" y="-463397"/>
            <a:ext cx="3389039" cy="1209961"/>
            <a:chOff x="2416425" y="-1736650"/>
            <a:chExt cx="4339937" cy="1549452"/>
          </a:xfrm>
        </p:grpSpPr>
        <p:sp>
          <p:nvSpPr>
            <p:cNvPr id="491" name="Google Shape;491;p29"/>
            <p:cNvSpPr/>
            <p:nvPr/>
          </p:nvSpPr>
          <p:spPr>
            <a:xfrm>
              <a:off x="2416425" y="-1736650"/>
              <a:ext cx="4339937" cy="1549452"/>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2462045" y="-1348359"/>
              <a:ext cx="3548196" cy="1069549"/>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p29"/>
          <p:cNvSpPr/>
          <p:nvPr/>
        </p:nvSpPr>
        <p:spPr>
          <a:xfrm>
            <a:off x="0"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4"/>
        <p:cNvGrpSpPr/>
        <p:nvPr/>
      </p:nvGrpSpPr>
      <p:grpSpPr>
        <a:xfrm>
          <a:off x="0" y="0"/>
          <a:ext cx="0" cy="0"/>
          <a:chOff x="0" y="0"/>
          <a:chExt cx="0" cy="0"/>
        </a:xfrm>
      </p:grpSpPr>
      <p:sp>
        <p:nvSpPr>
          <p:cNvPr id="495" name="Google Shape;495;p30"/>
          <p:cNvSpPr/>
          <p:nvPr/>
        </p:nvSpPr>
        <p:spPr>
          <a:xfrm flipH="1">
            <a:off x="8338093" y="910388"/>
            <a:ext cx="670500" cy="2033710"/>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flipH="1">
            <a:off x="6678680" y="2736777"/>
            <a:ext cx="544400" cy="1651223"/>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flipH="1">
            <a:off x="7299226" y="1112199"/>
            <a:ext cx="1396128" cy="2586406"/>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0"/>
          <p:cNvGrpSpPr/>
          <p:nvPr/>
        </p:nvGrpSpPr>
        <p:grpSpPr>
          <a:xfrm flipH="1">
            <a:off x="6252781" y="890347"/>
            <a:ext cx="5084673" cy="3758958"/>
            <a:chOff x="0" y="1054955"/>
            <a:chExt cx="4744050" cy="3507145"/>
          </a:xfrm>
        </p:grpSpPr>
        <p:sp>
          <p:nvSpPr>
            <p:cNvPr id="499" name="Google Shape;499;p30"/>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30"/>
          <p:cNvSpPr/>
          <p:nvPr/>
        </p:nvSpPr>
        <p:spPr>
          <a:xfrm flipH="1">
            <a:off x="4"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0"/>
          <p:cNvGrpSpPr/>
          <p:nvPr/>
        </p:nvGrpSpPr>
        <p:grpSpPr>
          <a:xfrm flipH="1">
            <a:off x="1" y="-183517"/>
            <a:ext cx="2838640" cy="956025"/>
            <a:chOff x="-3849654" y="-595962"/>
            <a:chExt cx="6776415" cy="2282228"/>
          </a:xfrm>
        </p:grpSpPr>
        <p:sp>
          <p:nvSpPr>
            <p:cNvPr id="505" name="Google Shape;505;p30"/>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30"/>
          <p:cNvSpPr/>
          <p:nvPr/>
        </p:nvSpPr>
        <p:spPr>
          <a:xfrm flipH="1">
            <a:off x="8137197" y="263313"/>
            <a:ext cx="795257" cy="956279"/>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flipH="1">
            <a:off x="8081520" y="403363"/>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30"/>
          <p:cNvGrpSpPr/>
          <p:nvPr/>
        </p:nvGrpSpPr>
        <p:grpSpPr>
          <a:xfrm flipH="1">
            <a:off x="8109344" y="1975322"/>
            <a:ext cx="795248" cy="3196584"/>
            <a:chOff x="2686950" y="3466825"/>
            <a:chExt cx="94350" cy="379250"/>
          </a:xfrm>
        </p:grpSpPr>
        <p:sp>
          <p:nvSpPr>
            <p:cNvPr id="510" name="Google Shape;510;p30"/>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0"/>
          <p:cNvGrpSpPr/>
          <p:nvPr/>
        </p:nvGrpSpPr>
        <p:grpSpPr>
          <a:xfrm flipH="1">
            <a:off x="5743495" y="3610499"/>
            <a:ext cx="544399" cy="1583958"/>
            <a:chOff x="2871700" y="3513775"/>
            <a:chExt cx="83475" cy="242875"/>
          </a:xfrm>
        </p:grpSpPr>
        <p:sp>
          <p:nvSpPr>
            <p:cNvPr id="517" name="Google Shape;517;p30"/>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4"/>
          <p:cNvSpPr txBox="1">
            <a:spLocks noGrp="1"/>
          </p:cNvSpPr>
          <p:nvPr>
            <p:ph type="body" idx="1"/>
          </p:nvPr>
        </p:nvSpPr>
        <p:spPr>
          <a:xfrm>
            <a:off x="720000" y="1375475"/>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Asap Light"/>
              <a:buChar char="●"/>
              <a:defRPr/>
            </a:lvl1pPr>
            <a:lvl2pPr marL="914400" lvl="1" indent="-304800" rtl="0">
              <a:spcBef>
                <a:spcPts val="0"/>
              </a:spcBef>
              <a:spcAft>
                <a:spcPts val="0"/>
              </a:spcAft>
              <a:buSzPts val="1200"/>
              <a:buFont typeface="Asap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grpSp>
        <p:nvGrpSpPr>
          <p:cNvPr id="36" name="Google Shape;36;p4"/>
          <p:cNvGrpSpPr/>
          <p:nvPr/>
        </p:nvGrpSpPr>
        <p:grpSpPr>
          <a:xfrm>
            <a:off x="-196047" y="2486209"/>
            <a:ext cx="655742" cy="2635788"/>
            <a:chOff x="2686950" y="3466825"/>
            <a:chExt cx="94350" cy="379250"/>
          </a:xfrm>
        </p:grpSpPr>
        <p:sp>
          <p:nvSpPr>
            <p:cNvPr id="37" name="Google Shape;37;p4"/>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4"/>
          <p:cNvGrpSpPr/>
          <p:nvPr/>
        </p:nvGrpSpPr>
        <p:grpSpPr>
          <a:xfrm>
            <a:off x="-84674" y="-397728"/>
            <a:ext cx="2838551" cy="1013425"/>
            <a:chOff x="-3505263" y="-2342175"/>
            <a:chExt cx="2645434" cy="944478"/>
          </a:xfrm>
        </p:grpSpPr>
        <p:sp>
          <p:nvSpPr>
            <p:cNvPr id="45" name="Google Shape;45;p4"/>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p:nvPr/>
        </p:nvSpPr>
        <p:spPr>
          <a:xfrm>
            <a:off x="7086840" y="107198"/>
            <a:ext cx="391437" cy="399903"/>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4"/>
          <p:cNvGrpSpPr/>
          <p:nvPr/>
        </p:nvGrpSpPr>
        <p:grpSpPr>
          <a:xfrm>
            <a:off x="171448" y="2486336"/>
            <a:ext cx="544399" cy="2635789"/>
            <a:chOff x="-3225365" y="-1924789"/>
            <a:chExt cx="544399" cy="2635789"/>
          </a:xfrm>
        </p:grpSpPr>
        <p:grpSp>
          <p:nvGrpSpPr>
            <p:cNvPr id="49" name="Google Shape;49;p4"/>
            <p:cNvGrpSpPr/>
            <p:nvPr/>
          </p:nvGrpSpPr>
          <p:grpSpPr>
            <a:xfrm>
              <a:off x="-3225365" y="-1924789"/>
              <a:ext cx="544399" cy="1583958"/>
              <a:chOff x="2871700" y="3513775"/>
              <a:chExt cx="83475" cy="242875"/>
            </a:xfrm>
          </p:grpSpPr>
          <p:sp>
            <p:nvSpPr>
              <p:cNvPr id="50" name="Google Shape;50;p4"/>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4"/>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521"/>
        <p:cNvGrpSpPr/>
        <p:nvPr/>
      </p:nvGrpSpPr>
      <p:grpSpPr>
        <a:xfrm>
          <a:off x="0" y="0"/>
          <a:ext cx="0" cy="0"/>
          <a:chOff x="0" y="0"/>
          <a:chExt cx="0" cy="0"/>
        </a:xfrm>
      </p:grpSpPr>
      <p:sp>
        <p:nvSpPr>
          <p:cNvPr id="522" name="Google Shape;522;p31"/>
          <p:cNvSpPr/>
          <p:nvPr/>
        </p:nvSpPr>
        <p:spPr>
          <a:xfrm>
            <a:off x="8339753" y="1110038"/>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1"/>
          <p:cNvGrpSpPr/>
          <p:nvPr/>
        </p:nvGrpSpPr>
        <p:grpSpPr>
          <a:xfrm flipH="1">
            <a:off x="6305451" y="-278803"/>
            <a:ext cx="2838551" cy="1013425"/>
            <a:chOff x="-3505263" y="-2342175"/>
            <a:chExt cx="2645434" cy="944478"/>
          </a:xfrm>
        </p:grpSpPr>
        <p:sp>
          <p:nvSpPr>
            <p:cNvPr id="524" name="Google Shape;524;p31"/>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31"/>
          <p:cNvSpPr/>
          <p:nvPr/>
        </p:nvSpPr>
        <p:spPr>
          <a:xfrm>
            <a:off x="8056024" y="2364079"/>
            <a:ext cx="1422791" cy="2635801"/>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815602" y="2236224"/>
            <a:ext cx="921493" cy="1707118"/>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15204" y="2541021"/>
            <a:ext cx="458934" cy="1392015"/>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954212" y="2895726"/>
            <a:ext cx="670500" cy="2033710"/>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flipH="1">
            <a:off x="-731605" y="2096926"/>
            <a:ext cx="2954504" cy="2754372"/>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31"/>
          <p:cNvGrpSpPr/>
          <p:nvPr/>
        </p:nvGrpSpPr>
        <p:grpSpPr>
          <a:xfrm>
            <a:off x="127888" y="726683"/>
            <a:ext cx="2838640" cy="956025"/>
            <a:chOff x="-3849654" y="-595962"/>
            <a:chExt cx="6776415" cy="2282228"/>
          </a:xfrm>
        </p:grpSpPr>
        <p:sp>
          <p:nvSpPr>
            <p:cNvPr id="533" name="Google Shape;533;p31"/>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1"/>
          <p:cNvGrpSpPr/>
          <p:nvPr/>
        </p:nvGrpSpPr>
        <p:grpSpPr>
          <a:xfrm>
            <a:off x="8158585" y="3520649"/>
            <a:ext cx="544399" cy="1583958"/>
            <a:chOff x="2871700" y="3513775"/>
            <a:chExt cx="83475" cy="242875"/>
          </a:xfrm>
        </p:grpSpPr>
        <p:sp>
          <p:nvSpPr>
            <p:cNvPr id="536" name="Google Shape;536;p31"/>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1"/>
          <p:cNvGrpSpPr/>
          <p:nvPr/>
        </p:nvGrpSpPr>
        <p:grpSpPr>
          <a:xfrm>
            <a:off x="405260" y="2994736"/>
            <a:ext cx="544399" cy="2635789"/>
            <a:chOff x="-3225365" y="-1924789"/>
            <a:chExt cx="544399" cy="2635789"/>
          </a:xfrm>
        </p:grpSpPr>
        <p:grpSp>
          <p:nvGrpSpPr>
            <p:cNvPr id="541" name="Google Shape;541;p31"/>
            <p:cNvGrpSpPr/>
            <p:nvPr/>
          </p:nvGrpSpPr>
          <p:grpSpPr>
            <a:xfrm>
              <a:off x="-3225365" y="-1924789"/>
              <a:ext cx="544399" cy="1583958"/>
              <a:chOff x="2871700" y="3513775"/>
              <a:chExt cx="83475" cy="242875"/>
            </a:xfrm>
          </p:grpSpPr>
          <p:sp>
            <p:nvSpPr>
              <p:cNvPr id="542" name="Google Shape;542;p31"/>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1"/>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5"/>
          <p:cNvSpPr txBox="1">
            <a:spLocks noGrp="1"/>
          </p:cNvSpPr>
          <p:nvPr>
            <p:ph type="subTitle" idx="1"/>
          </p:nvPr>
        </p:nvSpPr>
        <p:spPr>
          <a:xfrm>
            <a:off x="4747387" y="1872353"/>
            <a:ext cx="3698100" cy="27363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8" name="Google Shape;58;p5"/>
          <p:cNvSpPr txBox="1">
            <a:spLocks noGrp="1"/>
          </p:cNvSpPr>
          <p:nvPr>
            <p:ph type="subTitle" idx="2"/>
          </p:nvPr>
        </p:nvSpPr>
        <p:spPr>
          <a:xfrm>
            <a:off x="726675" y="1872353"/>
            <a:ext cx="3698100" cy="27363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59" name="Google Shape;59;p5"/>
          <p:cNvSpPr txBox="1">
            <a:spLocks noGrp="1"/>
          </p:cNvSpPr>
          <p:nvPr>
            <p:ph type="subTitle" idx="3"/>
          </p:nvPr>
        </p:nvSpPr>
        <p:spPr>
          <a:xfrm>
            <a:off x="726675" y="1378250"/>
            <a:ext cx="3698100" cy="494100"/>
          </a:xfrm>
          <a:prstGeom prst="rect">
            <a:avLst/>
          </a:prstGeom>
          <a:solidFill>
            <a:schemeClr val="lt2"/>
          </a:solidFill>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a:buNone/>
              <a:defRPr sz="2500" b="1">
                <a:latin typeface="Philosopher"/>
                <a:ea typeface="Philosopher"/>
                <a:cs typeface="Philosopher"/>
                <a:sym typeface="Philosopher"/>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60" name="Google Shape;60;p5"/>
          <p:cNvSpPr txBox="1">
            <a:spLocks noGrp="1"/>
          </p:cNvSpPr>
          <p:nvPr>
            <p:ph type="subTitle" idx="4"/>
          </p:nvPr>
        </p:nvSpPr>
        <p:spPr>
          <a:xfrm>
            <a:off x="4747375" y="1378250"/>
            <a:ext cx="3698100" cy="494100"/>
          </a:xfrm>
          <a:prstGeom prst="rect">
            <a:avLst/>
          </a:prstGeom>
          <a:solidFill>
            <a:schemeClr val="lt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latin typeface="Philosopher"/>
                <a:ea typeface="Philosopher"/>
                <a:cs typeface="Philosopher"/>
                <a:sym typeface="Philosopher"/>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5"/>
          <p:cNvSpPr/>
          <p:nvPr/>
        </p:nvSpPr>
        <p:spPr>
          <a:xfrm>
            <a:off x="8614663" y="3261905"/>
            <a:ext cx="998576" cy="1849992"/>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5"/>
          <p:cNvGrpSpPr/>
          <p:nvPr/>
        </p:nvGrpSpPr>
        <p:grpSpPr>
          <a:xfrm>
            <a:off x="8530786" y="2983168"/>
            <a:ext cx="544399" cy="2188310"/>
            <a:chOff x="2686950" y="3466825"/>
            <a:chExt cx="94350" cy="379250"/>
          </a:xfrm>
        </p:grpSpPr>
        <p:sp>
          <p:nvSpPr>
            <p:cNvPr id="63" name="Google Shape;63;p5"/>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5"/>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2502" y="225248"/>
            <a:ext cx="391437" cy="399903"/>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5"/>
          <p:cNvGrpSpPr/>
          <p:nvPr/>
        </p:nvGrpSpPr>
        <p:grpSpPr>
          <a:xfrm rot="1276656">
            <a:off x="7616025" y="-531248"/>
            <a:ext cx="2124907" cy="1547684"/>
            <a:chOff x="390975" y="-879550"/>
            <a:chExt cx="1516125" cy="1104275"/>
          </a:xfrm>
        </p:grpSpPr>
        <p:sp>
          <p:nvSpPr>
            <p:cNvPr id="72" name="Google Shape;72;p5"/>
            <p:cNvSpPr/>
            <p:nvPr/>
          </p:nvSpPr>
          <p:spPr>
            <a:xfrm>
              <a:off x="390975" y="-879550"/>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26200" y="-784575"/>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5"/>
          <p:cNvGrpSpPr/>
          <p:nvPr/>
        </p:nvGrpSpPr>
        <p:grpSpPr>
          <a:xfrm>
            <a:off x="-152402" y="2526761"/>
            <a:ext cx="544399" cy="2635789"/>
            <a:chOff x="-3225365" y="-1924789"/>
            <a:chExt cx="544399" cy="2635789"/>
          </a:xfrm>
        </p:grpSpPr>
        <p:grpSp>
          <p:nvGrpSpPr>
            <p:cNvPr id="75" name="Google Shape;75;p5"/>
            <p:cNvGrpSpPr/>
            <p:nvPr/>
          </p:nvGrpSpPr>
          <p:grpSpPr>
            <a:xfrm>
              <a:off x="-3225365" y="-1924789"/>
              <a:ext cx="544399" cy="1583958"/>
              <a:chOff x="2871700" y="3513775"/>
              <a:chExt cx="83475" cy="242875"/>
            </a:xfrm>
          </p:grpSpPr>
          <p:sp>
            <p:nvSpPr>
              <p:cNvPr id="76" name="Google Shape;76;p5"/>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5"/>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 name="Google Shape;83;p6"/>
          <p:cNvGrpSpPr/>
          <p:nvPr/>
        </p:nvGrpSpPr>
        <p:grpSpPr>
          <a:xfrm>
            <a:off x="6418326" y="-219167"/>
            <a:ext cx="2838640" cy="956025"/>
            <a:chOff x="-3849654" y="-595962"/>
            <a:chExt cx="6776415" cy="2282228"/>
          </a:xfrm>
        </p:grpSpPr>
        <p:sp>
          <p:nvSpPr>
            <p:cNvPr id="84" name="Google Shape;84;p6"/>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6"/>
          <p:cNvSpPr/>
          <p:nvPr/>
        </p:nvSpPr>
        <p:spPr>
          <a:xfrm>
            <a:off x="5866427" y="78173"/>
            <a:ext cx="353673" cy="361320"/>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13225" y="539500"/>
            <a:ext cx="541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7"/>
          <p:cNvSpPr txBox="1">
            <a:spLocks noGrp="1"/>
          </p:cNvSpPr>
          <p:nvPr>
            <p:ph type="subTitle" idx="1"/>
          </p:nvPr>
        </p:nvSpPr>
        <p:spPr>
          <a:xfrm>
            <a:off x="713225" y="1494900"/>
            <a:ext cx="5412300" cy="2878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91" name="Google Shape;91;p7"/>
          <p:cNvGrpSpPr/>
          <p:nvPr/>
        </p:nvGrpSpPr>
        <p:grpSpPr>
          <a:xfrm>
            <a:off x="-209580" y="2356485"/>
            <a:ext cx="698124" cy="2806185"/>
            <a:chOff x="2686950" y="3466825"/>
            <a:chExt cx="94350" cy="379250"/>
          </a:xfrm>
        </p:grpSpPr>
        <p:sp>
          <p:nvSpPr>
            <p:cNvPr id="92" name="Google Shape;92;p7"/>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7"/>
          <p:cNvSpPr/>
          <p:nvPr/>
        </p:nvSpPr>
        <p:spPr>
          <a:xfrm>
            <a:off x="0" y="4762650"/>
            <a:ext cx="9144000" cy="3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rot="-160037">
            <a:off x="-230923" y="-331024"/>
            <a:ext cx="3105552" cy="1108750"/>
            <a:chOff x="2416425" y="-1736650"/>
            <a:chExt cx="4339937" cy="1549452"/>
          </a:xfrm>
        </p:grpSpPr>
        <p:sp>
          <p:nvSpPr>
            <p:cNvPr id="100" name="Google Shape;100;p7"/>
            <p:cNvSpPr/>
            <p:nvPr/>
          </p:nvSpPr>
          <p:spPr>
            <a:xfrm>
              <a:off x="2416425" y="-1736650"/>
              <a:ext cx="4339937" cy="1549452"/>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2462045" y="-1348359"/>
              <a:ext cx="3548196" cy="1069549"/>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7"/>
          <p:cNvGrpSpPr/>
          <p:nvPr/>
        </p:nvGrpSpPr>
        <p:grpSpPr>
          <a:xfrm>
            <a:off x="95260" y="3578592"/>
            <a:ext cx="544399" cy="1583958"/>
            <a:chOff x="2871700" y="3513775"/>
            <a:chExt cx="83475" cy="242875"/>
          </a:xfrm>
        </p:grpSpPr>
        <p:sp>
          <p:nvSpPr>
            <p:cNvPr id="103" name="Google Shape;103;p7"/>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7"/>
          <p:cNvSpPr/>
          <p:nvPr/>
        </p:nvSpPr>
        <p:spPr>
          <a:xfrm>
            <a:off x="7096363" y="252633"/>
            <a:ext cx="293587" cy="299942"/>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713225" y="1992000"/>
            <a:ext cx="4050900" cy="1769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0" name="Google Shape;110;p8"/>
          <p:cNvSpPr/>
          <p:nvPr/>
        </p:nvSpPr>
        <p:spPr>
          <a:xfrm>
            <a:off x="0" y="4464200"/>
            <a:ext cx="9220200" cy="69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10"/>
          <p:cNvSpPr>
            <a:spLocks noGrp="1"/>
          </p:cNvSpPr>
          <p:nvPr>
            <p:ph type="pic" idx="2"/>
          </p:nvPr>
        </p:nvSpPr>
        <p:spPr>
          <a:xfrm>
            <a:off x="0" y="0"/>
            <a:ext cx="9144000" cy="5143500"/>
          </a:xfrm>
          <a:prstGeom prst="rect">
            <a:avLst/>
          </a:prstGeom>
          <a:noFill/>
          <a:ln>
            <a:noFill/>
          </a:ln>
        </p:spPr>
      </p:sp>
      <p:sp>
        <p:nvSpPr>
          <p:cNvPr id="116" name="Google Shape;116;p10"/>
          <p:cNvSpPr txBox="1">
            <a:spLocks noGrp="1"/>
          </p:cNvSpPr>
          <p:nvPr>
            <p:ph type="title"/>
          </p:nvPr>
        </p:nvSpPr>
        <p:spPr>
          <a:xfrm>
            <a:off x="713225" y="3464675"/>
            <a:ext cx="3994200" cy="1143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1pPr>
            <a:lvl2pPr lvl="1"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2pPr>
            <a:lvl3pPr lvl="2"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3pPr>
            <a:lvl4pPr lvl="3"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4pPr>
            <a:lvl5pPr lvl="4"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5pPr>
            <a:lvl6pPr lvl="5"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6pPr>
            <a:lvl7pPr lvl="6"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7pPr>
            <a:lvl8pPr lvl="7"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8pPr>
            <a:lvl9pPr lvl="8" rtl="0">
              <a:spcBef>
                <a:spcPts val="0"/>
              </a:spcBef>
              <a:spcAft>
                <a:spcPts val="0"/>
              </a:spcAft>
              <a:buClr>
                <a:schemeClr val="dk1"/>
              </a:buClr>
              <a:buSzPts val="3500"/>
              <a:buFont typeface="Philosopher"/>
              <a:buNone/>
              <a:defRPr sz="3500" b="1">
                <a:solidFill>
                  <a:schemeClr val="dk1"/>
                </a:solidFill>
                <a:latin typeface="Philosopher"/>
                <a:ea typeface="Philosopher"/>
                <a:cs typeface="Philosopher"/>
                <a:sym typeface="Philosopher"/>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oxfordschools.edu.jo/ar"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grpSp>
        <p:nvGrpSpPr>
          <p:cNvPr id="551" name="Google Shape;551;p32"/>
          <p:cNvGrpSpPr/>
          <p:nvPr/>
        </p:nvGrpSpPr>
        <p:grpSpPr>
          <a:xfrm>
            <a:off x="-2610340" y="-235230"/>
            <a:ext cx="4339937" cy="1549452"/>
            <a:chOff x="2416425" y="-1736650"/>
            <a:chExt cx="4339937" cy="1549452"/>
          </a:xfrm>
        </p:grpSpPr>
        <p:sp>
          <p:nvSpPr>
            <p:cNvPr id="552" name="Google Shape;552;p32"/>
            <p:cNvSpPr/>
            <p:nvPr/>
          </p:nvSpPr>
          <p:spPr>
            <a:xfrm>
              <a:off x="2416425" y="-1736650"/>
              <a:ext cx="4339937" cy="1549452"/>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462045" y="-1348359"/>
              <a:ext cx="3548196" cy="1069549"/>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2"/>
          <p:cNvSpPr/>
          <p:nvPr/>
        </p:nvSpPr>
        <p:spPr>
          <a:xfrm>
            <a:off x="10117450" y="1341398"/>
            <a:ext cx="1163725" cy="2155720"/>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9220227" y="2628811"/>
            <a:ext cx="278022" cy="843362"/>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10117451" y="1761586"/>
            <a:ext cx="2838402" cy="2646136"/>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4691401" y="1360224"/>
            <a:ext cx="4528826" cy="3802358"/>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txBox="1">
            <a:spLocks noGrp="1"/>
          </p:cNvSpPr>
          <p:nvPr>
            <p:ph type="subTitle" idx="1"/>
          </p:nvPr>
        </p:nvSpPr>
        <p:spPr>
          <a:xfrm>
            <a:off x="537892" y="7744792"/>
            <a:ext cx="4296900" cy="475800"/>
          </a:xfrm>
          <a:prstGeom prst="rect">
            <a:avLst/>
          </a:prstGeom>
        </p:spPr>
        <p:txBody>
          <a:bodyPr spcFirstLastPara="1" wrap="square" lIns="91425" tIns="91425" rIns="91425" bIns="91425" anchor="t" anchorCtr="0">
            <a:noAutofit/>
          </a:bodyPr>
          <a:lstStyle/>
          <a:p>
            <a:pPr marL="0" lvl="0" indent="0" algn="ctr" rtl="1">
              <a:lnSpc>
                <a:spcPct val="100000"/>
              </a:lnSpc>
              <a:spcBef>
                <a:spcPts val="0"/>
              </a:spcBef>
              <a:spcAft>
                <a:spcPts val="0"/>
              </a:spcAft>
              <a:buNone/>
            </a:pPr>
            <a:r>
              <a:rPr lang="en" sz="2000">
                <a:latin typeface="Arial"/>
                <a:ea typeface="Arial"/>
                <a:cs typeface="Arial"/>
                <a:sym typeface="Arial"/>
              </a:rPr>
              <a:t>فتحي القروي و جاسر رياحي و زكريا بن عياش و اسكندر الساقجي</a:t>
            </a:r>
            <a:endParaRPr sz="2000">
              <a:latin typeface="Arial"/>
              <a:ea typeface="Arial"/>
              <a:cs typeface="Arial"/>
              <a:sym typeface="Arial"/>
            </a:endParaRPr>
          </a:p>
          <a:p>
            <a:pPr marL="0" lvl="0" indent="0" algn="l" rtl="0">
              <a:spcBef>
                <a:spcPts val="0"/>
              </a:spcBef>
              <a:spcAft>
                <a:spcPts val="0"/>
              </a:spcAft>
              <a:buNone/>
            </a:pPr>
            <a:endParaRPr sz="800"/>
          </a:p>
        </p:txBody>
      </p:sp>
      <p:sp>
        <p:nvSpPr>
          <p:cNvPr id="559" name="Google Shape;559;p32"/>
          <p:cNvSpPr txBox="1">
            <a:spLocks noGrp="1"/>
          </p:cNvSpPr>
          <p:nvPr>
            <p:ph type="ctrTitle"/>
          </p:nvPr>
        </p:nvSpPr>
        <p:spPr>
          <a:xfrm>
            <a:off x="537892" y="5316392"/>
            <a:ext cx="4676100" cy="2083500"/>
          </a:xfrm>
          <a:prstGeom prst="rect">
            <a:avLst/>
          </a:prstGeom>
        </p:spPr>
        <p:txBody>
          <a:bodyPr spcFirstLastPara="1" wrap="square" lIns="91425" tIns="91425" rIns="91425" bIns="91425" anchor="b" anchorCtr="0">
            <a:noAutofit/>
          </a:bodyPr>
          <a:lstStyle/>
          <a:p>
            <a:pPr marL="0" lvl="0" indent="0" algn="ctr" rtl="1">
              <a:lnSpc>
                <a:spcPct val="100000"/>
              </a:lnSpc>
              <a:spcBef>
                <a:spcPts val="0"/>
              </a:spcBef>
              <a:spcAft>
                <a:spcPts val="0"/>
              </a:spcAft>
              <a:buNone/>
            </a:pPr>
            <a:r>
              <a:rPr lang="en" sz="3900" dirty="0">
                <a:latin typeface="Roboto"/>
                <a:ea typeface="Roboto"/>
                <a:cs typeface="Roboto"/>
                <a:sym typeface="Roboto"/>
              </a:rPr>
              <a:t>أبو علي الحسين بن عبد الله بن سينا</a:t>
            </a:r>
            <a:endParaRPr sz="5600" dirty="0"/>
          </a:p>
        </p:txBody>
      </p:sp>
      <p:grpSp>
        <p:nvGrpSpPr>
          <p:cNvPr id="560" name="Google Shape;560;p32"/>
          <p:cNvGrpSpPr/>
          <p:nvPr/>
        </p:nvGrpSpPr>
        <p:grpSpPr>
          <a:xfrm>
            <a:off x="2933999" y="-1083702"/>
            <a:ext cx="2838640" cy="956025"/>
            <a:chOff x="-3849654" y="-595962"/>
            <a:chExt cx="6776415" cy="2282228"/>
          </a:xfrm>
        </p:grpSpPr>
        <p:sp>
          <p:nvSpPr>
            <p:cNvPr id="561" name="Google Shape;561;p32"/>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2"/>
          <p:cNvSpPr/>
          <p:nvPr/>
        </p:nvSpPr>
        <p:spPr>
          <a:xfrm>
            <a:off x="6408806" y="-857698"/>
            <a:ext cx="322551" cy="329547"/>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5727463" y="-1329141"/>
            <a:ext cx="1077951" cy="1296212"/>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2"/>
          <p:cNvGrpSpPr/>
          <p:nvPr/>
        </p:nvGrpSpPr>
        <p:grpSpPr>
          <a:xfrm>
            <a:off x="11501119" y="2795900"/>
            <a:ext cx="506188" cy="2394362"/>
            <a:chOff x="4073000" y="3119125"/>
            <a:chExt cx="133425" cy="631125"/>
          </a:xfrm>
        </p:grpSpPr>
        <p:sp>
          <p:nvSpPr>
            <p:cNvPr id="566" name="Google Shape;566;p32"/>
            <p:cNvSpPr/>
            <p:nvPr/>
          </p:nvSpPr>
          <p:spPr>
            <a:xfrm>
              <a:off x="4073000" y="3119125"/>
              <a:ext cx="133425" cy="631125"/>
            </a:xfrm>
            <a:custGeom>
              <a:avLst/>
              <a:gdLst/>
              <a:ahLst/>
              <a:cxnLst/>
              <a:rect l="l" t="t" r="r" b="b"/>
              <a:pathLst>
                <a:path w="5337" h="25245" extrusionOk="0">
                  <a:moveTo>
                    <a:pt x="2621" y="0"/>
                  </a:moveTo>
                  <a:lnTo>
                    <a:pt x="2445" y="1980"/>
                  </a:lnTo>
                  <a:lnTo>
                    <a:pt x="2011" y="1980"/>
                  </a:lnTo>
                  <a:lnTo>
                    <a:pt x="2011" y="2829"/>
                  </a:lnTo>
                  <a:cubicBezTo>
                    <a:pt x="2011" y="2829"/>
                    <a:pt x="130" y="3537"/>
                    <a:pt x="349" y="5658"/>
                  </a:cubicBezTo>
                  <a:lnTo>
                    <a:pt x="1" y="5940"/>
                  </a:lnTo>
                  <a:lnTo>
                    <a:pt x="262" y="6223"/>
                  </a:lnTo>
                  <a:lnTo>
                    <a:pt x="262" y="8299"/>
                  </a:lnTo>
                  <a:lnTo>
                    <a:pt x="1" y="8299"/>
                  </a:lnTo>
                  <a:lnTo>
                    <a:pt x="1" y="9006"/>
                  </a:lnTo>
                  <a:lnTo>
                    <a:pt x="584" y="9006"/>
                  </a:lnTo>
                  <a:lnTo>
                    <a:pt x="650" y="25245"/>
                  </a:lnTo>
                  <a:lnTo>
                    <a:pt x="4686" y="25245"/>
                  </a:lnTo>
                  <a:lnTo>
                    <a:pt x="4753" y="9006"/>
                  </a:lnTo>
                  <a:lnTo>
                    <a:pt x="5336" y="9006"/>
                  </a:lnTo>
                  <a:lnTo>
                    <a:pt x="5336" y="8299"/>
                  </a:lnTo>
                  <a:lnTo>
                    <a:pt x="5065" y="8299"/>
                  </a:lnTo>
                  <a:lnTo>
                    <a:pt x="5065" y="6223"/>
                  </a:lnTo>
                  <a:lnTo>
                    <a:pt x="5062" y="6223"/>
                  </a:lnTo>
                  <a:lnTo>
                    <a:pt x="5332" y="5940"/>
                  </a:lnTo>
                  <a:lnTo>
                    <a:pt x="4971" y="5658"/>
                  </a:lnTo>
                  <a:cubicBezTo>
                    <a:pt x="5197" y="3536"/>
                    <a:pt x="3253" y="2829"/>
                    <a:pt x="3253" y="2829"/>
                  </a:cubicBezTo>
                  <a:lnTo>
                    <a:pt x="3253" y="1980"/>
                  </a:lnTo>
                  <a:lnTo>
                    <a:pt x="2802" y="1980"/>
                  </a:lnTo>
                  <a:lnTo>
                    <a:pt x="2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4117800" y="3257825"/>
              <a:ext cx="43750" cy="67250"/>
            </a:xfrm>
            <a:custGeom>
              <a:avLst/>
              <a:gdLst/>
              <a:ahLst/>
              <a:cxnLst/>
              <a:rect l="l" t="t" r="r" b="b"/>
              <a:pathLst>
                <a:path w="1750" h="2690" extrusionOk="0">
                  <a:moveTo>
                    <a:pt x="875" y="0"/>
                  </a:moveTo>
                  <a:cubicBezTo>
                    <a:pt x="1" y="0"/>
                    <a:pt x="1" y="796"/>
                    <a:pt x="1" y="796"/>
                  </a:cubicBezTo>
                  <a:lnTo>
                    <a:pt x="1" y="2688"/>
                  </a:lnTo>
                  <a:lnTo>
                    <a:pt x="1" y="2689"/>
                  </a:lnTo>
                  <a:lnTo>
                    <a:pt x="1749" y="2689"/>
                  </a:lnTo>
                  <a:lnTo>
                    <a:pt x="1749" y="697"/>
                  </a:lnTo>
                  <a:cubicBezTo>
                    <a:pt x="1749" y="697"/>
                    <a:pt x="1749"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087525" y="3261325"/>
              <a:ext cx="12075" cy="63700"/>
            </a:xfrm>
            <a:custGeom>
              <a:avLst/>
              <a:gdLst/>
              <a:ahLst/>
              <a:cxnLst/>
              <a:rect l="l" t="t" r="r" b="b"/>
              <a:pathLst>
                <a:path w="483" h="2548" extrusionOk="0">
                  <a:moveTo>
                    <a:pt x="242" y="1"/>
                  </a:moveTo>
                  <a:cubicBezTo>
                    <a:pt x="0" y="1"/>
                    <a:pt x="0" y="756"/>
                    <a:pt x="0" y="756"/>
                  </a:cubicBezTo>
                  <a:lnTo>
                    <a:pt x="0" y="2548"/>
                  </a:lnTo>
                  <a:lnTo>
                    <a:pt x="482" y="2548"/>
                  </a:lnTo>
                  <a:lnTo>
                    <a:pt x="482" y="662"/>
                  </a:lnTo>
                  <a:cubicBezTo>
                    <a:pt x="482" y="662"/>
                    <a:pt x="48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4178650" y="3262150"/>
              <a:ext cx="12025" cy="63650"/>
            </a:xfrm>
            <a:custGeom>
              <a:avLst/>
              <a:gdLst/>
              <a:ahLst/>
              <a:cxnLst/>
              <a:rect l="l" t="t" r="r" b="b"/>
              <a:pathLst>
                <a:path w="481" h="2546" extrusionOk="0">
                  <a:moveTo>
                    <a:pt x="240" y="0"/>
                  </a:moveTo>
                  <a:cubicBezTo>
                    <a:pt x="0" y="0"/>
                    <a:pt x="0" y="754"/>
                    <a:pt x="0" y="754"/>
                  </a:cubicBezTo>
                  <a:lnTo>
                    <a:pt x="0" y="2546"/>
                  </a:lnTo>
                  <a:lnTo>
                    <a:pt x="481" y="2546"/>
                  </a:lnTo>
                  <a:lnTo>
                    <a:pt x="481" y="661"/>
                  </a:lnTo>
                  <a:cubicBezTo>
                    <a:pt x="481" y="661"/>
                    <a:pt x="481" y="0"/>
                    <a:pt x="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2"/>
          <p:cNvGrpSpPr/>
          <p:nvPr/>
        </p:nvGrpSpPr>
        <p:grpSpPr>
          <a:xfrm>
            <a:off x="9220227" y="3335948"/>
            <a:ext cx="328164" cy="1854315"/>
            <a:chOff x="4526525" y="3189275"/>
            <a:chExt cx="86500" cy="488775"/>
          </a:xfrm>
        </p:grpSpPr>
        <p:sp>
          <p:nvSpPr>
            <p:cNvPr id="571" name="Google Shape;571;p32"/>
            <p:cNvSpPr/>
            <p:nvPr/>
          </p:nvSpPr>
          <p:spPr>
            <a:xfrm>
              <a:off x="4526525" y="3189275"/>
              <a:ext cx="86500" cy="488775"/>
            </a:xfrm>
            <a:custGeom>
              <a:avLst/>
              <a:gdLst/>
              <a:ahLst/>
              <a:cxnLst/>
              <a:rect l="l" t="t" r="r" b="b"/>
              <a:pathLst>
                <a:path w="3460" h="19551" extrusionOk="0">
                  <a:moveTo>
                    <a:pt x="1701" y="0"/>
                  </a:moveTo>
                  <a:lnTo>
                    <a:pt x="1587" y="1285"/>
                  </a:lnTo>
                  <a:lnTo>
                    <a:pt x="1303" y="1285"/>
                  </a:lnTo>
                  <a:lnTo>
                    <a:pt x="1303" y="1834"/>
                  </a:lnTo>
                  <a:cubicBezTo>
                    <a:pt x="1303" y="1834"/>
                    <a:pt x="85" y="2293"/>
                    <a:pt x="227" y="3669"/>
                  </a:cubicBezTo>
                  <a:lnTo>
                    <a:pt x="0" y="3851"/>
                  </a:lnTo>
                  <a:lnTo>
                    <a:pt x="170" y="4034"/>
                  </a:lnTo>
                  <a:lnTo>
                    <a:pt x="170" y="5381"/>
                  </a:lnTo>
                  <a:lnTo>
                    <a:pt x="0" y="5381"/>
                  </a:lnTo>
                  <a:lnTo>
                    <a:pt x="0" y="5839"/>
                  </a:lnTo>
                  <a:lnTo>
                    <a:pt x="378" y="5839"/>
                  </a:lnTo>
                  <a:lnTo>
                    <a:pt x="435" y="19550"/>
                  </a:lnTo>
                  <a:lnTo>
                    <a:pt x="3438" y="19550"/>
                  </a:lnTo>
                  <a:lnTo>
                    <a:pt x="3081" y="5839"/>
                  </a:lnTo>
                  <a:lnTo>
                    <a:pt x="3459" y="5839"/>
                  </a:lnTo>
                  <a:lnTo>
                    <a:pt x="3459" y="5381"/>
                  </a:lnTo>
                  <a:lnTo>
                    <a:pt x="3284" y="5381"/>
                  </a:lnTo>
                  <a:lnTo>
                    <a:pt x="3284" y="4034"/>
                  </a:lnTo>
                  <a:lnTo>
                    <a:pt x="3459" y="3851"/>
                  </a:lnTo>
                  <a:lnTo>
                    <a:pt x="3226" y="3669"/>
                  </a:lnTo>
                  <a:cubicBezTo>
                    <a:pt x="3372" y="2293"/>
                    <a:pt x="2112" y="1834"/>
                    <a:pt x="2112" y="1834"/>
                  </a:cubicBezTo>
                  <a:lnTo>
                    <a:pt x="2112" y="1285"/>
                  </a:lnTo>
                  <a:lnTo>
                    <a:pt x="1819" y="128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4555575" y="3279175"/>
              <a:ext cx="28425" cy="43600"/>
            </a:xfrm>
            <a:custGeom>
              <a:avLst/>
              <a:gdLst/>
              <a:ahLst/>
              <a:cxnLst/>
              <a:rect l="l" t="t" r="r" b="b"/>
              <a:pathLst>
                <a:path w="1137" h="1744" extrusionOk="0">
                  <a:moveTo>
                    <a:pt x="569" y="1"/>
                  </a:moveTo>
                  <a:cubicBezTo>
                    <a:pt x="1" y="1"/>
                    <a:pt x="1" y="517"/>
                    <a:pt x="1" y="517"/>
                  </a:cubicBezTo>
                  <a:lnTo>
                    <a:pt x="1" y="1744"/>
                  </a:lnTo>
                  <a:lnTo>
                    <a:pt x="1136" y="1744"/>
                  </a:lnTo>
                  <a:lnTo>
                    <a:pt x="1136" y="452"/>
                  </a:lnTo>
                  <a:cubicBezTo>
                    <a:pt x="1136" y="452"/>
                    <a:pt x="1136" y="1"/>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4536000" y="3281475"/>
              <a:ext cx="7825" cy="41300"/>
            </a:xfrm>
            <a:custGeom>
              <a:avLst/>
              <a:gdLst/>
              <a:ahLst/>
              <a:cxnLst/>
              <a:rect l="l" t="t" r="r" b="b"/>
              <a:pathLst>
                <a:path w="313" h="1652" extrusionOk="0">
                  <a:moveTo>
                    <a:pt x="157" y="0"/>
                  </a:moveTo>
                  <a:cubicBezTo>
                    <a:pt x="1" y="0"/>
                    <a:pt x="1" y="491"/>
                    <a:pt x="1" y="491"/>
                  </a:cubicBezTo>
                  <a:lnTo>
                    <a:pt x="1" y="1652"/>
                  </a:lnTo>
                  <a:lnTo>
                    <a:pt x="313" y="1652"/>
                  </a:lnTo>
                  <a:lnTo>
                    <a:pt x="313" y="429"/>
                  </a:lnTo>
                  <a:cubicBezTo>
                    <a:pt x="313" y="429"/>
                    <a:pt x="313"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4595075" y="3282000"/>
              <a:ext cx="7875" cy="41300"/>
            </a:xfrm>
            <a:custGeom>
              <a:avLst/>
              <a:gdLst/>
              <a:ahLst/>
              <a:cxnLst/>
              <a:rect l="l" t="t" r="r" b="b"/>
              <a:pathLst>
                <a:path w="315" h="1652" extrusionOk="0">
                  <a:moveTo>
                    <a:pt x="157" y="0"/>
                  </a:moveTo>
                  <a:cubicBezTo>
                    <a:pt x="1" y="0"/>
                    <a:pt x="1" y="491"/>
                    <a:pt x="1" y="491"/>
                  </a:cubicBezTo>
                  <a:lnTo>
                    <a:pt x="1" y="1652"/>
                  </a:lnTo>
                  <a:lnTo>
                    <a:pt x="314" y="1652"/>
                  </a:lnTo>
                  <a:lnTo>
                    <a:pt x="314" y="429"/>
                  </a:lnTo>
                  <a:cubicBezTo>
                    <a:pt x="314" y="429"/>
                    <a:pt x="314"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0"/>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33" name="Google Shape;733;p40"/>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734" name="Google Shape;734;p40"/>
          <p:cNvSpPr txBox="1"/>
          <p:nvPr/>
        </p:nvSpPr>
        <p:spPr>
          <a:xfrm>
            <a:off x="11959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اكتشف أن الضوء يسبق الصوت متل ضوء البرق فإنه يسبق صوت الرعد.</a:t>
            </a:r>
            <a:endParaRPr sz="2200"/>
          </a:p>
        </p:txBody>
      </p:sp>
      <p:sp>
        <p:nvSpPr>
          <p:cNvPr id="735" name="Google Shape;735;p40"/>
          <p:cNvSpPr txBox="1"/>
          <p:nvPr/>
        </p:nvSpPr>
        <p:spPr>
          <a:xfrm>
            <a:off x="2585200" y="2025150"/>
            <a:ext cx="3000000" cy="5850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600" b="1">
                <a:solidFill>
                  <a:srgbClr val="333333"/>
                </a:solidFill>
              </a:rPr>
              <a:t>   في علم الطبيعة: </a:t>
            </a:r>
            <a:endParaRPr sz="2600" b="1">
              <a:solidFill>
                <a:srgbClr val="333333"/>
              </a:solidFill>
            </a:endParaRPr>
          </a:p>
        </p:txBody>
      </p:sp>
      <p:sp>
        <p:nvSpPr>
          <p:cNvPr id="736" name="Google Shape;736;p40"/>
          <p:cNvSpPr txBox="1"/>
          <p:nvPr/>
        </p:nvSpPr>
        <p:spPr>
          <a:xfrm>
            <a:off x="100442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تحدث عن العلاقة بين السمع والتموجات الهوائية، وكيفية انتقال الصوت في هذه التموجات الهوائية.</a:t>
            </a:r>
            <a:endParaRPr sz="2100">
              <a:solidFill>
                <a:srgbClr val="212529"/>
              </a:solidFill>
            </a:endParaRPr>
          </a:p>
        </p:txBody>
      </p:sp>
      <p:sp>
        <p:nvSpPr>
          <p:cNvPr id="737" name="Google Shape;737;p40"/>
          <p:cNvSpPr txBox="1"/>
          <p:nvPr/>
        </p:nvSpPr>
        <p:spPr>
          <a:xfrm>
            <a:off x="-7025800" y="2565650"/>
            <a:ext cx="6752100" cy="1891800"/>
          </a:xfrm>
          <a:prstGeom prst="rect">
            <a:avLst/>
          </a:prstGeom>
          <a:noFill/>
          <a:ln>
            <a:noFill/>
          </a:ln>
        </p:spPr>
        <p:txBody>
          <a:bodyPr spcFirstLastPara="1" wrap="square" lIns="91425" tIns="91425" rIns="91425" bIns="91425" anchor="t" anchorCtr="0">
            <a:noAutofit/>
          </a:bodyPr>
          <a:lstStyle/>
          <a:p>
            <a:pPr marL="457200" lvl="0" indent="-368300" algn="r" rtl="1">
              <a:spcBef>
                <a:spcPts val="0"/>
              </a:spcBef>
              <a:spcAft>
                <a:spcPts val="0"/>
              </a:spcAft>
              <a:buSzPts val="2200"/>
              <a:buChar char="-"/>
            </a:pPr>
            <a:r>
              <a:rPr lang="en" sz="2200"/>
              <a:t>درس ابن سينا علم الطب وهو دون سن الـ15 في أنفس الكتب، وكان يراجع أبا سهل بن يحيى صاحب كتاب "المائة في الطب" وأبا منصور الحسن بن نوح القمري كما جاء في بعض الروايات</a:t>
            </a:r>
            <a:endParaRPr sz="1800">
              <a:latin typeface="Asap"/>
              <a:ea typeface="Asap"/>
              <a:cs typeface="Asap"/>
              <a:sym typeface="Asap"/>
            </a:endParaRPr>
          </a:p>
        </p:txBody>
      </p:sp>
      <p:sp>
        <p:nvSpPr>
          <p:cNvPr id="738" name="Google Shape;738;p40"/>
          <p:cNvSpPr txBox="1"/>
          <p:nvPr/>
        </p:nvSpPr>
        <p:spPr>
          <a:xfrm>
            <a:off x="-4548625"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050" b="1">
                <a:solidFill>
                  <a:srgbClr val="333333"/>
                </a:solidFill>
              </a:rPr>
              <a:t>التخصص :</a:t>
            </a:r>
            <a:endParaRPr sz="1900" b="1">
              <a:solidFill>
                <a:srgbClr val="333333"/>
              </a:solidFill>
              <a:latin typeface="Asap"/>
              <a:ea typeface="Asap"/>
              <a:cs typeface="Asap"/>
              <a:sym typeface="Asap"/>
            </a:endParaRPr>
          </a:p>
        </p:txBody>
      </p:sp>
      <p:sp>
        <p:nvSpPr>
          <p:cNvPr id="739" name="Google Shape;739;p40"/>
          <p:cNvSpPr txBox="1"/>
          <p:nvPr/>
        </p:nvSpPr>
        <p:spPr>
          <a:xfrm>
            <a:off x="96897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تحدث عن العلاقة بين السمع والتموجات الهوائية، وكيفية انتقال الصوت في هذه التموجات الهوائية.</a:t>
            </a:r>
            <a:endParaRPr sz="2100">
              <a:solidFill>
                <a:srgbClr val="21252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41"/>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45" name="Google Shape;745;p41"/>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746" name="Google Shape;746;p41"/>
          <p:cNvSpPr txBox="1"/>
          <p:nvPr/>
        </p:nvSpPr>
        <p:spPr>
          <a:xfrm>
            <a:off x="11959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تحدث عن العلاقة بين السمع والتموجات الهوائية، وكيفية انتقال الصوت في هذه التموجات الهوائية.</a:t>
            </a:r>
            <a:endParaRPr sz="2100">
              <a:solidFill>
                <a:srgbClr val="212529"/>
              </a:solidFill>
            </a:endParaRPr>
          </a:p>
        </p:txBody>
      </p:sp>
      <p:sp>
        <p:nvSpPr>
          <p:cNvPr id="747" name="Google Shape;747;p41"/>
          <p:cNvSpPr txBox="1"/>
          <p:nvPr/>
        </p:nvSpPr>
        <p:spPr>
          <a:xfrm>
            <a:off x="2585200" y="2025150"/>
            <a:ext cx="3000000" cy="5850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600" b="1">
                <a:solidFill>
                  <a:srgbClr val="333333"/>
                </a:solidFill>
              </a:rPr>
              <a:t>   في علم الطبيعة: </a:t>
            </a:r>
            <a:endParaRPr sz="2600" b="1">
              <a:solidFill>
                <a:srgbClr val="333333"/>
              </a:solidFill>
            </a:endParaRPr>
          </a:p>
        </p:txBody>
      </p:sp>
      <p:sp>
        <p:nvSpPr>
          <p:cNvPr id="748" name="Google Shape;748;p41"/>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اكتشف أن الضوء يسبق الصوت متل ضوء البرق فإنه يسبق صوت الرعد.</a:t>
            </a:r>
            <a:endParaRPr sz="2200"/>
          </a:p>
        </p:txBody>
      </p:sp>
      <p:sp>
        <p:nvSpPr>
          <p:cNvPr id="749" name="Google Shape;749;p41"/>
          <p:cNvSpPr txBox="1"/>
          <p:nvPr/>
        </p:nvSpPr>
        <p:spPr>
          <a:xfrm>
            <a:off x="96823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اخترع جهازاً لرصد إحداثيات النجوم.</a:t>
            </a:r>
            <a:endParaRPr sz="2100">
              <a:solidFill>
                <a:srgbClr val="212529"/>
              </a:solidFill>
            </a:endParaRPr>
          </a:p>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ألف العديد من الكتب في علم الطبيعة.</a:t>
            </a:r>
            <a:endParaRPr sz="2100">
              <a:solidFill>
                <a:srgbClr val="212529"/>
              </a:solidFill>
            </a:endParaRPr>
          </a:p>
          <a:p>
            <a:pPr marL="457200" marR="241300" lvl="0" indent="0" algn="r" rtl="1">
              <a:lnSpc>
                <a:spcPct val="115000"/>
              </a:lnSpc>
              <a:spcBef>
                <a:spcPts val="1200"/>
              </a:spcBef>
              <a:spcAft>
                <a:spcPts val="1200"/>
              </a:spcAft>
              <a:buNone/>
            </a:pPr>
            <a:endParaRPr sz="2100">
              <a:solidFill>
                <a:srgbClr val="21252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2"/>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55" name="Google Shape;755;p42"/>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756" name="Google Shape;756;p42"/>
          <p:cNvSpPr txBox="1"/>
          <p:nvPr/>
        </p:nvSpPr>
        <p:spPr>
          <a:xfrm>
            <a:off x="11959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اخترع جهازاً لرصد إحداثيات النجوم.</a:t>
            </a:r>
            <a:endParaRPr sz="2100">
              <a:solidFill>
                <a:srgbClr val="212529"/>
              </a:solidFill>
            </a:endParaRPr>
          </a:p>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ألف العديد من الكتب في علم الطبيعة.</a:t>
            </a:r>
            <a:endParaRPr sz="2100">
              <a:solidFill>
                <a:srgbClr val="212529"/>
              </a:solidFill>
            </a:endParaRPr>
          </a:p>
          <a:p>
            <a:pPr marL="457200" marR="241300" lvl="0" indent="0" algn="r" rtl="1">
              <a:lnSpc>
                <a:spcPct val="115000"/>
              </a:lnSpc>
              <a:spcBef>
                <a:spcPts val="1200"/>
              </a:spcBef>
              <a:spcAft>
                <a:spcPts val="1200"/>
              </a:spcAft>
              <a:buNone/>
            </a:pPr>
            <a:endParaRPr sz="2100">
              <a:solidFill>
                <a:srgbClr val="212529"/>
              </a:solidFill>
            </a:endParaRPr>
          </a:p>
        </p:txBody>
      </p:sp>
      <p:sp>
        <p:nvSpPr>
          <p:cNvPr id="757" name="Google Shape;757;p42"/>
          <p:cNvSpPr txBox="1"/>
          <p:nvPr/>
        </p:nvSpPr>
        <p:spPr>
          <a:xfrm>
            <a:off x="2585200" y="2025150"/>
            <a:ext cx="3000000" cy="5850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600" b="1">
                <a:solidFill>
                  <a:srgbClr val="333333"/>
                </a:solidFill>
              </a:rPr>
              <a:t>   في علم الطبيعة: </a:t>
            </a:r>
            <a:endParaRPr sz="2600" b="1">
              <a:solidFill>
                <a:srgbClr val="333333"/>
              </a:solidFill>
            </a:endParaRPr>
          </a:p>
        </p:txBody>
      </p:sp>
      <p:sp>
        <p:nvSpPr>
          <p:cNvPr id="758" name="Google Shape;758;p42"/>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228600" algn="r" rtl="1">
              <a:lnSpc>
                <a:spcPct val="115000"/>
              </a:lnSpc>
              <a:spcBef>
                <a:spcPts val="0"/>
              </a:spcBef>
              <a:spcAft>
                <a:spcPts val="0"/>
              </a:spcAft>
              <a:buClr>
                <a:srgbClr val="212529"/>
              </a:buClr>
              <a:buSzPts val="2000"/>
              <a:buNone/>
            </a:pPr>
            <a:r>
              <a:rPr lang="en" sz="2000">
                <a:solidFill>
                  <a:srgbClr val="212529"/>
                </a:solidFill>
              </a:rPr>
              <a:t> يعتبر من أوائل العلماء المسلمين الذين تحدثوا عن أهمية العلاج النفسي، وأثر الأمراض النفسية على الآلام العصبية وعلى أعضاء الجسم، كالخوف والقلق والحزن.</a:t>
            </a:r>
            <a:endParaRPr sz="2100">
              <a:solidFill>
                <a:srgbClr val="212529"/>
              </a:solidFill>
            </a:endParaRPr>
          </a:p>
        </p:txBody>
      </p:sp>
      <p:sp>
        <p:nvSpPr>
          <p:cNvPr id="759" name="Google Shape;759;p42"/>
          <p:cNvSpPr txBox="1"/>
          <p:nvPr/>
        </p:nvSpPr>
        <p:spPr>
          <a:xfrm>
            <a:off x="9477625" y="2009850"/>
            <a:ext cx="3000000" cy="6156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800" b="1">
                <a:solidFill>
                  <a:srgbClr val="212529"/>
                </a:solidFill>
              </a:rPr>
              <a:t> في علم الطب :  </a:t>
            </a:r>
            <a:endParaRPr sz="2600" b="1">
              <a:solidFill>
                <a:srgbClr val="21252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43"/>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65" name="Google Shape;765;p43"/>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766" name="Google Shape;766;p43"/>
          <p:cNvSpPr txBox="1"/>
          <p:nvPr/>
        </p:nvSpPr>
        <p:spPr>
          <a:xfrm>
            <a:off x="11959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228600" algn="r" rtl="1">
              <a:lnSpc>
                <a:spcPct val="115000"/>
              </a:lnSpc>
              <a:spcBef>
                <a:spcPts val="0"/>
              </a:spcBef>
              <a:spcAft>
                <a:spcPts val="0"/>
              </a:spcAft>
              <a:buClr>
                <a:srgbClr val="212529"/>
              </a:buClr>
              <a:buSzPts val="2000"/>
              <a:buNone/>
            </a:pPr>
            <a:r>
              <a:rPr lang="en" sz="2000">
                <a:solidFill>
                  <a:srgbClr val="212529"/>
                </a:solidFill>
              </a:rPr>
              <a:t> يعتبر من أوائل العلماء المسلمين الذين تحدثوا عن أهمية العلاج النفسي، وأثر الأمراض النفسية على الآلام العصبية وعلى أعضاء الجسم، كالخوف والقلق والحزن.</a:t>
            </a:r>
            <a:endParaRPr sz="2100">
              <a:solidFill>
                <a:srgbClr val="212529"/>
              </a:solidFill>
            </a:endParaRPr>
          </a:p>
        </p:txBody>
      </p:sp>
      <p:sp>
        <p:nvSpPr>
          <p:cNvPr id="767" name="Google Shape;767;p43"/>
          <p:cNvSpPr txBox="1"/>
          <p:nvPr/>
        </p:nvSpPr>
        <p:spPr>
          <a:xfrm>
            <a:off x="2585200" y="2025150"/>
            <a:ext cx="3000000" cy="6156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800" b="1">
                <a:solidFill>
                  <a:srgbClr val="212529"/>
                </a:solidFill>
              </a:rPr>
              <a:t> في علم الطب :  </a:t>
            </a:r>
            <a:endParaRPr sz="2600" b="1">
              <a:solidFill>
                <a:srgbClr val="212529"/>
              </a:solidFill>
            </a:endParaRPr>
          </a:p>
        </p:txBody>
      </p:sp>
      <p:sp>
        <p:nvSpPr>
          <p:cNvPr id="768" name="Google Shape;768;p43"/>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اخترع جهازاً لرصد إحداثيات النجوم.</a:t>
            </a:r>
            <a:endParaRPr sz="2100">
              <a:solidFill>
                <a:srgbClr val="212529"/>
              </a:solidFill>
            </a:endParaRPr>
          </a:p>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ألف العديد من الكتب في علم الطبيعة.</a:t>
            </a:r>
            <a:endParaRPr sz="2100">
              <a:solidFill>
                <a:srgbClr val="212529"/>
              </a:solidFill>
            </a:endParaRPr>
          </a:p>
        </p:txBody>
      </p:sp>
      <p:sp>
        <p:nvSpPr>
          <p:cNvPr id="769" name="Google Shape;769;p43"/>
          <p:cNvSpPr txBox="1"/>
          <p:nvPr/>
        </p:nvSpPr>
        <p:spPr>
          <a:xfrm>
            <a:off x="-3099325" y="2040450"/>
            <a:ext cx="3000000" cy="5850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600" b="1">
                <a:solidFill>
                  <a:srgbClr val="333333"/>
                </a:solidFill>
              </a:rPr>
              <a:t>   في علم الطبيعة: </a:t>
            </a:r>
            <a:endParaRPr sz="2600" b="1">
              <a:solidFill>
                <a:srgbClr val="333333"/>
              </a:solidFill>
            </a:endParaRPr>
          </a:p>
        </p:txBody>
      </p:sp>
      <p:sp>
        <p:nvSpPr>
          <p:cNvPr id="770" name="Google Shape;770;p43"/>
          <p:cNvSpPr txBox="1"/>
          <p:nvPr/>
        </p:nvSpPr>
        <p:spPr>
          <a:xfrm>
            <a:off x="99037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228600" algn="r" rtl="1">
              <a:lnSpc>
                <a:spcPct val="115000"/>
              </a:lnSpc>
              <a:spcBef>
                <a:spcPts val="0"/>
              </a:spcBef>
              <a:spcAft>
                <a:spcPts val="0"/>
              </a:spcAft>
              <a:buClr>
                <a:srgbClr val="212529"/>
              </a:buClr>
              <a:buSzPts val="2000"/>
              <a:buNone/>
            </a:pPr>
            <a:r>
              <a:rPr lang="en" sz="2000">
                <a:solidFill>
                  <a:srgbClr val="212529"/>
                </a:solidFill>
              </a:rPr>
              <a:t>- وهو أول من اكتشف العدوى وكيفية انتقال الأمراض كالجدري والحصبة.</a:t>
            </a:r>
            <a:endParaRPr sz="2000">
              <a:solidFill>
                <a:srgbClr val="212529"/>
              </a:solidFill>
            </a:endParaRPr>
          </a:p>
          <a:p>
            <a:pPr marL="457200" marR="241300" lvl="0" indent="-228600" algn="r" rtl="1">
              <a:lnSpc>
                <a:spcPct val="115000"/>
              </a:lnSpc>
              <a:spcBef>
                <a:spcPts val="0"/>
              </a:spcBef>
              <a:spcAft>
                <a:spcPts val="0"/>
              </a:spcAft>
              <a:buClr>
                <a:srgbClr val="212529"/>
              </a:buClr>
              <a:buSzPts val="2000"/>
              <a:buNone/>
            </a:pPr>
            <a:r>
              <a:rPr lang="en" sz="2000">
                <a:solidFill>
                  <a:srgbClr val="212529"/>
                </a:solidFill>
              </a:rPr>
              <a:t>- كما وصف بعض أمراض النساء؛ مثل الانسداد المهبلي والأورام الليفية وحمى   النفاس.</a:t>
            </a:r>
            <a:endParaRPr sz="2000">
              <a:solidFill>
                <a:srgbClr val="212529"/>
              </a:solidFill>
            </a:endParaRPr>
          </a:p>
          <a:p>
            <a:pPr marL="457200" marR="241300" lvl="0" indent="-228600" algn="r" rtl="1">
              <a:lnSpc>
                <a:spcPct val="115000"/>
              </a:lnSpc>
              <a:spcBef>
                <a:spcPts val="0"/>
              </a:spcBef>
              <a:spcAft>
                <a:spcPts val="0"/>
              </a:spcAft>
              <a:buClr>
                <a:srgbClr val="212529"/>
              </a:buClr>
              <a:buSzPts val="2000"/>
              <a:buNone/>
            </a:pPr>
            <a:endParaRPr sz="2000">
              <a:solidFill>
                <a:srgbClr val="21252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44"/>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76" name="Google Shape;776;p44"/>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777" name="Google Shape;777;p44"/>
          <p:cNvSpPr txBox="1"/>
          <p:nvPr/>
        </p:nvSpPr>
        <p:spPr>
          <a:xfrm>
            <a:off x="1195950"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228600" algn="r" rtl="1">
              <a:lnSpc>
                <a:spcPct val="115000"/>
              </a:lnSpc>
              <a:spcBef>
                <a:spcPts val="0"/>
              </a:spcBef>
              <a:spcAft>
                <a:spcPts val="0"/>
              </a:spcAft>
              <a:buClr>
                <a:srgbClr val="212529"/>
              </a:buClr>
              <a:buSzPts val="2000"/>
              <a:buNone/>
            </a:pPr>
            <a:r>
              <a:rPr lang="en" sz="2000">
                <a:solidFill>
                  <a:srgbClr val="212529"/>
                </a:solidFill>
              </a:rPr>
              <a:t>- وهو أول من اكتشف العدوى وكيفية انتقال الأمراض كالجدري والحصبة.</a:t>
            </a:r>
            <a:endParaRPr sz="2000">
              <a:solidFill>
                <a:srgbClr val="212529"/>
              </a:solidFill>
            </a:endParaRPr>
          </a:p>
          <a:p>
            <a:pPr marL="457200" marR="241300" lvl="0" indent="-228600" algn="r" rtl="1">
              <a:lnSpc>
                <a:spcPct val="115000"/>
              </a:lnSpc>
              <a:spcBef>
                <a:spcPts val="0"/>
              </a:spcBef>
              <a:spcAft>
                <a:spcPts val="0"/>
              </a:spcAft>
              <a:buClr>
                <a:srgbClr val="212529"/>
              </a:buClr>
              <a:buSzPts val="2000"/>
              <a:buNone/>
            </a:pPr>
            <a:r>
              <a:rPr lang="en" sz="2000">
                <a:solidFill>
                  <a:srgbClr val="212529"/>
                </a:solidFill>
              </a:rPr>
              <a:t>- كما وصف بعض أمراض النساء؛ مثل الانسداد المهبلي والأورام الليفية وحمى   النفاس.</a:t>
            </a:r>
            <a:endParaRPr sz="2000">
              <a:solidFill>
                <a:srgbClr val="212529"/>
              </a:solidFill>
            </a:endParaRPr>
          </a:p>
          <a:p>
            <a:pPr marL="457200" marR="241300" lvl="0" indent="-228600" algn="r" rtl="1">
              <a:lnSpc>
                <a:spcPct val="115000"/>
              </a:lnSpc>
              <a:spcBef>
                <a:spcPts val="0"/>
              </a:spcBef>
              <a:spcAft>
                <a:spcPts val="0"/>
              </a:spcAft>
              <a:buClr>
                <a:srgbClr val="212529"/>
              </a:buClr>
              <a:buSzPts val="2000"/>
              <a:buNone/>
            </a:pPr>
            <a:endParaRPr sz="2000">
              <a:solidFill>
                <a:srgbClr val="212529"/>
              </a:solidFill>
            </a:endParaRPr>
          </a:p>
        </p:txBody>
      </p:sp>
      <p:sp>
        <p:nvSpPr>
          <p:cNvPr id="778" name="Google Shape;778;p44"/>
          <p:cNvSpPr txBox="1"/>
          <p:nvPr/>
        </p:nvSpPr>
        <p:spPr>
          <a:xfrm>
            <a:off x="2585200" y="2025150"/>
            <a:ext cx="3000000" cy="6156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800" b="1">
                <a:solidFill>
                  <a:srgbClr val="212529"/>
                </a:solidFill>
              </a:rPr>
              <a:t> في علم الطب :  </a:t>
            </a:r>
            <a:endParaRPr sz="2600" b="1">
              <a:solidFill>
                <a:srgbClr val="333333"/>
              </a:solidFill>
            </a:endParaRPr>
          </a:p>
        </p:txBody>
      </p:sp>
      <p:sp>
        <p:nvSpPr>
          <p:cNvPr id="779" name="Google Shape;779;p44"/>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55600" algn="r" rtl="1">
              <a:lnSpc>
                <a:spcPct val="115000"/>
              </a:lnSpc>
              <a:spcBef>
                <a:spcPts val="0"/>
              </a:spcBef>
              <a:spcAft>
                <a:spcPts val="0"/>
              </a:spcAft>
              <a:buClr>
                <a:srgbClr val="212529"/>
              </a:buClr>
              <a:buSzPts val="2000"/>
              <a:buChar char="-"/>
            </a:pPr>
            <a:r>
              <a:rPr lang="en" sz="2000">
                <a:solidFill>
                  <a:srgbClr val="212529"/>
                </a:solidFill>
              </a:rPr>
              <a:t> يعتبر من أوائل العلماء المسلمين الذين تحدثوا عن أهمية العلاج النفسي، وأثر الأمراض النفسية على الآلام العصبية وعلى أعضاء الجسم، كالخوف والقلق والحزن.</a:t>
            </a:r>
            <a:endParaRPr sz="2100">
              <a:solidFill>
                <a:srgbClr val="212529"/>
              </a:solidFill>
            </a:endParaRPr>
          </a:p>
          <a:p>
            <a:pPr marL="457200" marR="241300" lvl="0" indent="-361950" algn="ctr" rtl="1">
              <a:lnSpc>
                <a:spcPct val="115000"/>
              </a:lnSpc>
              <a:spcBef>
                <a:spcPts val="0"/>
              </a:spcBef>
              <a:spcAft>
                <a:spcPts val="0"/>
              </a:spcAft>
              <a:buClr>
                <a:srgbClr val="212529"/>
              </a:buClr>
              <a:buSzPts val="2100"/>
              <a:buChar char="-"/>
            </a:pPr>
            <a:endParaRPr sz="2100">
              <a:solidFill>
                <a:srgbClr val="212529"/>
              </a:solidFill>
            </a:endParaRPr>
          </a:p>
        </p:txBody>
      </p:sp>
      <p:sp>
        <p:nvSpPr>
          <p:cNvPr id="780" name="Google Shape;780;p44"/>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228600" algn="r" rtl="1">
              <a:lnSpc>
                <a:spcPct val="115000"/>
              </a:lnSpc>
              <a:spcBef>
                <a:spcPts val="0"/>
              </a:spcBef>
              <a:spcAft>
                <a:spcPts val="0"/>
              </a:spcAft>
              <a:buClr>
                <a:srgbClr val="212529"/>
              </a:buClr>
              <a:buSzPts val="2000"/>
              <a:buNone/>
            </a:pPr>
            <a:r>
              <a:rPr lang="en" sz="2000">
                <a:solidFill>
                  <a:srgbClr val="212529"/>
                </a:solidFill>
              </a:rPr>
              <a:t> يعتبر من أوائل العلماء المسلمين الذين تحدثوا عن أهمية العلاج النفسي، وأثر الأمراض النفسية على الآلام العصبية وعلى أعضاء الجسم، كالخوف والقلق والحزن.</a:t>
            </a:r>
            <a:endParaRPr sz="2100">
              <a:solidFill>
                <a:srgbClr val="212529"/>
              </a:solidFill>
            </a:endParaRPr>
          </a:p>
        </p:txBody>
      </p:sp>
      <p:sp>
        <p:nvSpPr>
          <p:cNvPr id="781" name="Google Shape;781;p44"/>
          <p:cNvSpPr txBox="1"/>
          <p:nvPr/>
        </p:nvSpPr>
        <p:spPr>
          <a:xfrm>
            <a:off x="9477625" y="2009850"/>
            <a:ext cx="3000000" cy="6312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900" b="1">
                <a:solidFill>
                  <a:schemeClr val="dk1"/>
                </a:solidFill>
              </a:rPr>
              <a:t>في علم الفيزيـاء:</a:t>
            </a:r>
            <a:endParaRPr sz="2600" b="1">
              <a:solidFill>
                <a:srgbClr val="21252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45"/>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87" name="Google Shape;787;p45"/>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788" name="Google Shape;788;p45"/>
          <p:cNvSpPr txBox="1"/>
          <p:nvPr/>
        </p:nvSpPr>
        <p:spPr>
          <a:xfrm>
            <a:off x="1195950" y="2835675"/>
            <a:ext cx="6752100" cy="982800"/>
          </a:xfrm>
          <a:prstGeom prst="rect">
            <a:avLst/>
          </a:prstGeom>
          <a:noFill/>
          <a:ln>
            <a:noFill/>
          </a:ln>
        </p:spPr>
        <p:txBody>
          <a:bodyPr spcFirstLastPara="1" wrap="square" lIns="91425" tIns="91425" rIns="91425" bIns="91425" anchor="t" anchorCtr="0">
            <a:noAutofit/>
          </a:bodyPr>
          <a:lstStyle/>
          <a:p>
            <a:pPr marL="0" marR="241300" lvl="0" indent="0" algn="r" rtl="1">
              <a:lnSpc>
                <a:spcPct val="115000"/>
              </a:lnSpc>
              <a:spcBef>
                <a:spcPts val="0"/>
              </a:spcBef>
              <a:spcAft>
                <a:spcPts val="0"/>
              </a:spcAft>
              <a:buNone/>
            </a:pPr>
            <a:r>
              <a:rPr lang="en" sz="2000">
                <a:solidFill>
                  <a:srgbClr val="212529"/>
                </a:solidFill>
              </a:rPr>
              <a:t>- اخترع آلة تستعمل لقياس الطول بدقة شديدة.</a:t>
            </a:r>
            <a:endParaRPr sz="2000">
              <a:solidFill>
                <a:srgbClr val="212529"/>
              </a:solidFill>
            </a:endParaRPr>
          </a:p>
          <a:p>
            <a:pPr marL="0" marR="241300" lvl="0" indent="0" algn="r" rtl="1">
              <a:lnSpc>
                <a:spcPct val="115000"/>
              </a:lnSpc>
              <a:spcBef>
                <a:spcPts val="1200"/>
              </a:spcBef>
              <a:spcAft>
                <a:spcPts val="0"/>
              </a:spcAft>
              <a:buNone/>
            </a:pPr>
            <a:r>
              <a:rPr lang="en" sz="2000">
                <a:solidFill>
                  <a:srgbClr val="212529"/>
                </a:solidFill>
              </a:rPr>
              <a:t>- وهو من أوائل من مهدوا لعلم الديناميكا.</a:t>
            </a:r>
            <a:endParaRPr sz="2000">
              <a:solidFill>
                <a:srgbClr val="212529"/>
              </a:solidFill>
            </a:endParaRPr>
          </a:p>
          <a:p>
            <a:pPr marL="0" marR="241300" lvl="0" indent="0" algn="r" rtl="1">
              <a:lnSpc>
                <a:spcPct val="115000"/>
              </a:lnSpc>
              <a:spcBef>
                <a:spcPts val="1200"/>
              </a:spcBef>
              <a:spcAft>
                <a:spcPts val="0"/>
              </a:spcAft>
              <a:buNone/>
            </a:pPr>
            <a:r>
              <a:rPr lang="en" sz="2000">
                <a:solidFill>
                  <a:srgbClr val="212529"/>
                </a:solidFill>
              </a:rPr>
              <a:t>- كما سبق إسحاق نيوتن في وصف الحركة والسكون وهو "قانون الحركة الأول لإسحاق نيوتن"</a:t>
            </a:r>
            <a:endParaRPr sz="2000">
              <a:solidFill>
                <a:srgbClr val="212529"/>
              </a:solidFill>
            </a:endParaRPr>
          </a:p>
          <a:p>
            <a:pPr marL="0" marR="241300" lvl="0" indent="0" algn="r" rtl="1">
              <a:lnSpc>
                <a:spcPct val="115000"/>
              </a:lnSpc>
              <a:spcBef>
                <a:spcPts val="1200"/>
              </a:spcBef>
              <a:spcAft>
                <a:spcPts val="1200"/>
              </a:spcAft>
              <a:buNone/>
            </a:pPr>
            <a:endParaRPr sz="2000">
              <a:solidFill>
                <a:srgbClr val="212529"/>
              </a:solidFill>
            </a:endParaRPr>
          </a:p>
        </p:txBody>
      </p:sp>
      <p:sp>
        <p:nvSpPr>
          <p:cNvPr id="789" name="Google Shape;789;p45"/>
          <p:cNvSpPr txBox="1"/>
          <p:nvPr/>
        </p:nvSpPr>
        <p:spPr>
          <a:xfrm>
            <a:off x="2585200" y="2025150"/>
            <a:ext cx="3000000" cy="631200"/>
          </a:xfrm>
          <a:prstGeom prst="rect">
            <a:avLst/>
          </a:prstGeom>
          <a:noFill/>
          <a:ln>
            <a:noFill/>
          </a:ln>
        </p:spPr>
        <p:txBody>
          <a:bodyPr spcFirstLastPara="1" wrap="square" lIns="91425" tIns="91425" rIns="91425" bIns="91425" anchor="t" anchorCtr="0">
            <a:spAutoFit/>
          </a:bodyPr>
          <a:lstStyle/>
          <a:p>
            <a:pPr marL="0" lvl="0" indent="0" algn="ctr" rtl="1">
              <a:lnSpc>
                <a:spcPct val="120000"/>
              </a:lnSpc>
              <a:spcBef>
                <a:spcPts val="0"/>
              </a:spcBef>
              <a:spcAft>
                <a:spcPts val="400"/>
              </a:spcAft>
              <a:buNone/>
            </a:pPr>
            <a:r>
              <a:rPr lang="en" sz="2900" b="1">
                <a:solidFill>
                  <a:srgbClr val="333333"/>
                </a:solidFill>
              </a:rPr>
              <a:t>في علم الفيزيـاء:</a:t>
            </a:r>
            <a:endParaRPr sz="2800" b="1">
              <a:solidFill>
                <a:srgbClr val="333333"/>
              </a:solidFill>
            </a:endParaRPr>
          </a:p>
        </p:txBody>
      </p:sp>
      <p:sp>
        <p:nvSpPr>
          <p:cNvPr id="790" name="Google Shape;790;p45"/>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55600" algn="r" rtl="1">
              <a:lnSpc>
                <a:spcPct val="115000"/>
              </a:lnSpc>
              <a:spcBef>
                <a:spcPts val="0"/>
              </a:spcBef>
              <a:spcAft>
                <a:spcPts val="0"/>
              </a:spcAft>
              <a:buClr>
                <a:srgbClr val="212529"/>
              </a:buClr>
              <a:buSzPts val="2000"/>
              <a:buChar char="-"/>
            </a:pPr>
            <a:r>
              <a:rPr lang="en" sz="2000">
                <a:solidFill>
                  <a:srgbClr val="212529"/>
                </a:solidFill>
              </a:rPr>
              <a:t>- وهو أول من اكتشف العدوى وكيفية انتقال الأمراض كالجدري والحصبة.</a:t>
            </a:r>
            <a:endParaRPr sz="2000">
              <a:solidFill>
                <a:srgbClr val="212529"/>
              </a:solidFill>
            </a:endParaRPr>
          </a:p>
          <a:p>
            <a:pPr marL="457200" marR="241300" lvl="0" indent="-355600" algn="r" rtl="1">
              <a:lnSpc>
                <a:spcPct val="115000"/>
              </a:lnSpc>
              <a:spcBef>
                <a:spcPts val="0"/>
              </a:spcBef>
              <a:spcAft>
                <a:spcPts val="0"/>
              </a:spcAft>
              <a:buClr>
                <a:srgbClr val="212529"/>
              </a:buClr>
              <a:buSzPts val="2000"/>
              <a:buChar char="-"/>
            </a:pPr>
            <a:r>
              <a:rPr lang="en" sz="2000">
                <a:solidFill>
                  <a:srgbClr val="212529"/>
                </a:solidFill>
              </a:rPr>
              <a:t>- كما وصف بعض أمراض النساء؛ مثل الانسداد المهبلي والأورام الليفية وحمى   النفاس.</a:t>
            </a:r>
            <a:endParaRPr sz="2000">
              <a:solidFill>
                <a:srgbClr val="212529"/>
              </a:solidFill>
            </a:endParaRPr>
          </a:p>
        </p:txBody>
      </p:sp>
      <p:sp>
        <p:nvSpPr>
          <p:cNvPr id="791" name="Google Shape;791;p45"/>
          <p:cNvSpPr txBox="1"/>
          <p:nvPr/>
        </p:nvSpPr>
        <p:spPr>
          <a:xfrm>
            <a:off x="9411225" y="2025150"/>
            <a:ext cx="3000000" cy="538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400"/>
              </a:spcAft>
              <a:buNone/>
            </a:pPr>
            <a:r>
              <a:rPr lang="en" sz="2300" b="1">
                <a:solidFill>
                  <a:srgbClr val="333333"/>
                </a:solidFill>
              </a:rPr>
              <a:t>مؤلفــــات ابن سينــا</a:t>
            </a:r>
            <a:endParaRPr sz="2900" b="1">
              <a:solidFill>
                <a:srgbClr val="333333"/>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6"/>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97" name="Google Shape;797;p46"/>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798" name="Google Shape;798;p46"/>
          <p:cNvSpPr txBox="1"/>
          <p:nvPr/>
        </p:nvSpPr>
        <p:spPr>
          <a:xfrm>
            <a:off x="1195950" y="3020150"/>
            <a:ext cx="6752100" cy="982800"/>
          </a:xfrm>
          <a:prstGeom prst="rect">
            <a:avLst/>
          </a:prstGeom>
          <a:noFill/>
          <a:ln>
            <a:noFill/>
          </a:ln>
        </p:spPr>
        <p:txBody>
          <a:bodyPr spcFirstLastPara="1" wrap="square" lIns="91425" tIns="91425" rIns="91425" bIns="91425" anchor="t" anchorCtr="0">
            <a:noAutofit/>
          </a:bodyPr>
          <a:lstStyle/>
          <a:p>
            <a:pPr marL="457200" lvl="0" indent="-228600" algn="r" rtl="1">
              <a:lnSpc>
                <a:spcPct val="120000"/>
              </a:lnSpc>
              <a:spcBef>
                <a:spcPts val="0"/>
              </a:spcBef>
              <a:spcAft>
                <a:spcPts val="0"/>
              </a:spcAft>
              <a:buClr>
                <a:srgbClr val="000000"/>
              </a:buClr>
              <a:buSzPts val="1900"/>
              <a:buNone/>
            </a:pPr>
            <a:r>
              <a:rPr lang="en" sz="1900"/>
              <a:t>ألف ابن سينا أكثر من 200 كتاب في مجالات متنوعة، منها:</a:t>
            </a:r>
            <a:endParaRPr sz="1900"/>
          </a:p>
          <a:p>
            <a:pPr marL="0" lvl="0" indent="0" algn="r" rtl="1">
              <a:lnSpc>
                <a:spcPct val="120000"/>
              </a:lnSpc>
              <a:spcBef>
                <a:spcPts val="400"/>
              </a:spcBef>
              <a:spcAft>
                <a:spcPts val="0"/>
              </a:spcAft>
              <a:buNone/>
            </a:pPr>
            <a:r>
              <a:rPr lang="en" sz="1900">
                <a:solidFill>
                  <a:srgbClr val="FEAA41"/>
                </a:solidFill>
              </a:rPr>
              <a:t>	في الفلسفة:</a:t>
            </a:r>
            <a:endParaRPr sz="1900">
              <a:solidFill>
                <a:srgbClr val="FEAA41"/>
              </a:solidFill>
            </a:endParaRPr>
          </a:p>
          <a:p>
            <a:pPr marL="457200" marR="241300" lvl="0" indent="-228600" algn="r" rtl="1">
              <a:lnSpc>
                <a:spcPct val="115000"/>
              </a:lnSpc>
              <a:spcBef>
                <a:spcPts val="400"/>
              </a:spcBef>
              <a:spcAft>
                <a:spcPts val="0"/>
              </a:spcAft>
              <a:buClr>
                <a:srgbClr val="212529"/>
              </a:buClr>
              <a:buSzPts val="1900"/>
              <a:buNone/>
            </a:pPr>
            <a:r>
              <a:rPr lang="en" sz="1900">
                <a:solidFill>
                  <a:srgbClr val="212529"/>
                </a:solidFill>
              </a:rPr>
              <a:t>الإشارات والتنبيهات</a:t>
            </a:r>
            <a:endParaRPr sz="1900">
              <a:solidFill>
                <a:srgbClr val="212529"/>
              </a:solidFill>
            </a:endParaRPr>
          </a:p>
          <a:p>
            <a:pPr marL="457200" marR="241300" lvl="0" indent="-228600" algn="r" rtl="1">
              <a:lnSpc>
                <a:spcPct val="115000"/>
              </a:lnSpc>
              <a:spcBef>
                <a:spcPts val="0"/>
              </a:spcBef>
              <a:spcAft>
                <a:spcPts val="0"/>
              </a:spcAft>
              <a:buClr>
                <a:srgbClr val="212529"/>
              </a:buClr>
              <a:buSzPts val="1800"/>
              <a:buNone/>
            </a:pPr>
            <a:r>
              <a:rPr lang="en" sz="1800">
                <a:solidFill>
                  <a:srgbClr val="212529"/>
                </a:solidFill>
              </a:rPr>
              <a:t>النجاة في المنطق والالهيات.</a:t>
            </a:r>
            <a:endParaRPr sz="2000">
              <a:solidFill>
                <a:srgbClr val="212529"/>
              </a:solidFill>
            </a:endParaRPr>
          </a:p>
        </p:txBody>
      </p:sp>
      <p:sp>
        <p:nvSpPr>
          <p:cNvPr id="799" name="Google Shape;799;p46"/>
          <p:cNvSpPr txBox="1"/>
          <p:nvPr/>
        </p:nvSpPr>
        <p:spPr>
          <a:xfrm>
            <a:off x="2585200" y="2025150"/>
            <a:ext cx="3000000" cy="631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400"/>
              </a:spcAft>
              <a:buNone/>
            </a:pPr>
            <a:r>
              <a:rPr lang="en" sz="2900" b="1">
                <a:solidFill>
                  <a:srgbClr val="333333"/>
                </a:solidFill>
              </a:rPr>
              <a:t>مؤلفــــات ابن سينــا</a:t>
            </a:r>
            <a:endParaRPr sz="3500" b="1">
              <a:solidFill>
                <a:srgbClr val="333333"/>
              </a:solidFill>
            </a:endParaRPr>
          </a:p>
        </p:txBody>
      </p:sp>
      <p:sp>
        <p:nvSpPr>
          <p:cNvPr id="800" name="Google Shape;800;p46"/>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r" rtl="1">
              <a:lnSpc>
                <a:spcPct val="115000"/>
              </a:lnSpc>
              <a:spcBef>
                <a:spcPts val="0"/>
              </a:spcBef>
              <a:spcAft>
                <a:spcPts val="0"/>
              </a:spcAft>
              <a:buClr>
                <a:srgbClr val="212529"/>
              </a:buClr>
              <a:buSzPts val="2100"/>
              <a:buChar char="-"/>
            </a:pPr>
            <a:r>
              <a:rPr lang="en" sz="2000">
                <a:solidFill>
                  <a:srgbClr val="212529"/>
                </a:solidFill>
              </a:rPr>
              <a:t>- اخترع آلة تستعمل لقياس الطول بدقة شديدة.</a:t>
            </a:r>
            <a:endParaRPr sz="2000">
              <a:solidFill>
                <a:srgbClr val="212529"/>
              </a:solidFill>
            </a:endParaRPr>
          </a:p>
          <a:p>
            <a:pPr marL="457200" marR="241300" lvl="0" indent="-361950" algn="r" rtl="1">
              <a:lnSpc>
                <a:spcPct val="115000"/>
              </a:lnSpc>
              <a:spcBef>
                <a:spcPts val="0"/>
              </a:spcBef>
              <a:spcAft>
                <a:spcPts val="0"/>
              </a:spcAft>
              <a:buClr>
                <a:srgbClr val="212529"/>
              </a:buClr>
              <a:buSzPts val="2100"/>
              <a:buChar char="-"/>
            </a:pPr>
            <a:r>
              <a:rPr lang="en" sz="2000">
                <a:solidFill>
                  <a:srgbClr val="212529"/>
                </a:solidFill>
              </a:rPr>
              <a:t>- وهو من أوائل من مهدوا لعلم الديناميكا.</a:t>
            </a:r>
            <a:endParaRPr sz="2000">
              <a:solidFill>
                <a:srgbClr val="212529"/>
              </a:solidFill>
            </a:endParaRPr>
          </a:p>
          <a:p>
            <a:pPr marL="457200" marR="241300" lvl="0" indent="-361950" algn="r" rtl="1">
              <a:lnSpc>
                <a:spcPct val="115000"/>
              </a:lnSpc>
              <a:spcBef>
                <a:spcPts val="0"/>
              </a:spcBef>
              <a:spcAft>
                <a:spcPts val="0"/>
              </a:spcAft>
              <a:buClr>
                <a:srgbClr val="212529"/>
              </a:buClr>
              <a:buSzPts val="2100"/>
              <a:buChar char="-"/>
            </a:pPr>
            <a:r>
              <a:rPr lang="en" sz="2000">
                <a:solidFill>
                  <a:srgbClr val="212529"/>
                </a:solidFill>
              </a:rPr>
              <a:t>- كما سبق إسحاق نيوتن في وصف الحركة والسكون وهو "قانون الحركة الأول لإسحاق نيوتن"</a:t>
            </a:r>
            <a:endParaRPr sz="2000">
              <a:solidFill>
                <a:srgbClr val="21252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47"/>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806" name="Google Shape;806;p47"/>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
        <p:nvSpPr>
          <p:cNvPr id="807" name="Google Shape;807;p47"/>
          <p:cNvSpPr txBox="1"/>
          <p:nvPr/>
        </p:nvSpPr>
        <p:spPr>
          <a:xfrm>
            <a:off x="1195950" y="3020150"/>
            <a:ext cx="6752100" cy="982800"/>
          </a:xfrm>
          <a:prstGeom prst="rect">
            <a:avLst/>
          </a:prstGeom>
          <a:noFill/>
          <a:ln>
            <a:noFill/>
          </a:ln>
        </p:spPr>
        <p:txBody>
          <a:bodyPr spcFirstLastPara="1" wrap="square" lIns="91425" tIns="91425" rIns="91425" bIns="91425" anchor="t" anchorCtr="0">
            <a:noAutofit/>
          </a:bodyPr>
          <a:lstStyle/>
          <a:p>
            <a:pPr marL="457200" lvl="0" indent="-228600" algn="r" rtl="1">
              <a:lnSpc>
                <a:spcPct val="120000"/>
              </a:lnSpc>
              <a:spcBef>
                <a:spcPts val="0"/>
              </a:spcBef>
              <a:spcAft>
                <a:spcPts val="0"/>
              </a:spcAft>
              <a:buClr>
                <a:srgbClr val="000000"/>
              </a:buClr>
              <a:buSzPts val="1900"/>
              <a:buNone/>
            </a:pPr>
            <a:r>
              <a:rPr lang="en" sz="1900"/>
              <a:t>ألف ابن سينا أكثر من 200 كتاب في مجالات متنوعة، منها:</a:t>
            </a:r>
            <a:endParaRPr sz="1900"/>
          </a:p>
          <a:p>
            <a:pPr marL="0" lvl="0" indent="0" algn="r" rtl="1">
              <a:lnSpc>
                <a:spcPct val="120000"/>
              </a:lnSpc>
              <a:spcBef>
                <a:spcPts val="400"/>
              </a:spcBef>
              <a:spcAft>
                <a:spcPts val="0"/>
              </a:spcAft>
              <a:buNone/>
            </a:pPr>
            <a:r>
              <a:rPr lang="en" sz="1900">
                <a:solidFill>
                  <a:srgbClr val="FEAA41"/>
                </a:solidFill>
              </a:rPr>
              <a:t>	</a:t>
            </a:r>
            <a:r>
              <a:rPr lang="en" sz="1800">
                <a:solidFill>
                  <a:srgbClr val="FEAA41"/>
                </a:solidFill>
                <a:highlight>
                  <a:srgbClr val="FDFAF4"/>
                </a:highlight>
              </a:rPr>
              <a:t>في الطب:</a:t>
            </a:r>
            <a:endParaRPr sz="1800">
              <a:solidFill>
                <a:srgbClr val="FEAA41"/>
              </a:solidFill>
              <a:highlight>
                <a:srgbClr val="FDFAF4"/>
              </a:highlight>
            </a:endParaRPr>
          </a:p>
          <a:p>
            <a:pPr marL="457200" marR="241300" lvl="0" indent="-228600" algn="r" rtl="1">
              <a:lnSpc>
                <a:spcPct val="115000"/>
              </a:lnSpc>
              <a:spcBef>
                <a:spcPts val="400"/>
              </a:spcBef>
              <a:spcAft>
                <a:spcPts val="0"/>
              </a:spcAft>
              <a:buClr>
                <a:srgbClr val="212529"/>
              </a:buClr>
              <a:buSzPts val="1800"/>
              <a:buNone/>
            </a:pPr>
            <a:r>
              <a:rPr lang="en" sz="1800">
                <a:solidFill>
                  <a:srgbClr val="212529"/>
                </a:solidFill>
                <a:highlight>
                  <a:srgbClr val="FDFAF4"/>
                </a:highlight>
              </a:rPr>
              <a:t>كتاب الأدوية القلبية.</a:t>
            </a:r>
            <a:endParaRPr sz="1800">
              <a:solidFill>
                <a:srgbClr val="212529"/>
              </a:solidFill>
              <a:highlight>
                <a:srgbClr val="FDFAF4"/>
              </a:highlight>
            </a:endParaRPr>
          </a:p>
          <a:p>
            <a:pPr marL="0" lvl="0" indent="0" algn="r" rtl="1">
              <a:lnSpc>
                <a:spcPct val="120000"/>
              </a:lnSpc>
              <a:spcBef>
                <a:spcPts val="1200"/>
              </a:spcBef>
              <a:spcAft>
                <a:spcPts val="400"/>
              </a:spcAft>
              <a:buNone/>
            </a:pPr>
            <a:endParaRPr sz="1900">
              <a:solidFill>
                <a:srgbClr val="FEAA41"/>
              </a:solidFill>
            </a:endParaRPr>
          </a:p>
        </p:txBody>
      </p:sp>
      <p:sp>
        <p:nvSpPr>
          <p:cNvPr id="808" name="Google Shape;808;p47"/>
          <p:cNvSpPr txBox="1"/>
          <p:nvPr/>
        </p:nvSpPr>
        <p:spPr>
          <a:xfrm>
            <a:off x="2585200" y="2025150"/>
            <a:ext cx="3000000" cy="631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400"/>
              </a:spcAft>
              <a:buNone/>
            </a:pPr>
            <a:r>
              <a:rPr lang="en" sz="2900" b="1">
                <a:solidFill>
                  <a:srgbClr val="333333"/>
                </a:solidFill>
              </a:rPr>
              <a:t>مؤلفــــات ابن سينــا</a:t>
            </a:r>
            <a:endParaRPr sz="3500" b="1">
              <a:solidFill>
                <a:srgbClr val="333333"/>
              </a:solidFill>
            </a:endParaRPr>
          </a:p>
        </p:txBody>
      </p:sp>
      <p:sp>
        <p:nvSpPr>
          <p:cNvPr id="809" name="Google Shape;809;p47"/>
          <p:cNvSpPr txBox="1"/>
          <p:nvPr/>
        </p:nvSpPr>
        <p:spPr>
          <a:xfrm>
            <a:off x="-7085825" y="3020150"/>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r" rtl="1">
              <a:lnSpc>
                <a:spcPct val="115000"/>
              </a:lnSpc>
              <a:spcBef>
                <a:spcPts val="0"/>
              </a:spcBef>
              <a:spcAft>
                <a:spcPts val="0"/>
              </a:spcAft>
              <a:buClr>
                <a:srgbClr val="212529"/>
              </a:buClr>
              <a:buSzPts val="2100"/>
              <a:buChar char="-"/>
            </a:pPr>
            <a:r>
              <a:rPr lang="en" sz="2000">
                <a:solidFill>
                  <a:srgbClr val="212529"/>
                </a:solidFill>
              </a:rPr>
              <a:t>- اخترع آلة تستعمل لقياس الطول بدقة شديدة.</a:t>
            </a:r>
            <a:endParaRPr sz="2000">
              <a:solidFill>
                <a:srgbClr val="212529"/>
              </a:solidFill>
            </a:endParaRPr>
          </a:p>
          <a:p>
            <a:pPr marL="457200" marR="241300" lvl="0" indent="-361950" algn="r" rtl="1">
              <a:lnSpc>
                <a:spcPct val="115000"/>
              </a:lnSpc>
              <a:spcBef>
                <a:spcPts val="0"/>
              </a:spcBef>
              <a:spcAft>
                <a:spcPts val="0"/>
              </a:spcAft>
              <a:buClr>
                <a:srgbClr val="212529"/>
              </a:buClr>
              <a:buSzPts val="2100"/>
              <a:buChar char="-"/>
            </a:pPr>
            <a:r>
              <a:rPr lang="en" sz="2000">
                <a:solidFill>
                  <a:srgbClr val="212529"/>
                </a:solidFill>
              </a:rPr>
              <a:t>- وهو من أوائل من مهدوا لعلم الديناميكا.</a:t>
            </a:r>
            <a:endParaRPr sz="2000">
              <a:solidFill>
                <a:srgbClr val="212529"/>
              </a:solidFill>
            </a:endParaRPr>
          </a:p>
          <a:p>
            <a:pPr marL="457200" marR="241300" lvl="0" indent="-361950" algn="r" rtl="1">
              <a:lnSpc>
                <a:spcPct val="115000"/>
              </a:lnSpc>
              <a:spcBef>
                <a:spcPts val="0"/>
              </a:spcBef>
              <a:spcAft>
                <a:spcPts val="0"/>
              </a:spcAft>
              <a:buClr>
                <a:srgbClr val="212529"/>
              </a:buClr>
              <a:buSzPts val="2100"/>
              <a:buChar char="-"/>
            </a:pPr>
            <a:r>
              <a:rPr lang="en" sz="2000">
                <a:solidFill>
                  <a:srgbClr val="212529"/>
                </a:solidFill>
              </a:rPr>
              <a:t>- كما سبق إسحاق نيوتن في وصف الحركة والسكون وهو "قانون الحركة الأول لإسحاق نيوتن"</a:t>
            </a:r>
            <a:endParaRPr sz="2000">
              <a:solidFill>
                <a:srgbClr val="21252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48"/>
          <p:cNvSpPr/>
          <p:nvPr/>
        </p:nvSpPr>
        <p:spPr>
          <a:xfrm>
            <a:off x="1022201" y="1612977"/>
            <a:ext cx="1514478" cy="2805657"/>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48"/>
          <p:cNvGrpSpPr/>
          <p:nvPr/>
        </p:nvGrpSpPr>
        <p:grpSpPr>
          <a:xfrm>
            <a:off x="-1066800" y="1054955"/>
            <a:ext cx="4744050" cy="3507145"/>
            <a:chOff x="0" y="1054955"/>
            <a:chExt cx="4744050" cy="3507145"/>
          </a:xfrm>
        </p:grpSpPr>
        <p:sp>
          <p:nvSpPr>
            <p:cNvPr id="816" name="Google Shape;816;p48"/>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48"/>
          <p:cNvSpPr txBox="1">
            <a:spLocks noGrp="1"/>
          </p:cNvSpPr>
          <p:nvPr>
            <p:ph type="title"/>
          </p:nvPr>
        </p:nvSpPr>
        <p:spPr>
          <a:xfrm>
            <a:off x="3623325" y="1895525"/>
            <a:ext cx="4045500" cy="841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4000">
                <a:latin typeface="Arial"/>
                <a:ea typeface="Arial"/>
                <a:cs typeface="Arial"/>
                <a:sym typeface="Arial"/>
              </a:rPr>
              <a:t>إبداء الرأي</a:t>
            </a:r>
            <a:endParaRPr sz="4900">
              <a:latin typeface="Arial"/>
              <a:ea typeface="Arial"/>
              <a:cs typeface="Arial"/>
              <a:sym typeface="Arial"/>
            </a:endParaRPr>
          </a:p>
        </p:txBody>
      </p:sp>
      <p:grpSp>
        <p:nvGrpSpPr>
          <p:cNvPr id="821" name="Google Shape;821;p48"/>
          <p:cNvGrpSpPr/>
          <p:nvPr/>
        </p:nvGrpSpPr>
        <p:grpSpPr>
          <a:xfrm flipH="1">
            <a:off x="6151279" y="245011"/>
            <a:ext cx="3240392" cy="1156891"/>
            <a:chOff x="-3505263" y="-2342175"/>
            <a:chExt cx="2645434" cy="944478"/>
          </a:xfrm>
        </p:grpSpPr>
        <p:sp>
          <p:nvSpPr>
            <p:cNvPr id="822" name="Google Shape;822;p48"/>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flipH="1">
            <a:off x="-97892" y="-633232"/>
            <a:ext cx="2397448" cy="1746190"/>
            <a:chOff x="-390075" y="-1053725"/>
            <a:chExt cx="1516125" cy="1104275"/>
          </a:xfrm>
        </p:grpSpPr>
        <p:sp>
          <p:nvSpPr>
            <p:cNvPr id="825" name="Google Shape;825;p48"/>
            <p:cNvSpPr/>
            <p:nvPr/>
          </p:nvSpPr>
          <p:spPr>
            <a:xfrm>
              <a:off x="-390075" y="-1053725"/>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54850" y="-958750"/>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48"/>
          <p:cNvGrpSpPr/>
          <p:nvPr/>
        </p:nvGrpSpPr>
        <p:grpSpPr>
          <a:xfrm>
            <a:off x="3047087" y="-15274"/>
            <a:ext cx="2841961" cy="957144"/>
            <a:chOff x="744050" y="-1549100"/>
            <a:chExt cx="1014950" cy="341825"/>
          </a:xfrm>
        </p:grpSpPr>
        <p:sp>
          <p:nvSpPr>
            <p:cNvPr id="828" name="Google Shape;828;p48"/>
            <p:cNvSpPr/>
            <p:nvPr/>
          </p:nvSpPr>
          <p:spPr>
            <a:xfrm>
              <a:off x="746100" y="-1549100"/>
              <a:ext cx="1012900" cy="341700"/>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744050" y="-1459525"/>
              <a:ext cx="982125" cy="252250"/>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8"/>
          <p:cNvSpPr/>
          <p:nvPr/>
        </p:nvSpPr>
        <p:spPr>
          <a:xfrm>
            <a:off x="2602816" y="679550"/>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086325" y="539500"/>
            <a:ext cx="795257" cy="956279"/>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48"/>
          <p:cNvGrpSpPr/>
          <p:nvPr/>
        </p:nvGrpSpPr>
        <p:grpSpPr>
          <a:xfrm>
            <a:off x="92937" y="1946960"/>
            <a:ext cx="795248" cy="3196584"/>
            <a:chOff x="2686950" y="3466825"/>
            <a:chExt cx="94350" cy="379250"/>
          </a:xfrm>
        </p:grpSpPr>
        <p:sp>
          <p:nvSpPr>
            <p:cNvPr id="833" name="Google Shape;833;p48"/>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8"/>
          <p:cNvGrpSpPr/>
          <p:nvPr/>
        </p:nvGrpSpPr>
        <p:grpSpPr>
          <a:xfrm>
            <a:off x="1396642" y="3212511"/>
            <a:ext cx="670496" cy="1950845"/>
            <a:chOff x="2871700" y="3513775"/>
            <a:chExt cx="83475" cy="242875"/>
          </a:xfrm>
        </p:grpSpPr>
        <p:sp>
          <p:nvSpPr>
            <p:cNvPr id="840" name="Google Shape;840;p48"/>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48"/>
          <p:cNvSpPr txBox="1">
            <a:spLocks noGrp="1"/>
          </p:cNvSpPr>
          <p:nvPr>
            <p:ph type="title" idx="2"/>
          </p:nvPr>
        </p:nvSpPr>
        <p:spPr>
          <a:xfrm>
            <a:off x="7868325" y="1836450"/>
            <a:ext cx="670500" cy="14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45" name="Google Shape;845;p48"/>
          <p:cNvSpPr txBox="1"/>
          <p:nvPr/>
        </p:nvSpPr>
        <p:spPr>
          <a:xfrm>
            <a:off x="9346300" y="1571575"/>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050" b="1">
                <a:solidFill>
                  <a:srgbClr val="333333"/>
                </a:solidFill>
              </a:rPr>
              <a:t>التخصص :</a:t>
            </a:r>
            <a:endParaRPr sz="1900" b="1">
              <a:solidFill>
                <a:srgbClr val="333333"/>
              </a:solidFill>
              <a:latin typeface="Asap"/>
              <a:ea typeface="Asap"/>
              <a:cs typeface="Asap"/>
              <a:sym typeface="Asap"/>
            </a:endParaRPr>
          </a:p>
        </p:txBody>
      </p:sp>
      <p:sp>
        <p:nvSpPr>
          <p:cNvPr id="846" name="Google Shape;846;p48"/>
          <p:cNvSpPr txBox="1"/>
          <p:nvPr/>
        </p:nvSpPr>
        <p:spPr>
          <a:xfrm>
            <a:off x="-7324025" y="2526825"/>
            <a:ext cx="6752100" cy="1891800"/>
          </a:xfrm>
          <a:prstGeom prst="rect">
            <a:avLst/>
          </a:prstGeom>
          <a:noFill/>
          <a:ln>
            <a:noFill/>
          </a:ln>
        </p:spPr>
        <p:txBody>
          <a:bodyPr spcFirstLastPara="1" wrap="square" lIns="91425" tIns="91425" rIns="91425" bIns="91425" anchor="t" anchorCtr="0">
            <a:noAutofit/>
          </a:bodyPr>
          <a:lstStyle/>
          <a:p>
            <a:pPr marL="457200" lvl="0" indent="-368300" algn="r" rtl="1">
              <a:spcBef>
                <a:spcPts val="0"/>
              </a:spcBef>
              <a:spcAft>
                <a:spcPts val="0"/>
              </a:spcAft>
              <a:buSzPts val="2200"/>
              <a:buChar char="-"/>
            </a:pPr>
            <a:r>
              <a:rPr lang="en" sz="2200"/>
              <a:t>درس ابن سينا علم الطب وهو دون سن الـ15 في أنفس الكتب، وكان يراجع أبا سهل بن يحيى صاحب كتاب "المائة في الطب" وأبا منصور الحسن بن نوح القمري كما جاء في بعض الروايات</a:t>
            </a:r>
            <a:endParaRPr sz="1800">
              <a:latin typeface="Asap"/>
              <a:ea typeface="Asap"/>
              <a:cs typeface="Asap"/>
              <a:sym typeface="Asap"/>
            </a:endParaRPr>
          </a:p>
        </p:txBody>
      </p:sp>
      <p:sp>
        <p:nvSpPr>
          <p:cNvPr id="847" name="Google Shape;847;p48"/>
          <p:cNvSpPr txBox="1">
            <a:spLocks noGrp="1"/>
          </p:cNvSpPr>
          <p:nvPr>
            <p:ph type="title"/>
          </p:nvPr>
        </p:nvSpPr>
        <p:spPr>
          <a:xfrm>
            <a:off x="-7803325" y="502625"/>
            <a:ext cx="7704000" cy="572700"/>
          </a:xfrm>
          <a:prstGeom prst="rect">
            <a:avLst/>
          </a:prstGeom>
        </p:spPr>
        <p:txBody>
          <a:bodyPr spcFirstLastPara="1" wrap="square" lIns="91425" tIns="91425" rIns="91425" bIns="91425" anchor="t" anchorCtr="0">
            <a:noAutofit/>
          </a:bodyPr>
          <a:lstStyle/>
          <a:p>
            <a:pPr marL="0" lvl="0" indent="0" algn="ctr" rtl="1">
              <a:lnSpc>
                <a:spcPct val="115000"/>
              </a:lnSpc>
              <a:spcBef>
                <a:spcPts val="0"/>
              </a:spcBef>
              <a:spcAft>
                <a:spcPts val="0"/>
              </a:spcAft>
              <a:buNone/>
            </a:pPr>
            <a:r>
              <a:rPr lang="en" sz="3600"/>
              <a:t>تعريف عام للشخصية</a:t>
            </a:r>
            <a:endParaRPr sz="6100"/>
          </a:p>
          <a:p>
            <a:pPr marL="0" lvl="0" indent="0" algn="l" rtl="0">
              <a:spcBef>
                <a:spcPts val="0"/>
              </a:spcBef>
              <a:spcAft>
                <a:spcPts val="0"/>
              </a:spcAft>
              <a:buNone/>
            </a:pPr>
            <a:endParaRPr/>
          </a:p>
        </p:txBody>
      </p:sp>
      <p:sp>
        <p:nvSpPr>
          <p:cNvPr id="848" name="Google Shape;848;p48"/>
          <p:cNvSpPr txBox="1">
            <a:spLocks noGrp="1"/>
          </p:cNvSpPr>
          <p:nvPr>
            <p:ph type="subTitle" idx="1"/>
          </p:nvPr>
        </p:nvSpPr>
        <p:spPr>
          <a:xfrm>
            <a:off x="2426325" y="-3191550"/>
            <a:ext cx="6112500" cy="24570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4400"/>
              <a:t>“</a:t>
            </a:r>
            <a:r>
              <a:rPr lang="en" sz="2900">
                <a:solidFill>
                  <a:srgbClr val="000000"/>
                </a:solidFill>
                <a:latin typeface="Arial"/>
                <a:ea typeface="Arial"/>
                <a:cs typeface="Arial"/>
                <a:sym typeface="Arial"/>
              </a:rPr>
              <a:t>إبن سينا هو شخصية مهمة وموجودة في لائحة العلماء والفلاسفة الذين ساهموا بشكل كبير في تطور العلوم والفلسفة في العالم </a:t>
            </a:r>
            <a:r>
              <a:rPr lang="en" sz="4400"/>
              <a:t>”</a:t>
            </a:r>
            <a:endParaRPr sz="4400"/>
          </a:p>
        </p:txBody>
      </p:sp>
      <p:sp>
        <p:nvSpPr>
          <p:cNvPr id="849" name="Google Shape;849;p48"/>
          <p:cNvSpPr txBox="1">
            <a:spLocks noGrp="1"/>
          </p:cNvSpPr>
          <p:nvPr>
            <p:ph type="title"/>
          </p:nvPr>
        </p:nvSpPr>
        <p:spPr>
          <a:xfrm>
            <a:off x="5386625" y="-633225"/>
            <a:ext cx="2977800" cy="531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700"/>
              <a:t>— </a:t>
            </a:r>
            <a:r>
              <a:rPr lang="en" sz="2200">
                <a:latin typeface="Arial"/>
                <a:ea typeface="Arial"/>
                <a:cs typeface="Arial"/>
                <a:sym typeface="Arial"/>
              </a:rPr>
              <a:t>زكريا بن عياش</a:t>
            </a:r>
            <a:endParaRPr sz="27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9"/>
          <p:cNvSpPr/>
          <p:nvPr/>
        </p:nvSpPr>
        <p:spPr>
          <a:xfrm>
            <a:off x="1997124" y="2736777"/>
            <a:ext cx="544400" cy="1651223"/>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524850" y="1112199"/>
            <a:ext cx="1396128" cy="2586406"/>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49"/>
          <p:cNvGrpSpPr/>
          <p:nvPr/>
        </p:nvGrpSpPr>
        <p:grpSpPr>
          <a:xfrm>
            <a:off x="-2117249" y="890347"/>
            <a:ext cx="5084673" cy="3758958"/>
            <a:chOff x="0" y="1054955"/>
            <a:chExt cx="4744050" cy="3507145"/>
          </a:xfrm>
        </p:grpSpPr>
        <p:sp>
          <p:nvSpPr>
            <p:cNvPr id="857" name="Google Shape;857;p49"/>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49"/>
          <p:cNvSpPr txBox="1">
            <a:spLocks noGrp="1"/>
          </p:cNvSpPr>
          <p:nvPr>
            <p:ph type="subTitle" idx="1"/>
          </p:nvPr>
        </p:nvSpPr>
        <p:spPr>
          <a:xfrm>
            <a:off x="2318275" y="1153500"/>
            <a:ext cx="6112500" cy="2457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en" sz="4400"/>
              <a:t>“</a:t>
            </a:r>
            <a:r>
              <a:rPr lang="en" sz="2900">
                <a:solidFill>
                  <a:srgbClr val="000000"/>
                </a:solidFill>
                <a:latin typeface="Arial"/>
                <a:ea typeface="Arial"/>
                <a:cs typeface="Arial"/>
                <a:sym typeface="Arial"/>
              </a:rPr>
              <a:t>إبن سينا هو شخصية مهمة وموجودة في لائحة العلماء والفلاسفة الذين ساهموا بشكل كبير في تطور العلوم والفلسفة في العالم </a:t>
            </a:r>
            <a:r>
              <a:rPr lang="en" sz="4400"/>
              <a:t>”</a:t>
            </a:r>
            <a:endParaRPr sz="4400"/>
          </a:p>
        </p:txBody>
      </p:sp>
      <p:sp>
        <p:nvSpPr>
          <p:cNvPr id="862" name="Google Shape;862;p49"/>
          <p:cNvSpPr txBox="1">
            <a:spLocks noGrp="1"/>
          </p:cNvSpPr>
          <p:nvPr>
            <p:ph type="title"/>
          </p:nvPr>
        </p:nvSpPr>
        <p:spPr>
          <a:xfrm>
            <a:off x="5452975" y="3762900"/>
            <a:ext cx="2977800" cy="531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700"/>
              <a:t>— </a:t>
            </a:r>
            <a:r>
              <a:rPr lang="en" sz="2200">
                <a:latin typeface="Arial"/>
                <a:ea typeface="Arial"/>
                <a:cs typeface="Arial"/>
                <a:sym typeface="Arial"/>
              </a:rPr>
              <a:t>زكريا بن عياش</a:t>
            </a:r>
            <a:endParaRPr sz="2700"/>
          </a:p>
        </p:txBody>
      </p:sp>
      <p:grpSp>
        <p:nvGrpSpPr>
          <p:cNvPr id="863" name="Google Shape;863;p49"/>
          <p:cNvGrpSpPr/>
          <p:nvPr/>
        </p:nvGrpSpPr>
        <p:grpSpPr>
          <a:xfrm>
            <a:off x="315612" y="1975322"/>
            <a:ext cx="795248" cy="3196584"/>
            <a:chOff x="2686950" y="3466825"/>
            <a:chExt cx="94350" cy="379250"/>
          </a:xfrm>
        </p:grpSpPr>
        <p:sp>
          <p:nvSpPr>
            <p:cNvPr id="864" name="Google Shape;864;p49"/>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9"/>
          <p:cNvGrpSpPr/>
          <p:nvPr/>
        </p:nvGrpSpPr>
        <p:grpSpPr>
          <a:xfrm>
            <a:off x="2932310" y="3610499"/>
            <a:ext cx="544399" cy="1583958"/>
            <a:chOff x="2871700" y="3513775"/>
            <a:chExt cx="83475" cy="242875"/>
          </a:xfrm>
        </p:grpSpPr>
        <p:sp>
          <p:nvSpPr>
            <p:cNvPr id="871" name="Google Shape;871;p49"/>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49"/>
          <p:cNvSpPr txBox="1">
            <a:spLocks noGrp="1"/>
          </p:cNvSpPr>
          <p:nvPr>
            <p:ph type="subTitle" idx="1"/>
          </p:nvPr>
        </p:nvSpPr>
        <p:spPr>
          <a:xfrm>
            <a:off x="2318275" y="-3378375"/>
            <a:ext cx="6112500" cy="2457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en" sz="2900"/>
              <a:t>“</a:t>
            </a:r>
            <a:r>
              <a:rPr lang="en" sz="2900">
                <a:solidFill>
                  <a:srgbClr val="000000"/>
                </a:solidFill>
                <a:latin typeface="Arial"/>
                <a:ea typeface="Arial"/>
                <a:cs typeface="Arial"/>
                <a:sym typeface="Arial"/>
              </a:rPr>
              <a:t>حسب رايي ، حسين بن عبد الله بن الحسن بن علي المشهور بـ ابن سينا هي عالم في مجالات مثلا فيزياء ، الرياضيات … و هذا يساهم في التقدم و تطور . </a:t>
            </a:r>
            <a:r>
              <a:rPr lang="en" sz="2900"/>
              <a:t>”</a:t>
            </a:r>
            <a:endParaRPr sz="2900"/>
          </a:p>
        </p:txBody>
      </p:sp>
      <p:sp>
        <p:nvSpPr>
          <p:cNvPr id="876" name="Google Shape;876;p49"/>
          <p:cNvSpPr txBox="1">
            <a:spLocks noGrp="1"/>
          </p:cNvSpPr>
          <p:nvPr>
            <p:ph type="title"/>
          </p:nvPr>
        </p:nvSpPr>
        <p:spPr>
          <a:xfrm>
            <a:off x="5452975" y="-768975"/>
            <a:ext cx="2977800" cy="531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700"/>
              <a:t>— </a:t>
            </a:r>
            <a:r>
              <a:rPr lang="en" sz="2000">
                <a:latin typeface="Arial"/>
                <a:ea typeface="Arial"/>
                <a:cs typeface="Arial"/>
                <a:sym typeface="Arial"/>
              </a:rPr>
              <a:t>جاسر رياحي</a:t>
            </a:r>
            <a:endParaRPr sz="27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grpSp>
        <p:nvGrpSpPr>
          <p:cNvPr id="551" name="Google Shape;551;p32"/>
          <p:cNvGrpSpPr/>
          <p:nvPr/>
        </p:nvGrpSpPr>
        <p:grpSpPr>
          <a:xfrm>
            <a:off x="-247650" y="-229588"/>
            <a:ext cx="4339937" cy="1549452"/>
            <a:chOff x="2416425" y="-1736650"/>
            <a:chExt cx="4339937" cy="1549452"/>
          </a:xfrm>
        </p:grpSpPr>
        <p:sp>
          <p:nvSpPr>
            <p:cNvPr id="552" name="Google Shape;552;p32"/>
            <p:cNvSpPr/>
            <p:nvPr/>
          </p:nvSpPr>
          <p:spPr>
            <a:xfrm>
              <a:off x="2416425" y="-1736650"/>
              <a:ext cx="4339937" cy="1549452"/>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462045" y="-1348359"/>
              <a:ext cx="3548196" cy="1069549"/>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2"/>
          <p:cNvSpPr/>
          <p:nvPr/>
        </p:nvSpPr>
        <p:spPr>
          <a:xfrm>
            <a:off x="6905699" y="1531987"/>
            <a:ext cx="1163725" cy="2155720"/>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6008476" y="2819400"/>
            <a:ext cx="278022" cy="843362"/>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6905700" y="1952175"/>
            <a:ext cx="2838402" cy="2646136"/>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4691401" y="1360224"/>
            <a:ext cx="4528826" cy="3802358"/>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txBox="1">
            <a:spLocks noGrp="1"/>
          </p:cNvSpPr>
          <p:nvPr>
            <p:ph type="subTitle" idx="1"/>
          </p:nvPr>
        </p:nvSpPr>
        <p:spPr>
          <a:xfrm>
            <a:off x="789425" y="3364300"/>
            <a:ext cx="4296900" cy="475800"/>
          </a:xfrm>
          <a:prstGeom prst="rect">
            <a:avLst/>
          </a:prstGeom>
        </p:spPr>
        <p:txBody>
          <a:bodyPr spcFirstLastPara="1" wrap="square" lIns="91425" tIns="91425" rIns="91425" bIns="91425" anchor="t" anchorCtr="0">
            <a:noAutofit/>
          </a:bodyPr>
          <a:lstStyle/>
          <a:p>
            <a:pPr marL="0" lvl="0" indent="0" algn="ctr" rtl="1">
              <a:lnSpc>
                <a:spcPct val="100000"/>
              </a:lnSpc>
              <a:spcBef>
                <a:spcPts val="0"/>
              </a:spcBef>
              <a:spcAft>
                <a:spcPts val="0"/>
              </a:spcAft>
              <a:buNone/>
            </a:pPr>
            <a:r>
              <a:rPr lang="en" sz="2000">
                <a:latin typeface="Arial"/>
                <a:ea typeface="Arial"/>
                <a:cs typeface="Arial"/>
                <a:sym typeface="Arial"/>
              </a:rPr>
              <a:t>فتحي القروي و جاسر رياحي و زكريا بن عياش و اسكندر الساقجي</a:t>
            </a:r>
            <a:endParaRPr sz="2000">
              <a:latin typeface="Arial"/>
              <a:ea typeface="Arial"/>
              <a:cs typeface="Arial"/>
              <a:sym typeface="Arial"/>
            </a:endParaRPr>
          </a:p>
          <a:p>
            <a:pPr marL="0" lvl="0" indent="0" algn="l" rtl="0">
              <a:spcBef>
                <a:spcPts val="0"/>
              </a:spcBef>
              <a:spcAft>
                <a:spcPts val="0"/>
              </a:spcAft>
              <a:buNone/>
            </a:pPr>
            <a:endParaRPr sz="800"/>
          </a:p>
        </p:txBody>
      </p:sp>
      <p:sp>
        <p:nvSpPr>
          <p:cNvPr id="559" name="Google Shape;559;p32"/>
          <p:cNvSpPr txBox="1">
            <a:spLocks noGrp="1"/>
          </p:cNvSpPr>
          <p:nvPr>
            <p:ph type="ctrTitle"/>
          </p:nvPr>
        </p:nvSpPr>
        <p:spPr>
          <a:xfrm>
            <a:off x="789425" y="935900"/>
            <a:ext cx="4676100" cy="2083500"/>
          </a:xfrm>
          <a:prstGeom prst="rect">
            <a:avLst/>
          </a:prstGeom>
        </p:spPr>
        <p:txBody>
          <a:bodyPr spcFirstLastPara="1" wrap="square" lIns="91425" tIns="91425" rIns="91425" bIns="91425" anchor="b" anchorCtr="0">
            <a:noAutofit/>
          </a:bodyPr>
          <a:lstStyle/>
          <a:p>
            <a:pPr marL="0" lvl="0" indent="0" algn="ctr" rtl="1">
              <a:lnSpc>
                <a:spcPct val="100000"/>
              </a:lnSpc>
              <a:spcBef>
                <a:spcPts val="0"/>
              </a:spcBef>
              <a:spcAft>
                <a:spcPts val="0"/>
              </a:spcAft>
              <a:buNone/>
            </a:pPr>
            <a:r>
              <a:rPr lang="en" sz="3900" dirty="0">
                <a:latin typeface="Roboto"/>
                <a:ea typeface="Roboto"/>
                <a:cs typeface="Roboto"/>
                <a:sym typeface="Roboto"/>
              </a:rPr>
              <a:t>أبو علي الحسين بن عبد الله بن سينا</a:t>
            </a:r>
            <a:endParaRPr sz="5600" dirty="0"/>
          </a:p>
        </p:txBody>
      </p:sp>
      <p:grpSp>
        <p:nvGrpSpPr>
          <p:cNvPr id="560" name="Google Shape;560;p32"/>
          <p:cNvGrpSpPr/>
          <p:nvPr/>
        </p:nvGrpSpPr>
        <p:grpSpPr>
          <a:xfrm>
            <a:off x="4575763" y="539496"/>
            <a:ext cx="2838640" cy="956025"/>
            <a:chOff x="-3849654" y="-595962"/>
            <a:chExt cx="6776415" cy="2282228"/>
          </a:xfrm>
        </p:grpSpPr>
        <p:sp>
          <p:nvSpPr>
            <p:cNvPr id="561" name="Google Shape;561;p32"/>
            <p:cNvSpPr/>
            <p:nvPr/>
          </p:nvSpPr>
          <p:spPr>
            <a:xfrm>
              <a:off x="-3835967" y="-595962"/>
              <a:ext cx="6762728" cy="2281394"/>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849654" y="2093"/>
              <a:ext cx="6557256" cy="1684172"/>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2"/>
          <p:cNvSpPr/>
          <p:nvPr/>
        </p:nvSpPr>
        <p:spPr>
          <a:xfrm>
            <a:off x="6559206" y="935905"/>
            <a:ext cx="322551" cy="329547"/>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5718031" y="387105"/>
            <a:ext cx="1077951" cy="1296212"/>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2"/>
          <p:cNvGrpSpPr/>
          <p:nvPr/>
        </p:nvGrpSpPr>
        <p:grpSpPr>
          <a:xfrm>
            <a:off x="7414406" y="2749143"/>
            <a:ext cx="506188" cy="2394362"/>
            <a:chOff x="4073000" y="3119125"/>
            <a:chExt cx="133425" cy="631125"/>
          </a:xfrm>
        </p:grpSpPr>
        <p:sp>
          <p:nvSpPr>
            <p:cNvPr id="566" name="Google Shape;566;p32"/>
            <p:cNvSpPr/>
            <p:nvPr/>
          </p:nvSpPr>
          <p:spPr>
            <a:xfrm>
              <a:off x="4073000" y="3119125"/>
              <a:ext cx="133425" cy="631125"/>
            </a:xfrm>
            <a:custGeom>
              <a:avLst/>
              <a:gdLst/>
              <a:ahLst/>
              <a:cxnLst/>
              <a:rect l="l" t="t" r="r" b="b"/>
              <a:pathLst>
                <a:path w="5337" h="25245" extrusionOk="0">
                  <a:moveTo>
                    <a:pt x="2621" y="0"/>
                  </a:moveTo>
                  <a:lnTo>
                    <a:pt x="2445" y="1980"/>
                  </a:lnTo>
                  <a:lnTo>
                    <a:pt x="2011" y="1980"/>
                  </a:lnTo>
                  <a:lnTo>
                    <a:pt x="2011" y="2829"/>
                  </a:lnTo>
                  <a:cubicBezTo>
                    <a:pt x="2011" y="2829"/>
                    <a:pt x="130" y="3537"/>
                    <a:pt x="349" y="5658"/>
                  </a:cubicBezTo>
                  <a:lnTo>
                    <a:pt x="1" y="5940"/>
                  </a:lnTo>
                  <a:lnTo>
                    <a:pt x="262" y="6223"/>
                  </a:lnTo>
                  <a:lnTo>
                    <a:pt x="262" y="8299"/>
                  </a:lnTo>
                  <a:lnTo>
                    <a:pt x="1" y="8299"/>
                  </a:lnTo>
                  <a:lnTo>
                    <a:pt x="1" y="9006"/>
                  </a:lnTo>
                  <a:lnTo>
                    <a:pt x="584" y="9006"/>
                  </a:lnTo>
                  <a:lnTo>
                    <a:pt x="650" y="25245"/>
                  </a:lnTo>
                  <a:lnTo>
                    <a:pt x="4686" y="25245"/>
                  </a:lnTo>
                  <a:lnTo>
                    <a:pt x="4753" y="9006"/>
                  </a:lnTo>
                  <a:lnTo>
                    <a:pt x="5336" y="9006"/>
                  </a:lnTo>
                  <a:lnTo>
                    <a:pt x="5336" y="8299"/>
                  </a:lnTo>
                  <a:lnTo>
                    <a:pt x="5065" y="8299"/>
                  </a:lnTo>
                  <a:lnTo>
                    <a:pt x="5065" y="6223"/>
                  </a:lnTo>
                  <a:lnTo>
                    <a:pt x="5062" y="6223"/>
                  </a:lnTo>
                  <a:lnTo>
                    <a:pt x="5332" y="5940"/>
                  </a:lnTo>
                  <a:lnTo>
                    <a:pt x="4971" y="5658"/>
                  </a:lnTo>
                  <a:cubicBezTo>
                    <a:pt x="5197" y="3536"/>
                    <a:pt x="3253" y="2829"/>
                    <a:pt x="3253" y="2829"/>
                  </a:cubicBezTo>
                  <a:lnTo>
                    <a:pt x="3253" y="1980"/>
                  </a:lnTo>
                  <a:lnTo>
                    <a:pt x="2802" y="1980"/>
                  </a:lnTo>
                  <a:lnTo>
                    <a:pt x="2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4117800" y="3257825"/>
              <a:ext cx="43750" cy="67250"/>
            </a:xfrm>
            <a:custGeom>
              <a:avLst/>
              <a:gdLst/>
              <a:ahLst/>
              <a:cxnLst/>
              <a:rect l="l" t="t" r="r" b="b"/>
              <a:pathLst>
                <a:path w="1750" h="2690" extrusionOk="0">
                  <a:moveTo>
                    <a:pt x="875" y="0"/>
                  </a:moveTo>
                  <a:cubicBezTo>
                    <a:pt x="1" y="0"/>
                    <a:pt x="1" y="796"/>
                    <a:pt x="1" y="796"/>
                  </a:cubicBezTo>
                  <a:lnTo>
                    <a:pt x="1" y="2688"/>
                  </a:lnTo>
                  <a:lnTo>
                    <a:pt x="1" y="2689"/>
                  </a:lnTo>
                  <a:lnTo>
                    <a:pt x="1749" y="2689"/>
                  </a:lnTo>
                  <a:lnTo>
                    <a:pt x="1749" y="697"/>
                  </a:lnTo>
                  <a:cubicBezTo>
                    <a:pt x="1749" y="697"/>
                    <a:pt x="1749"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087525" y="3261325"/>
              <a:ext cx="12075" cy="63700"/>
            </a:xfrm>
            <a:custGeom>
              <a:avLst/>
              <a:gdLst/>
              <a:ahLst/>
              <a:cxnLst/>
              <a:rect l="l" t="t" r="r" b="b"/>
              <a:pathLst>
                <a:path w="483" h="2548" extrusionOk="0">
                  <a:moveTo>
                    <a:pt x="242" y="1"/>
                  </a:moveTo>
                  <a:cubicBezTo>
                    <a:pt x="0" y="1"/>
                    <a:pt x="0" y="756"/>
                    <a:pt x="0" y="756"/>
                  </a:cubicBezTo>
                  <a:lnTo>
                    <a:pt x="0" y="2548"/>
                  </a:lnTo>
                  <a:lnTo>
                    <a:pt x="482" y="2548"/>
                  </a:lnTo>
                  <a:lnTo>
                    <a:pt x="482" y="662"/>
                  </a:lnTo>
                  <a:cubicBezTo>
                    <a:pt x="482" y="662"/>
                    <a:pt x="48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4178650" y="3262150"/>
              <a:ext cx="12025" cy="63650"/>
            </a:xfrm>
            <a:custGeom>
              <a:avLst/>
              <a:gdLst/>
              <a:ahLst/>
              <a:cxnLst/>
              <a:rect l="l" t="t" r="r" b="b"/>
              <a:pathLst>
                <a:path w="481" h="2546" extrusionOk="0">
                  <a:moveTo>
                    <a:pt x="240" y="0"/>
                  </a:moveTo>
                  <a:cubicBezTo>
                    <a:pt x="0" y="0"/>
                    <a:pt x="0" y="754"/>
                    <a:pt x="0" y="754"/>
                  </a:cubicBezTo>
                  <a:lnTo>
                    <a:pt x="0" y="2546"/>
                  </a:lnTo>
                  <a:lnTo>
                    <a:pt x="481" y="2546"/>
                  </a:lnTo>
                  <a:lnTo>
                    <a:pt x="481" y="661"/>
                  </a:lnTo>
                  <a:cubicBezTo>
                    <a:pt x="481" y="661"/>
                    <a:pt x="481" y="0"/>
                    <a:pt x="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2"/>
          <p:cNvGrpSpPr/>
          <p:nvPr/>
        </p:nvGrpSpPr>
        <p:grpSpPr>
          <a:xfrm>
            <a:off x="5133514" y="3289191"/>
            <a:ext cx="328164" cy="1854315"/>
            <a:chOff x="4526525" y="3189275"/>
            <a:chExt cx="86500" cy="488775"/>
          </a:xfrm>
        </p:grpSpPr>
        <p:sp>
          <p:nvSpPr>
            <p:cNvPr id="571" name="Google Shape;571;p32"/>
            <p:cNvSpPr/>
            <p:nvPr/>
          </p:nvSpPr>
          <p:spPr>
            <a:xfrm>
              <a:off x="4526525" y="3189275"/>
              <a:ext cx="86500" cy="488775"/>
            </a:xfrm>
            <a:custGeom>
              <a:avLst/>
              <a:gdLst/>
              <a:ahLst/>
              <a:cxnLst/>
              <a:rect l="l" t="t" r="r" b="b"/>
              <a:pathLst>
                <a:path w="3460" h="19551" extrusionOk="0">
                  <a:moveTo>
                    <a:pt x="1701" y="0"/>
                  </a:moveTo>
                  <a:lnTo>
                    <a:pt x="1587" y="1285"/>
                  </a:lnTo>
                  <a:lnTo>
                    <a:pt x="1303" y="1285"/>
                  </a:lnTo>
                  <a:lnTo>
                    <a:pt x="1303" y="1834"/>
                  </a:lnTo>
                  <a:cubicBezTo>
                    <a:pt x="1303" y="1834"/>
                    <a:pt x="85" y="2293"/>
                    <a:pt x="227" y="3669"/>
                  </a:cubicBezTo>
                  <a:lnTo>
                    <a:pt x="0" y="3851"/>
                  </a:lnTo>
                  <a:lnTo>
                    <a:pt x="170" y="4034"/>
                  </a:lnTo>
                  <a:lnTo>
                    <a:pt x="170" y="5381"/>
                  </a:lnTo>
                  <a:lnTo>
                    <a:pt x="0" y="5381"/>
                  </a:lnTo>
                  <a:lnTo>
                    <a:pt x="0" y="5839"/>
                  </a:lnTo>
                  <a:lnTo>
                    <a:pt x="378" y="5839"/>
                  </a:lnTo>
                  <a:lnTo>
                    <a:pt x="435" y="19550"/>
                  </a:lnTo>
                  <a:lnTo>
                    <a:pt x="3438" y="19550"/>
                  </a:lnTo>
                  <a:lnTo>
                    <a:pt x="3081" y="5839"/>
                  </a:lnTo>
                  <a:lnTo>
                    <a:pt x="3459" y="5839"/>
                  </a:lnTo>
                  <a:lnTo>
                    <a:pt x="3459" y="5381"/>
                  </a:lnTo>
                  <a:lnTo>
                    <a:pt x="3284" y="5381"/>
                  </a:lnTo>
                  <a:lnTo>
                    <a:pt x="3284" y="4034"/>
                  </a:lnTo>
                  <a:lnTo>
                    <a:pt x="3459" y="3851"/>
                  </a:lnTo>
                  <a:lnTo>
                    <a:pt x="3226" y="3669"/>
                  </a:lnTo>
                  <a:cubicBezTo>
                    <a:pt x="3372" y="2293"/>
                    <a:pt x="2112" y="1834"/>
                    <a:pt x="2112" y="1834"/>
                  </a:cubicBezTo>
                  <a:lnTo>
                    <a:pt x="2112" y="1285"/>
                  </a:lnTo>
                  <a:lnTo>
                    <a:pt x="1819" y="128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4555575" y="3279175"/>
              <a:ext cx="28425" cy="43600"/>
            </a:xfrm>
            <a:custGeom>
              <a:avLst/>
              <a:gdLst/>
              <a:ahLst/>
              <a:cxnLst/>
              <a:rect l="l" t="t" r="r" b="b"/>
              <a:pathLst>
                <a:path w="1137" h="1744" extrusionOk="0">
                  <a:moveTo>
                    <a:pt x="569" y="1"/>
                  </a:moveTo>
                  <a:cubicBezTo>
                    <a:pt x="1" y="1"/>
                    <a:pt x="1" y="517"/>
                    <a:pt x="1" y="517"/>
                  </a:cubicBezTo>
                  <a:lnTo>
                    <a:pt x="1" y="1744"/>
                  </a:lnTo>
                  <a:lnTo>
                    <a:pt x="1136" y="1744"/>
                  </a:lnTo>
                  <a:lnTo>
                    <a:pt x="1136" y="452"/>
                  </a:lnTo>
                  <a:cubicBezTo>
                    <a:pt x="1136" y="452"/>
                    <a:pt x="1136" y="1"/>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4536000" y="3281475"/>
              <a:ext cx="7825" cy="41300"/>
            </a:xfrm>
            <a:custGeom>
              <a:avLst/>
              <a:gdLst/>
              <a:ahLst/>
              <a:cxnLst/>
              <a:rect l="l" t="t" r="r" b="b"/>
              <a:pathLst>
                <a:path w="313" h="1652" extrusionOk="0">
                  <a:moveTo>
                    <a:pt x="157" y="0"/>
                  </a:moveTo>
                  <a:cubicBezTo>
                    <a:pt x="1" y="0"/>
                    <a:pt x="1" y="491"/>
                    <a:pt x="1" y="491"/>
                  </a:cubicBezTo>
                  <a:lnTo>
                    <a:pt x="1" y="1652"/>
                  </a:lnTo>
                  <a:lnTo>
                    <a:pt x="313" y="1652"/>
                  </a:lnTo>
                  <a:lnTo>
                    <a:pt x="313" y="429"/>
                  </a:lnTo>
                  <a:cubicBezTo>
                    <a:pt x="313" y="429"/>
                    <a:pt x="313"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4595075" y="3282000"/>
              <a:ext cx="7875" cy="41300"/>
            </a:xfrm>
            <a:custGeom>
              <a:avLst/>
              <a:gdLst/>
              <a:ahLst/>
              <a:cxnLst/>
              <a:rect l="l" t="t" r="r" b="b"/>
              <a:pathLst>
                <a:path w="315" h="1652" extrusionOk="0">
                  <a:moveTo>
                    <a:pt x="157" y="0"/>
                  </a:moveTo>
                  <a:cubicBezTo>
                    <a:pt x="1" y="0"/>
                    <a:pt x="1" y="491"/>
                    <a:pt x="1" y="491"/>
                  </a:cubicBezTo>
                  <a:lnTo>
                    <a:pt x="1" y="1652"/>
                  </a:lnTo>
                  <a:lnTo>
                    <a:pt x="314" y="1652"/>
                  </a:lnTo>
                  <a:lnTo>
                    <a:pt x="314" y="429"/>
                  </a:lnTo>
                  <a:cubicBezTo>
                    <a:pt x="314" y="429"/>
                    <a:pt x="314"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79;p33">
            <a:extLst>
              <a:ext uri="{FF2B5EF4-FFF2-40B4-BE49-F238E27FC236}">
                <a16:creationId xmlns:a16="http://schemas.microsoft.com/office/drawing/2014/main" id="{F0D2F56E-1703-C317-6C89-6CDC369C88A3}"/>
              </a:ext>
            </a:extLst>
          </p:cNvPr>
          <p:cNvSpPr txBox="1">
            <a:spLocks/>
          </p:cNvSpPr>
          <p:nvPr/>
        </p:nvSpPr>
        <p:spPr>
          <a:xfrm>
            <a:off x="781426" y="-400338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Philosopher"/>
              <a:buNone/>
              <a:defRPr sz="5000" b="1" i="0" u="none" strike="noStrike" cap="none">
                <a:solidFill>
                  <a:schemeClr val="dk1"/>
                </a:solidFill>
                <a:latin typeface="Philosopher"/>
                <a:ea typeface="Philosopher"/>
                <a:cs typeface="Philosopher"/>
                <a:sym typeface="Philosopher"/>
              </a:defRPr>
            </a:lvl1pPr>
            <a:lvl2pPr marR="0" lvl="1"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2pPr>
            <a:lvl3pPr marR="0" lvl="2"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3pPr>
            <a:lvl4pPr marR="0" lvl="3"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4pPr>
            <a:lvl5pPr marR="0" lvl="4"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5pPr>
            <a:lvl6pPr marR="0" lvl="5"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6pPr>
            <a:lvl7pPr marR="0" lvl="6"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7pPr>
            <a:lvl8pPr marR="0" lvl="7"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8pPr>
            <a:lvl9pPr marR="0" lvl="8" algn="ctr" rtl="0">
              <a:lnSpc>
                <a:spcPct val="100000"/>
              </a:lnSpc>
              <a:spcBef>
                <a:spcPts val="0"/>
              </a:spcBef>
              <a:spcAft>
                <a:spcPts val="0"/>
              </a:spcAft>
              <a:buClr>
                <a:schemeClr val="dk1"/>
              </a:buClr>
              <a:buSzPts val="5200"/>
              <a:buFont typeface="Philosopher"/>
              <a:buNone/>
              <a:defRPr sz="5200" b="1" i="0" u="none" strike="noStrike" cap="none">
                <a:solidFill>
                  <a:schemeClr val="dk1"/>
                </a:solidFill>
                <a:latin typeface="Philosopher"/>
                <a:ea typeface="Philosopher"/>
                <a:cs typeface="Philosopher"/>
                <a:sym typeface="Philosopher"/>
              </a:defRPr>
            </a:lvl9pPr>
          </a:lstStyle>
          <a:p>
            <a:pPr algn="ctr" rtl="1"/>
            <a:r>
              <a:rPr lang="ar-TN">
                <a:latin typeface="Arial" panose="020B0604020202020204" pitchFamily="34" charset="0"/>
                <a:cs typeface="Arial" panose="020B0604020202020204" pitchFamily="34" charset="0"/>
              </a:rPr>
              <a:t>التخطيط</a:t>
            </a:r>
            <a:endParaRPr lang="ar-TN" dirty="0">
              <a:latin typeface="Arial" panose="020B0604020202020204" pitchFamily="34" charset="0"/>
              <a:cs typeface="Arial" panose="020B0604020202020204" pitchFamily="34" charset="0"/>
            </a:endParaRPr>
          </a:p>
        </p:txBody>
      </p:sp>
      <p:sp>
        <p:nvSpPr>
          <p:cNvPr id="3" name="Google Shape;580;p33">
            <a:extLst>
              <a:ext uri="{FF2B5EF4-FFF2-40B4-BE49-F238E27FC236}">
                <a16:creationId xmlns:a16="http://schemas.microsoft.com/office/drawing/2014/main" id="{263D8B68-C4B3-A667-2010-7280B2251D6C}"/>
              </a:ext>
            </a:extLst>
          </p:cNvPr>
          <p:cNvSpPr txBox="1">
            <a:spLocks/>
          </p:cNvSpPr>
          <p:nvPr/>
        </p:nvSpPr>
        <p:spPr>
          <a:xfrm>
            <a:off x="1660476" y="-2329336"/>
            <a:ext cx="2476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1600"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9pPr>
          </a:lstStyle>
          <a:p>
            <a:pPr marL="0" indent="0" algn="r" rtl="1"/>
            <a:r>
              <a:rPr lang="ar-TN">
                <a:latin typeface="Arial" panose="020B0604020202020204" pitchFamily="34" charset="0"/>
                <a:cs typeface="Arial" panose="020B0604020202020204" pitchFamily="34" charset="0"/>
              </a:rPr>
              <a:t>الاسم ، اللقب ، تاريخ  ، مكان الولادة و الوفاة</a:t>
            </a:r>
            <a:endParaRPr lang="ar-TN" dirty="0">
              <a:latin typeface="Arial" panose="020B0604020202020204" pitchFamily="34" charset="0"/>
              <a:cs typeface="Arial" panose="020B0604020202020204" pitchFamily="34" charset="0"/>
            </a:endParaRPr>
          </a:p>
        </p:txBody>
      </p:sp>
      <p:sp>
        <p:nvSpPr>
          <p:cNvPr id="4" name="Google Shape;581;p33">
            <a:extLst>
              <a:ext uri="{FF2B5EF4-FFF2-40B4-BE49-F238E27FC236}">
                <a16:creationId xmlns:a16="http://schemas.microsoft.com/office/drawing/2014/main" id="{4E161346-38F5-5772-D605-ACDA0D43C7B8}"/>
              </a:ext>
            </a:extLst>
          </p:cNvPr>
          <p:cNvSpPr txBox="1">
            <a:spLocks/>
          </p:cNvSpPr>
          <p:nvPr/>
        </p:nvSpPr>
        <p:spPr>
          <a:xfrm>
            <a:off x="4167389" y="-2622436"/>
            <a:ext cx="392400" cy="865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01</a:t>
            </a:r>
          </a:p>
        </p:txBody>
      </p:sp>
      <p:sp>
        <p:nvSpPr>
          <p:cNvPr id="5" name="Google Shape;582;p33">
            <a:extLst>
              <a:ext uri="{FF2B5EF4-FFF2-40B4-BE49-F238E27FC236}">
                <a16:creationId xmlns:a16="http://schemas.microsoft.com/office/drawing/2014/main" id="{B7BC03B0-1C06-B4E4-731B-B0D0A375BD88}"/>
              </a:ext>
            </a:extLst>
          </p:cNvPr>
          <p:cNvSpPr txBox="1">
            <a:spLocks/>
          </p:cNvSpPr>
          <p:nvPr/>
        </p:nvSpPr>
        <p:spPr>
          <a:xfrm>
            <a:off x="1541278" y="-2705268"/>
            <a:ext cx="2595300" cy="627064"/>
          </a:xfrm>
          <a:prstGeom prst="rect">
            <a:avLst/>
          </a:prstGeom>
        </p:spPr>
        <p:txBody>
          <a:bodyPr spcFirstLastPara="1" vert="horz"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ar-TN">
                <a:latin typeface="+mj-lt"/>
                <a:cs typeface="Times New Roman" panose="02020603050405020304" pitchFamily="18" charset="0"/>
              </a:rPr>
              <a:t>تعريف عام للشخصية</a:t>
            </a:r>
            <a:endParaRPr lang="ar-TN" dirty="0">
              <a:latin typeface="+mj-lt"/>
              <a:cs typeface="Times New Roman" panose="02020603050405020304" pitchFamily="18" charset="0"/>
            </a:endParaRPr>
          </a:p>
        </p:txBody>
      </p:sp>
      <p:sp>
        <p:nvSpPr>
          <p:cNvPr id="6" name="Google Shape;583;p33">
            <a:extLst>
              <a:ext uri="{FF2B5EF4-FFF2-40B4-BE49-F238E27FC236}">
                <a16:creationId xmlns:a16="http://schemas.microsoft.com/office/drawing/2014/main" id="{5018CBE7-157F-6015-04B4-EE8548ACEB95}"/>
              </a:ext>
            </a:extLst>
          </p:cNvPr>
          <p:cNvSpPr txBox="1">
            <a:spLocks/>
          </p:cNvSpPr>
          <p:nvPr/>
        </p:nvSpPr>
        <p:spPr>
          <a:xfrm>
            <a:off x="5076201" y="-2149336"/>
            <a:ext cx="23055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ar-TN"/>
              <a:t>التخصص أبرز أعماله وإنجازات</a:t>
            </a:r>
            <a:endParaRPr lang="ar-TN" dirty="0"/>
          </a:p>
        </p:txBody>
      </p:sp>
      <p:sp>
        <p:nvSpPr>
          <p:cNvPr id="7" name="Google Shape;595;p33">
            <a:extLst>
              <a:ext uri="{FF2B5EF4-FFF2-40B4-BE49-F238E27FC236}">
                <a16:creationId xmlns:a16="http://schemas.microsoft.com/office/drawing/2014/main" id="{001E594B-B15A-3D2F-7D23-A9AC21FDE70E}"/>
              </a:ext>
            </a:extLst>
          </p:cNvPr>
          <p:cNvSpPr txBox="1">
            <a:spLocks/>
          </p:cNvSpPr>
          <p:nvPr/>
        </p:nvSpPr>
        <p:spPr>
          <a:xfrm>
            <a:off x="7429764" y="-2662949"/>
            <a:ext cx="392400" cy="865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02</a:t>
            </a:r>
          </a:p>
        </p:txBody>
      </p:sp>
      <p:sp>
        <p:nvSpPr>
          <p:cNvPr id="8" name="Google Shape;596;p33">
            <a:extLst>
              <a:ext uri="{FF2B5EF4-FFF2-40B4-BE49-F238E27FC236}">
                <a16:creationId xmlns:a16="http://schemas.microsoft.com/office/drawing/2014/main" id="{B49FB192-5566-FFD3-9A44-87E832A851E9}"/>
              </a:ext>
            </a:extLst>
          </p:cNvPr>
          <p:cNvSpPr txBox="1">
            <a:spLocks/>
          </p:cNvSpPr>
          <p:nvPr/>
        </p:nvSpPr>
        <p:spPr>
          <a:xfrm>
            <a:off x="5808314" y="-1018361"/>
            <a:ext cx="392400" cy="865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03</a:t>
            </a:r>
          </a:p>
        </p:txBody>
      </p:sp>
      <p:sp>
        <p:nvSpPr>
          <p:cNvPr id="9" name="Google Shape;597;p33">
            <a:extLst>
              <a:ext uri="{FF2B5EF4-FFF2-40B4-BE49-F238E27FC236}">
                <a16:creationId xmlns:a16="http://schemas.microsoft.com/office/drawing/2014/main" id="{E29FD88B-5169-419F-67BD-1F6C04F4C6B0}"/>
              </a:ext>
            </a:extLst>
          </p:cNvPr>
          <p:cNvSpPr txBox="1">
            <a:spLocks/>
          </p:cNvSpPr>
          <p:nvPr/>
        </p:nvSpPr>
        <p:spPr>
          <a:xfrm>
            <a:off x="3356926" y="-774861"/>
            <a:ext cx="23055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ar-TN">
                <a:solidFill>
                  <a:srgbClr val="333333"/>
                </a:solidFill>
              </a:rPr>
              <a:t>إبداء الرأي</a:t>
            </a:r>
          </a:p>
        </p:txBody>
      </p:sp>
    </p:spTree>
    <p:extLst>
      <p:ext uri="{BB962C8B-B14F-4D97-AF65-F5344CB8AC3E}">
        <p14:creationId xmlns:p14="http://schemas.microsoft.com/office/powerpoint/2010/main" val="3259519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50"/>
          <p:cNvSpPr/>
          <p:nvPr/>
        </p:nvSpPr>
        <p:spPr>
          <a:xfrm>
            <a:off x="1997124" y="2736777"/>
            <a:ext cx="544400" cy="1651223"/>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0"/>
          <p:cNvSpPr/>
          <p:nvPr/>
        </p:nvSpPr>
        <p:spPr>
          <a:xfrm>
            <a:off x="524850" y="1112199"/>
            <a:ext cx="1396128" cy="2586406"/>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50"/>
          <p:cNvGrpSpPr/>
          <p:nvPr/>
        </p:nvGrpSpPr>
        <p:grpSpPr>
          <a:xfrm>
            <a:off x="-2117249" y="890347"/>
            <a:ext cx="5084673" cy="3758958"/>
            <a:chOff x="0" y="1054955"/>
            <a:chExt cx="4744050" cy="3507145"/>
          </a:xfrm>
        </p:grpSpPr>
        <p:sp>
          <p:nvSpPr>
            <p:cNvPr id="884" name="Google Shape;884;p50"/>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0"/>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0"/>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0"/>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50"/>
          <p:cNvSpPr txBox="1">
            <a:spLocks noGrp="1"/>
          </p:cNvSpPr>
          <p:nvPr>
            <p:ph type="subTitle" idx="1"/>
          </p:nvPr>
        </p:nvSpPr>
        <p:spPr>
          <a:xfrm>
            <a:off x="2318275" y="1153500"/>
            <a:ext cx="6112500" cy="2457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en" sz="2900"/>
              <a:t>“</a:t>
            </a:r>
            <a:r>
              <a:rPr lang="en" sz="2900">
                <a:solidFill>
                  <a:srgbClr val="000000"/>
                </a:solidFill>
                <a:latin typeface="Arial"/>
                <a:ea typeface="Arial"/>
                <a:cs typeface="Arial"/>
                <a:sym typeface="Arial"/>
              </a:rPr>
              <a:t>حسب رايي ، حسين بن عبد الله بن الحسن بن علي المشهور بـ ابن سينا هي عالم في مجالات مثلا فيزياء ، الرياضيات … و هذا يساهم في التقدم و تطور . </a:t>
            </a:r>
            <a:r>
              <a:rPr lang="en" sz="2900"/>
              <a:t>”</a:t>
            </a:r>
            <a:endParaRPr sz="2900"/>
          </a:p>
        </p:txBody>
      </p:sp>
      <p:sp>
        <p:nvSpPr>
          <p:cNvPr id="889" name="Google Shape;889;p50"/>
          <p:cNvSpPr txBox="1">
            <a:spLocks noGrp="1"/>
          </p:cNvSpPr>
          <p:nvPr>
            <p:ph type="title"/>
          </p:nvPr>
        </p:nvSpPr>
        <p:spPr>
          <a:xfrm>
            <a:off x="5452975" y="3762900"/>
            <a:ext cx="2977800" cy="531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700"/>
              <a:t>— </a:t>
            </a:r>
            <a:r>
              <a:rPr lang="en" sz="2000">
                <a:latin typeface="Arial"/>
                <a:ea typeface="Arial"/>
                <a:cs typeface="Arial"/>
                <a:sym typeface="Arial"/>
              </a:rPr>
              <a:t>جاسر رياحي</a:t>
            </a:r>
            <a:endParaRPr sz="2700"/>
          </a:p>
        </p:txBody>
      </p:sp>
      <p:grpSp>
        <p:nvGrpSpPr>
          <p:cNvPr id="890" name="Google Shape;890;p50"/>
          <p:cNvGrpSpPr/>
          <p:nvPr/>
        </p:nvGrpSpPr>
        <p:grpSpPr>
          <a:xfrm>
            <a:off x="315612" y="1975322"/>
            <a:ext cx="795248" cy="3196584"/>
            <a:chOff x="2686950" y="3466825"/>
            <a:chExt cx="94350" cy="379250"/>
          </a:xfrm>
        </p:grpSpPr>
        <p:sp>
          <p:nvSpPr>
            <p:cNvPr id="891" name="Google Shape;891;p50"/>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0"/>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0"/>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0"/>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0"/>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0"/>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50"/>
          <p:cNvGrpSpPr/>
          <p:nvPr/>
        </p:nvGrpSpPr>
        <p:grpSpPr>
          <a:xfrm>
            <a:off x="2932310" y="3610499"/>
            <a:ext cx="544399" cy="1583958"/>
            <a:chOff x="2871700" y="3513775"/>
            <a:chExt cx="83475" cy="242875"/>
          </a:xfrm>
        </p:grpSpPr>
        <p:sp>
          <p:nvSpPr>
            <p:cNvPr id="898" name="Google Shape;898;p50"/>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0"/>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0"/>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0"/>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50"/>
          <p:cNvSpPr txBox="1">
            <a:spLocks noGrp="1"/>
          </p:cNvSpPr>
          <p:nvPr>
            <p:ph type="subTitle" idx="1"/>
          </p:nvPr>
        </p:nvSpPr>
        <p:spPr>
          <a:xfrm>
            <a:off x="2318275" y="5427450"/>
            <a:ext cx="6112500" cy="2457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en" sz="4400"/>
              <a:t>“</a:t>
            </a:r>
            <a:r>
              <a:rPr lang="en" sz="2900">
                <a:solidFill>
                  <a:srgbClr val="000000"/>
                </a:solidFill>
                <a:latin typeface="Arial"/>
                <a:ea typeface="Arial"/>
                <a:cs typeface="Arial"/>
                <a:sym typeface="Arial"/>
              </a:rPr>
              <a:t>إبن سينا هو شخصية مهمة وموجودة في لائحة العلماء والفلاسفة الذين ساهموا بشكل كبير في تطور العلوم والفلسفة في العالم </a:t>
            </a:r>
            <a:r>
              <a:rPr lang="en" sz="4400"/>
              <a:t>”</a:t>
            </a:r>
            <a:endParaRPr sz="4400"/>
          </a:p>
        </p:txBody>
      </p:sp>
      <p:sp>
        <p:nvSpPr>
          <p:cNvPr id="903" name="Google Shape;903;p50"/>
          <p:cNvSpPr txBox="1">
            <a:spLocks noGrp="1"/>
          </p:cNvSpPr>
          <p:nvPr>
            <p:ph type="title"/>
          </p:nvPr>
        </p:nvSpPr>
        <p:spPr>
          <a:xfrm>
            <a:off x="5452975" y="8036850"/>
            <a:ext cx="2977800" cy="531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700"/>
              <a:t>— </a:t>
            </a:r>
            <a:r>
              <a:rPr lang="en" sz="2200">
                <a:latin typeface="Arial"/>
                <a:ea typeface="Arial"/>
                <a:cs typeface="Arial"/>
                <a:sym typeface="Arial"/>
              </a:rPr>
              <a:t>زكريا بن عياش</a:t>
            </a:r>
            <a:endParaRPr sz="27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51"/>
          <p:cNvSpPr txBox="1">
            <a:spLocks noGrp="1"/>
          </p:cNvSpPr>
          <p:nvPr>
            <p:ph type="title"/>
          </p:nvPr>
        </p:nvSpPr>
        <p:spPr>
          <a:xfrm>
            <a:off x="2470700" y="1112200"/>
            <a:ext cx="5164800" cy="1059600"/>
          </a:xfrm>
          <a:prstGeom prst="rect">
            <a:avLst/>
          </a:prstGeom>
          <a:noFill/>
        </p:spPr>
        <p:txBody>
          <a:bodyPr spcFirstLastPara="1" wrap="square" lIns="91425" tIns="91425" rIns="91425" bIns="91425" anchor="ctr" anchorCtr="0">
            <a:noAutofit/>
          </a:bodyPr>
          <a:lstStyle/>
          <a:p>
            <a:pPr marL="0" lvl="0" indent="0" algn="ctr" rtl="1">
              <a:spcBef>
                <a:spcPts val="0"/>
              </a:spcBef>
              <a:spcAft>
                <a:spcPts val="0"/>
              </a:spcAft>
              <a:buNone/>
            </a:pPr>
            <a:r>
              <a:rPr lang="en" dirty="0">
                <a:latin typeface="Arial" panose="020B0604020202020204" pitchFamily="34" charset="0"/>
                <a:cs typeface="Arial" panose="020B0604020202020204" pitchFamily="34" charset="0"/>
              </a:rPr>
              <a:t>مصادر و المراجع</a:t>
            </a:r>
            <a:endParaRPr dirty="0">
              <a:latin typeface="Arial" panose="020B0604020202020204" pitchFamily="34" charset="0"/>
              <a:cs typeface="Arial" panose="020B0604020202020204" pitchFamily="34" charset="0"/>
            </a:endParaRPr>
          </a:p>
        </p:txBody>
      </p:sp>
      <p:sp>
        <p:nvSpPr>
          <p:cNvPr id="909" name="Google Shape;909;p51"/>
          <p:cNvSpPr txBox="1">
            <a:spLocks noGrp="1"/>
          </p:cNvSpPr>
          <p:nvPr>
            <p:ph type="subTitle" idx="1"/>
          </p:nvPr>
        </p:nvSpPr>
        <p:spPr>
          <a:xfrm>
            <a:off x="2321350" y="2472250"/>
            <a:ext cx="4278900" cy="10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chemeClr val="hlink"/>
                </a:solidFill>
                <a:hlinkClick r:id="rId3"/>
              </a:rPr>
              <a:t>https://oxfordschools.edu.jo/ar</a:t>
            </a:r>
            <a:endParaRPr/>
          </a:p>
          <a:p>
            <a:pPr marL="0" lvl="0" indent="0" algn="ctr" rtl="0">
              <a:spcBef>
                <a:spcPts val="0"/>
              </a:spcBef>
              <a:spcAft>
                <a:spcPts val="0"/>
              </a:spcAft>
              <a:buNone/>
            </a:pPr>
            <a:endParaRPr/>
          </a:p>
        </p:txBody>
      </p:sp>
      <p:grpSp>
        <p:nvGrpSpPr>
          <p:cNvPr id="910" name="Google Shape;910;p51"/>
          <p:cNvGrpSpPr/>
          <p:nvPr/>
        </p:nvGrpSpPr>
        <p:grpSpPr>
          <a:xfrm flipH="1">
            <a:off x="-109384" y="-495343"/>
            <a:ext cx="3294388" cy="1705442"/>
            <a:chOff x="-390075" y="-1053725"/>
            <a:chExt cx="1516125" cy="1104275"/>
          </a:xfrm>
        </p:grpSpPr>
        <p:sp>
          <p:nvSpPr>
            <p:cNvPr id="911" name="Google Shape;911;p51"/>
            <p:cNvSpPr/>
            <p:nvPr/>
          </p:nvSpPr>
          <p:spPr>
            <a:xfrm>
              <a:off x="-390075" y="-1053725"/>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1"/>
            <p:cNvSpPr/>
            <p:nvPr/>
          </p:nvSpPr>
          <p:spPr>
            <a:xfrm>
              <a:off x="-54850" y="-958750"/>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51"/>
          <p:cNvSpPr/>
          <p:nvPr/>
        </p:nvSpPr>
        <p:spPr>
          <a:xfrm>
            <a:off x="781062" y="1974826"/>
            <a:ext cx="670500" cy="2033710"/>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1"/>
          <p:cNvSpPr/>
          <p:nvPr/>
        </p:nvSpPr>
        <p:spPr>
          <a:xfrm>
            <a:off x="7635500" y="1835112"/>
            <a:ext cx="795263" cy="1473270"/>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51"/>
          <p:cNvGrpSpPr/>
          <p:nvPr/>
        </p:nvGrpSpPr>
        <p:grpSpPr>
          <a:xfrm flipH="1">
            <a:off x="5888438" y="1112210"/>
            <a:ext cx="5084673" cy="3758958"/>
            <a:chOff x="0" y="1054955"/>
            <a:chExt cx="4744050" cy="3507145"/>
          </a:xfrm>
        </p:grpSpPr>
        <p:sp>
          <p:nvSpPr>
            <p:cNvPr id="916" name="Google Shape;916;p51"/>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1"/>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1"/>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1"/>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51"/>
          <p:cNvGrpSpPr/>
          <p:nvPr/>
        </p:nvGrpSpPr>
        <p:grpSpPr>
          <a:xfrm flipH="1">
            <a:off x="-3160312" y="1112210"/>
            <a:ext cx="5084673" cy="3758958"/>
            <a:chOff x="0" y="1054955"/>
            <a:chExt cx="4744050" cy="3507145"/>
          </a:xfrm>
        </p:grpSpPr>
        <p:sp>
          <p:nvSpPr>
            <p:cNvPr id="921" name="Google Shape;921;p51"/>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1"/>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1"/>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1"/>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51"/>
          <p:cNvGrpSpPr/>
          <p:nvPr/>
        </p:nvGrpSpPr>
        <p:grpSpPr>
          <a:xfrm>
            <a:off x="1651435" y="3578642"/>
            <a:ext cx="544399" cy="1583958"/>
            <a:chOff x="2871700" y="3513775"/>
            <a:chExt cx="83475" cy="242875"/>
          </a:xfrm>
        </p:grpSpPr>
        <p:sp>
          <p:nvSpPr>
            <p:cNvPr id="926" name="Google Shape;926;p51"/>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1"/>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1"/>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1"/>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1"/>
          <p:cNvGrpSpPr/>
          <p:nvPr/>
        </p:nvGrpSpPr>
        <p:grpSpPr>
          <a:xfrm>
            <a:off x="7635525" y="1974822"/>
            <a:ext cx="795248" cy="3196584"/>
            <a:chOff x="2686950" y="3466825"/>
            <a:chExt cx="94350" cy="379250"/>
          </a:xfrm>
        </p:grpSpPr>
        <p:sp>
          <p:nvSpPr>
            <p:cNvPr id="931" name="Google Shape;931;p51"/>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1"/>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1"/>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1"/>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1"/>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51"/>
          <p:cNvGrpSpPr/>
          <p:nvPr/>
        </p:nvGrpSpPr>
        <p:grpSpPr>
          <a:xfrm>
            <a:off x="212435" y="2535611"/>
            <a:ext cx="544399" cy="2635789"/>
            <a:chOff x="-3225365" y="-1924789"/>
            <a:chExt cx="544399" cy="2635789"/>
          </a:xfrm>
        </p:grpSpPr>
        <p:grpSp>
          <p:nvGrpSpPr>
            <p:cNvPr id="938" name="Google Shape;938;p51"/>
            <p:cNvGrpSpPr/>
            <p:nvPr/>
          </p:nvGrpSpPr>
          <p:grpSpPr>
            <a:xfrm>
              <a:off x="-3225365" y="-1924789"/>
              <a:ext cx="544399" cy="1583958"/>
              <a:chOff x="2871700" y="3513775"/>
              <a:chExt cx="83475" cy="242875"/>
            </a:xfrm>
          </p:grpSpPr>
          <p:sp>
            <p:nvSpPr>
              <p:cNvPr id="939" name="Google Shape;939;p51"/>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1"/>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1"/>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51"/>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51"/>
          <p:cNvGrpSpPr/>
          <p:nvPr/>
        </p:nvGrpSpPr>
        <p:grpSpPr>
          <a:xfrm flipH="1">
            <a:off x="5579991" y="7713"/>
            <a:ext cx="3640382" cy="1299696"/>
            <a:chOff x="-3505263" y="-2342175"/>
            <a:chExt cx="2645434" cy="944478"/>
          </a:xfrm>
        </p:grpSpPr>
        <p:sp>
          <p:nvSpPr>
            <p:cNvPr id="945" name="Google Shape;945;p51"/>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1"/>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51"/>
          <p:cNvSpPr/>
          <p:nvPr/>
        </p:nvSpPr>
        <p:spPr>
          <a:xfrm>
            <a:off x="5039666" y="470063"/>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1"/>
          <p:cNvSpPr/>
          <p:nvPr/>
        </p:nvSpPr>
        <p:spPr>
          <a:xfrm>
            <a:off x="4523175" y="330013"/>
            <a:ext cx="795257" cy="956279"/>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52"/>
          <p:cNvSpPr txBox="1">
            <a:spLocks noGrp="1"/>
          </p:cNvSpPr>
          <p:nvPr>
            <p:ph type="title"/>
          </p:nvPr>
        </p:nvSpPr>
        <p:spPr>
          <a:xfrm>
            <a:off x="2197525" y="2077525"/>
            <a:ext cx="5164800" cy="1059600"/>
          </a:xfrm>
          <a:prstGeom prst="rect">
            <a:avLst/>
          </a:prstGeom>
          <a:noFill/>
        </p:spPr>
        <p:txBody>
          <a:bodyPr spcFirstLastPara="1" wrap="square" lIns="91425" tIns="91425" rIns="91425" bIns="91425" anchor="ctr" anchorCtr="0">
            <a:noAutofit/>
          </a:bodyPr>
          <a:lstStyle/>
          <a:p>
            <a:pPr marL="0" lvl="0" indent="0" algn="ctr" rtl="1">
              <a:spcBef>
                <a:spcPts val="0"/>
              </a:spcBef>
              <a:spcAft>
                <a:spcPts val="0"/>
              </a:spcAft>
              <a:buNone/>
            </a:pPr>
            <a:r>
              <a:rPr lang="en" dirty="0">
                <a:latin typeface="Arial" panose="020B0604020202020204" pitchFamily="34" charset="0"/>
                <a:cs typeface="Arial" panose="020B0604020202020204" pitchFamily="34" charset="0"/>
              </a:rPr>
              <a:t>شكرا على حسن استماعكم</a:t>
            </a:r>
            <a:endParaRPr dirty="0">
              <a:latin typeface="Arial" panose="020B0604020202020204" pitchFamily="34" charset="0"/>
              <a:cs typeface="Arial" panose="020B0604020202020204" pitchFamily="34" charset="0"/>
            </a:endParaRPr>
          </a:p>
        </p:txBody>
      </p:sp>
      <p:grpSp>
        <p:nvGrpSpPr>
          <p:cNvPr id="954" name="Google Shape;954;p52"/>
          <p:cNvGrpSpPr/>
          <p:nvPr/>
        </p:nvGrpSpPr>
        <p:grpSpPr>
          <a:xfrm flipH="1">
            <a:off x="-109384" y="-495343"/>
            <a:ext cx="3294388" cy="1705442"/>
            <a:chOff x="-390075" y="-1053725"/>
            <a:chExt cx="1516125" cy="1104275"/>
          </a:xfrm>
        </p:grpSpPr>
        <p:sp>
          <p:nvSpPr>
            <p:cNvPr id="955" name="Google Shape;955;p52"/>
            <p:cNvSpPr/>
            <p:nvPr/>
          </p:nvSpPr>
          <p:spPr>
            <a:xfrm>
              <a:off x="-390075" y="-1053725"/>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2"/>
            <p:cNvSpPr/>
            <p:nvPr/>
          </p:nvSpPr>
          <p:spPr>
            <a:xfrm>
              <a:off x="-54850" y="-958750"/>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52"/>
          <p:cNvSpPr/>
          <p:nvPr/>
        </p:nvSpPr>
        <p:spPr>
          <a:xfrm>
            <a:off x="781062" y="1974826"/>
            <a:ext cx="670500" cy="2033710"/>
          </a:xfrm>
          <a:custGeom>
            <a:avLst/>
            <a:gdLst/>
            <a:ahLst/>
            <a:cxnLst/>
            <a:rect l="l" t="t" r="r" b="b"/>
            <a:pathLst>
              <a:path w="3944" h="11963" extrusionOk="0">
                <a:moveTo>
                  <a:pt x="1940" y="1"/>
                </a:moveTo>
                <a:lnTo>
                  <a:pt x="1811" y="1465"/>
                </a:lnTo>
                <a:lnTo>
                  <a:pt x="1488" y="1465"/>
                </a:lnTo>
                <a:lnTo>
                  <a:pt x="1488" y="2094"/>
                </a:lnTo>
                <a:cubicBezTo>
                  <a:pt x="1488" y="2094"/>
                  <a:pt x="97" y="2616"/>
                  <a:pt x="259" y="4185"/>
                </a:cubicBezTo>
                <a:lnTo>
                  <a:pt x="0" y="4394"/>
                </a:lnTo>
                <a:lnTo>
                  <a:pt x="194" y="4604"/>
                </a:lnTo>
                <a:lnTo>
                  <a:pt x="194" y="6137"/>
                </a:lnTo>
                <a:lnTo>
                  <a:pt x="0" y="6137"/>
                </a:lnTo>
                <a:lnTo>
                  <a:pt x="0" y="6662"/>
                </a:lnTo>
                <a:lnTo>
                  <a:pt x="431" y="6662"/>
                </a:lnTo>
                <a:lnTo>
                  <a:pt x="452" y="11962"/>
                </a:lnTo>
                <a:lnTo>
                  <a:pt x="3490" y="11962"/>
                </a:lnTo>
                <a:lnTo>
                  <a:pt x="3512" y="6662"/>
                </a:lnTo>
                <a:lnTo>
                  <a:pt x="3942" y="6662"/>
                </a:lnTo>
                <a:lnTo>
                  <a:pt x="3942" y="6137"/>
                </a:lnTo>
                <a:lnTo>
                  <a:pt x="3741" y="6137"/>
                </a:lnTo>
                <a:lnTo>
                  <a:pt x="3741" y="4604"/>
                </a:lnTo>
                <a:lnTo>
                  <a:pt x="3743" y="4604"/>
                </a:lnTo>
                <a:lnTo>
                  <a:pt x="3943" y="4394"/>
                </a:lnTo>
                <a:lnTo>
                  <a:pt x="3676" y="4185"/>
                </a:lnTo>
                <a:cubicBezTo>
                  <a:pt x="3843" y="2616"/>
                  <a:pt x="2408" y="2094"/>
                  <a:pt x="2408" y="2094"/>
                </a:cubicBezTo>
                <a:lnTo>
                  <a:pt x="2408" y="1465"/>
                </a:lnTo>
                <a:lnTo>
                  <a:pt x="2074" y="1465"/>
                </a:lnTo>
                <a:lnTo>
                  <a:pt x="1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2"/>
          <p:cNvSpPr/>
          <p:nvPr/>
        </p:nvSpPr>
        <p:spPr>
          <a:xfrm>
            <a:off x="7635500" y="1835112"/>
            <a:ext cx="795263" cy="1473270"/>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52"/>
          <p:cNvGrpSpPr/>
          <p:nvPr/>
        </p:nvGrpSpPr>
        <p:grpSpPr>
          <a:xfrm flipH="1">
            <a:off x="5888438" y="1112210"/>
            <a:ext cx="5084673" cy="3758958"/>
            <a:chOff x="0" y="1054955"/>
            <a:chExt cx="4744050" cy="3507145"/>
          </a:xfrm>
        </p:grpSpPr>
        <p:sp>
          <p:nvSpPr>
            <p:cNvPr id="960" name="Google Shape;960;p52"/>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2"/>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2"/>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2"/>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52"/>
          <p:cNvGrpSpPr/>
          <p:nvPr/>
        </p:nvGrpSpPr>
        <p:grpSpPr>
          <a:xfrm flipH="1">
            <a:off x="-3160312" y="1112210"/>
            <a:ext cx="5084673" cy="3758958"/>
            <a:chOff x="0" y="1054955"/>
            <a:chExt cx="4744050" cy="3507145"/>
          </a:xfrm>
        </p:grpSpPr>
        <p:sp>
          <p:nvSpPr>
            <p:cNvPr id="965" name="Google Shape;965;p52"/>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2"/>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2"/>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2"/>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52"/>
          <p:cNvGrpSpPr/>
          <p:nvPr/>
        </p:nvGrpSpPr>
        <p:grpSpPr>
          <a:xfrm>
            <a:off x="1651435" y="3578642"/>
            <a:ext cx="544399" cy="1583958"/>
            <a:chOff x="2871700" y="3513775"/>
            <a:chExt cx="83475" cy="242875"/>
          </a:xfrm>
        </p:grpSpPr>
        <p:sp>
          <p:nvSpPr>
            <p:cNvPr id="970" name="Google Shape;970;p52"/>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2"/>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2"/>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2"/>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52"/>
          <p:cNvGrpSpPr/>
          <p:nvPr/>
        </p:nvGrpSpPr>
        <p:grpSpPr>
          <a:xfrm>
            <a:off x="7635525" y="1974822"/>
            <a:ext cx="795248" cy="3196584"/>
            <a:chOff x="2686950" y="3466825"/>
            <a:chExt cx="94350" cy="379250"/>
          </a:xfrm>
        </p:grpSpPr>
        <p:sp>
          <p:nvSpPr>
            <p:cNvPr id="975" name="Google Shape;975;p52"/>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2"/>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2"/>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2"/>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2"/>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2"/>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52"/>
          <p:cNvGrpSpPr/>
          <p:nvPr/>
        </p:nvGrpSpPr>
        <p:grpSpPr>
          <a:xfrm>
            <a:off x="212435" y="2535611"/>
            <a:ext cx="544399" cy="2635789"/>
            <a:chOff x="-3225365" y="-1924789"/>
            <a:chExt cx="544399" cy="2635789"/>
          </a:xfrm>
        </p:grpSpPr>
        <p:grpSp>
          <p:nvGrpSpPr>
            <p:cNvPr id="982" name="Google Shape;982;p52"/>
            <p:cNvGrpSpPr/>
            <p:nvPr/>
          </p:nvGrpSpPr>
          <p:grpSpPr>
            <a:xfrm>
              <a:off x="-3225365" y="-1924789"/>
              <a:ext cx="544399" cy="1583958"/>
              <a:chOff x="2871700" y="3513775"/>
              <a:chExt cx="83475" cy="242875"/>
            </a:xfrm>
          </p:grpSpPr>
          <p:sp>
            <p:nvSpPr>
              <p:cNvPr id="983" name="Google Shape;983;p52"/>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2"/>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2"/>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2"/>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52"/>
            <p:cNvSpPr/>
            <p:nvPr/>
          </p:nvSpPr>
          <p:spPr>
            <a:xfrm>
              <a:off x="-3163200" y="-348600"/>
              <a:ext cx="420000" cy="105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2"/>
          <p:cNvGrpSpPr/>
          <p:nvPr/>
        </p:nvGrpSpPr>
        <p:grpSpPr>
          <a:xfrm flipH="1">
            <a:off x="5579991" y="7713"/>
            <a:ext cx="3640382" cy="1299696"/>
            <a:chOff x="-3505263" y="-2342175"/>
            <a:chExt cx="2645434" cy="944478"/>
          </a:xfrm>
        </p:grpSpPr>
        <p:sp>
          <p:nvSpPr>
            <p:cNvPr id="989" name="Google Shape;989;p52"/>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2"/>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52"/>
          <p:cNvSpPr/>
          <p:nvPr/>
        </p:nvSpPr>
        <p:spPr>
          <a:xfrm>
            <a:off x="5039666" y="470063"/>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2"/>
          <p:cNvSpPr/>
          <p:nvPr/>
        </p:nvSpPr>
        <p:spPr>
          <a:xfrm>
            <a:off x="4523175" y="330013"/>
            <a:ext cx="795257" cy="956279"/>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dirty="0">
                <a:latin typeface="Arial" panose="020B0604020202020204" pitchFamily="34" charset="0"/>
                <a:cs typeface="Arial" panose="020B0604020202020204" pitchFamily="34" charset="0"/>
              </a:rPr>
              <a:t>التخطيط</a:t>
            </a:r>
            <a:endParaRPr dirty="0">
              <a:latin typeface="Arial" panose="020B0604020202020204" pitchFamily="34" charset="0"/>
              <a:cs typeface="Arial" panose="020B0604020202020204" pitchFamily="34" charset="0"/>
            </a:endParaRPr>
          </a:p>
        </p:txBody>
      </p:sp>
      <p:sp>
        <p:nvSpPr>
          <p:cNvPr id="580" name="Google Shape;580;p33"/>
          <p:cNvSpPr txBox="1">
            <a:spLocks noGrp="1"/>
          </p:cNvSpPr>
          <p:nvPr>
            <p:ph type="subTitle" idx="1"/>
          </p:nvPr>
        </p:nvSpPr>
        <p:spPr>
          <a:xfrm>
            <a:off x="1599050" y="2213550"/>
            <a:ext cx="24762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600" dirty="0">
                <a:latin typeface="Arial" panose="020B0604020202020204" pitchFamily="34" charset="0"/>
                <a:cs typeface="Arial" panose="020B0604020202020204" pitchFamily="34" charset="0"/>
              </a:rPr>
              <a:t>الاسم ، اللقب ، تاريخ  ، مكان الولادة و الوفاة</a:t>
            </a:r>
            <a:endParaRPr sz="1600" dirty="0">
              <a:latin typeface="Arial" panose="020B0604020202020204" pitchFamily="34" charset="0"/>
              <a:cs typeface="Arial" panose="020B0604020202020204" pitchFamily="34" charset="0"/>
            </a:endParaRPr>
          </a:p>
        </p:txBody>
      </p:sp>
      <p:sp>
        <p:nvSpPr>
          <p:cNvPr id="581" name="Google Shape;581;p33"/>
          <p:cNvSpPr txBox="1">
            <a:spLocks noGrp="1"/>
          </p:cNvSpPr>
          <p:nvPr>
            <p:ph type="title" idx="5"/>
          </p:nvPr>
        </p:nvSpPr>
        <p:spPr>
          <a:xfrm>
            <a:off x="4105963" y="1920450"/>
            <a:ext cx="392400" cy="8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82" name="Google Shape;582;p33"/>
          <p:cNvSpPr txBox="1">
            <a:spLocks noGrp="1"/>
          </p:cNvSpPr>
          <p:nvPr>
            <p:ph type="subTitle" idx="16"/>
          </p:nvPr>
        </p:nvSpPr>
        <p:spPr>
          <a:xfrm>
            <a:off x="1479852" y="1837618"/>
            <a:ext cx="2595300" cy="627064"/>
          </a:xfrm>
          <a:prstGeom prst="rect">
            <a:avLst/>
          </a:prstGeom>
        </p:spPr>
        <p:txBody>
          <a:bodyPr spcFirstLastPara="1" vert="horz" wrap="square" lIns="91425" tIns="91425" rIns="91425" bIns="91425" anchor="ctr" anchorCtr="0">
            <a:noAutofit/>
          </a:bodyPr>
          <a:lstStyle/>
          <a:p>
            <a:pPr marL="0" lvl="0" indent="0" algn="r" rtl="1">
              <a:spcBef>
                <a:spcPts val="0"/>
              </a:spcBef>
              <a:spcAft>
                <a:spcPts val="0"/>
              </a:spcAft>
              <a:buNone/>
            </a:pPr>
            <a:r>
              <a:rPr lang="ar-TN" dirty="0">
                <a:latin typeface="+mj-lt"/>
                <a:cs typeface="Times New Roman" panose="02020603050405020304" pitchFamily="18" charset="0"/>
              </a:rPr>
              <a:t>تعريف عام للشخصية</a:t>
            </a:r>
          </a:p>
        </p:txBody>
      </p:sp>
      <p:sp>
        <p:nvSpPr>
          <p:cNvPr id="583" name="Google Shape;583;p33"/>
          <p:cNvSpPr txBox="1">
            <a:spLocks noGrp="1"/>
          </p:cNvSpPr>
          <p:nvPr>
            <p:ph type="subTitle" idx="17"/>
          </p:nvPr>
        </p:nvSpPr>
        <p:spPr>
          <a:xfrm>
            <a:off x="5014775" y="2393550"/>
            <a:ext cx="2305500" cy="4848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dirty="0">
                <a:latin typeface="Arial"/>
                <a:ea typeface="Arial"/>
                <a:cs typeface="Arial"/>
                <a:sym typeface="Arial"/>
              </a:rPr>
              <a:t>التخصص أبرز أعماله وإنجازات</a:t>
            </a:r>
            <a:endParaRPr dirty="0">
              <a:latin typeface="Arial"/>
              <a:ea typeface="Arial"/>
              <a:cs typeface="Arial"/>
              <a:sym typeface="Arial"/>
            </a:endParaRPr>
          </a:p>
        </p:txBody>
      </p:sp>
      <p:grpSp>
        <p:nvGrpSpPr>
          <p:cNvPr id="584" name="Google Shape;584;p33"/>
          <p:cNvGrpSpPr/>
          <p:nvPr/>
        </p:nvGrpSpPr>
        <p:grpSpPr>
          <a:xfrm>
            <a:off x="7368358" y="402789"/>
            <a:ext cx="2124849" cy="1547641"/>
            <a:chOff x="390975" y="-879550"/>
            <a:chExt cx="1516125" cy="1104275"/>
          </a:xfrm>
        </p:grpSpPr>
        <p:sp>
          <p:nvSpPr>
            <p:cNvPr id="585" name="Google Shape;585;p33"/>
            <p:cNvSpPr/>
            <p:nvPr/>
          </p:nvSpPr>
          <p:spPr>
            <a:xfrm>
              <a:off x="390975" y="-879550"/>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726200" y="-784575"/>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3"/>
          <p:cNvSpPr/>
          <p:nvPr/>
        </p:nvSpPr>
        <p:spPr>
          <a:xfrm>
            <a:off x="7162700" y="2786238"/>
            <a:ext cx="2626259" cy="2448363"/>
          </a:xfrm>
          <a:custGeom>
            <a:avLst/>
            <a:gdLst/>
            <a:ahLst/>
            <a:cxnLst/>
            <a:rect l="l" t="t" r="r" b="b"/>
            <a:pathLst>
              <a:path w="40524" h="37779" extrusionOk="0">
                <a:moveTo>
                  <a:pt x="30392" y="14129"/>
                </a:moveTo>
                <a:cubicBezTo>
                  <a:pt x="30583" y="14129"/>
                  <a:pt x="30583" y="14361"/>
                  <a:pt x="30583" y="14361"/>
                </a:cubicBezTo>
                <a:lnTo>
                  <a:pt x="30583" y="15025"/>
                </a:lnTo>
                <a:lnTo>
                  <a:pt x="30200" y="15025"/>
                </a:lnTo>
                <a:lnTo>
                  <a:pt x="30200" y="14395"/>
                </a:lnTo>
                <a:cubicBezTo>
                  <a:pt x="30200" y="14395"/>
                  <a:pt x="30200" y="14129"/>
                  <a:pt x="30392" y="14129"/>
                </a:cubicBezTo>
                <a:close/>
                <a:moveTo>
                  <a:pt x="31712" y="14136"/>
                </a:moveTo>
                <a:cubicBezTo>
                  <a:pt x="31905" y="14136"/>
                  <a:pt x="31905" y="14368"/>
                  <a:pt x="31905" y="14368"/>
                </a:cubicBezTo>
                <a:lnTo>
                  <a:pt x="31905" y="15032"/>
                </a:lnTo>
                <a:lnTo>
                  <a:pt x="31521" y="15032"/>
                </a:lnTo>
                <a:lnTo>
                  <a:pt x="31521" y="14402"/>
                </a:lnTo>
                <a:cubicBezTo>
                  <a:pt x="31521" y="14402"/>
                  <a:pt x="31521" y="14136"/>
                  <a:pt x="31712" y="14136"/>
                </a:cubicBezTo>
                <a:close/>
                <a:moveTo>
                  <a:pt x="31061" y="14148"/>
                </a:moveTo>
                <a:cubicBezTo>
                  <a:pt x="31252" y="14148"/>
                  <a:pt x="31252" y="14380"/>
                  <a:pt x="31252" y="14380"/>
                </a:cubicBezTo>
                <a:lnTo>
                  <a:pt x="31252" y="15040"/>
                </a:lnTo>
                <a:lnTo>
                  <a:pt x="30870" y="15040"/>
                </a:lnTo>
                <a:lnTo>
                  <a:pt x="30870" y="14413"/>
                </a:lnTo>
                <a:cubicBezTo>
                  <a:pt x="30870" y="14413"/>
                  <a:pt x="30870" y="14148"/>
                  <a:pt x="31061" y="14148"/>
                </a:cubicBezTo>
                <a:close/>
                <a:moveTo>
                  <a:pt x="28438" y="14162"/>
                </a:moveTo>
                <a:cubicBezTo>
                  <a:pt x="28630" y="14162"/>
                  <a:pt x="28630" y="14394"/>
                  <a:pt x="28630" y="14394"/>
                </a:cubicBezTo>
                <a:lnTo>
                  <a:pt x="28630" y="15056"/>
                </a:lnTo>
                <a:lnTo>
                  <a:pt x="28246" y="15056"/>
                </a:lnTo>
                <a:lnTo>
                  <a:pt x="28246" y="14427"/>
                </a:lnTo>
                <a:cubicBezTo>
                  <a:pt x="28246" y="14427"/>
                  <a:pt x="28246" y="14162"/>
                  <a:pt x="28438" y="14162"/>
                </a:cubicBezTo>
                <a:close/>
                <a:moveTo>
                  <a:pt x="29088" y="14162"/>
                </a:moveTo>
                <a:cubicBezTo>
                  <a:pt x="29279" y="14162"/>
                  <a:pt x="29279" y="14394"/>
                  <a:pt x="29279" y="14394"/>
                </a:cubicBezTo>
                <a:lnTo>
                  <a:pt x="29279" y="15056"/>
                </a:lnTo>
                <a:lnTo>
                  <a:pt x="28897" y="15056"/>
                </a:lnTo>
                <a:lnTo>
                  <a:pt x="28897" y="14427"/>
                </a:lnTo>
                <a:cubicBezTo>
                  <a:pt x="28897" y="14427"/>
                  <a:pt x="28897" y="14162"/>
                  <a:pt x="29088" y="14162"/>
                </a:cubicBezTo>
                <a:close/>
                <a:moveTo>
                  <a:pt x="29753" y="14162"/>
                </a:moveTo>
                <a:cubicBezTo>
                  <a:pt x="29944" y="14162"/>
                  <a:pt x="29944" y="14394"/>
                  <a:pt x="29944" y="14394"/>
                </a:cubicBezTo>
                <a:lnTo>
                  <a:pt x="29944" y="15056"/>
                </a:lnTo>
                <a:lnTo>
                  <a:pt x="29560" y="15056"/>
                </a:lnTo>
                <a:lnTo>
                  <a:pt x="29560" y="14427"/>
                </a:lnTo>
                <a:cubicBezTo>
                  <a:pt x="29560" y="14427"/>
                  <a:pt x="29560" y="14162"/>
                  <a:pt x="29753" y="14162"/>
                </a:cubicBezTo>
                <a:close/>
                <a:moveTo>
                  <a:pt x="27062" y="14190"/>
                </a:moveTo>
                <a:cubicBezTo>
                  <a:pt x="27254" y="14190"/>
                  <a:pt x="27254" y="14422"/>
                  <a:pt x="27254" y="14422"/>
                </a:cubicBezTo>
                <a:lnTo>
                  <a:pt x="27254" y="15084"/>
                </a:lnTo>
                <a:lnTo>
                  <a:pt x="26871" y="15084"/>
                </a:lnTo>
                <a:lnTo>
                  <a:pt x="26871" y="14456"/>
                </a:lnTo>
                <a:cubicBezTo>
                  <a:pt x="26871" y="14456"/>
                  <a:pt x="26871" y="14190"/>
                  <a:pt x="27062" y="14190"/>
                </a:cubicBezTo>
                <a:close/>
                <a:moveTo>
                  <a:pt x="27750" y="14196"/>
                </a:moveTo>
                <a:cubicBezTo>
                  <a:pt x="27941" y="14196"/>
                  <a:pt x="27941" y="14426"/>
                  <a:pt x="27941" y="14426"/>
                </a:cubicBezTo>
                <a:lnTo>
                  <a:pt x="27941" y="15089"/>
                </a:lnTo>
                <a:lnTo>
                  <a:pt x="27557" y="15089"/>
                </a:lnTo>
                <a:lnTo>
                  <a:pt x="27557" y="14460"/>
                </a:lnTo>
                <a:cubicBezTo>
                  <a:pt x="27557" y="14460"/>
                  <a:pt x="27557" y="14196"/>
                  <a:pt x="27750" y="14196"/>
                </a:cubicBezTo>
                <a:close/>
                <a:moveTo>
                  <a:pt x="21100" y="14218"/>
                </a:moveTo>
                <a:cubicBezTo>
                  <a:pt x="21292" y="14218"/>
                  <a:pt x="21292" y="14450"/>
                  <a:pt x="21292" y="14450"/>
                </a:cubicBezTo>
                <a:lnTo>
                  <a:pt x="21292" y="15112"/>
                </a:lnTo>
                <a:lnTo>
                  <a:pt x="20909" y="15112"/>
                </a:lnTo>
                <a:lnTo>
                  <a:pt x="20909" y="14484"/>
                </a:lnTo>
                <a:cubicBezTo>
                  <a:pt x="20909" y="14484"/>
                  <a:pt x="20909" y="14218"/>
                  <a:pt x="21100" y="14218"/>
                </a:cubicBezTo>
                <a:close/>
                <a:moveTo>
                  <a:pt x="21752" y="14218"/>
                </a:moveTo>
                <a:cubicBezTo>
                  <a:pt x="21943" y="14218"/>
                  <a:pt x="21943" y="14450"/>
                  <a:pt x="21943" y="14450"/>
                </a:cubicBezTo>
                <a:lnTo>
                  <a:pt x="21943" y="15112"/>
                </a:lnTo>
                <a:lnTo>
                  <a:pt x="21561" y="15112"/>
                </a:lnTo>
                <a:lnTo>
                  <a:pt x="21561" y="14484"/>
                </a:lnTo>
                <a:cubicBezTo>
                  <a:pt x="21561" y="14484"/>
                  <a:pt x="21561" y="14218"/>
                  <a:pt x="21752" y="14218"/>
                </a:cubicBezTo>
                <a:close/>
                <a:moveTo>
                  <a:pt x="22404" y="14218"/>
                </a:moveTo>
                <a:cubicBezTo>
                  <a:pt x="22595" y="14218"/>
                  <a:pt x="22595" y="14450"/>
                  <a:pt x="22595" y="14450"/>
                </a:cubicBezTo>
                <a:lnTo>
                  <a:pt x="22595" y="15112"/>
                </a:lnTo>
                <a:lnTo>
                  <a:pt x="22213" y="15112"/>
                </a:lnTo>
                <a:lnTo>
                  <a:pt x="22213" y="14484"/>
                </a:lnTo>
                <a:cubicBezTo>
                  <a:pt x="22213" y="14484"/>
                  <a:pt x="22213" y="14218"/>
                  <a:pt x="22404" y="14218"/>
                </a:cubicBezTo>
                <a:close/>
                <a:moveTo>
                  <a:pt x="26369" y="14224"/>
                </a:moveTo>
                <a:cubicBezTo>
                  <a:pt x="26562" y="14224"/>
                  <a:pt x="26562" y="14456"/>
                  <a:pt x="26562" y="14456"/>
                </a:cubicBezTo>
                <a:lnTo>
                  <a:pt x="26562" y="15118"/>
                </a:lnTo>
                <a:lnTo>
                  <a:pt x="26178" y="15118"/>
                </a:lnTo>
                <a:lnTo>
                  <a:pt x="26178" y="14488"/>
                </a:lnTo>
                <a:cubicBezTo>
                  <a:pt x="26178" y="14488"/>
                  <a:pt x="26178" y="14224"/>
                  <a:pt x="26369" y="14224"/>
                </a:cubicBezTo>
                <a:close/>
                <a:moveTo>
                  <a:pt x="23028" y="14231"/>
                </a:moveTo>
                <a:cubicBezTo>
                  <a:pt x="23219" y="14231"/>
                  <a:pt x="23219" y="14461"/>
                  <a:pt x="23219" y="14461"/>
                </a:cubicBezTo>
                <a:lnTo>
                  <a:pt x="23219" y="15125"/>
                </a:lnTo>
                <a:lnTo>
                  <a:pt x="22837" y="15125"/>
                </a:lnTo>
                <a:lnTo>
                  <a:pt x="22837" y="14495"/>
                </a:lnTo>
                <a:cubicBezTo>
                  <a:pt x="22837" y="14495"/>
                  <a:pt x="22837" y="14231"/>
                  <a:pt x="23028" y="14231"/>
                </a:cubicBezTo>
                <a:close/>
                <a:moveTo>
                  <a:pt x="25643" y="14232"/>
                </a:moveTo>
                <a:cubicBezTo>
                  <a:pt x="25834" y="14232"/>
                  <a:pt x="25834" y="14464"/>
                  <a:pt x="25834" y="14464"/>
                </a:cubicBezTo>
                <a:lnTo>
                  <a:pt x="25834" y="15126"/>
                </a:lnTo>
                <a:lnTo>
                  <a:pt x="25452" y="15126"/>
                </a:lnTo>
                <a:lnTo>
                  <a:pt x="25452" y="14498"/>
                </a:lnTo>
                <a:cubicBezTo>
                  <a:pt x="25452" y="14498"/>
                  <a:pt x="25452" y="14232"/>
                  <a:pt x="25643" y="14232"/>
                </a:cubicBezTo>
                <a:close/>
                <a:moveTo>
                  <a:pt x="23671" y="14240"/>
                </a:moveTo>
                <a:cubicBezTo>
                  <a:pt x="23862" y="14240"/>
                  <a:pt x="23862" y="14472"/>
                  <a:pt x="23862" y="14472"/>
                </a:cubicBezTo>
                <a:lnTo>
                  <a:pt x="23862" y="15134"/>
                </a:lnTo>
                <a:lnTo>
                  <a:pt x="23480" y="15134"/>
                </a:lnTo>
                <a:lnTo>
                  <a:pt x="23480" y="14506"/>
                </a:lnTo>
                <a:cubicBezTo>
                  <a:pt x="23480" y="14506"/>
                  <a:pt x="23480" y="14240"/>
                  <a:pt x="23671" y="14240"/>
                </a:cubicBezTo>
                <a:close/>
                <a:moveTo>
                  <a:pt x="24981" y="14240"/>
                </a:moveTo>
                <a:cubicBezTo>
                  <a:pt x="25172" y="14240"/>
                  <a:pt x="25172" y="14472"/>
                  <a:pt x="25172" y="14472"/>
                </a:cubicBezTo>
                <a:lnTo>
                  <a:pt x="25172" y="15134"/>
                </a:lnTo>
                <a:lnTo>
                  <a:pt x="24788" y="15134"/>
                </a:lnTo>
                <a:lnTo>
                  <a:pt x="24788" y="14506"/>
                </a:lnTo>
                <a:cubicBezTo>
                  <a:pt x="24788" y="14506"/>
                  <a:pt x="24788" y="14240"/>
                  <a:pt x="24981" y="14240"/>
                </a:cubicBezTo>
                <a:close/>
                <a:moveTo>
                  <a:pt x="24314" y="14253"/>
                </a:moveTo>
                <a:cubicBezTo>
                  <a:pt x="24506" y="14253"/>
                  <a:pt x="24506" y="14485"/>
                  <a:pt x="24506" y="14485"/>
                </a:cubicBezTo>
                <a:lnTo>
                  <a:pt x="24506" y="15147"/>
                </a:lnTo>
                <a:lnTo>
                  <a:pt x="24123" y="15147"/>
                </a:lnTo>
                <a:lnTo>
                  <a:pt x="24123" y="14519"/>
                </a:lnTo>
                <a:cubicBezTo>
                  <a:pt x="24123" y="14519"/>
                  <a:pt x="24123" y="14253"/>
                  <a:pt x="24314" y="14253"/>
                </a:cubicBezTo>
                <a:close/>
                <a:moveTo>
                  <a:pt x="26077" y="1"/>
                </a:moveTo>
                <a:lnTo>
                  <a:pt x="26029" y="977"/>
                </a:lnTo>
                <a:cubicBezTo>
                  <a:pt x="25889" y="1006"/>
                  <a:pt x="25779" y="1149"/>
                  <a:pt x="25779" y="1325"/>
                </a:cubicBezTo>
                <a:cubicBezTo>
                  <a:pt x="25779" y="1486"/>
                  <a:pt x="25870" y="1620"/>
                  <a:pt x="25996" y="1662"/>
                </a:cubicBezTo>
                <a:lnTo>
                  <a:pt x="25980" y="2002"/>
                </a:lnTo>
                <a:cubicBezTo>
                  <a:pt x="25813" y="2053"/>
                  <a:pt x="25691" y="2231"/>
                  <a:pt x="25691" y="2446"/>
                </a:cubicBezTo>
                <a:cubicBezTo>
                  <a:pt x="25691" y="2642"/>
                  <a:pt x="25793" y="2807"/>
                  <a:pt x="25938" y="2875"/>
                </a:cubicBezTo>
                <a:lnTo>
                  <a:pt x="25922" y="3202"/>
                </a:lnTo>
                <a:lnTo>
                  <a:pt x="25052" y="3202"/>
                </a:lnTo>
                <a:lnTo>
                  <a:pt x="25052" y="3613"/>
                </a:lnTo>
                <a:lnTo>
                  <a:pt x="24707" y="3613"/>
                </a:lnTo>
                <a:lnTo>
                  <a:pt x="24707" y="4251"/>
                </a:lnTo>
                <a:lnTo>
                  <a:pt x="25013" y="4251"/>
                </a:lnTo>
                <a:lnTo>
                  <a:pt x="25013" y="5435"/>
                </a:lnTo>
                <a:lnTo>
                  <a:pt x="24707" y="5435"/>
                </a:lnTo>
                <a:lnTo>
                  <a:pt x="24707" y="5844"/>
                </a:lnTo>
                <a:cubicBezTo>
                  <a:pt x="24707" y="5844"/>
                  <a:pt x="18069" y="9395"/>
                  <a:pt x="20563" y="14084"/>
                </a:cubicBezTo>
                <a:lnTo>
                  <a:pt x="20525" y="15132"/>
                </a:lnTo>
                <a:lnTo>
                  <a:pt x="20002" y="15132"/>
                </a:lnTo>
                <a:lnTo>
                  <a:pt x="20002" y="19274"/>
                </a:lnTo>
                <a:lnTo>
                  <a:pt x="20410" y="19274"/>
                </a:lnTo>
                <a:lnTo>
                  <a:pt x="20372" y="20003"/>
                </a:lnTo>
                <a:cubicBezTo>
                  <a:pt x="19566" y="20003"/>
                  <a:pt x="18913" y="20778"/>
                  <a:pt x="18913" y="21734"/>
                </a:cubicBezTo>
                <a:lnTo>
                  <a:pt x="18913" y="23054"/>
                </a:lnTo>
                <a:lnTo>
                  <a:pt x="9899" y="23054"/>
                </a:lnTo>
                <a:lnTo>
                  <a:pt x="9899" y="25512"/>
                </a:lnTo>
                <a:lnTo>
                  <a:pt x="5986" y="25512"/>
                </a:lnTo>
                <a:lnTo>
                  <a:pt x="5986" y="28062"/>
                </a:lnTo>
                <a:lnTo>
                  <a:pt x="5640" y="28062"/>
                </a:lnTo>
                <a:lnTo>
                  <a:pt x="5640" y="29109"/>
                </a:lnTo>
                <a:lnTo>
                  <a:pt x="5332" y="29109"/>
                </a:lnTo>
                <a:lnTo>
                  <a:pt x="5332" y="29563"/>
                </a:lnTo>
                <a:lnTo>
                  <a:pt x="4642" y="30292"/>
                </a:lnTo>
                <a:lnTo>
                  <a:pt x="4642" y="31065"/>
                </a:lnTo>
                <a:lnTo>
                  <a:pt x="1" y="31065"/>
                </a:lnTo>
                <a:lnTo>
                  <a:pt x="1" y="37778"/>
                </a:lnTo>
                <a:lnTo>
                  <a:pt x="40524" y="37778"/>
                </a:lnTo>
                <a:lnTo>
                  <a:pt x="40524" y="23054"/>
                </a:lnTo>
                <a:lnTo>
                  <a:pt x="33992" y="23054"/>
                </a:lnTo>
                <a:lnTo>
                  <a:pt x="33992" y="23052"/>
                </a:lnTo>
                <a:lnTo>
                  <a:pt x="33992" y="21914"/>
                </a:lnTo>
                <a:cubicBezTo>
                  <a:pt x="33992" y="20857"/>
                  <a:pt x="33271" y="20002"/>
                  <a:pt x="32381" y="20002"/>
                </a:cubicBezTo>
                <a:lnTo>
                  <a:pt x="32339" y="19272"/>
                </a:lnTo>
                <a:lnTo>
                  <a:pt x="32789" y="19272"/>
                </a:lnTo>
                <a:lnTo>
                  <a:pt x="32789" y="14998"/>
                </a:lnTo>
                <a:lnTo>
                  <a:pt x="32210" y="15021"/>
                </a:lnTo>
                <a:lnTo>
                  <a:pt x="32187" y="13916"/>
                </a:lnTo>
                <a:cubicBezTo>
                  <a:pt x="34942" y="9227"/>
                  <a:pt x="27592" y="5842"/>
                  <a:pt x="27592" y="5842"/>
                </a:cubicBezTo>
                <a:lnTo>
                  <a:pt x="27592" y="5435"/>
                </a:lnTo>
                <a:lnTo>
                  <a:pt x="27254" y="5435"/>
                </a:lnTo>
                <a:lnTo>
                  <a:pt x="27254" y="4251"/>
                </a:lnTo>
                <a:lnTo>
                  <a:pt x="27592" y="4251"/>
                </a:lnTo>
                <a:lnTo>
                  <a:pt x="27592" y="3613"/>
                </a:lnTo>
                <a:lnTo>
                  <a:pt x="27211" y="3613"/>
                </a:lnTo>
                <a:lnTo>
                  <a:pt x="27211" y="3204"/>
                </a:lnTo>
                <a:lnTo>
                  <a:pt x="26227" y="3204"/>
                </a:lnTo>
                <a:lnTo>
                  <a:pt x="26212" y="2876"/>
                </a:lnTo>
                <a:cubicBezTo>
                  <a:pt x="26360" y="2812"/>
                  <a:pt x="26465" y="2644"/>
                  <a:pt x="26465" y="2446"/>
                </a:cubicBezTo>
                <a:cubicBezTo>
                  <a:pt x="26465" y="2230"/>
                  <a:pt x="26338" y="2051"/>
                  <a:pt x="26170" y="1999"/>
                </a:cubicBezTo>
                <a:lnTo>
                  <a:pt x="26154" y="1665"/>
                </a:lnTo>
                <a:cubicBezTo>
                  <a:pt x="26281" y="1624"/>
                  <a:pt x="26374" y="1489"/>
                  <a:pt x="26374" y="1325"/>
                </a:cubicBezTo>
                <a:cubicBezTo>
                  <a:pt x="26374" y="1149"/>
                  <a:pt x="26264" y="1003"/>
                  <a:pt x="26122" y="977"/>
                </a:cubicBezTo>
                <a:lnTo>
                  <a:pt x="26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a:off x="7836690" y="2871342"/>
            <a:ext cx="566760" cy="2278155"/>
            <a:chOff x="2686950" y="3466825"/>
            <a:chExt cx="94350" cy="379250"/>
          </a:xfrm>
        </p:grpSpPr>
        <p:sp>
          <p:nvSpPr>
            <p:cNvPr id="589" name="Google Shape;589;p33"/>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33"/>
          <p:cNvSpPr txBox="1">
            <a:spLocks noGrp="1"/>
          </p:cNvSpPr>
          <p:nvPr>
            <p:ph type="title" idx="7"/>
          </p:nvPr>
        </p:nvSpPr>
        <p:spPr>
          <a:xfrm>
            <a:off x="7368338" y="1879937"/>
            <a:ext cx="392400" cy="8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96" name="Google Shape;596;p33"/>
          <p:cNvSpPr txBox="1">
            <a:spLocks noGrp="1"/>
          </p:cNvSpPr>
          <p:nvPr>
            <p:ph type="title" idx="5"/>
          </p:nvPr>
        </p:nvSpPr>
        <p:spPr>
          <a:xfrm>
            <a:off x="5746888" y="3524525"/>
            <a:ext cx="392400" cy="8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97" name="Google Shape;597;p33"/>
          <p:cNvSpPr txBox="1">
            <a:spLocks noGrp="1"/>
          </p:cNvSpPr>
          <p:nvPr>
            <p:ph type="subTitle" idx="17"/>
          </p:nvPr>
        </p:nvSpPr>
        <p:spPr>
          <a:xfrm>
            <a:off x="3295500" y="3768025"/>
            <a:ext cx="2305500" cy="484800"/>
          </a:xfrm>
          <a:prstGeom prst="rect">
            <a:avLst/>
          </a:prstGeom>
        </p:spPr>
        <p:txBody>
          <a:bodyPr spcFirstLastPara="1" wrap="square" lIns="91425" tIns="91425" rIns="91425" bIns="91425" anchor="b" anchorCtr="0">
            <a:noAutofit/>
          </a:bodyPr>
          <a:lstStyle/>
          <a:p>
            <a:pPr marL="0" lvl="0" indent="0" algn="r" rtl="1">
              <a:lnSpc>
                <a:spcPct val="100000"/>
              </a:lnSpc>
              <a:spcBef>
                <a:spcPts val="0"/>
              </a:spcBef>
              <a:spcAft>
                <a:spcPts val="0"/>
              </a:spcAft>
              <a:buNone/>
            </a:pPr>
            <a:r>
              <a:rPr lang="en">
                <a:solidFill>
                  <a:srgbClr val="333333"/>
                </a:solidFill>
                <a:latin typeface="Arial"/>
                <a:ea typeface="Arial"/>
                <a:cs typeface="Arial"/>
                <a:sym typeface="Arial"/>
              </a:rPr>
              <a:t>إبداء الرأي</a:t>
            </a:r>
            <a:endParaRPr>
              <a:solidFill>
                <a:srgbClr val="333333"/>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p:nvPr/>
        </p:nvSpPr>
        <p:spPr>
          <a:xfrm>
            <a:off x="1022201" y="1612977"/>
            <a:ext cx="1514478" cy="2805657"/>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4"/>
          <p:cNvGrpSpPr/>
          <p:nvPr/>
        </p:nvGrpSpPr>
        <p:grpSpPr>
          <a:xfrm>
            <a:off x="-1066800" y="1054955"/>
            <a:ext cx="4744050" cy="3507145"/>
            <a:chOff x="0" y="1054955"/>
            <a:chExt cx="4744050" cy="3507145"/>
          </a:xfrm>
        </p:grpSpPr>
        <p:sp>
          <p:nvSpPr>
            <p:cNvPr id="604" name="Google Shape;604;p34"/>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4"/>
          <p:cNvSpPr txBox="1">
            <a:spLocks noGrp="1"/>
          </p:cNvSpPr>
          <p:nvPr>
            <p:ph type="title"/>
          </p:nvPr>
        </p:nvSpPr>
        <p:spPr>
          <a:xfrm>
            <a:off x="4089750" y="1836475"/>
            <a:ext cx="35790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600" dirty="0">
                <a:latin typeface="Arial" panose="020B0604020202020204" pitchFamily="34" charset="0"/>
                <a:cs typeface="Arial" panose="020B0604020202020204" pitchFamily="34" charset="0"/>
              </a:rPr>
              <a:t>تعريف عام للشخصية</a:t>
            </a:r>
            <a:endParaRPr sz="6100" dirty="0">
              <a:latin typeface="Arial" panose="020B0604020202020204" pitchFamily="34" charset="0"/>
              <a:cs typeface="Arial" panose="020B0604020202020204" pitchFamily="34" charset="0"/>
            </a:endParaRPr>
          </a:p>
        </p:txBody>
      </p:sp>
      <p:sp>
        <p:nvSpPr>
          <p:cNvPr id="609" name="Google Shape;609;p34"/>
          <p:cNvSpPr txBox="1">
            <a:spLocks noGrp="1"/>
          </p:cNvSpPr>
          <p:nvPr>
            <p:ph type="subTitle" idx="1"/>
          </p:nvPr>
        </p:nvSpPr>
        <p:spPr>
          <a:xfrm>
            <a:off x="4553975" y="2635300"/>
            <a:ext cx="3114900" cy="6717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dirty="0">
                <a:latin typeface="Arial" panose="020B0604020202020204" pitchFamily="34" charset="0"/>
                <a:cs typeface="Arial" panose="020B0604020202020204" pitchFamily="34" charset="0"/>
              </a:rPr>
              <a:t>الاسم ، اللقب ، تاريخ  ، مكان الولادة و الوفاة</a:t>
            </a:r>
            <a:endParaRPr dirty="0">
              <a:latin typeface="Arial" panose="020B0604020202020204" pitchFamily="34" charset="0"/>
              <a:cs typeface="Arial" panose="020B0604020202020204" pitchFamily="34" charset="0"/>
            </a:endParaRPr>
          </a:p>
        </p:txBody>
      </p:sp>
      <p:grpSp>
        <p:nvGrpSpPr>
          <p:cNvPr id="610" name="Google Shape;610;p34"/>
          <p:cNvGrpSpPr/>
          <p:nvPr/>
        </p:nvGrpSpPr>
        <p:grpSpPr>
          <a:xfrm flipH="1">
            <a:off x="6151279" y="245011"/>
            <a:ext cx="3240392" cy="1156891"/>
            <a:chOff x="-3505263" y="-2342175"/>
            <a:chExt cx="2645434" cy="944478"/>
          </a:xfrm>
        </p:grpSpPr>
        <p:sp>
          <p:nvSpPr>
            <p:cNvPr id="611" name="Google Shape;611;p34"/>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4"/>
          <p:cNvGrpSpPr/>
          <p:nvPr/>
        </p:nvGrpSpPr>
        <p:grpSpPr>
          <a:xfrm flipH="1">
            <a:off x="-97892" y="-633232"/>
            <a:ext cx="2397448" cy="1746190"/>
            <a:chOff x="-390075" y="-1053725"/>
            <a:chExt cx="1516125" cy="1104275"/>
          </a:xfrm>
        </p:grpSpPr>
        <p:sp>
          <p:nvSpPr>
            <p:cNvPr id="614" name="Google Shape;614;p34"/>
            <p:cNvSpPr/>
            <p:nvPr/>
          </p:nvSpPr>
          <p:spPr>
            <a:xfrm>
              <a:off x="-390075" y="-1053725"/>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54850" y="-958750"/>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4"/>
          <p:cNvGrpSpPr/>
          <p:nvPr/>
        </p:nvGrpSpPr>
        <p:grpSpPr>
          <a:xfrm>
            <a:off x="3047087" y="-15274"/>
            <a:ext cx="2841961" cy="957144"/>
            <a:chOff x="744050" y="-1549100"/>
            <a:chExt cx="1014950" cy="341825"/>
          </a:xfrm>
        </p:grpSpPr>
        <p:sp>
          <p:nvSpPr>
            <p:cNvPr id="617" name="Google Shape;617;p34"/>
            <p:cNvSpPr/>
            <p:nvPr/>
          </p:nvSpPr>
          <p:spPr>
            <a:xfrm>
              <a:off x="746100" y="-1549100"/>
              <a:ext cx="1012900" cy="341700"/>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744050" y="-1459525"/>
              <a:ext cx="982125" cy="252250"/>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4"/>
          <p:cNvSpPr/>
          <p:nvPr/>
        </p:nvSpPr>
        <p:spPr>
          <a:xfrm>
            <a:off x="2602816" y="679550"/>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2086325" y="539500"/>
            <a:ext cx="795257" cy="956279"/>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4"/>
          <p:cNvGrpSpPr/>
          <p:nvPr/>
        </p:nvGrpSpPr>
        <p:grpSpPr>
          <a:xfrm>
            <a:off x="92937" y="1946960"/>
            <a:ext cx="795248" cy="3196584"/>
            <a:chOff x="2686950" y="3466825"/>
            <a:chExt cx="94350" cy="379250"/>
          </a:xfrm>
        </p:grpSpPr>
        <p:sp>
          <p:nvSpPr>
            <p:cNvPr id="622" name="Google Shape;622;p34"/>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4"/>
          <p:cNvGrpSpPr/>
          <p:nvPr/>
        </p:nvGrpSpPr>
        <p:grpSpPr>
          <a:xfrm>
            <a:off x="1396642" y="3212511"/>
            <a:ext cx="670496" cy="1950845"/>
            <a:chOff x="2871700" y="3513775"/>
            <a:chExt cx="83475" cy="242875"/>
          </a:xfrm>
        </p:grpSpPr>
        <p:sp>
          <p:nvSpPr>
            <p:cNvPr id="629" name="Google Shape;629;p34"/>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34"/>
          <p:cNvSpPr txBox="1">
            <a:spLocks noGrp="1"/>
          </p:cNvSpPr>
          <p:nvPr>
            <p:ph type="title" idx="2"/>
          </p:nvPr>
        </p:nvSpPr>
        <p:spPr>
          <a:xfrm>
            <a:off x="7816150" y="1836450"/>
            <a:ext cx="670500" cy="14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34" name="Google Shape;634;p34"/>
          <p:cNvGrpSpPr/>
          <p:nvPr/>
        </p:nvGrpSpPr>
        <p:grpSpPr>
          <a:xfrm>
            <a:off x="9740688" y="1612987"/>
            <a:ext cx="2096475" cy="1767375"/>
            <a:chOff x="3523763" y="1688062"/>
            <a:chExt cx="2096475" cy="1767375"/>
          </a:xfrm>
        </p:grpSpPr>
        <p:sp>
          <p:nvSpPr>
            <p:cNvPr id="635" name="Google Shape;635;p34"/>
            <p:cNvSpPr/>
            <p:nvPr/>
          </p:nvSpPr>
          <p:spPr>
            <a:xfrm rot="5400000">
              <a:off x="3689588" y="1524788"/>
              <a:ext cx="1764900" cy="20964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36" name="Google Shape;636;p34"/>
            <p:cNvSpPr/>
            <p:nvPr/>
          </p:nvSpPr>
          <p:spPr>
            <a:xfrm rot="5400000">
              <a:off x="4302413" y="909412"/>
              <a:ext cx="539100" cy="2096400"/>
            </a:xfrm>
            <a:prstGeom prst="round2DiagRect">
              <a:avLst>
                <a:gd name="adj1" fmla="val 29964"/>
                <a:gd name="adj2" fmla="val 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37" name="Google Shape;637;p34"/>
            <p:cNvSpPr txBox="1"/>
            <p:nvPr/>
          </p:nvSpPr>
          <p:spPr>
            <a:xfrm>
              <a:off x="3579038" y="1723788"/>
              <a:ext cx="1989600" cy="50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333333"/>
                  </a:solidFill>
                </a:rPr>
                <a:t>الاسم و اللقب</a:t>
              </a:r>
              <a:endParaRPr sz="2300" b="1">
                <a:solidFill>
                  <a:srgbClr val="333333"/>
                </a:solidFill>
                <a:latin typeface="Asap"/>
                <a:ea typeface="Asap"/>
                <a:cs typeface="Asap"/>
                <a:sym typeface="Asap"/>
              </a:endParaRPr>
            </a:p>
          </p:txBody>
        </p:sp>
        <p:sp>
          <p:nvSpPr>
            <p:cNvPr id="638" name="Google Shape;638;p34"/>
            <p:cNvSpPr txBox="1"/>
            <p:nvPr/>
          </p:nvSpPr>
          <p:spPr>
            <a:xfrm>
              <a:off x="3660088" y="2357513"/>
              <a:ext cx="1871700" cy="9948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1800"/>
                <a:t>الحسين بن عبد الله بن الحسن بن علي المشهور بـ ابن سينا </a:t>
              </a:r>
              <a:endParaRPr sz="1800"/>
            </a:p>
            <a:p>
              <a:pPr marL="0" lvl="0" indent="0" algn="ctr" rtl="1">
                <a:spcBef>
                  <a:spcPts val="0"/>
                </a:spcBef>
                <a:spcAft>
                  <a:spcPts val="0"/>
                </a:spcAft>
                <a:buNone/>
              </a:pPr>
              <a:endParaRPr>
                <a:latin typeface="Asap"/>
                <a:ea typeface="Asap"/>
                <a:cs typeface="Asap"/>
                <a:sym typeface="Asap"/>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1">
              <a:lnSpc>
                <a:spcPct val="115000"/>
              </a:lnSpc>
              <a:spcBef>
                <a:spcPts val="0"/>
              </a:spcBef>
              <a:spcAft>
                <a:spcPts val="0"/>
              </a:spcAft>
              <a:buNone/>
            </a:pPr>
            <a:r>
              <a:rPr lang="en" sz="3600" dirty="0">
                <a:latin typeface="Arial" panose="020B0604020202020204" pitchFamily="34" charset="0"/>
                <a:cs typeface="Arial" panose="020B0604020202020204" pitchFamily="34" charset="0"/>
              </a:rPr>
              <a:t>تعريف عام للشخصية</a:t>
            </a:r>
            <a:endParaRPr sz="61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grpSp>
        <p:nvGrpSpPr>
          <p:cNvPr id="644" name="Google Shape;644;p35"/>
          <p:cNvGrpSpPr/>
          <p:nvPr/>
        </p:nvGrpSpPr>
        <p:grpSpPr>
          <a:xfrm>
            <a:off x="3523763" y="1688062"/>
            <a:ext cx="2096475" cy="1767375"/>
            <a:chOff x="3523763" y="1688062"/>
            <a:chExt cx="2096475" cy="1767375"/>
          </a:xfrm>
        </p:grpSpPr>
        <p:sp>
          <p:nvSpPr>
            <p:cNvPr id="645" name="Google Shape;645;p35"/>
            <p:cNvSpPr/>
            <p:nvPr/>
          </p:nvSpPr>
          <p:spPr>
            <a:xfrm rot="5400000">
              <a:off x="3689588" y="1524788"/>
              <a:ext cx="1764900" cy="20964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46" name="Google Shape;646;p35"/>
            <p:cNvSpPr/>
            <p:nvPr/>
          </p:nvSpPr>
          <p:spPr>
            <a:xfrm rot="5400000">
              <a:off x="4302413" y="909412"/>
              <a:ext cx="539100" cy="2096400"/>
            </a:xfrm>
            <a:prstGeom prst="round2DiagRect">
              <a:avLst>
                <a:gd name="adj1" fmla="val 29964"/>
                <a:gd name="adj2" fmla="val 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47" name="Google Shape;647;p35"/>
            <p:cNvSpPr txBox="1"/>
            <p:nvPr/>
          </p:nvSpPr>
          <p:spPr>
            <a:xfrm>
              <a:off x="3579038" y="1723788"/>
              <a:ext cx="1989600" cy="50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333333"/>
                  </a:solidFill>
                </a:rPr>
                <a:t>الاسم و اللقب</a:t>
              </a:r>
              <a:endParaRPr sz="2300" b="1">
                <a:solidFill>
                  <a:srgbClr val="333333"/>
                </a:solidFill>
                <a:latin typeface="Asap"/>
                <a:ea typeface="Asap"/>
                <a:cs typeface="Asap"/>
                <a:sym typeface="Asap"/>
              </a:endParaRPr>
            </a:p>
          </p:txBody>
        </p:sp>
        <p:sp>
          <p:nvSpPr>
            <p:cNvPr id="648" name="Google Shape;648;p35"/>
            <p:cNvSpPr txBox="1"/>
            <p:nvPr/>
          </p:nvSpPr>
          <p:spPr>
            <a:xfrm>
              <a:off x="3660088" y="2357513"/>
              <a:ext cx="1871700" cy="9948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1800"/>
                <a:t>الحسين بن عبد الله بن الحسن بن علي المشهور بـ ابن سينا </a:t>
              </a:r>
              <a:endParaRPr sz="1800"/>
            </a:p>
            <a:p>
              <a:pPr marL="0" lvl="0" indent="0" algn="ctr" rtl="1">
                <a:spcBef>
                  <a:spcPts val="0"/>
                </a:spcBef>
                <a:spcAft>
                  <a:spcPts val="0"/>
                </a:spcAft>
                <a:buNone/>
              </a:pPr>
              <a:endParaRPr>
                <a:latin typeface="Asap"/>
                <a:ea typeface="Asap"/>
                <a:cs typeface="Asap"/>
                <a:sym typeface="Asap"/>
              </a:endParaRPr>
            </a:p>
          </p:txBody>
        </p:sp>
      </p:grpSp>
      <p:pic>
        <p:nvPicPr>
          <p:cNvPr id="649" name="Google Shape;649;p35"/>
          <p:cNvPicPr preferRelativeResize="0"/>
          <p:nvPr/>
        </p:nvPicPr>
        <p:blipFill>
          <a:blip r:embed="rId3">
            <a:alphaModFix/>
          </a:blip>
          <a:stretch>
            <a:fillRect/>
          </a:stretch>
        </p:blipFill>
        <p:spPr>
          <a:xfrm flipH="1">
            <a:off x="-4047900" y="1599325"/>
            <a:ext cx="3890900" cy="24164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3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1">
              <a:lnSpc>
                <a:spcPct val="115000"/>
              </a:lnSpc>
              <a:spcBef>
                <a:spcPts val="0"/>
              </a:spcBef>
              <a:spcAft>
                <a:spcPts val="0"/>
              </a:spcAft>
              <a:buNone/>
            </a:pPr>
            <a:r>
              <a:rPr lang="en" sz="3600" dirty="0">
                <a:latin typeface="Arial" panose="020B0604020202020204" pitchFamily="34" charset="0"/>
                <a:cs typeface="Arial" panose="020B0604020202020204" pitchFamily="34" charset="0"/>
              </a:rPr>
              <a:t>تعريف عام للشخصية</a:t>
            </a:r>
            <a:endParaRPr sz="61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grpSp>
        <p:nvGrpSpPr>
          <p:cNvPr id="655" name="Google Shape;655;p36"/>
          <p:cNvGrpSpPr/>
          <p:nvPr/>
        </p:nvGrpSpPr>
        <p:grpSpPr>
          <a:xfrm>
            <a:off x="6327513" y="1688062"/>
            <a:ext cx="2096475" cy="1767375"/>
            <a:chOff x="3523763" y="1688062"/>
            <a:chExt cx="2096475" cy="1767375"/>
          </a:xfrm>
        </p:grpSpPr>
        <p:sp>
          <p:nvSpPr>
            <p:cNvPr id="656" name="Google Shape;656;p36"/>
            <p:cNvSpPr/>
            <p:nvPr/>
          </p:nvSpPr>
          <p:spPr>
            <a:xfrm rot="5400000">
              <a:off x="3689588" y="1524788"/>
              <a:ext cx="1764900" cy="20964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57" name="Google Shape;657;p36"/>
            <p:cNvSpPr/>
            <p:nvPr/>
          </p:nvSpPr>
          <p:spPr>
            <a:xfrm rot="5400000">
              <a:off x="4302413" y="909412"/>
              <a:ext cx="539100" cy="2096400"/>
            </a:xfrm>
            <a:prstGeom prst="round2DiagRect">
              <a:avLst>
                <a:gd name="adj1" fmla="val 29964"/>
                <a:gd name="adj2" fmla="val 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58" name="Google Shape;658;p36"/>
            <p:cNvSpPr txBox="1"/>
            <p:nvPr/>
          </p:nvSpPr>
          <p:spPr>
            <a:xfrm>
              <a:off x="3579038" y="1723788"/>
              <a:ext cx="1989600" cy="50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333333"/>
                  </a:solidFill>
                </a:rPr>
                <a:t>الاسم و اللقب</a:t>
              </a:r>
              <a:endParaRPr sz="2300" b="1">
                <a:solidFill>
                  <a:srgbClr val="333333"/>
                </a:solidFill>
                <a:latin typeface="Asap"/>
                <a:ea typeface="Asap"/>
                <a:cs typeface="Asap"/>
                <a:sym typeface="Asap"/>
              </a:endParaRPr>
            </a:p>
          </p:txBody>
        </p:sp>
        <p:sp>
          <p:nvSpPr>
            <p:cNvPr id="659" name="Google Shape;659;p36"/>
            <p:cNvSpPr txBox="1"/>
            <p:nvPr/>
          </p:nvSpPr>
          <p:spPr>
            <a:xfrm>
              <a:off x="3660088" y="2357513"/>
              <a:ext cx="1871700" cy="9948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1800"/>
                <a:t>الحسين بن عبد الله بن الحسن بن علي المشهور بـ ابن سينا </a:t>
              </a:r>
              <a:endParaRPr sz="1800"/>
            </a:p>
            <a:p>
              <a:pPr marL="0" lvl="0" indent="0" algn="ctr" rtl="1">
                <a:spcBef>
                  <a:spcPts val="0"/>
                </a:spcBef>
                <a:spcAft>
                  <a:spcPts val="0"/>
                </a:spcAft>
                <a:buNone/>
              </a:pPr>
              <a:endParaRPr>
                <a:latin typeface="Asap"/>
                <a:ea typeface="Asap"/>
                <a:cs typeface="Asap"/>
                <a:sym typeface="Asap"/>
              </a:endParaRPr>
            </a:p>
          </p:txBody>
        </p:sp>
      </p:grpSp>
      <p:pic>
        <p:nvPicPr>
          <p:cNvPr id="660" name="Google Shape;660;p36"/>
          <p:cNvPicPr preferRelativeResize="0"/>
          <p:nvPr/>
        </p:nvPicPr>
        <p:blipFill>
          <a:blip r:embed="rId3">
            <a:alphaModFix/>
          </a:blip>
          <a:stretch>
            <a:fillRect/>
          </a:stretch>
        </p:blipFill>
        <p:spPr>
          <a:xfrm flipH="1">
            <a:off x="1663025" y="1614075"/>
            <a:ext cx="3890900" cy="2416450"/>
          </a:xfrm>
          <a:prstGeom prst="rect">
            <a:avLst/>
          </a:prstGeom>
          <a:noFill/>
          <a:ln>
            <a:noFill/>
          </a:ln>
        </p:spPr>
      </p:pic>
      <p:grpSp>
        <p:nvGrpSpPr>
          <p:cNvPr id="661" name="Google Shape;661;p36"/>
          <p:cNvGrpSpPr/>
          <p:nvPr/>
        </p:nvGrpSpPr>
        <p:grpSpPr>
          <a:xfrm>
            <a:off x="9714525" y="1688050"/>
            <a:ext cx="4775100" cy="2416300"/>
            <a:chOff x="2313850" y="1688050"/>
            <a:chExt cx="4775100" cy="2416300"/>
          </a:xfrm>
        </p:grpSpPr>
        <p:sp>
          <p:nvSpPr>
            <p:cNvPr id="662" name="Google Shape;662;p36"/>
            <p:cNvSpPr/>
            <p:nvPr/>
          </p:nvSpPr>
          <p:spPr>
            <a:xfrm>
              <a:off x="2313850" y="1690550"/>
              <a:ext cx="4775100" cy="24138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2100">
                <a:solidFill>
                  <a:srgbClr val="333333"/>
                </a:solidFill>
              </a:endParaRPr>
            </a:p>
            <a:p>
              <a:pPr marL="0" lvl="0" indent="0" algn="ctr" rtl="1">
                <a:spcBef>
                  <a:spcPts val="0"/>
                </a:spcBef>
                <a:spcAft>
                  <a:spcPts val="0"/>
                </a:spcAft>
                <a:buNone/>
              </a:pPr>
              <a:r>
                <a:rPr lang="en" sz="2100">
                  <a:solidFill>
                    <a:srgbClr val="333333"/>
                  </a:solidFill>
                </a:rPr>
                <a:t>وُلد أبو علي الحسين في عام 980 ميلادي في مدينة أشهر في إيران وتوفي في 1037 ميلادي</a:t>
              </a:r>
              <a:endParaRPr sz="2100">
                <a:solidFill>
                  <a:srgbClr val="333333"/>
                </a:solidFill>
              </a:endParaRPr>
            </a:p>
            <a:p>
              <a:pPr marL="0" lvl="0" indent="0" algn="ctr" rtl="1">
                <a:spcBef>
                  <a:spcPts val="0"/>
                </a:spcBef>
                <a:spcAft>
                  <a:spcPts val="0"/>
                </a:spcAft>
                <a:buNone/>
              </a:pPr>
              <a:endParaRPr sz="1500">
                <a:solidFill>
                  <a:srgbClr val="333333"/>
                </a:solidFill>
                <a:latin typeface="Asap"/>
                <a:ea typeface="Asap"/>
                <a:cs typeface="Asap"/>
                <a:sym typeface="Asap"/>
              </a:endParaRPr>
            </a:p>
          </p:txBody>
        </p:sp>
        <p:sp>
          <p:nvSpPr>
            <p:cNvPr id="663" name="Google Shape;663;p36"/>
            <p:cNvSpPr/>
            <p:nvPr/>
          </p:nvSpPr>
          <p:spPr>
            <a:xfrm>
              <a:off x="2313850" y="1688050"/>
              <a:ext cx="4775100" cy="618300"/>
            </a:xfrm>
            <a:prstGeom prst="round2SameRect">
              <a:avLst>
                <a:gd name="adj1" fmla="val 50000"/>
                <a:gd name="adj2" fmla="val 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820" b="1">
                  <a:solidFill>
                    <a:srgbClr val="333333"/>
                  </a:solidFill>
                </a:rPr>
                <a:t>تاريخ ومكان الولادة و الوفاة</a:t>
              </a:r>
              <a:endParaRPr sz="1200" b="1">
                <a:solidFill>
                  <a:srgbClr val="333333"/>
                </a:solidFill>
                <a:latin typeface="Asap"/>
                <a:ea typeface="Asap"/>
                <a:cs typeface="Asap"/>
                <a:sym typeface="Asap"/>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1">
              <a:lnSpc>
                <a:spcPct val="115000"/>
              </a:lnSpc>
              <a:spcBef>
                <a:spcPts val="0"/>
              </a:spcBef>
              <a:spcAft>
                <a:spcPts val="0"/>
              </a:spcAft>
              <a:buNone/>
            </a:pPr>
            <a:r>
              <a:rPr lang="en" sz="3600" dirty="0">
                <a:latin typeface="Arial" panose="020B0604020202020204" pitchFamily="34" charset="0"/>
                <a:cs typeface="Arial" panose="020B0604020202020204" pitchFamily="34" charset="0"/>
              </a:rPr>
              <a:t>تعريف عام للشخصية</a:t>
            </a:r>
            <a:endParaRPr sz="61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grpSp>
        <p:nvGrpSpPr>
          <p:cNvPr id="669" name="Google Shape;669;p37"/>
          <p:cNvGrpSpPr/>
          <p:nvPr/>
        </p:nvGrpSpPr>
        <p:grpSpPr>
          <a:xfrm>
            <a:off x="2313850" y="1688050"/>
            <a:ext cx="4775100" cy="2416300"/>
            <a:chOff x="2313850" y="1688050"/>
            <a:chExt cx="4775100" cy="2416300"/>
          </a:xfrm>
        </p:grpSpPr>
        <p:sp>
          <p:nvSpPr>
            <p:cNvPr id="670" name="Google Shape;670;p37"/>
            <p:cNvSpPr/>
            <p:nvPr/>
          </p:nvSpPr>
          <p:spPr>
            <a:xfrm>
              <a:off x="2313850" y="1690550"/>
              <a:ext cx="4775100" cy="24138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2100">
                <a:solidFill>
                  <a:srgbClr val="333333"/>
                </a:solidFill>
              </a:endParaRPr>
            </a:p>
            <a:p>
              <a:pPr marL="0" lvl="0" indent="0" algn="ctr" rtl="1">
                <a:spcBef>
                  <a:spcPts val="0"/>
                </a:spcBef>
                <a:spcAft>
                  <a:spcPts val="0"/>
                </a:spcAft>
                <a:buNone/>
              </a:pPr>
              <a:r>
                <a:rPr lang="en" sz="2100">
                  <a:solidFill>
                    <a:srgbClr val="333333"/>
                  </a:solidFill>
                </a:rPr>
                <a:t>وُلد أبو علي الحسين في عام 980 ميلادي في مدينة أشهر في إيران وتوفي في 1037 ميلادي</a:t>
              </a:r>
              <a:endParaRPr sz="2100">
                <a:solidFill>
                  <a:srgbClr val="333333"/>
                </a:solidFill>
              </a:endParaRPr>
            </a:p>
            <a:p>
              <a:pPr marL="0" lvl="0" indent="0" algn="ctr" rtl="1">
                <a:spcBef>
                  <a:spcPts val="0"/>
                </a:spcBef>
                <a:spcAft>
                  <a:spcPts val="0"/>
                </a:spcAft>
                <a:buNone/>
              </a:pPr>
              <a:endParaRPr sz="1500">
                <a:solidFill>
                  <a:srgbClr val="333333"/>
                </a:solidFill>
                <a:latin typeface="Asap"/>
                <a:ea typeface="Asap"/>
                <a:cs typeface="Asap"/>
                <a:sym typeface="Asap"/>
              </a:endParaRPr>
            </a:p>
          </p:txBody>
        </p:sp>
        <p:sp>
          <p:nvSpPr>
            <p:cNvPr id="671" name="Google Shape;671;p37"/>
            <p:cNvSpPr/>
            <p:nvPr/>
          </p:nvSpPr>
          <p:spPr>
            <a:xfrm>
              <a:off x="2313850" y="1688050"/>
              <a:ext cx="4775100" cy="618300"/>
            </a:xfrm>
            <a:prstGeom prst="round2SameRect">
              <a:avLst>
                <a:gd name="adj1" fmla="val 50000"/>
                <a:gd name="adj2" fmla="val 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820" b="1">
                  <a:solidFill>
                    <a:srgbClr val="333333"/>
                  </a:solidFill>
                </a:rPr>
                <a:t>تاريخ ومكان الولادة و الوفاة</a:t>
              </a:r>
              <a:endParaRPr sz="1200" b="1">
                <a:solidFill>
                  <a:srgbClr val="333333"/>
                </a:solidFill>
                <a:latin typeface="Asap"/>
                <a:ea typeface="Asap"/>
                <a:cs typeface="Asap"/>
                <a:sym typeface="Asap"/>
              </a:endParaRPr>
            </a:p>
          </p:txBody>
        </p:sp>
      </p:grpSp>
      <p:pic>
        <p:nvPicPr>
          <p:cNvPr id="672" name="Google Shape;672;p37"/>
          <p:cNvPicPr preferRelativeResize="0"/>
          <p:nvPr/>
        </p:nvPicPr>
        <p:blipFill>
          <a:blip r:embed="rId3">
            <a:alphaModFix/>
          </a:blip>
          <a:stretch>
            <a:fillRect/>
          </a:stretch>
        </p:blipFill>
        <p:spPr>
          <a:xfrm flipH="1">
            <a:off x="-4047900" y="1599325"/>
            <a:ext cx="3890900" cy="2416450"/>
          </a:xfrm>
          <a:prstGeom prst="rect">
            <a:avLst/>
          </a:prstGeom>
          <a:noFill/>
          <a:ln>
            <a:noFill/>
          </a:ln>
        </p:spPr>
      </p:pic>
      <p:grpSp>
        <p:nvGrpSpPr>
          <p:cNvPr id="673" name="Google Shape;673;p37"/>
          <p:cNvGrpSpPr/>
          <p:nvPr/>
        </p:nvGrpSpPr>
        <p:grpSpPr>
          <a:xfrm>
            <a:off x="-3252112" y="1688062"/>
            <a:ext cx="2096475" cy="1767375"/>
            <a:chOff x="3523763" y="1688062"/>
            <a:chExt cx="2096475" cy="1767375"/>
          </a:xfrm>
        </p:grpSpPr>
        <p:sp>
          <p:nvSpPr>
            <p:cNvPr id="674" name="Google Shape;674;p37"/>
            <p:cNvSpPr/>
            <p:nvPr/>
          </p:nvSpPr>
          <p:spPr>
            <a:xfrm rot="5400000">
              <a:off x="3689588" y="1524788"/>
              <a:ext cx="1764900" cy="20964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75" name="Google Shape;675;p37"/>
            <p:cNvSpPr/>
            <p:nvPr/>
          </p:nvSpPr>
          <p:spPr>
            <a:xfrm rot="5400000">
              <a:off x="4302413" y="909412"/>
              <a:ext cx="539100" cy="2096400"/>
            </a:xfrm>
            <a:prstGeom prst="round2DiagRect">
              <a:avLst>
                <a:gd name="adj1" fmla="val 29964"/>
                <a:gd name="adj2" fmla="val 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76" name="Google Shape;676;p37"/>
            <p:cNvSpPr txBox="1"/>
            <p:nvPr/>
          </p:nvSpPr>
          <p:spPr>
            <a:xfrm>
              <a:off x="3579038" y="1723788"/>
              <a:ext cx="1989600" cy="50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333333"/>
                  </a:solidFill>
                </a:rPr>
                <a:t>الاسم و اللقب</a:t>
              </a:r>
              <a:endParaRPr sz="2300" b="1">
                <a:solidFill>
                  <a:srgbClr val="333333"/>
                </a:solidFill>
                <a:latin typeface="Asap"/>
                <a:ea typeface="Asap"/>
                <a:cs typeface="Asap"/>
                <a:sym typeface="Asap"/>
              </a:endParaRPr>
            </a:p>
          </p:txBody>
        </p:sp>
        <p:sp>
          <p:nvSpPr>
            <p:cNvPr id="677" name="Google Shape;677;p37"/>
            <p:cNvSpPr txBox="1"/>
            <p:nvPr/>
          </p:nvSpPr>
          <p:spPr>
            <a:xfrm>
              <a:off x="3660088" y="2357513"/>
              <a:ext cx="1871700" cy="9948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1800"/>
                <a:t>الحسين بن عبد الله بن الحسن بن علي المشهور بـ ابن سينا </a:t>
              </a:r>
              <a:endParaRPr sz="1800"/>
            </a:p>
            <a:p>
              <a:pPr marL="0" lvl="0" indent="0" algn="ctr" rtl="1">
                <a:spcBef>
                  <a:spcPts val="0"/>
                </a:spcBef>
                <a:spcAft>
                  <a:spcPts val="0"/>
                </a:spcAft>
                <a:buNone/>
              </a:pPr>
              <a:endParaRPr>
                <a:latin typeface="Asap"/>
                <a:ea typeface="Asap"/>
                <a:cs typeface="Asap"/>
                <a:sym typeface="Asap"/>
              </a:endParaRPr>
            </a:p>
          </p:txBody>
        </p:sp>
      </p:grpSp>
      <p:sp>
        <p:nvSpPr>
          <p:cNvPr id="678" name="Google Shape;678;p37"/>
          <p:cNvSpPr txBox="1">
            <a:spLocks noGrp="1"/>
          </p:cNvSpPr>
          <p:nvPr>
            <p:ph type="title" idx="4294967295"/>
          </p:nvPr>
        </p:nvSpPr>
        <p:spPr>
          <a:xfrm>
            <a:off x="9396475" y="1836450"/>
            <a:ext cx="670500" cy="1470600"/>
          </a:xfrm>
          <a:prstGeom prst="rect">
            <a:avLst/>
          </a:prstGeom>
          <a:solidFill>
            <a:srgbClr val="FFE4C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4100"/>
              <a:t>02</a:t>
            </a:r>
            <a:endParaRPr sz="4100"/>
          </a:p>
        </p:txBody>
      </p:sp>
      <p:sp>
        <p:nvSpPr>
          <p:cNvPr id="679" name="Google Shape;679;p37"/>
          <p:cNvSpPr txBox="1">
            <a:spLocks noGrp="1"/>
          </p:cNvSpPr>
          <p:nvPr>
            <p:ph type="title"/>
          </p:nvPr>
        </p:nvSpPr>
        <p:spPr>
          <a:xfrm>
            <a:off x="-4561550" y="1902975"/>
            <a:ext cx="40455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3400">
              <a:latin typeface="Arial"/>
              <a:ea typeface="Arial"/>
              <a:cs typeface="Arial"/>
              <a:sym typeface="Arial"/>
            </a:endParaRPr>
          </a:p>
          <a:p>
            <a:pPr marL="0" lvl="0" indent="0" algn="r" rtl="1">
              <a:lnSpc>
                <a:spcPct val="115000"/>
              </a:lnSpc>
              <a:spcBef>
                <a:spcPts val="0"/>
              </a:spcBef>
              <a:spcAft>
                <a:spcPts val="0"/>
              </a:spcAft>
              <a:buNone/>
            </a:pPr>
            <a:endParaRPr sz="45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8"/>
          <p:cNvSpPr/>
          <p:nvPr/>
        </p:nvSpPr>
        <p:spPr>
          <a:xfrm>
            <a:off x="1022201" y="1612977"/>
            <a:ext cx="1514478" cy="2805657"/>
          </a:xfrm>
          <a:custGeom>
            <a:avLst/>
            <a:gdLst/>
            <a:ahLst/>
            <a:cxnLst/>
            <a:rect l="l" t="t" r="r" b="b"/>
            <a:pathLst>
              <a:path w="15918" h="29489" extrusionOk="0">
                <a:moveTo>
                  <a:pt x="7788" y="1"/>
                </a:moveTo>
                <a:lnTo>
                  <a:pt x="7675" y="2402"/>
                </a:lnTo>
                <a:cubicBezTo>
                  <a:pt x="7514" y="2499"/>
                  <a:pt x="7397" y="2766"/>
                  <a:pt x="7397" y="3083"/>
                </a:cubicBezTo>
                <a:cubicBezTo>
                  <a:pt x="7397" y="3211"/>
                  <a:pt x="7418" y="3329"/>
                  <a:pt x="7449" y="3433"/>
                </a:cubicBezTo>
                <a:lnTo>
                  <a:pt x="7076" y="3433"/>
                </a:lnTo>
                <a:lnTo>
                  <a:pt x="7076" y="4132"/>
                </a:lnTo>
                <a:lnTo>
                  <a:pt x="6565" y="4132"/>
                </a:lnTo>
                <a:lnTo>
                  <a:pt x="6565" y="4631"/>
                </a:lnTo>
                <a:lnTo>
                  <a:pt x="7186" y="4631"/>
                </a:lnTo>
                <a:cubicBezTo>
                  <a:pt x="7186" y="4631"/>
                  <a:pt x="5616" y="5130"/>
                  <a:pt x="5398" y="6429"/>
                </a:cubicBezTo>
                <a:cubicBezTo>
                  <a:pt x="5179" y="7727"/>
                  <a:pt x="5398" y="8226"/>
                  <a:pt x="5398" y="8226"/>
                </a:cubicBezTo>
                <a:cubicBezTo>
                  <a:pt x="5398" y="8226"/>
                  <a:pt x="1533" y="9524"/>
                  <a:pt x="1" y="13516"/>
                </a:cubicBezTo>
                <a:lnTo>
                  <a:pt x="1" y="29489"/>
                </a:lnTo>
                <a:lnTo>
                  <a:pt x="7806" y="29314"/>
                </a:lnTo>
                <a:lnTo>
                  <a:pt x="7806" y="29489"/>
                </a:lnTo>
                <a:lnTo>
                  <a:pt x="15918" y="29489"/>
                </a:lnTo>
                <a:lnTo>
                  <a:pt x="15918" y="13635"/>
                </a:lnTo>
                <a:cubicBezTo>
                  <a:pt x="14317" y="9593"/>
                  <a:pt x="10271" y="8280"/>
                  <a:pt x="10271" y="8280"/>
                </a:cubicBezTo>
                <a:cubicBezTo>
                  <a:pt x="10271" y="8280"/>
                  <a:pt x="10499" y="7777"/>
                  <a:pt x="10271" y="6462"/>
                </a:cubicBezTo>
                <a:cubicBezTo>
                  <a:pt x="10042" y="5150"/>
                  <a:pt x="8399" y="4644"/>
                  <a:pt x="8399" y="4644"/>
                </a:cubicBezTo>
                <a:lnTo>
                  <a:pt x="9048" y="4644"/>
                </a:lnTo>
                <a:lnTo>
                  <a:pt x="9048" y="4139"/>
                </a:lnTo>
                <a:lnTo>
                  <a:pt x="8514" y="4139"/>
                </a:lnTo>
                <a:lnTo>
                  <a:pt x="8514" y="3433"/>
                </a:lnTo>
                <a:lnTo>
                  <a:pt x="8166" y="3433"/>
                </a:lnTo>
                <a:cubicBezTo>
                  <a:pt x="8199" y="3329"/>
                  <a:pt x="8219" y="3211"/>
                  <a:pt x="8219" y="3083"/>
                </a:cubicBezTo>
                <a:cubicBezTo>
                  <a:pt x="8219" y="2740"/>
                  <a:pt x="8083" y="2456"/>
                  <a:pt x="7903" y="2381"/>
                </a:cubicBezTo>
                <a:lnTo>
                  <a:pt x="7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38"/>
          <p:cNvGrpSpPr/>
          <p:nvPr/>
        </p:nvGrpSpPr>
        <p:grpSpPr>
          <a:xfrm>
            <a:off x="-1066800" y="1054955"/>
            <a:ext cx="4744050" cy="3507145"/>
            <a:chOff x="0" y="1054955"/>
            <a:chExt cx="4744050" cy="3507145"/>
          </a:xfrm>
        </p:grpSpPr>
        <p:sp>
          <p:nvSpPr>
            <p:cNvPr id="686" name="Google Shape;686;p38"/>
            <p:cNvSpPr/>
            <p:nvPr/>
          </p:nvSpPr>
          <p:spPr>
            <a:xfrm flipH="1">
              <a:off x="0" y="1054955"/>
              <a:ext cx="4060624" cy="3409260"/>
            </a:xfrm>
            <a:custGeom>
              <a:avLst/>
              <a:gdLst/>
              <a:ahLst/>
              <a:cxnLst/>
              <a:rect l="l" t="t" r="r" b="b"/>
              <a:pathLst>
                <a:path w="78262" h="65708" extrusionOk="0">
                  <a:moveTo>
                    <a:pt x="58138" y="9062"/>
                  </a:moveTo>
                  <a:cubicBezTo>
                    <a:pt x="58575" y="9062"/>
                    <a:pt x="58575" y="9689"/>
                    <a:pt x="58575" y="9689"/>
                  </a:cubicBezTo>
                  <a:lnTo>
                    <a:pt x="58575" y="11484"/>
                  </a:lnTo>
                  <a:lnTo>
                    <a:pt x="57701" y="11484"/>
                  </a:lnTo>
                  <a:lnTo>
                    <a:pt x="57701" y="9779"/>
                  </a:lnTo>
                  <a:cubicBezTo>
                    <a:pt x="57701" y="9779"/>
                    <a:pt x="57701" y="9062"/>
                    <a:pt x="58138" y="9062"/>
                  </a:cubicBezTo>
                  <a:close/>
                  <a:moveTo>
                    <a:pt x="56880" y="9089"/>
                  </a:moveTo>
                  <a:cubicBezTo>
                    <a:pt x="57317" y="9089"/>
                    <a:pt x="57317" y="9716"/>
                    <a:pt x="57317" y="9716"/>
                  </a:cubicBezTo>
                  <a:lnTo>
                    <a:pt x="57317" y="11510"/>
                  </a:lnTo>
                  <a:lnTo>
                    <a:pt x="56443" y="11510"/>
                  </a:lnTo>
                  <a:lnTo>
                    <a:pt x="56443" y="9806"/>
                  </a:lnTo>
                  <a:cubicBezTo>
                    <a:pt x="56443" y="9806"/>
                    <a:pt x="56443" y="9089"/>
                    <a:pt x="56880" y="9089"/>
                  </a:cubicBezTo>
                  <a:close/>
                  <a:moveTo>
                    <a:pt x="59233" y="9091"/>
                  </a:moveTo>
                  <a:cubicBezTo>
                    <a:pt x="59507" y="9091"/>
                    <a:pt x="59507" y="9717"/>
                    <a:pt x="59507" y="9717"/>
                  </a:cubicBezTo>
                  <a:lnTo>
                    <a:pt x="59507" y="11512"/>
                  </a:lnTo>
                  <a:lnTo>
                    <a:pt x="58960" y="11512"/>
                  </a:lnTo>
                  <a:lnTo>
                    <a:pt x="58960" y="9807"/>
                  </a:lnTo>
                  <a:lnTo>
                    <a:pt x="58959" y="9807"/>
                  </a:lnTo>
                  <a:cubicBezTo>
                    <a:pt x="58959" y="9807"/>
                    <a:pt x="58959" y="9091"/>
                    <a:pt x="59233" y="9091"/>
                  </a:cubicBezTo>
                  <a:close/>
                  <a:moveTo>
                    <a:pt x="55705" y="9117"/>
                  </a:moveTo>
                  <a:cubicBezTo>
                    <a:pt x="55979" y="9117"/>
                    <a:pt x="55979" y="9744"/>
                    <a:pt x="55979" y="9744"/>
                  </a:cubicBezTo>
                  <a:lnTo>
                    <a:pt x="55979" y="11538"/>
                  </a:lnTo>
                  <a:lnTo>
                    <a:pt x="55431" y="11538"/>
                  </a:lnTo>
                  <a:lnTo>
                    <a:pt x="55431" y="9834"/>
                  </a:lnTo>
                  <a:cubicBezTo>
                    <a:pt x="55431" y="9834"/>
                    <a:pt x="55431" y="9117"/>
                    <a:pt x="55705" y="9117"/>
                  </a:cubicBezTo>
                  <a:close/>
                  <a:moveTo>
                    <a:pt x="15537" y="25977"/>
                  </a:moveTo>
                  <a:cubicBezTo>
                    <a:pt x="15838" y="25977"/>
                    <a:pt x="15838" y="26802"/>
                    <a:pt x="15838" y="26802"/>
                  </a:cubicBezTo>
                  <a:lnTo>
                    <a:pt x="15838" y="29162"/>
                  </a:lnTo>
                  <a:lnTo>
                    <a:pt x="15238" y="29162"/>
                  </a:lnTo>
                  <a:lnTo>
                    <a:pt x="15238" y="26920"/>
                  </a:lnTo>
                  <a:cubicBezTo>
                    <a:pt x="15238" y="26920"/>
                    <a:pt x="15238" y="25977"/>
                    <a:pt x="15537" y="25977"/>
                  </a:cubicBezTo>
                  <a:close/>
                  <a:moveTo>
                    <a:pt x="17847" y="25800"/>
                  </a:moveTo>
                  <a:cubicBezTo>
                    <a:pt x="18940" y="25800"/>
                    <a:pt x="18940" y="26672"/>
                    <a:pt x="18940" y="26672"/>
                  </a:cubicBezTo>
                  <a:lnTo>
                    <a:pt x="18940" y="29162"/>
                  </a:lnTo>
                  <a:lnTo>
                    <a:pt x="16752" y="29162"/>
                  </a:lnTo>
                  <a:lnTo>
                    <a:pt x="16752" y="26795"/>
                  </a:lnTo>
                  <a:cubicBezTo>
                    <a:pt x="16752" y="26795"/>
                    <a:pt x="16752" y="25800"/>
                    <a:pt x="17847" y="25800"/>
                  </a:cubicBezTo>
                  <a:close/>
                  <a:moveTo>
                    <a:pt x="20097" y="26018"/>
                  </a:moveTo>
                  <a:cubicBezTo>
                    <a:pt x="20398" y="26018"/>
                    <a:pt x="20398" y="26843"/>
                    <a:pt x="20398" y="26843"/>
                  </a:cubicBezTo>
                  <a:lnTo>
                    <a:pt x="20398" y="29203"/>
                  </a:lnTo>
                  <a:lnTo>
                    <a:pt x="19796" y="29203"/>
                  </a:lnTo>
                  <a:lnTo>
                    <a:pt x="19796" y="26961"/>
                  </a:lnTo>
                  <a:cubicBezTo>
                    <a:pt x="19796" y="26961"/>
                    <a:pt x="19796" y="26018"/>
                    <a:pt x="20097" y="26018"/>
                  </a:cubicBezTo>
                  <a:close/>
                  <a:moveTo>
                    <a:pt x="43351" y="28212"/>
                  </a:moveTo>
                  <a:cubicBezTo>
                    <a:pt x="43625" y="28212"/>
                    <a:pt x="43625" y="28489"/>
                    <a:pt x="43625" y="28489"/>
                  </a:cubicBezTo>
                  <a:lnTo>
                    <a:pt x="43625" y="29286"/>
                  </a:lnTo>
                  <a:lnTo>
                    <a:pt x="43077" y="29286"/>
                  </a:lnTo>
                  <a:lnTo>
                    <a:pt x="43077" y="28530"/>
                  </a:lnTo>
                  <a:cubicBezTo>
                    <a:pt x="43077" y="28530"/>
                    <a:pt x="43077" y="28212"/>
                    <a:pt x="43351" y="28212"/>
                  </a:cubicBezTo>
                  <a:close/>
                  <a:moveTo>
                    <a:pt x="45235" y="28221"/>
                  </a:moveTo>
                  <a:cubicBezTo>
                    <a:pt x="45509" y="28221"/>
                    <a:pt x="45509" y="28499"/>
                    <a:pt x="45509" y="28499"/>
                  </a:cubicBezTo>
                  <a:lnTo>
                    <a:pt x="45509" y="29294"/>
                  </a:lnTo>
                  <a:lnTo>
                    <a:pt x="44961" y="29294"/>
                  </a:lnTo>
                  <a:lnTo>
                    <a:pt x="44961" y="28538"/>
                  </a:lnTo>
                  <a:cubicBezTo>
                    <a:pt x="44961" y="28538"/>
                    <a:pt x="44961" y="28221"/>
                    <a:pt x="45235" y="28221"/>
                  </a:cubicBezTo>
                  <a:close/>
                  <a:moveTo>
                    <a:pt x="44306" y="28232"/>
                  </a:moveTo>
                  <a:cubicBezTo>
                    <a:pt x="44580" y="28232"/>
                    <a:pt x="44580" y="28509"/>
                    <a:pt x="44580" y="28509"/>
                  </a:cubicBezTo>
                  <a:lnTo>
                    <a:pt x="44580" y="29304"/>
                  </a:lnTo>
                  <a:lnTo>
                    <a:pt x="44032" y="29304"/>
                  </a:lnTo>
                  <a:lnTo>
                    <a:pt x="44032" y="28549"/>
                  </a:lnTo>
                  <a:cubicBezTo>
                    <a:pt x="44032" y="28549"/>
                    <a:pt x="44032" y="28232"/>
                    <a:pt x="44306" y="28232"/>
                  </a:cubicBezTo>
                  <a:close/>
                  <a:moveTo>
                    <a:pt x="40564" y="28250"/>
                  </a:moveTo>
                  <a:cubicBezTo>
                    <a:pt x="40838" y="28250"/>
                    <a:pt x="40838" y="28528"/>
                    <a:pt x="40838" y="28528"/>
                  </a:cubicBezTo>
                  <a:lnTo>
                    <a:pt x="40838" y="29324"/>
                  </a:lnTo>
                  <a:lnTo>
                    <a:pt x="40290" y="29324"/>
                  </a:lnTo>
                  <a:lnTo>
                    <a:pt x="40290" y="28569"/>
                  </a:lnTo>
                  <a:cubicBezTo>
                    <a:pt x="40290" y="28569"/>
                    <a:pt x="40290" y="28250"/>
                    <a:pt x="40564" y="28250"/>
                  </a:cubicBezTo>
                  <a:close/>
                  <a:moveTo>
                    <a:pt x="41492" y="28250"/>
                  </a:moveTo>
                  <a:cubicBezTo>
                    <a:pt x="41766" y="28250"/>
                    <a:pt x="41766" y="28528"/>
                    <a:pt x="41766" y="28528"/>
                  </a:cubicBezTo>
                  <a:lnTo>
                    <a:pt x="41766" y="29324"/>
                  </a:lnTo>
                  <a:lnTo>
                    <a:pt x="41218" y="29324"/>
                  </a:lnTo>
                  <a:lnTo>
                    <a:pt x="41218" y="28569"/>
                  </a:lnTo>
                  <a:cubicBezTo>
                    <a:pt x="41218" y="28569"/>
                    <a:pt x="41218" y="28250"/>
                    <a:pt x="41492" y="28250"/>
                  </a:cubicBezTo>
                  <a:close/>
                  <a:moveTo>
                    <a:pt x="42440" y="28250"/>
                  </a:moveTo>
                  <a:cubicBezTo>
                    <a:pt x="42714" y="28250"/>
                    <a:pt x="42714" y="28528"/>
                    <a:pt x="42714" y="28528"/>
                  </a:cubicBezTo>
                  <a:lnTo>
                    <a:pt x="42714" y="29324"/>
                  </a:lnTo>
                  <a:lnTo>
                    <a:pt x="42166" y="29324"/>
                  </a:lnTo>
                  <a:lnTo>
                    <a:pt x="42166" y="28569"/>
                  </a:lnTo>
                  <a:cubicBezTo>
                    <a:pt x="42166" y="28569"/>
                    <a:pt x="42166" y="28250"/>
                    <a:pt x="42440" y="28250"/>
                  </a:cubicBezTo>
                  <a:close/>
                  <a:moveTo>
                    <a:pt x="38603" y="28284"/>
                  </a:moveTo>
                  <a:cubicBezTo>
                    <a:pt x="38877" y="28284"/>
                    <a:pt x="38877" y="28562"/>
                    <a:pt x="38877" y="28562"/>
                  </a:cubicBezTo>
                  <a:lnTo>
                    <a:pt x="38877" y="29358"/>
                  </a:lnTo>
                  <a:lnTo>
                    <a:pt x="38329" y="29358"/>
                  </a:lnTo>
                  <a:lnTo>
                    <a:pt x="38329" y="28601"/>
                  </a:lnTo>
                  <a:cubicBezTo>
                    <a:pt x="38329" y="28601"/>
                    <a:pt x="38329" y="28284"/>
                    <a:pt x="38603" y="28284"/>
                  </a:cubicBezTo>
                  <a:close/>
                  <a:moveTo>
                    <a:pt x="39583" y="28291"/>
                  </a:moveTo>
                  <a:cubicBezTo>
                    <a:pt x="39857" y="28291"/>
                    <a:pt x="39857" y="28569"/>
                    <a:pt x="39857" y="28569"/>
                  </a:cubicBezTo>
                  <a:lnTo>
                    <a:pt x="39857" y="29365"/>
                  </a:lnTo>
                  <a:lnTo>
                    <a:pt x="39309" y="29365"/>
                  </a:lnTo>
                  <a:lnTo>
                    <a:pt x="39309" y="28608"/>
                  </a:lnTo>
                  <a:cubicBezTo>
                    <a:pt x="39309" y="28608"/>
                    <a:pt x="39309" y="28291"/>
                    <a:pt x="39583" y="28291"/>
                  </a:cubicBezTo>
                  <a:close/>
                  <a:moveTo>
                    <a:pt x="30102" y="28319"/>
                  </a:moveTo>
                  <a:cubicBezTo>
                    <a:pt x="30376" y="28319"/>
                    <a:pt x="30376" y="28597"/>
                    <a:pt x="30376" y="28597"/>
                  </a:cubicBezTo>
                  <a:lnTo>
                    <a:pt x="30376" y="29393"/>
                  </a:lnTo>
                  <a:lnTo>
                    <a:pt x="29828" y="29393"/>
                  </a:lnTo>
                  <a:lnTo>
                    <a:pt x="29828" y="28637"/>
                  </a:lnTo>
                  <a:cubicBezTo>
                    <a:pt x="29828" y="28637"/>
                    <a:pt x="29828" y="28319"/>
                    <a:pt x="30102" y="28319"/>
                  </a:cubicBezTo>
                  <a:close/>
                  <a:moveTo>
                    <a:pt x="31031" y="28319"/>
                  </a:moveTo>
                  <a:cubicBezTo>
                    <a:pt x="31305" y="28319"/>
                    <a:pt x="31305" y="28597"/>
                    <a:pt x="31305" y="28597"/>
                  </a:cubicBezTo>
                  <a:lnTo>
                    <a:pt x="31305" y="29393"/>
                  </a:lnTo>
                  <a:lnTo>
                    <a:pt x="30757" y="29393"/>
                  </a:lnTo>
                  <a:lnTo>
                    <a:pt x="30757" y="28637"/>
                  </a:lnTo>
                  <a:cubicBezTo>
                    <a:pt x="30757" y="28637"/>
                    <a:pt x="30757" y="28319"/>
                    <a:pt x="31031" y="28319"/>
                  </a:cubicBezTo>
                  <a:close/>
                  <a:moveTo>
                    <a:pt x="31960" y="28319"/>
                  </a:moveTo>
                  <a:cubicBezTo>
                    <a:pt x="32234" y="28319"/>
                    <a:pt x="32234" y="28597"/>
                    <a:pt x="32234" y="28597"/>
                  </a:cubicBezTo>
                  <a:lnTo>
                    <a:pt x="32234" y="29393"/>
                  </a:lnTo>
                  <a:lnTo>
                    <a:pt x="31686" y="29393"/>
                  </a:lnTo>
                  <a:lnTo>
                    <a:pt x="31686" y="28637"/>
                  </a:lnTo>
                  <a:cubicBezTo>
                    <a:pt x="31686" y="28637"/>
                    <a:pt x="31686" y="28319"/>
                    <a:pt x="31960" y="28319"/>
                  </a:cubicBezTo>
                  <a:close/>
                  <a:moveTo>
                    <a:pt x="37615" y="28325"/>
                  </a:moveTo>
                  <a:cubicBezTo>
                    <a:pt x="37889" y="28325"/>
                    <a:pt x="37889" y="28601"/>
                    <a:pt x="37889" y="28601"/>
                  </a:cubicBezTo>
                  <a:lnTo>
                    <a:pt x="37889" y="29398"/>
                  </a:lnTo>
                  <a:lnTo>
                    <a:pt x="37341" y="29398"/>
                  </a:lnTo>
                  <a:lnTo>
                    <a:pt x="37341" y="28642"/>
                  </a:lnTo>
                  <a:cubicBezTo>
                    <a:pt x="37341" y="28642"/>
                    <a:pt x="37341" y="28325"/>
                    <a:pt x="37615" y="28325"/>
                  </a:cubicBezTo>
                  <a:close/>
                  <a:moveTo>
                    <a:pt x="32850" y="28332"/>
                  </a:moveTo>
                  <a:cubicBezTo>
                    <a:pt x="33124" y="28332"/>
                    <a:pt x="33124" y="28608"/>
                    <a:pt x="33124" y="28608"/>
                  </a:cubicBezTo>
                  <a:lnTo>
                    <a:pt x="33124" y="29405"/>
                  </a:lnTo>
                  <a:lnTo>
                    <a:pt x="32576" y="29405"/>
                  </a:lnTo>
                  <a:lnTo>
                    <a:pt x="32576" y="28649"/>
                  </a:lnTo>
                  <a:cubicBezTo>
                    <a:pt x="32576" y="28649"/>
                    <a:pt x="32576" y="28332"/>
                    <a:pt x="32850" y="28332"/>
                  </a:cubicBezTo>
                  <a:close/>
                  <a:moveTo>
                    <a:pt x="36578" y="28334"/>
                  </a:moveTo>
                  <a:cubicBezTo>
                    <a:pt x="36852" y="28334"/>
                    <a:pt x="36852" y="28613"/>
                    <a:pt x="36852" y="28613"/>
                  </a:cubicBezTo>
                  <a:lnTo>
                    <a:pt x="36852" y="29408"/>
                  </a:lnTo>
                  <a:lnTo>
                    <a:pt x="36304" y="29408"/>
                  </a:lnTo>
                  <a:lnTo>
                    <a:pt x="36304" y="28653"/>
                  </a:lnTo>
                  <a:cubicBezTo>
                    <a:pt x="36304" y="28653"/>
                    <a:pt x="36304" y="28334"/>
                    <a:pt x="36578" y="28334"/>
                  </a:cubicBezTo>
                  <a:close/>
                  <a:moveTo>
                    <a:pt x="33767" y="28346"/>
                  </a:moveTo>
                  <a:cubicBezTo>
                    <a:pt x="34041" y="28346"/>
                    <a:pt x="34041" y="28623"/>
                    <a:pt x="34041" y="28623"/>
                  </a:cubicBezTo>
                  <a:lnTo>
                    <a:pt x="34041" y="29419"/>
                  </a:lnTo>
                  <a:lnTo>
                    <a:pt x="33492" y="29419"/>
                  </a:lnTo>
                  <a:lnTo>
                    <a:pt x="33492" y="28663"/>
                  </a:lnTo>
                  <a:cubicBezTo>
                    <a:pt x="33492" y="28663"/>
                    <a:pt x="33492" y="28346"/>
                    <a:pt x="33767" y="28346"/>
                  </a:cubicBezTo>
                  <a:close/>
                  <a:moveTo>
                    <a:pt x="35635" y="28346"/>
                  </a:moveTo>
                  <a:cubicBezTo>
                    <a:pt x="35909" y="28346"/>
                    <a:pt x="35909" y="28623"/>
                    <a:pt x="35909" y="28623"/>
                  </a:cubicBezTo>
                  <a:lnTo>
                    <a:pt x="35909" y="29419"/>
                  </a:lnTo>
                  <a:lnTo>
                    <a:pt x="35360" y="29419"/>
                  </a:lnTo>
                  <a:lnTo>
                    <a:pt x="35360" y="28663"/>
                  </a:lnTo>
                  <a:cubicBezTo>
                    <a:pt x="35360" y="28663"/>
                    <a:pt x="35360" y="28346"/>
                    <a:pt x="35635" y="28346"/>
                  </a:cubicBezTo>
                  <a:close/>
                  <a:moveTo>
                    <a:pt x="34684" y="28360"/>
                  </a:moveTo>
                  <a:cubicBezTo>
                    <a:pt x="34958" y="28360"/>
                    <a:pt x="34958" y="28637"/>
                    <a:pt x="34958" y="28637"/>
                  </a:cubicBezTo>
                  <a:lnTo>
                    <a:pt x="34958" y="29434"/>
                  </a:lnTo>
                  <a:lnTo>
                    <a:pt x="34410" y="29434"/>
                  </a:lnTo>
                  <a:lnTo>
                    <a:pt x="34410" y="28677"/>
                  </a:lnTo>
                  <a:cubicBezTo>
                    <a:pt x="34410" y="28677"/>
                    <a:pt x="34410" y="28360"/>
                    <a:pt x="34684" y="28360"/>
                  </a:cubicBezTo>
                  <a:close/>
                  <a:moveTo>
                    <a:pt x="3590" y="42479"/>
                  </a:moveTo>
                  <a:cubicBezTo>
                    <a:pt x="3742" y="42479"/>
                    <a:pt x="3742" y="42861"/>
                    <a:pt x="3742" y="42861"/>
                  </a:cubicBezTo>
                  <a:lnTo>
                    <a:pt x="3742" y="43956"/>
                  </a:lnTo>
                  <a:lnTo>
                    <a:pt x="3440" y="43956"/>
                  </a:lnTo>
                  <a:lnTo>
                    <a:pt x="3440" y="42916"/>
                  </a:lnTo>
                  <a:cubicBezTo>
                    <a:pt x="3440" y="42916"/>
                    <a:pt x="3440" y="42479"/>
                    <a:pt x="3590" y="42479"/>
                  </a:cubicBezTo>
                  <a:close/>
                  <a:moveTo>
                    <a:pt x="4743" y="42397"/>
                  </a:moveTo>
                  <a:cubicBezTo>
                    <a:pt x="5289" y="42397"/>
                    <a:pt x="5289" y="42802"/>
                    <a:pt x="5289" y="42802"/>
                  </a:cubicBezTo>
                  <a:lnTo>
                    <a:pt x="5289" y="43956"/>
                  </a:lnTo>
                  <a:lnTo>
                    <a:pt x="4197" y="43956"/>
                  </a:lnTo>
                  <a:lnTo>
                    <a:pt x="4197" y="42860"/>
                  </a:lnTo>
                  <a:cubicBezTo>
                    <a:pt x="4197" y="42860"/>
                    <a:pt x="4197" y="42397"/>
                    <a:pt x="4743" y="42397"/>
                  </a:cubicBezTo>
                  <a:close/>
                  <a:moveTo>
                    <a:pt x="5871" y="42498"/>
                  </a:moveTo>
                  <a:cubicBezTo>
                    <a:pt x="6022" y="42498"/>
                    <a:pt x="6022" y="42881"/>
                    <a:pt x="6022" y="42881"/>
                  </a:cubicBezTo>
                  <a:lnTo>
                    <a:pt x="6022" y="43976"/>
                  </a:lnTo>
                  <a:lnTo>
                    <a:pt x="5719" y="43976"/>
                  </a:lnTo>
                  <a:lnTo>
                    <a:pt x="5719" y="42936"/>
                  </a:lnTo>
                  <a:cubicBezTo>
                    <a:pt x="5719" y="42936"/>
                    <a:pt x="5719" y="42498"/>
                    <a:pt x="5871" y="42498"/>
                  </a:cubicBezTo>
                  <a:close/>
                  <a:moveTo>
                    <a:pt x="57522" y="1"/>
                  </a:moveTo>
                  <a:lnTo>
                    <a:pt x="57480" y="959"/>
                  </a:lnTo>
                  <a:cubicBezTo>
                    <a:pt x="57335" y="968"/>
                    <a:pt x="57220" y="1024"/>
                    <a:pt x="57220" y="1094"/>
                  </a:cubicBezTo>
                  <a:cubicBezTo>
                    <a:pt x="57220" y="1162"/>
                    <a:pt x="57328" y="1218"/>
                    <a:pt x="57469" y="1228"/>
                  </a:cubicBezTo>
                  <a:lnTo>
                    <a:pt x="57446" y="1718"/>
                  </a:lnTo>
                  <a:lnTo>
                    <a:pt x="57451" y="1718"/>
                  </a:lnTo>
                  <a:cubicBezTo>
                    <a:pt x="57170" y="1741"/>
                    <a:pt x="56954" y="1852"/>
                    <a:pt x="56954" y="1987"/>
                  </a:cubicBezTo>
                  <a:cubicBezTo>
                    <a:pt x="56954" y="2123"/>
                    <a:pt x="57170" y="2233"/>
                    <a:pt x="57451" y="2257"/>
                  </a:cubicBezTo>
                  <a:cubicBezTo>
                    <a:pt x="57085" y="2919"/>
                    <a:pt x="55801" y="5124"/>
                    <a:pt x="54191" y="6438"/>
                  </a:cubicBezTo>
                  <a:cubicBezTo>
                    <a:pt x="52852" y="7532"/>
                    <a:pt x="55313" y="9064"/>
                    <a:pt x="55313" y="9064"/>
                  </a:cubicBezTo>
                  <a:lnTo>
                    <a:pt x="55341" y="11580"/>
                  </a:lnTo>
                  <a:lnTo>
                    <a:pt x="54520" y="11580"/>
                  </a:lnTo>
                  <a:lnTo>
                    <a:pt x="54520" y="12238"/>
                  </a:lnTo>
                  <a:lnTo>
                    <a:pt x="55313" y="12620"/>
                  </a:lnTo>
                  <a:lnTo>
                    <a:pt x="54547" y="12620"/>
                  </a:lnTo>
                  <a:lnTo>
                    <a:pt x="54519" y="13032"/>
                  </a:lnTo>
                  <a:lnTo>
                    <a:pt x="53286" y="13032"/>
                  </a:lnTo>
                  <a:lnTo>
                    <a:pt x="53286" y="14173"/>
                  </a:lnTo>
                  <a:lnTo>
                    <a:pt x="54790" y="15521"/>
                  </a:lnTo>
                  <a:lnTo>
                    <a:pt x="54832" y="36876"/>
                  </a:lnTo>
                  <a:lnTo>
                    <a:pt x="53670" y="36876"/>
                  </a:lnTo>
                  <a:lnTo>
                    <a:pt x="53670" y="37897"/>
                  </a:lnTo>
                  <a:lnTo>
                    <a:pt x="54835" y="37897"/>
                  </a:lnTo>
                  <a:lnTo>
                    <a:pt x="54836" y="38937"/>
                  </a:lnTo>
                  <a:lnTo>
                    <a:pt x="48475" y="38937"/>
                  </a:lnTo>
                  <a:lnTo>
                    <a:pt x="48475" y="37568"/>
                  </a:lnTo>
                  <a:cubicBezTo>
                    <a:pt x="48475" y="36300"/>
                    <a:pt x="47446" y="35271"/>
                    <a:pt x="46178" y="35271"/>
                  </a:cubicBezTo>
                  <a:lnTo>
                    <a:pt x="46117" y="34397"/>
                  </a:lnTo>
                  <a:lnTo>
                    <a:pt x="46760" y="34397"/>
                  </a:lnTo>
                  <a:lnTo>
                    <a:pt x="46760" y="29259"/>
                  </a:lnTo>
                  <a:lnTo>
                    <a:pt x="45933" y="29287"/>
                  </a:lnTo>
                  <a:lnTo>
                    <a:pt x="45900" y="27959"/>
                  </a:lnTo>
                  <a:cubicBezTo>
                    <a:pt x="49828" y="22324"/>
                    <a:pt x="39348" y="18256"/>
                    <a:pt x="39348" y="18256"/>
                  </a:cubicBezTo>
                  <a:lnTo>
                    <a:pt x="39348" y="17764"/>
                  </a:lnTo>
                  <a:lnTo>
                    <a:pt x="38865" y="17764"/>
                  </a:lnTo>
                  <a:lnTo>
                    <a:pt x="38865" y="16342"/>
                  </a:lnTo>
                  <a:lnTo>
                    <a:pt x="39348" y="16342"/>
                  </a:lnTo>
                  <a:lnTo>
                    <a:pt x="39348" y="15576"/>
                  </a:lnTo>
                  <a:lnTo>
                    <a:pt x="38804" y="15576"/>
                  </a:lnTo>
                  <a:lnTo>
                    <a:pt x="38804" y="15084"/>
                  </a:lnTo>
                  <a:lnTo>
                    <a:pt x="37401" y="15084"/>
                  </a:lnTo>
                  <a:lnTo>
                    <a:pt x="37380" y="14692"/>
                  </a:lnTo>
                  <a:cubicBezTo>
                    <a:pt x="37591" y="14613"/>
                    <a:pt x="37743" y="14412"/>
                    <a:pt x="37743" y="14173"/>
                  </a:cubicBezTo>
                  <a:cubicBezTo>
                    <a:pt x="37743" y="13913"/>
                    <a:pt x="37563" y="13698"/>
                    <a:pt x="37323" y="13638"/>
                  </a:cubicBezTo>
                  <a:lnTo>
                    <a:pt x="37300" y="13234"/>
                  </a:lnTo>
                  <a:cubicBezTo>
                    <a:pt x="37479" y="13185"/>
                    <a:pt x="37612" y="13021"/>
                    <a:pt x="37612" y="12827"/>
                  </a:cubicBezTo>
                  <a:cubicBezTo>
                    <a:pt x="37612" y="12613"/>
                    <a:pt x="37456" y="12440"/>
                    <a:pt x="37254" y="12408"/>
                  </a:cubicBezTo>
                  <a:lnTo>
                    <a:pt x="37189" y="11234"/>
                  </a:lnTo>
                  <a:lnTo>
                    <a:pt x="37120" y="12408"/>
                  </a:lnTo>
                  <a:cubicBezTo>
                    <a:pt x="36918" y="12441"/>
                    <a:pt x="36763" y="12613"/>
                    <a:pt x="36763" y="12824"/>
                  </a:cubicBezTo>
                  <a:cubicBezTo>
                    <a:pt x="36763" y="13018"/>
                    <a:pt x="36894" y="13179"/>
                    <a:pt x="37071" y="13230"/>
                  </a:cubicBezTo>
                  <a:lnTo>
                    <a:pt x="37049" y="13638"/>
                  </a:lnTo>
                  <a:cubicBezTo>
                    <a:pt x="36811" y="13699"/>
                    <a:pt x="36634" y="13913"/>
                    <a:pt x="36634" y="14172"/>
                  </a:cubicBezTo>
                  <a:cubicBezTo>
                    <a:pt x="36634" y="14408"/>
                    <a:pt x="36782" y="14606"/>
                    <a:pt x="36987" y="14686"/>
                  </a:cubicBezTo>
                  <a:lnTo>
                    <a:pt x="36964" y="15080"/>
                  </a:lnTo>
                  <a:lnTo>
                    <a:pt x="35725" y="15080"/>
                  </a:lnTo>
                  <a:lnTo>
                    <a:pt x="35725" y="15572"/>
                  </a:lnTo>
                  <a:lnTo>
                    <a:pt x="35233" y="15572"/>
                  </a:lnTo>
                  <a:lnTo>
                    <a:pt x="35233" y="16338"/>
                  </a:lnTo>
                  <a:lnTo>
                    <a:pt x="35670" y="16338"/>
                  </a:lnTo>
                  <a:lnTo>
                    <a:pt x="35670" y="17762"/>
                  </a:lnTo>
                  <a:lnTo>
                    <a:pt x="35233" y="17762"/>
                  </a:lnTo>
                  <a:lnTo>
                    <a:pt x="35233" y="18254"/>
                  </a:lnTo>
                  <a:cubicBezTo>
                    <a:pt x="35233" y="18254"/>
                    <a:pt x="25767" y="22521"/>
                    <a:pt x="29323" y="28156"/>
                  </a:cubicBezTo>
                  <a:lnTo>
                    <a:pt x="29269" y="29414"/>
                  </a:lnTo>
                  <a:lnTo>
                    <a:pt x="28524" y="29414"/>
                  </a:lnTo>
                  <a:lnTo>
                    <a:pt x="28524" y="34391"/>
                  </a:lnTo>
                  <a:lnTo>
                    <a:pt x="29104" y="34391"/>
                  </a:lnTo>
                  <a:lnTo>
                    <a:pt x="29049" y="35267"/>
                  </a:lnTo>
                  <a:cubicBezTo>
                    <a:pt x="27902" y="35267"/>
                    <a:pt x="26971" y="36197"/>
                    <a:pt x="26971" y="37344"/>
                  </a:cubicBezTo>
                  <a:lnTo>
                    <a:pt x="26971" y="38931"/>
                  </a:lnTo>
                  <a:lnTo>
                    <a:pt x="20406" y="38931"/>
                  </a:lnTo>
                  <a:lnTo>
                    <a:pt x="20442" y="30125"/>
                  </a:lnTo>
                  <a:lnTo>
                    <a:pt x="21171" y="30125"/>
                  </a:lnTo>
                  <a:lnTo>
                    <a:pt x="21171" y="29240"/>
                  </a:lnTo>
                  <a:lnTo>
                    <a:pt x="20832" y="29240"/>
                  </a:lnTo>
                  <a:lnTo>
                    <a:pt x="20832" y="26643"/>
                  </a:lnTo>
                  <a:lnTo>
                    <a:pt x="21171" y="26288"/>
                  </a:lnTo>
                  <a:lnTo>
                    <a:pt x="20720" y="25934"/>
                  </a:lnTo>
                  <a:cubicBezTo>
                    <a:pt x="21002" y="23278"/>
                    <a:pt x="18571" y="22393"/>
                    <a:pt x="18571" y="22393"/>
                  </a:cubicBezTo>
                  <a:lnTo>
                    <a:pt x="18571" y="21333"/>
                  </a:lnTo>
                  <a:lnTo>
                    <a:pt x="18004" y="21333"/>
                  </a:lnTo>
                  <a:lnTo>
                    <a:pt x="17778" y="18854"/>
                  </a:lnTo>
                  <a:lnTo>
                    <a:pt x="17559" y="21333"/>
                  </a:lnTo>
                  <a:lnTo>
                    <a:pt x="17012" y="21333"/>
                  </a:lnTo>
                  <a:lnTo>
                    <a:pt x="17012" y="22396"/>
                  </a:lnTo>
                  <a:cubicBezTo>
                    <a:pt x="17012" y="22396"/>
                    <a:pt x="14659" y="23281"/>
                    <a:pt x="14933" y="25936"/>
                  </a:cubicBezTo>
                  <a:lnTo>
                    <a:pt x="14496" y="26292"/>
                  </a:lnTo>
                  <a:lnTo>
                    <a:pt x="14825" y="26646"/>
                  </a:lnTo>
                  <a:lnTo>
                    <a:pt x="14825" y="29244"/>
                  </a:lnTo>
                  <a:lnTo>
                    <a:pt x="14496" y="29244"/>
                  </a:lnTo>
                  <a:lnTo>
                    <a:pt x="14496" y="30129"/>
                  </a:lnTo>
                  <a:lnTo>
                    <a:pt x="15225" y="30129"/>
                  </a:lnTo>
                  <a:lnTo>
                    <a:pt x="15261" y="38934"/>
                  </a:lnTo>
                  <a:lnTo>
                    <a:pt x="14114" y="38934"/>
                  </a:lnTo>
                  <a:lnTo>
                    <a:pt x="14114" y="41888"/>
                  </a:lnTo>
                  <a:lnTo>
                    <a:pt x="8533" y="41888"/>
                  </a:lnTo>
                  <a:lnTo>
                    <a:pt x="8533" y="44953"/>
                  </a:lnTo>
                  <a:lnTo>
                    <a:pt x="8042" y="44953"/>
                  </a:lnTo>
                  <a:lnTo>
                    <a:pt x="8042" y="46211"/>
                  </a:lnTo>
                  <a:lnTo>
                    <a:pt x="7603" y="46211"/>
                  </a:lnTo>
                  <a:lnTo>
                    <a:pt x="7603" y="46757"/>
                  </a:lnTo>
                  <a:lnTo>
                    <a:pt x="6619" y="47632"/>
                  </a:lnTo>
                  <a:lnTo>
                    <a:pt x="6619" y="48561"/>
                  </a:lnTo>
                  <a:lnTo>
                    <a:pt x="6017" y="48561"/>
                  </a:lnTo>
                  <a:lnTo>
                    <a:pt x="6034" y="44404"/>
                  </a:lnTo>
                  <a:lnTo>
                    <a:pt x="6400" y="44404"/>
                  </a:lnTo>
                  <a:lnTo>
                    <a:pt x="6400" y="43993"/>
                  </a:lnTo>
                  <a:lnTo>
                    <a:pt x="6230" y="43993"/>
                  </a:lnTo>
                  <a:lnTo>
                    <a:pt x="6230" y="42789"/>
                  </a:lnTo>
                  <a:lnTo>
                    <a:pt x="6400" y="42626"/>
                  </a:lnTo>
                  <a:lnTo>
                    <a:pt x="6173" y="42463"/>
                  </a:lnTo>
                  <a:cubicBezTo>
                    <a:pt x="6314" y="41231"/>
                    <a:pt x="5100" y="40822"/>
                    <a:pt x="5100" y="40822"/>
                  </a:cubicBezTo>
                  <a:lnTo>
                    <a:pt x="5100" y="40330"/>
                  </a:lnTo>
                  <a:lnTo>
                    <a:pt x="4817" y="40330"/>
                  </a:lnTo>
                  <a:lnTo>
                    <a:pt x="4705" y="39181"/>
                  </a:lnTo>
                  <a:lnTo>
                    <a:pt x="4595" y="40330"/>
                  </a:lnTo>
                  <a:lnTo>
                    <a:pt x="4321" y="40330"/>
                  </a:lnTo>
                  <a:lnTo>
                    <a:pt x="4321" y="40822"/>
                  </a:lnTo>
                  <a:cubicBezTo>
                    <a:pt x="4321" y="40822"/>
                    <a:pt x="3146" y="41233"/>
                    <a:pt x="3281" y="42463"/>
                  </a:cubicBezTo>
                  <a:lnTo>
                    <a:pt x="3062" y="42626"/>
                  </a:lnTo>
                  <a:lnTo>
                    <a:pt x="3225" y="42789"/>
                  </a:lnTo>
                  <a:lnTo>
                    <a:pt x="3225" y="43993"/>
                  </a:lnTo>
                  <a:lnTo>
                    <a:pt x="3062" y="43993"/>
                  </a:lnTo>
                  <a:lnTo>
                    <a:pt x="3062" y="44404"/>
                  </a:lnTo>
                  <a:lnTo>
                    <a:pt x="3427" y="44404"/>
                  </a:lnTo>
                  <a:lnTo>
                    <a:pt x="3444" y="48561"/>
                  </a:lnTo>
                  <a:lnTo>
                    <a:pt x="0" y="48561"/>
                  </a:lnTo>
                  <a:lnTo>
                    <a:pt x="0" y="65707"/>
                  </a:lnTo>
                  <a:lnTo>
                    <a:pt x="78262" y="65707"/>
                  </a:lnTo>
                  <a:lnTo>
                    <a:pt x="78262" y="48561"/>
                  </a:lnTo>
                  <a:lnTo>
                    <a:pt x="77203" y="48561"/>
                  </a:lnTo>
                  <a:lnTo>
                    <a:pt x="77203" y="40268"/>
                  </a:lnTo>
                  <a:cubicBezTo>
                    <a:pt x="75981" y="36227"/>
                    <a:pt x="72891" y="34915"/>
                    <a:pt x="72891" y="34915"/>
                  </a:cubicBezTo>
                  <a:cubicBezTo>
                    <a:pt x="72891" y="34915"/>
                    <a:pt x="73065" y="34411"/>
                    <a:pt x="72891" y="33096"/>
                  </a:cubicBezTo>
                  <a:cubicBezTo>
                    <a:pt x="72717" y="31784"/>
                    <a:pt x="71464" y="31278"/>
                    <a:pt x="71464" y="31278"/>
                  </a:cubicBezTo>
                  <a:lnTo>
                    <a:pt x="71961" y="31278"/>
                  </a:lnTo>
                  <a:lnTo>
                    <a:pt x="71961" y="30773"/>
                  </a:lnTo>
                  <a:lnTo>
                    <a:pt x="71553" y="30773"/>
                  </a:lnTo>
                  <a:lnTo>
                    <a:pt x="71553" y="30067"/>
                  </a:lnTo>
                  <a:lnTo>
                    <a:pt x="71287" y="30067"/>
                  </a:lnTo>
                  <a:cubicBezTo>
                    <a:pt x="71311" y="29963"/>
                    <a:pt x="71327" y="29845"/>
                    <a:pt x="71327" y="29717"/>
                  </a:cubicBezTo>
                  <a:cubicBezTo>
                    <a:pt x="71327" y="29374"/>
                    <a:pt x="71224" y="29091"/>
                    <a:pt x="71086" y="29015"/>
                  </a:cubicBezTo>
                  <a:lnTo>
                    <a:pt x="71001" y="26636"/>
                  </a:lnTo>
                  <a:lnTo>
                    <a:pt x="70915" y="29036"/>
                  </a:lnTo>
                  <a:cubicBezTo>
                    <a:pt x="70791" y="29133"/>
                    <a:pt x="70701" y="29400"/>
                    <a:pt x="70701" y="29717"/>
                  </a:cubicBezTo>
                  <a:cubicBezTo>
                    <a:pt x="70701" y="29845"/>
                    <a:pt x="70718" y="29963"/>
                    <a:pt x="70742" y="30067"/>
                  </a:cubicBezTo>
                  <a:lnTo>
                    <a:pt x="70458" y="30067"/>
                  </a:lnTo>
                  <a:lnTo>
                    <a:pt x="70458" y="30766"/>
                  </a:lnTo>
                  <a:lnTo>
                    <a:pt x="70067" y="30766"/>
                  </a:lnTo>
                  <a:lnTo>
                    <a:pt x="70067" y="31265"/>
                  </a:lnTo>
                  <a:lnTo>
                    <a:pt x="70539" y="31265"/>
                  </a:lnTo>
                  <a:cubicBezTo>
                    <a:pt x="70539" y="31265"/>
                    <a:pt x="69343" y="31764"/>
                    <a:pt x="69176" y="33063"/>
                  </a:cubicBezTo>
                  <a:cubicBezTo>
                    <a:pt x="69010" y="34362"/>
                    <a:pt x="69176" y="34860"/>
                    <a:pt x="69176" y="34860"/>
                  </a:cubicBezTo>
                  <a:cubicBezTo>
                    <a:pt x="69176" y="34860"/>
                    <a:pt x="66227" y="36159"/>
                    <a:pt x="65058" y="40151"/>
                  </a:cubicBezTo>
                  <a:lnTo>
                    <a:pt x="65058" y="41888"/>
                  </a:lnTo>
                  <a:lnTo>
                    <a:pt x="62686" y="41888"/>
                  </a:lnTo>
                  <a:lnTo>
                    <a:pt x="62686" y="38935"/>
                  </a:lnTo>
                  <a:lnTo>
                    <a:pt x="57563" y="38935"/>
                  </a:lnTo>
                  <a:lnTo>
                    <a:pt x="57563" y="38925"/>
                  </a:lnTo>
                  <a:lnTo>
                    <a:pt x="60071" y="38925"/>
                  </a:lnTo>
                  <a:lnTo>
                    <a:pt x="60072" y="37897"/>
                  </a:lnTo>
                  <a:lnTo>
                    <a:pt x="61174" y="37897"/>
                  </a:lnTo>
                  <a:lnTo>
                    <a:pt x="61174" y="36876"/>
                  </a:lnTo>
                  <a:lnTo>
                    <a:pt x="60073" y="36876"/>
                  </a:lnTo>
                  <a:lnTo>
                    <a:pt x="60113" y="15513"/>
                  </a:lnTo>
                  <a:lnTo>
                    <a:pt x="61520" y="14165"/>
                  </a:lnTo>
                  <a:lnTo>
                    <a:pt x="61520" y="13023"/>
                  </a:lnTo>
                  <a:lnTo>
                    <a:pt x="60367" y="13023"/>
                  </a:lnTo>
                  <a:lnTo>
                    <a:pt x="60341" y="12612"/>
                  </a:lnTo>
                  <a:lnTo>
                    <a:pt x="59624" y="12612"/>
                  </a:lnTo>
                  <a:lnTo>
                    <a:pt x="60367" y="12229"/>
                  </a:lnTo>
                  <a:lnTo>
                    <a:pt x="60367" y="11571"/>
                  </a:lnTo>
                  <a:lnTo>
                    <a:pt x="59600" y="11571"/>
                  </a:lnTo>
                  <a:lnTo>
                    <a:pt x="59625" y="9055"/>
                  </a:lnTo>
                  <a:cubicBezTo>
                    <a:pt x="59625" y="9055"/>
                    <a:pt x="61929" y="7523"/>
                    <a:pt x="60675" y="6428"/>
                  </a:cubicBezTo>
                  <a:cubicBezTo>
                    <a:pt x="59178" y="5124"/>
                    <a:pt x="57979" y="2934"/>
                    <a:pt x="57629" y="2259"/>
                  </a:cubicBezTo>
                  <a:cubicBezTo>
                    <a:pt x="57930" y="2244"/>
                    <a:pt x="58162" y="2130"/>
                    <a:pt x="58162" y="1990"/>
                  </a:cubicBezTo>
                  <a:cubicBezTo>
                    <a:pt x="58162" y="1853"/>
                    <a:pt x="57948" y="1744"/>
                    <a:pt x="57667" y="1720"/>
                  </a:cubicBezTo>
                  <a:lnTo>
                    <a:pt x="57670" y="1720"/>
                  </a:lnTo>
                  <a:lnTo>
                    <a:pt x="57628" y="1223"/>
                  </a:lnTo>
                  <a:cubicBezTo>
                    <a:pt x="57742" y="1204"/>
                    <a:pt x="57825" y="1155"/>
                    <a:pt x="57825" y="1094"/>
                  </a:cubicBezTo>
                  <a:cubicBezTo>
                    <a:pt x="57825" y="1031"/>
                    <a:pt x="57732" y="980"/>
                    <a:pt x="57605" y="963"/>
                  </a:cubicBezTo>
                  <a:lnTo>
                    <a:pt x="57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3870075" y="3720225"/>
              <a:ext cx="521100" cy="84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4025700" y="3930900"/>
              <a:ext cx="521100" cy="6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4222950" y="4220400"/>
              <a:ext cx="521100" cy="3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38"/>
          <p:cNvSpPr txBox="1">
            <a:spLocks noGrp="1"/>
          </p:cNvSpPr>
          <p:nvPr>
            <p:ph type="title"/>
          </p:nvPr>
        </p:nvSpPr>
        <p:spPr>
          <a:xfrm>
            <a:off x="3623325" y="1895525"/>
            <a:ext cx="40455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3400">
              <a:latin typeface="Arial"/>
              <a:ea typeface="Arial"/>
              <a:cs typeface="Arial"/>
              <a:sym typeface="Arial"/>
            </a:endParaRPr>
          </a:p>
          <a:p>
            <a:pPr marL="0" lvl="0" indent="0" algn="r" rtl="1">
              <a:lnSpc>
                <a:spcPct val="115000"/>
              </a:lnSpc>
              <a:spcBef>
                <a:spcPts val="0"/>
              </a:spcBef>
              <a:spcAft>
                <a:spcPts val="0"/>
              </a:spcAft>
              <a:buNone/>
            </a:pPr>
            <a:endParaRPr sz="4500"/>
          </a:p>
        </p:txBody>
      </p:sp>
      <p:grpSp>
        <p:nvGrpSpPr>
          <p:cNvPr id="691" name="Google Shape;691;p38"/>
          <p:cNvGrpSpPr/>
          <p:nvPr/>
        </p:nvGrpSpPr>
        <p:grpSpPr>
          <a:xfrm flipH="1">
            <a:off x="6151279" y="245011"/>
            <a:ext cx="3240392" cy="1156891"/>
            <a:chOff x="-3505263" y="-2342175"/>
            <a:chExt cx="2645434" cy="944478"/>
          </a:xfrm>
        </p:grpSpPr>
        <p:sp>
          <p:nvSpPr>
            <p:cNvPr id="692" name="Google Shape;692;p38"/>
            <p:cNvSpPr/>
            <p:nvPr/>
          </p:nvSpPr>
          <p:spPr>
            <a:xfrm>
              <a:off x="-3505263" y="-2342175"/>
              <a:ext cx="2645434" cy="944478"/>
            </a:xfrm>
            <a:custGeom>
              <a:avLst/>
              <a:gdLst/>
              <a:ahLst/>
              <a:cxnLst/>
              <a:rect l="l" t="t" r="r" b="b"/>
              <a:pathLst>
                <a:path w="58411" h="20854" extrusionOk="0">
                  <a:moveTo>
                    <a:pt x="8551" y="1"/>
                  </a:moveTo>
                  <a:cubicBezTo>
                    <a:pt x="8250" y="1"/>
                    <a:pt x="7943" y="29"/>
                    <a:pt x="7633" y="88"/>
                  </a:cubicBezTo>
                  <a:cubicBezTo>
                    <a:pt x="5925" y="410"/>
                    <a:pt x="4521" y="1672"/>
                    <a:pt x="4247" y="3134"/>
                  </a:cubicBezTo>
                  <a:cubicBezTo>
                    <a:pt x="3866" y="2557"/>
                    <a:pt x="2723" y="1765"/>
                    <a:pt x="1752" y="1765"/>
                  </a:cubicBezTo>
                  <a:cubicBezTo>
                    <a:pt x="1405" y="1765"/>
                    <a:pt x="1080" y="1865"/>
                    <a:pt x="819" y="2113"/>
                  </a:cubicBezTo>
                  <a:cubicBezTo>
                    <a:pt x="324" y="8386"/>
                    <a:pt x="81" y="14564"/>
                    <a:pt x="0" y="20854"/>
                  </a:cubicBezTo>
                  <a:cubicBezTo>
                    <a:pt x="350" y="20567"/>
                    <a:pt x="381" y="19928"/>
                    <a:pt x="730" y="19642"/>
                  </a:cubicBezTo>
                  <a:cubicBezTo>
                    <a:pt x="788" y="19644"/>
                    <a:pt x="846" y="19645"/>
                    <a:pt x="904" y="19645"/>
                  </a:cubicBezTo>
                  <a:cubicBezTo>
                    <a:pt x="3080" y="19645"/>
                    <a:pt x="5185" y="18137"/>
                    <a:pt x="5834" y="16082"/>
                  </a:cubicBezTo>
                  <a:cubicBezTo>
                    <a:pt x="6196" y="16509"/>
                    <a:pt x="6762" y="16749"/>
                    <a:pt x="7326" y="16749"/>
                  </a:cubicBezTo>
                  <a:cubicBezTo>
                    <a:pt x="7543" y="16749"/>
                    <a:pt x="7760" y="16713"/>
                    <a:pt x="7965" y="16639"/>
                  </a:cubicBezTo>
                  <a:cubicBezTo>
                    <a:pt x="8533" y="16432"/>
                    <a:pt x="8975" y="15935"/>
                    <a:pt x="9142" y="15363"/>
                  </a:cubicBezTo>
                  <a:lnTo>
                    <a:pt x="9142" y="15363"/>
                  </a:lnTo>
                  <a:cubicBezTo>
                    <a:pt x="9004" y="17346"/>
                    <a:pt x="10520" y="18964"/>
                    <a:pt x="12634" y="18964"/>
                  </a:cubicBezTo>
                  <a:cubicBezTo>
                    <a:pt x="12665" y="18964"/>
                    <a:pt x="12696" y="18964"/>
                    <a:pt x="12727" y="18963"/>
                  </a:cubicBezTo>
                  <a:cubicBezTo>
                    <a:pt x="14564" y="18921"/>
                    <a:pt x="16273" y="17502"/>
                    <a:pt x="16617" y="15763"/>
                  </a:cubicBezTo>
                  <a:cubicBezTo>
                    <a:pt x="17355" y="17516"/>
                    <a:pt x="19074" y="18685"/>
                    <a:pt x="21000" y="18782"/>
                  </a:cubicBezTo>
                  <a:cubicBezTo>
                    <a:pt x="21086" y="18786"/>
                    <a:pt x="21170" y="18788"/>
                    <a:pt x="21252" y="18788"/>
                  </a:cubicBezTo>
                  <a:cubicBezTo>
                    <a:pt x="22967" y="18788"/>
                    <a:pt x="23962" y="17894"/>
                    <a:pt x="25456" y="17227"/>
                  </a:cubicBezTo>
                  <a:cubicBezTo>
                    <a:pt x="25685" y="17125"/>
                    <a:pt x="25902" y="17082"/>
                    <a:pt x="26112" y="17082"/>
                  </a:cubicBezTo>
                  <a:cubicBezTo>
                    <a:pt x="27102" y="17082"/>
                    <a:pt x="27927" y="18043"/>
                    <a:pt x="29144" y="18237"/>
                  </a:cubicBezTo>
                  <a:cubicBezTo>
                    <a:pt x="29299" y="18262"/>
                    <a:pt x="29448" y="18273"/>
                    <a:pt x="29593" y="18273"/>
                  </a:cubicBezTo>
                  <a:cubicBezTo>
                    <a:pt x="30588" y="18273"/>
                    <a:pt x="31363" y="17755"/>
                    <a:pt x="32313" y="17735"/>
                  </a:cubicBezTo>
                  <a:cubicBezTo>
                    <a:pt x="32327" y="17735"/>
                    <a:pt x="32341" y="17734"/>
                    <a:pt x="32355" y="17734"/>
                  </a:cubicBezTo>
                  <a:cubicBezTo>
                    <a:pt x="33320" y="17734"/>
                    <a:pt x="34036" y="18444"/>
                    <a:pt x="35058" y="18444"/>
                  </a:cubicBezTo>
                  <a:cubicBezTo>
                    <a:pt x="35149" y="18444"/>
                    <a:pt x="35241" y="18438"/>
                    <a:pt x="35337" y="18426"/>
                  </a:cubicBezTo>
                  <a:cubicBezTo>
                    <a:pt x="35590" y="18395"/>
                    <a:pt x="38241" y="17272"/>
                    <a:pt x="37919" y="17007"/>
                  </a:cubicBezTo>
                  <a:lnTo>
                    <a:pt x="37919" y="17007"/>
                  </a:lnTo>
                  <a:cubicBezTo>
                    <a:pt x="39122" y="17997"/>
                    <a:pt x="40691" y="18512"/>
                    <a:pt x="42256" y="18512"/>
                  </a:cubicBezTo>
                  <a:cubicBezTo>
                    <a:pt x="43295" y="18512"/>
                    <a:pt x="44333" y="18285"/>
                    <a:pt x="45260" y="17818"/>
                  </a:cubicBezTo>
                  <a:cubicBezTo>
                    <a:pt x="45406" y="17745"/>
                    <a:pt x="45571" y="17713"/>
                    <a:pt x="45751" y="17713"/>
                  </a:cubicBezTo>
                  <a:cubicBezTo>
                    <a:pt x="46688" y="17713"/>
                    <a:pt x="47996" y="18569"/>
                    <a:pt x="48717" y="18783"/>
                  </a:cubicBezTo>
                  <a:cubicBezTo>
                    <a:pt x="50082" y="19193"/>
                    <a:pt x="52228" y="19736"/>
                    <a:pt x="54110" y="19736"/>
                  </a:cubicBezTo>
                  <a:cubicBezTo>
                    <a:pt x="55100" y="19736"/>
                    <a:pt x="56016" y="19586"/>
                    <a:pt x="56709" y="19188"/>
                  </a:cubicBezTo>
                  <a:cubicBezTo>
                    <a:pt x="57780" y="18573"/>
                    <a:pt x="58411" y="17143"/>
                    <a:pt x="57838" y="16058"/>
                  </a:cubicBezTo>
                  <a:cubicBezTo>
                    <a:pt x="57595" y="15598"/>
                    <a:pt x="57056" y="15261"/>
                    <a:pt x="56560" y="15261"/>
                  </a:cubicBezTo>
                  <a:cubicBezTo>
                    <a:pt x="56335" y="15261"/>
                    <a:pt x="56120" y="15330"/>
                    <a:pt x="55944" y="15487"/>
                  </a:cubicBezTo>
                  <a:cubicBezTo>
                    <a:pt x="55762" y="14546"/>
                    <a:pt x="54832" y="13810"/>
                    <a:pt x="53866" y="13810"/>
                  </a:cubicBezTo>
                  <a:cubicBezTo>
                    <a:pt x="53816" y="13810"/>
                    <a:pt x="53767" y="13812"/>
                    <a:pt x="53718" y="13816"/>
                  </a:cubicBezTo>
                  <a:cubicBezTo>
                    <a:pt x="53399" y="13843"/>
                    <a:pt x="53014" y="14048"/>
                    <a:pt x="53071" y="14360"/>
                  </a:cubicBezTo>
                  <a:lnTo>
                    <a:pt x="53071" y="14360"/>
                  </a:lnTo>
                  <a:cubicBezTo>
                    <a:pt x="52806" y="13837"/>
                    <a:pt x="52199" y="13568"/>
                    <a:pt x="51598" y="13568"/>
                  </a:cubicBezTo>
                  <a:cubicBezTo>
                    <a:pt x="51448" y="13568"/>
                    <a:pt x="51299" y="13584"/>
                    <a:pt x="51155" y="13618"/>
                  </a:cubicBezTo>
                  <a:cubicBezTo>
                    <a:pt x="50516" y="13765"/>
                    <a:pt x="50169" y="14318"/>
                    <a:pt x="49609" y="14516"/>
                  </a:cubicBezTo>
                  <a:cubicBezTo>
                    <a:pt x="49490" y="14558"/>
                    <a:pt x="49356" y="14568"/>
                    <a:pt x="49218" y="14568"/>
                  </a:cubicBezTo>
                  <a:cubicBezTo>
                    <a:pt x="49092" y="14568"/>
                    <a:pt x="48962" y="14560"/>
                    <a:pt x="48834" y="14560"/>
                  </a:cubicBezTo>
                  <a:cubicBezTo>
                    <a:pt x="48723" y="14560"/>
                    <a:pt x="48614" y="14566"/>
                    <a:pt x="48510" y="14589"/>
                  </a:cubicBezTo>
                  <a:cubicBezTo>
                    <a:pt x="48857" y="13692"/>
                    <a:pt x="48836" y="12676"/>
                    <a:pt x="48357" y="11827"/>
                  </a:cubicBezTo>
                  <a:cubicBezTo>
                    <a:pt x="47787" y="10814"/>
                    <a:pt x="46294" y="10136"/>
                    <a:pt x="44911" y="10136"/>
                  </a:cubicBezTo>
                  <a:cubicBezTo>
                    <a:pt x="43733" y="10136"/>
                    <a:pt x="42635" y="10628"/>
                    <a:pt x="42254" y="11820"/>
                  </a:cubicBezTo>
                  <a:cubicBezTo>
                    <a:pt x="42990" y="9521"/>
                    <a:pt x="41690" y="7020"/>
                    <a:pt x="39190" y="6591"/>
                  </a:cubicBezTo>
                  <a:cubicBezTo>
                    <a:pt x="38942" y="6549"/>
                    <a:pt x="38708" y="6529"/>
                    <a:pt x="38485" y="6529"/>
                  </a:cubicBezTo>
                  <a:cubicBezTo>
                    <a:pt x="36817" y="6529"/>
                    <a:pt x="35788" y="7644"/>
                    <a:pt x="34620" y="8798"/>
                  </a:cubicBezTo>
                  <a:cubicBezTo>
                    <a:pt x="34329" y="7821"/>
                    <a:pt x="33816" y="6805"/>
                    <a:pt x="32805" y="6341"/>
                  </a:cubicBezTo>
                  <a:cubicBezTo>
                    <a:pt x="32504" y="6203"/>
                    <a:pt x="32167" y="6135"/>
                    <a:pt x="31832" y="6135"/>
                  </a:cubicBezTo>
                  <a:cubicBezTo>
                    <a:pt x="31094" y="6135"/>
                    <a:pt x="30362" y="6464"/>
                    <a:pt x="30011" y="7097"/>
                  </a:cubicBezTo>
                  <a:cubicBezTo>
                    <a:pt x="29695" y="6025"/>
                    <a:pt x="28691" y="5182"/>
                    <a:pt x="27565" y="5045"/>
                  </a:cubicBezTo>
                  <a:cubicBezTo>
                    <a:pt x="27457" y="5032"/>
                    <a:pt x="27347" y="5026"/>
                    <a:pt x="27238" y="5026"/>
                  </a:cubicBezTo>
                  <a:cubicBezTo>
                    <a:pt x="26218" y="5026"/>
                    <a:pt x="25204" y="5582"/>
                    <a:pt x="24690" y="6456"/>
                  </a:cubicBezTo>
                  <a:cubicBezTo>
                    <a:pt x="24546" y="6072"/>
                    <a:pt x="24129" y="5865"/>
                    <a:pt x="23719" y="5865"/>
                  </a:cubicBezTo>
                  <a:cubicBezTo>
                    <a:pt x="23394" y="5865"/>
                    <a:pt x="23072" y="5996"/>
                    <a:pt x="22897" y="6272"/>
                  </a:cubicBezTo>
                  <a:cubicBezTo>
                    <a:pt x="22793" y="3886"/>
                    <a:pt x="21309" y="1514"/>
                    <a:pt x="19036" y="691"/>
                  </a:cubicBezTo>
                  <a:cubicBezTo>
                    <a:pt x="18516" y="502"/>
                    <a:pt x="17962" y="412"/>
                    <a:pt x="17407" y="412"/>
                  </a:cubicBezTo>
                  <a:cubicBezTo>
                    <a:pt x="15538" y="412"/>
                    <a:pt x="13653" y="1433"/>
                    <a:pt x="12971" y="3146"/>
                  </a:cubicBezTo>
                  <a:cubicBezTo>
                    <a:pt x="12260" y="1231"/>
                    <a:pt x="10536" y="1"/>
                    <a:pt x="8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3477455" y="-2105490"/>
              <a:ext cx="2162824" cy="651950"/>
            </a:xfrm>
            <a:custGeom>
              <a:avLst/>
              <a:gdLst/>
              <a:ahLst/>
              <a:cxnLst/>
              <a:rect l="l" t="t" r="r" b="b"/>
              <a:pathLst>
                <a:path w="47755" h="14395" extrusionOk="0">
                  <a:moveTo>
                    <a:pt x="8566" y="0"/>
                  </a:moveTo>
                  <a:cubicBezTo>
                    <a:pt x="6796" y="0"/>
                    <a:pt x="4938" y="1048"/>
                    <a:pt x="4310" y="2704"/>
                  </a:cubicBezTo>
                  <a:cubicBezTo>
                    <a:pt x="3967" y="2497"/>
                    <a:pt x="3573" y="2401"/>
                    <a:pt x="3174" y="2401"/>
                  </a:cubicBezTo>
                  <a:cubicBezTo>
                    <a:pt x="2493" y="2401"/>
                    <a:pt x="1798" y="2681"/>
                    <a:pt x="1316" y="3165"/>
                  </a:cubicBezTo>
                  <a:cubicBezTo>
                    <a:pt x="555" y="3933"/>
                    <a:pt x="307" y="5111"/>
                    <a:pt x="535" y="6164"/>
                  </a:cubicBezTo>
                  <a:cubicBezTo>
                    <a:pt x="489" y="6088"/>
                    <a:pt x="403" y="6053"/>
                    <a:pt x="314" y="6053"/>
                  </a:cubicBezTo>
                  <a:cubicBezTo>
                    <a:pt x="189" y="6053"/>
                    <a:pt x="60" y="6123"/>
                    <a:pt x="34" y="6246"/>
                  </a:cubicBezTo>
                  <a:lnTo>
                    <a:pt x="1" y="14391"/>
                  </a:lnTo>
                  <a:cubicBezTo>
                    <a:pt x="58" y="14393"/>
                    <a:pt x="115" y="14394"/>
                    <a:pt x="172" y="14394"/>
                  </a:cubicBezTo>
                  <a:cubicBezTo>
                    <a:pt x="2351" y="14394"/>
                    <a:pt x="4457" y="12885"/>
                    <a:pt x="5106" y="10829"/>
                  </a:cubicBezTo>
                  <a:cubicBezTo>
                    <a:pt x="5468" y="11256"/>
                    <a:pt x="6034" y="11496"/>
                    <a:pt x="6597" y="11496"/>
                  </a:cubicBezTo>
                  <a:cubicBezTo>
                    <a:pt x="6815" y="11496"/>
                    <a:pt x="7032" y="11461"/>
                    <a:pt x="7237" y="11386"/>
                  </a:cubicBezTo>
                  <a:cubicBezTo>
                    <a:pt x="7805" y="11179"/>
                    <a:pt x="8247" y="10682"/>
                    <a:pt x="8414" y="10110"/>
                  </a:cubicBezTo>
                  <a:lnTo>
                    <a:pt x="8414" y="10110"/>
                  </a:lnTo>
                  <a:cubicBezTo>
                    <a:pt x="8276" y="12093"/>
                    <a:pt x="9792" y="13712"/>
                    <a:pt x="11905" y="13712"/>
                  </a:cubicBezTo>
                  <a:cubicBezTo>
                    <a:pt x="11936" y="13712"/>
                    <a:pt x="11966" y="13711"/>
                    <a:pt x="11997" y="13711"/>
                  </a:cubicBezTo>
                  <a:cubicBezTo>
                    <a:pt x="13836" y="13668"/>
                    <a:pt x="15545" y="12249"/>
                    <a:pt x="15889" y="10512"/>
                  </a:cubicBezTo>
                  <a:cubicBezTo>
                    <a:pt x="16627" y="12263"/>
                    <a:pt x="18346" y="13432"/>
                    <a:pt x="20272" y="13529"/>
                  </a:cubicBezTo>
                  <a:cubicBezTo>
                    <a:pt x="20358" y="13534"/>
                    <a:pt x="20442" y="13536"/>
                    <a:pt x="20524" y="13536"/>
                  </a:cubicBezTo>
                  <a:cubicBezTo>
                    <a:pt x="22239" y="13536"/>
                    <a:pt x="23234" y="12641"/>
                    <a:pt x="24728" y="11975"/>
                  </a:cubicBezTo>
                  <a:cubicBezTo>
                    <a:pt x="24957" y="11872"/>
                    <a:pt x="25175" y="11829"/>
                    <a:pt x="25384" y="11829"/>
                  </a:cubicBezTo>
                  <a:cubicBezTo>
                    <a:pt x="26374" y="11829"/>
                    <a:pt x="27199" y="12790"/>
                    <a:pt x="28415" y="12985"/>
                  </a:cubicBezTo>
                  <a:cubicBezTo>
                    <a:pt x="28569" y="13010"/>
                    <a:pt x="28718" y="13021"/>
                    <a:pt x="28863" y="13021"/>
                  </a:cubicBezTo>
                  <a:cubicBezTo>
                    <a:pt x="29859" y="13021"/>
                    <a:pt x="30635" y="12502"/>
                    <a:pt x="31584" y="12482"/>
                  </a:cubicBezTo>
                  <a:cubicBezTo>
                    <a:pt x="31598" y="12482"/>
                    <a:pt x="31612" y="12482"/>
                    <a:pt x="31625" y="12482"/>
                  </a:cubicBezTo>
                  <a:cubicBezTo>
                    <a:pt x="32593" y="12482"/>
                    <a:pt x="33309" y="13192"/>
                    <a:pt x="34333" y="13192"/>
                  </a:cubicBezTo>
                  <a:cubicBezTo>
                    <a:pt x="34422" y="13192"/>
                    <a:pt x="34514" y="13187"/>
                    <a:pt x="34609" y="13175"/>
                  </a:cubicBezTo>
                  <a:cubicBezTo>
                    <a:pt x="34862" y="13143"/>
                    <a:pt x="37513" y="12020"/>
                    <a:pt x="37191" y="11755"/>
                  </a:cubicBezTo>
                  <a:lnTo>
                    <a:pt x="37191" y="11755"/>
                  </a:lnTo>
                  <a:cubicBezTo>
                    <a:pt x="38060" y="12468"/>
                    <a:pt x="39201" y="12821"/>
                    <a:pt x="40332" y="12821"/>
                  </a:cubicBezTo>
                  <a:cubicBezTo>
                    <a:pt x="40424" y="12821"/>
                    <a:pt x="40515" y="12819"/>
                    <a:pt x="40607" y="12814"/>
                  </a:cubicBezTo>
                  <a:cubicBezTo>
                    <a:pt x="41227" y="12783"/>
                    <a:pt x="41842" y="12645"/>
                    <a:pt x="42413" y="12406"/>
                  </a:cubicBezTo>
                  <a:cubicBezTo>
                    <a:pt x="42566" y="12343"/>
                    <a:pt x="43787" y="11535"/>
                    <a:pt x="43800" y="11535"/>
                  </a:cubicBezTo>
                  <a:cubicBezTo>
                    <a:pt x="43800" y="11535"/>
                    <a:pt x="43800" y="11535"/>
                    <a:pt x="43800" y="11535"/>
                  </a:cubicBezTo>
                  <a:cubicBezTo>
                    <a:pt x="44365" y="11815"/>
                    <a:pt x="44991" y="11975"/>
                    <a:pt x="45622" y="12001"/>
                  </a:cubicBezTo>
                  <a:cubicBezTo>
                    <a:pt x="45672" y="12004"/>
                    <a:pt x="45723" y="12005"/>
                    <a:pt x="45774" y="12005"/>
                  </a:cubicBezTo>
                  <a:cubicBezTo>
                    <a:pt x="46297" y="12005"/>
                    <a:pt x="46840" y="11887"/>
                    <a:pt x="47212" y="11531"/>
                  </a:cubicBezTo>
                  <a:cubicBezTo>
                    <a:pt x="47664" y="11092"/>
                    <a:pt x="47754" y="10368"/>
                    <a:pt x="47524" y="9788"/>
                  </a:cubicBezTo>
                  <a:cubicBezTo>
                    <a:pt x="47293" y="9204"/>
                    <a:pt x="46793" y="8756"/>
                    <a:pt x="46230" y="8468"/>
                  </a:cubicBezTo>
                  <a:cubicBezTo>
                    <a:pt x="45848" y="8272"/>
                    <a:pt x="45406" y="8146"/>
                    <a:pt x="44979" y="8146"/>
                  </a:cubicBezTo>
                  <a:cubicBezTo>
                    <a:pt x="44644" y="8146"/>
                    <a:pt x="44317" y="8223"/>
                    <a:pt x="44035" y="8405"/>
                  </a:cubicBezTo>
                  <a:cubicBezTo>
                    <a:pt x="43544" y="7920"/>
                    <a:pt x="42848" y="7662"/>
                    <a:pt x="42155" y="7662"/>
                  </a:cubicBezTo>
                  <a:cubicBezTo>
                    <a:pt x="41743" y="7662"/>
                    <a:pt x="41332" y="7753"/>
                    <a:pt x="40967" y="7942"/>
                  </a:cubicBezTo>
                  <a:cubicBezTo>
                    <a:pt x="40742" y="7079"/>
                    <a:pt x="40511" y="6206"/>
                    <a:pt x="40087" y="5421"/>
                  </a:cubicBezTo>
                  <a:cubicBezTo>
                    <a:pt x="39661" y="4633"/>
                    <a:pt x="39014" y="3931"/>
                    <a:pt x="38171" y="3610"/>
                  </a:cubicBezTo>
                  <a:cubicBezTo>
                    <a:pt x="37771" y="3458"/>
                    <a:pt x="37346" y="3397"/>
                    <a:pt x="36916" y="3397"/>
                  </a:cubicBezTo>
                  <a:cubicBezTo>
                    <a:pt x="36578" y="3397"/>
                    <a:pt x="36238" y="3435"/>
                    <a:pt x="35906" y="3493"/>
                  </a:cubicBezTo>
                  <a:cubicBezTo>
                    <a:pt x="34861" y="3680"/>
                    <a:pt x="33729" y="4200"/>
                    <a:pt x="33430" y="5205"/>
                  </a:cubicBezTo>
                  <a:cubicBezTo>
                    <a:pt x="32603" y="4549"/>
                    <a:pt x="31667" y="3973"/>
                    <a:pt x="30619" y="3814"/>
                  </a:cubicBezTo>
                  <a:cubicBezTo>
                    <a:pt x="30450" y="3788"/>
                    <a:pt x="30278" y="3775"/>
                    <a:pt x="30105" y="3775"/>
                  </a:cubicBezTo>
                  <a:cubicBezTo>
                    <a:pt x="29205" y="3775"/>
                    <a:pt x="28295" y="4128"/>
                    <a:pt x="27788" y="4848"/>
                  </a:cubicBezTo>
                  <a:cubicBezTo>
                    <a:pt x="27273" y="4408"/>
                    <a:pt x="26670" y="4032"/>
                    <a:pt x="25996" y="3943"/>
                  </a:cubicBezTo>
                  <a:cubicBezTo>
                    <a:pt x="25913" y="3933"/>
                    <a:pt x="25829" y="3927"/>
                    <a:pt x="25745" y="3927"/>
                  </a:cubicBezTo>
                  <a:cubicBezTo>
                    <a:pt x="25142" y="3927"/>
                    <a:pt x="24525" y="4195"/>
                    <a:pt x="24239" y="4711"/>
                  </a:cubicBezTo>
                  <a:cubicBezTo>
                    <a:pt x="23759" y="4120"/>
                    <a:pt x="23002" y="3789"/>
                    <a:pt x="22243" y="3755"/>
                  </a:cubicBezTo>
                  <a:cubicBezTo>
                    <a:pt x="22221" y="3754"/>
                    <a:pt x="22200" y="3754"/>
                    <a:pt x="22179" y="3754"/>
                  </a:cubicBezTo>
                  <a:cubicBezTo>
                    <a:pt x="21801" y="3754"/>
                    <a:pt x="21487" y="3889"/>
                    <a:pt x="21125" y="3931"/>
                  </a:cubicBezTo>
                  <a:cubicBezTo>
                    <a:pt x="20970" y="3949"/>
                    <a:pt x="20876" y="3966"/>
                    <a:pt x="20812" y="3966"/>
                  </a:cubicBezTo>
                  <a:cubicBezTo>
                    <a:pt x="20667" y="3966"/>
                    <a:pt x="20682" y="3879"/>
                    <a:pt x="20517" y="3522"/>
                  </a:cubicBezTo>
                  <a:cubicBezTo>
                    <a:pt x="19891" y="2171"/>
                    <a:pt x="18685" y="1090"/>
                    <a:pt x="17167" y="841"/>
                  </a:cubicBezTo>
                  <a:cubicBezTo>
                    <a:pt x="16953" y="806"/>
                    <a:pt x="16734" y="788"/>
                    <a:pt x="16514" y="788"/>
                  </a:cubicBezTo>
                  <a:cubicBezTo>
                    <a:pt x="15729" y="788"/>
                    <a:pt x="14933" y="1015"/>
                    <a:pt x="14310" y="1482"/>
                  </a:cubicBezTo>
                  <a:cubicBezTo>
                    <a:pt x="13773" y="1884"/>
                    <a:pt x="12908" y="2912"/>
                    <a:pt x="13064" y="3657"/>
                  </a:cubicBezTo>
                  <a:cubicBezTo>
                    <a:pt x="12679" y="1821"/>
                    <a:pt x="11046" y="307"/>
                    <a:pt x="9164" y="41"/>
                  </a:cubicBezTo>
                  <a:cubicBezTo>
                    <a:pt x="8967" y="14"/>
                    <a:pt x="8767" y="0"/>
                    <a:pt x="8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38"/>
          <p:cNvGrpSpPr/>
          <p:nvPr/>
        </p:nvGrpSpPr>
        <p:grpSpPr>
          <a:xfrm flipH="1">
            <a:off x="-97892" y="-633232"/>
            <a:ext cx="2397448" cy="1746190"/>
            <a:chOff x="-390075" y="-1053725"/>
            <a:chExt cx="1516125" cy="1104275"/>
          </a:xfrm>
        </p:grpSpPr>
        <p:sp>
          <p:nvSpPr>
            <p:cNvPr id="695" name="Google Shape;695;p38"/>
            <p:cNvSpPr/>
            <p:nvPr/>
          </p:nvSpPr>
          <p:spPr>
            <a:xfrm>
              <a:off x="-390075" y="-1053725"/>
              <a:ext cx="1514475" cy="1104275"/>
            </a:xfrm>
            <a:custGeom>
              <a:avLst/>
              <a:gdLst/>
              <a:ahLst/>
              <a:cxnLst/>
              <a:rect l="l" t="t" r="r" b="b"/>
              <a:pathLst>
                <a:path w="60579" h="44171" extrusionOk="0">
                  <a:moveTo>
                    <a:pt x="59573" y="1"/>
                  </a:moveTo>
                  <a:cubicBezTo>
                    <a:pt x="58295" y="1"/>
                    <a:pt x="57056" y="438"/>
                    <a:pt x="56015" y="1230"/>
                  </a:cubicBezTo>
                  <a:cubicBezTo>
                    <a:pt x="54702" y="2230"/>
                    <a:pt x="53832" y="3798"/>
                    <a:pt x="53676" y="5448"/>
                  </a:cubicBezTo>
                  <a:cubicBezTo>
                    <a:pt x="53253" y="5416"/>
                    <a:pt x="52812" y="5392"/>
                    <a:pt x="52371" y="5392"/>
                  </a:cubicBezTo>
                  <a:cubicBezTo>
                    <a:pt x="50891" y="5392"/>
                    <a:pt x="49405" y="5665"/>
                    <a:pt x="48573" y="6823"/>
                  </a:cubicBezTo>
                  <a:cubicBezTo>
                    <a:pt x="47432" y="3555"/>
                    <a:pt x="44387" y="1521"/>
                    <a:pt x="41022" y="1521"/>
                  </a:cubicBezTo>
                  <a:cubicBezTo>
                    <a:pt x="40632" y="1521"/>
                    <a:pt x="40239" y="1548"/>
                    <a:pt x="39843" y="1604"/>
                  </a:cubicBezTo>
                  <a:cubicBezTo>
                    <a:pt x="37572" y="1926"/>
                    <a:pt x="35461" y="3225"/>
                    <a:pt x="34043" y="4986"/>
                  </a:cubicBezTo>
                  <a:cubicBezTo>
                    <a:pt x="33057" y="6212"/>
                    <a:pt x="32357" y="7680"/>
                    <a:pt x="32169" y="9241"/>
                  </a:cubicBezTo>
                  <a:cubicBezTo>
                    <a:pt x="32020" y="10486"/>
                    <a:pt x="32011" y="11851"/>
                    <a:pt x="32890" y="12849"/>
                  </a:cubicBezTo>
                  <a:cubicBezTo>
                    <a:pt x="32523" y="13135"/>
                    <a:pt x="32222" y="13504"/>
                    <a:pt x="32018" y="13921"/>
                  </a:cubicBezTo>
                  <a:cubicBezTo>
                    <a:pt x="31404" y="13599"/>
                    <a:pt x="30715" y="13445"/>
                    <a:pt x="30022" y="13445"/>
                  </a:cubicBezTo>
                  <a:cubicBezTo>
                    <a:pt x="28894" y="13445"/>
                    <a:pt x="27755" y="13851"/>
                    <a:pt x="26909" y="14593"/>
                  </a:cubicBezTo>
                  <a:cubicBezTo>
                    <a:pt x="25449" y="15872"/>
                    <a:pt x="24836" y="18090"/>
                    <a:pt x="25467" y="19917"/>
                  </a:cubicBezTo>
                  <a:cubicBezTo>
                    <a:pt x="25594" y="20283"/>
                    <a:pt x="26074" y="21788"/>
                    <a:pt x="26473" y="21909"/>
                  </a:cubicBezTo>
                  <a:cubicBezTo>
                    <a:pt x="26367" y="21877"/>
                    <a:pt x="26258" y="21862"/>
                    <a:pt x="26149" y="21862"/>
                  </a:cubicBezTo>
                  <a:cubicBezTo>
                    <a:pt x="25756" y="21862"/>
                    <a:pt x="25360" y="22056"/>
                    <a:pt x="25071" y="22331"/>
                  </a:cubicBezTo>
                  <a:cubicBezTo>
                    <a:pt x="24704" y="22685"/>
                    <a:pt x="24476" y="23150"/>
                    <a:pt x="24254" y="23607"/>
                  </a:cubicBezTo>
                  <a:cubicBezTo>
                    <a:pt x="23740" y="23198"/>
                    <a:pt x="23211" y="22779"/>
                    <a:pt x="22586" y="22565"/>
                  </a:cubicBezTo>
                  <a:cubicBezTo>
                    <a:pt x="22235" y="22445"/>
                    <a:pt x="21896" y="22390"/>
                    <a:pt x="21572" y="22390"/>
                  </a:cubicBezTo>
                  <a:cubicBezTo>
                    <a:pt x="19026" y="22390"/>
                    <a:pt x="17380" y="25817"/>
                    <a:pt x="17839" y="28099"/>
                  </a:cubicBezTo>
                  <a:cubicBezTo>
                    <a:pt x="17627" y="28027"/>
                    <a:pt x="17403" y="27992"/>
                    <a:pt x="17179" y="27992"/>
                  </a:cubicBezTo>
                  <a:cubicBezTo>
                    <a:pt x="16695" y="27992"/>
                    <a:pt x="16210" y="28155"/>
                    <a:pt x="15835" y="28462"/>
                  </a:cubicBezTo>
                  <a:cubicBezTo>
                    <a:pt x="15285" y="28909"/>
                    <a:pt x="14990" y="29651"/>
                    <a:pt x="15080" y="30354"/>
                  </a:cubicBezTo>
                  <a:cubicBezTo>
                    <a:pt x="14977" y="30183"/>
                    <a:pt x="14776" y="30098"/>
                    <a:pt x="14574" y="30098"/>
                  </a:cubicBezTo>
                  <a:cubicBezTo>
                    <a:pt x="14500" y="30098"/>
                    <a:pt x="14426" y="30109"/>
                    <a:pt x="14357" y="30132"/>
                  </a:cubicBezTo>
                  <a:cubicBezTo>
                    <a:pt x="14099" y="30215"/>
                    <a:pt x="13899" y="30420"/>
                    <a:pt x="13740" y="30642"/>
                  </a:cubicBezTo>
                  <a:cubicBezTo>
                    <a:pt x="12447" y="32443"/>
                    <a:pt x="13872" y="33512"/>
                    <a:pt x="14373" y="35140"/>
                  </a:cubicBezTo>
                  <a:cubicBezTo>
                    <a:pt x="13465" y="35255"/>
                    <a:pt x="12543" y="35375"/>
                    <a:pt x="11695" y="35719"/>
                  </a:cubicBezTo>
                  <a:cubicBezTo>
                    <a:pt x="10849" y="36066"/>
                    <a:pt x="10069" y="36668"/>
                    <a:pt x="9720" y="37504"/>
                  </a:cubicBezTo>
                  <a:cubicBezTo>
                    <a:pt x="8727" y="36783"/>
                    <a:pt x="7500" y="36435"/>
                    <a:pt x="6273" y="36435"/>
                  </a:cubicBezTo>
                  <a:cubicBezTo>
                    <a:pt x="5738" y="36435"/>
                    <a:pt x="5203" y="36501"/>
                    <a:pt x="4687" y="36631"/>
                  </a:cubicBezTo>
                  <a:cubicBezTo>
                    <a:pt x="3936" y="36821"/>
                    <a:pt x="2875" y="37188"/>
                    <a:pt x="2355" y="37792"/>
                  </a:cubicBezTo>
                  <a:cubicBezTo>
                    <a:pt x="1777" y="38464"/>
                    <a:pt x="2185" y="39334"/>
                    <a:pt x="2580" y="40082"/>
                  </a:cubicBezTo>
                  <a:cubicBezTo>
                    <a:pt x="2449" y="40001"/>
                    <a:pt x="2305" y="39965"/>
                    <a:pt x="2159" y="39965"/>
                  </a:cubicBezTo>
                  <a:cubicBezTo>
                    <a:pt x="1744" y="39965"/>
                    <a:pt x="1311" y="40255"/>
                    <a:pt x="1108" y="40643"/>
                  </a:cubicBezTo>
                  <a:cubicBezTo>
                    <a:pt x="836" y="41168"/>
                    <a:pt x="871" y="41795"/>
                    <a:pt x="928" y="42384"/>
                  </a:cubicBezTo>
                  <a:cubicBezTo>
                    <a:pt x="511" y="42388"/>
                    <a:pt x="126" y="42745"/>
                    <a:pt x="88" y="43166"/>
                  </a:cubicBezTo>
                  <a:cubicBezTo>
                    <a:pt x="1" y="44106"/>
                    <a:pt x="987" y="44162"/>
                    <a:pt x="1624" y="44169"/>
                  </a:cubicBezTo>
                  <a:cubicBezTo>
                    <a:pt x="1665" y="44170"/>
                    <a:pt x="1705" y="44170"/>
                    <a:pt x="1746" y="44170"/>
                  </a:cubicBezTo>
                  <a:cubicBezTo>
                    <a:pt x="2906" y="44170"/>
                    <a:pt x="4136" y="43965"/>
                    <a:pt x="4849" y="42913"/>
                  </a:cubicBezTo>
                  <a:cubicBezTo>
                    <a:pt x="6472" y="43457"/>
                    <a:pt x="8638" y="43663"/>
                    <a:pt x="10371" y="43696"/>
                  </a:cubicBezTo>
                  <a:cubicBezTo>
                    <a:pt x="10468" y="43697"/>
                    <a:pt x="10566" y="43698"/>
                    <a:pt x="10664" y="43698"/>
                  </a:cubicBezTo>
                  <a:cubicBezTo>
                    <a:pt x="12076" y="43698"/>
                    <a:pt x="13601" y="43487"/>
                    <a:pt x="14491" y="42410"/>
                  </a:cubicBezTo>
                  <a:cubicBezTo>
                    <a:pt x="14910" y="43067"/>
                    <a:pt x="15717" y="43304"/>
                    <a:pt x="16517" y="43304"/>
                  </a:cubicBezTo>
                  <a:cubicBezTo>
                    <a:pt x="16726" y="43304"/>
                    <a:pt x="16935" y="43288"/>
                    <a:pt x="17136" y="43258"/>
                  </a:cubicBezTo>
                  <a:cubicBezTo>
                    <a:pt x="17971" y="43136"/>
                    <a:pt x="18799" y="42856"/>
                    <a:pt x="19632" y="42856"/>
                  </a:cubicBezTo>
                  <a:cubicBezTo>
                    <a:pt x="19768" y="42856"/>
                    <a:pt x="19904" y="42864"/>
                    <a:pt x="20040" y="42880"/>
                  </a:cubicBezTo>
                  <a:cubicBezTo>
                    <a:pt x="20467" y="42933"/>
                    <a:pt x="20890" y="43078"/>
                    <a:pt x="21319" y="43078"/>
                  </a:cubicBezTo>
                  <a:cubicBezTo>
                    <a:pt x="21352" y="43078"/>
                    <a:pt x="21385" y="43078"/>
                    <a:pt x="21418" y="43076"/>
                  </a:cubicBezTo>
                  <a:cubicBezTo>
                    <a:pt x="22870" y="42997"/>
                    <a:pt x="23593" y="41213"/>
                    <a:pt x="23544" y="39750"/>
                  </a:cubicBezTo>
                  <a:lnTo>
                    <a:pt x="23544" y="39750"/>
                  </a:lnTo>
                  <a:cubicBezTo>
                    <a:pt x="23744" y="39792"/>
                    <a:pt x="23946" y="39812"/>
                    <a:pt x="24147" y="39812"/>
                  </a:cubicBezTo>
                  <a:cubicBezTo>
                    <a:pt x="25920" y="39812"/>
                    <a:pt x="27636" y="38259"/>
                    <a:pt x="27675" y="36446"/>
                  </a:cubicBezTo>
                  <a:cubicBezTo>
                    <a:pt x="28057" y="36586"/>
                    <a:pt x="28461" y="36653"/>
                    <a:pt x="28866" y="36653"/>
                  </a:cubicBezTo>
                  <a:cubicBezTo>
                    <a:pt x="29743" y="36653"/>
                    <a:pt x="30621" y="36336"/>
                    <a:pt x="31275" y="35746"/>
                  </a:cubicBezTo>
                  <a:cubicBezTo>
                    <a:pt x="31470" y="36963"/>
                    <a:pt x="32624" y="37796"/>
                    <a:pt x="33782" y="38198"/>
                  </a:cubicBezTo>
                  <a:cubicBezTo>
                    <a:pt x="34550" y="38466"/>
                    <a:pt x="35359" y="38595"/>
                    <a:pt x="36170" y="38595"/>
                  </a:cubicBezTo>
                  <a:cubicBezTo>
                    <a:pt x="38287" y="38595"/>
                    <a:pt x="40414" y="37716"/>
                    <a:pt x="41845" y="36139"/>
                  </a:cubicBezTo>
                  <a:cubicBezTo>
                    <a:pt x="43068" y="35954"/>
                    <a:pt x="44265" y="35592"/>
                    <a:pt x="45390" y="35071"/>
                  </a:cubicBezTo>
                  <a:cubicBezTo>
                    <a:pt x="46292" y="34651"/>
                    <a:pt x="47275" y="33880"/>
                    <a:pt x="47114" y="32892"/>
                  </a:cubicBezTo>
                  <a:lnTo>
                    <a:pt x="47114" y="32892"/>
                  </a:lnTo>
                  <a:cubicBezTo>
                    <a:pt x="48037" y="33944"/>
                    <a:pt x="49434" y="34491"/>
                    <a:pt x="50825" y="34491"/>
                  </a:cubicBezTo>
                  <a:cubicBezTo>
                    <a:pt x="51907" y="34491"/>
                    <a:pt x="52986" y="34159"/>
                    <a:pt x="53833" y="33476"/>
                  </a:cubicBezTo>
                  <a:cubicBezTo>
                    <a:pt x="54773" y="34494"/>
                    <a:pt x="56092" y="35018"/>
                    <a:pt x="57408" y="35018"/>
                  </a:cubicBezTo>
                  <a:cubicBezTo>
                    <a:pt x="58550" y="35018"/>
                    <a:pt x="59690" y="34623"/>
                    <a:pt x="60577" y="33813"/>
                  </a:cubicBezTo>
                  <a:lnTo>
                    <a:pt x="60579" y="92"/>
                  </a:lnTo>
                  <a:cubicBezTo>
                    <a:pt x="60243" y="30"/>
                    <a:pt x="59906" y="1"/>
                    <a:pt x="59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54850" y="-958750"/>
              <a:ext cx="1180900" cy="914075"/>
            </a:xfrm>
            <a:custGeom>
              <a:avLst/>
              <a:gdLst/>
              <a:ahLst/>
              <a:cxnLst/>
              <a:rect l="l" t="t" r="r" b="b"/>
              <a:pathLst>
                <a:path w="47236" h="36563" extrusionOk="0">
                  <a:moveTo>
                    <a:pt x="27799" y="1"/>
                  </a:moveTo>
                  <a:cubicBezTo>
                    <a:pt x="25737" y="1"/>
                    <a:pt x="23667" y="863"/>
                    <a:pt x="22306" y="2398"/>
                  </a:cubicBezTo>
                  <a:cubicBezTo>
                    <a:pt x="20442" y="4501"/>
                    <a:pt x="20025" y="7740"/>
                    <a:pt x="21298" y="10236"/>
                  </a:cubicBezTo>
                  <a:cubicBezTo>
                    <a:pt x="20655" y="10312"/>
                    <a:pt x="20077" y="10777"/>
                    <a:pt x="19872" y="11383"/>
                  </a:cubicBezTo>
                  <a:cubicBezTo>
                    <a:pt x="19466" y="11273"/>
                    <a:pt x="19048" y="11221"/>
                    <a:pt x="18630" y="11221"/>
                  </a:cubicBezTo>
                  <a:cubicBezTo>
                    <a:pt x="17007" y="11221"/>
                    <a:pt x="15378" y="12011"/>
                    <a:pt x="14455" y="13335"/>
                  </a:cubicBezTo>
                  <a:cubicBezTo>
                    <a:pt x="13291" y="15001"/>
                    <a:pt x="13330" y="17392"/>
                    <a:pt x="14542" y="19022"/>
                  </a:cubicBezTo>
                  <a:cubicBezTo>
                    <a:pt x="14504" y="19021"/>
                    <a:pt x="14467" y="19020"/>
                    <a:pt x="14430" y="19020"/>
                  </a:cubicBezTo>
                  <a:cubicBezTo>
                    <a:pt x="12573" y="19020"/>
                    <a:pt x="10840" y="20592"/>
                    <a:pt x="10709" y="22425"/>
                  </a:cubicBezTo>
                  <a:cubicBezTo>
                    <a:pt x="10377" y="21470"/>
                    <a:pt x="9357" y="20827"/>
                    <a:pt x="8345" y="20827"/>
                  </a:cubicBezTo>
                  <a:cubicBezTo>
                    <a:pt x="8091" y="20827"/>
                    <a:pt x="7836" y="20868"/>
                    <a:pt x="7594" y="20955"/>
                  </a:cubicBezTo>
                  <a:cubicBezTo>
                    <a:pt x="7068" y="21145"/>
                    <a:pt x="6641" y="21537"/>
                    <a:pt x="6365" y="22011"/>
                  </a:cubicBezTo>
                  <a:cubicBezTo>
                    <a:pt x="6045" y="22562"/>
                    <a:pt x="6281" y="23246"/>
                    <a:pt x="6058" y="23711"/>
                  </a:cubicBezTo>
                  <a:cubicBezTo>
                    <a:pt x="5843" y="24158"/>
                    <a:pt x="4991" y="24208"/>
                    <a:pt x="4504" y="24463"/>
                  </a:cubicBezTo>
                  <a:cubicBezTo>
                    <a:pt x="3866" y="24799"/>
                    <a:pt x="3303" y="25277"/>
                    <a:pt x="2881" y="25859"/>
                  </a:cubicBezTo>
                  <a:cubicBezTo>
                    <a:pt x="2099" y="26934"/>
                    <a:pt x="1816" y="28348"/>
                    <a:pt x="2123" y="29636"/>
                  </a:cubicBezTo>
                  <a:cubicBezTo>
                    <a:pt x="999" y="29871"/>
                    <a:pt x="178" y="30964"/>
                    <a:pt x="89" y="32096"/>
                  </a:cubicBezTo>
                  <a:cubicBezTo>
                    <a:pt x="1" y="33227"/>
                    <a:pt x="549" y="34347"/>
                    <a:pt x="1370" y="35143"/>
                  </a:cubicBezTo>
                  <a:cubicBezTo>
                    <a:pt x="2285" y="36031"/>
                    <a:pt x="3559" y="36562"/>
                    <a:pt x="4840" y="36562"/>
                  </a:cubicBezTo>
                  <a:cubicBezTo>
                    <a:pt x="5012" y="36562"/>
                    <a:pt x="5184" y="36553"/>
                    <a:pt x="5356" y="36533"/>
                  </a:cubicBezTo>
                  <a:cubicBezTo>
                    <a:pt x="6804" y="36366"/>
                    <a:pt x="8159" y="35462"/>
                    <a:pt x="8793" y="34167"/>
                  </a:cubicBezTo>
                  <a:cubicBezTo>
                    <a:pt x="9186" y="34872"/>
                    <a:pt x="10031" y="35232"/>
                    <a:pt x="10854" y="35232"/>
                  </a:cubicBezTo>
                  <a:cubicBezTo>
                    <a:pt x="10958" y="35232"/>
                    <a:pt x="11062" y="35226"/>
                    <a:pt x="11164" y="35215"/>
                  </a:cubicBezTo>
                  <a:cubicBezTo>
                    <a:pt x="12627" y="35052"/>
                    <a:pt x="14284" y="34224"/>
                    <a:pt x="14317" y="32648"/>
                  </a:cubicBezTo>
                  <a:cubicBezTo>
                    <a:pt x="14698" y="32788"/>
                    <a:pt x="15103" y="32856"/>
                    <a:pt x="15508" y="32856"/>
                  </a:cubicBezTo>
                  <a:cubicBezTo>
                    <a:pt x="16385" y="32856"/>
                    <a:pt x="17264" y="32538"/>
                    <a:pt x="17918" y="31948"/>
                  </a:cubicBezTo>
                  <a:cubicBezTo>
                    <a:pt x="18112" y="33167"/>
                    <a:pt x="19267" y="33999"/>
                    <a:pt x="20424" y="34401"/>
                  </a:cubicBezTo>
                  <a:cubicBezTo>
                    <a:pt x="21192" y="34669"/>
                    <a:pt x="22002" y="34797"/>
                    <a:pt x="22813" y="34797"/>
                  </a:cubicBezTo>
                  <a:cubicBezTo>
                    <a:pt x="24929" y="34797"/>
                    <a:pt x="27056" y="33919"/>
                    <a:pt x="28488" y="32342"/>
                  </a:cubicBezTo>
                  <a:cubicBezTo>
                    <a:pt x="29711" y="32156"/>
                    <a:pt x="30907" y="31796"/>
                    <a:pt x="32031" y="31273"/>
                  </a:cubicBezTo>
                  <a:cubicBezTo>
                    <a:pt x="32934" y="30855"/>
                    <a:pt x="33916" y="30083"/>
                    <a:pt x="33756" y="29095"/>
                  </a:cubicBezTo>
                  <a:lnTo>
                    <a:pt x="33756" y="29095"/>
                  </a:lnTo>
                  <a:cubicBezTo>
                    <a:pt x="34679" y="30147"/>
                    <a:pt x="36076" y="30695"/>
                    <a:pt x="37466" y="30695"/>
                  </a:cubicBezTo>
                  <a:cubicBezTo>
                    <a:pt x="38549" y="30695"/>
                    <a:pt x="39627" y="30362"/>
                    <a:pt x="40475" y="29678"/>
                  </a:cubicBezTo>
                  <a:cubicBezTo>
                    <a:pt x="41415" y="30695"/>
                    <a:pt x="42734" y="31220"/>
                    <a:pt x="44050" y="31220"/>
                  </a:cubicBezTo>
                  <a:cubicBezTo>
                    <a:pt x="45192" y="31220"/>
                    <a:pt x="46332" y="30825"/>
                    <a:pt x="47219" y="30014"/>
                  </a:cubicBezTo>
                  <a:lnTo>
                    <a:pt x="47236" y="308"/>
                  </a:lnTo>
                  <a:cubicBezTo>
                    <a:pt x="47058" y="286"/>
                    <a:pt x="46879" y="275"/>
                    <a:pt x="46697" y="275"/>
                  </a:cubicBezTo>
                  <a:cubicBezTo>
                    <a:pt x="45370" y="275"/>
                    <a:pt x="43975" y="861"/>
                    <a:pt x="43091" y="1803"/>
                  </a:cubicBezTo>
                  <a:cubicBezTo>
                    <a:pt x="42339" y="2604"/>
                    <a:pt x="41357" y="4335"/>
                    <a:pt x="41969" y="5477"/>
                  </a:cubicBezTo>
                  <a:cubicBezTo>
                    <a:pt x="41364" y="4350"/>
                    <a:pt x="40119" y="3827"/>
                    <a:pt x="38875" y="3827"/>
                  </a:cubicBezTo>
                  <a:cubicBezTo>
                    <a:pt x="38416" y="3827"/>
                    <a:pt x="37957" y="3899"/>
                    <a:pt x="37530" y="4037"/>
                  </a:cubicBezTo>
                  <a:cubicBezTo>
                    <a:pt x="36401" y="4404"/>
                    <a:pt x="34798" y="5305"/>
                    <a:pt x="34874" y="6669"/>
                  </a:cubicBezTo>
                  <a:cubicBezTo>
                    <a:pt x="34719" y="3881"/>
                    <a:pt x="32726" y="1275"/>
                    <a:pt x="30048" y="365"/>
                  </a:cubicBezTo>
                  <a:cubicBezTo>
                    <a:pt x="29324" y="119"/>
                    <a:pt x="28562" y="1"/>
                    <a:pt x="2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38"/>
          <p:cNvGrpSpPr/>
          <p:nvPr/>
        </p:nvGrpSpPr>
        <p:grpSpPr>
          <a:xfrm>
            <a:off x="3047087" y="-15274"/>
            <a:ext cx="2841961" cy="957144"/>
            <a:chOff x="744050" y="-1549100"/>
            <a:chExt cx="1014950" cy="341825"/>
          </a:xfrm>
        </p:grpSpPr>
        <p:sp>
          <p:nvSpPr>
            <p:cNvPr id="698" name="Google Shape;698;p38"/>
            <p:cNvSpPr/>
            <p:nvPr/>
          </p:nvSpPr>
          <p:spPr>
            <a:xfrm>
              <a:off x="746100" y="-1549100"/>
              <a:ext cx="1012900" cy="341700"/>
            </a:xfrm>
            <a:custGeom>
              <a:avLst/>
              <a:gdLst/>
              <a:ahLst/>
              <a:cxnLst/>
              <a:rect l="l" t="t" r="r" b="b"/>
              <a:pathLst>
                <a:path w="40516" h="13668" extrusionOk="0">
                  <a:moveTo>
                    <a:pt x="10959" y="1"/>
                  </a:moveTo>
                  <a:cubicBezTo>
                    <a:pt x="8739" y="1"/>
                    <a:pt x="6307" y="1140"/>
                    <a:pt x="5018" y="2683"/>
                  </a:cubicBezTo>
                  <a:cubicBezTo>
                    <a:pt x="4049" y="3842"/>
                    <a:pt x="3268" y="5504"/>
                    <a:pt x="3112" y="7009"/>
                  </a:cubicBezTo>
                  <a:cubicBezTo>
                    <a:pt x="2019" y="7179"/>
                    <a:pt x="984" y="7845"/>
                    <a:pt x="492" y="8835"/>
                  </a:cubicBezTo>
                  <a:cubicBezTo>
                    <a:pt x="0" y="9823"/>
                    <a:pt x="126" y="11122"/>
                    <a:pt x="889" y="11922"/>
                  </a:cubicBezTo>
                  <a:cubicBezTo>
                    <a:pt x="1543" y="12605"/>
                    <a:pt x="2603" y="12849"/>
                    <a:pt x="3671" y="12849"/>
                  </a:cubicBezTo>
                  <a:cubicBezTo>
                    <a:pt x="4552" y="12849"/>
                    <a:pt x="5439" y="12683"/>
                    <a:pt x="6108" y="12458"/>
                  </a:cubicBezTo>
                  <a:cubicBezTo>
                    <a:pt x="6414" y="12358"/>
                    <a:pt x="6721" y="12234"/>
                    <a:pt x="7042" y="12234"/>
                  </a:cubicBezTo>
                  <a:cubicBezTo>
                    <a:pt x="7045" y="12234"/>
                    <a:pt x="7049" y="12234"/>
                    <a:pt x="7052" y="12234"/>
                  </a:cubicBezTo>
                  <a:cubicBezTo>
                    <a:pt x="7453" y="12239"/>
                    <a:pt x="7818" y="12440"/>
                    <a:pt x="8189" y="12591"/>
                  </a:cubicBezTo>
                  <a:cubicBezTo>
                    <a:pt x="8908" y="12883"/>
                    <a:pt x="9676" y="12994"/>
                    <a:pt x="10453" y="12994"/>
                  </a:cubicBezTo>
                  <a:cubicBezTo>
                    <a:pt x="11170" y="12994"/>
                    <a:pt x="11895" y="12900"/>
                    <a:pt x="12597" y="12766"/>
                  </a:cubicBezTo>
                  <a:cubicBezTo>
                    <a:pt x="13009" y="12688"/>
                    <a:pt x="13487" y="12547"/>
                    <a:pt x="13985" y="12405"/>
                  </a:cubicBezTo>
                  <a:cubicBezTo>
                    <a:pt x="14741" y="12189"/>
                    <a:pt x="15548" y="11970"/>
                    <a:pt x="16249" y="11970"/>
                  </a:cubicBezTo>
                  <a:cubicBezTo>
                    <a:pt x="16431" y="11970"/>
                    <a:pt x="16607" y="11985"/>
                    <a:pt x="16772" y="12018"/>
                  </a:cubicBezTo>
                  <a:cubicBezTo>
                    <a:pt x="17655" y="12196"/>
                    <a:pt x="18584" y="12946"/>
                    <a:pt x="19511" y="13199"/>
                  </a:cubicBezTo>
                  <a:cubicBezTo>
                    <a:pt x="20586" y="13491"/>
                    <a:pt x="21754" y="13667"/>
                    <a:pt x="22915" y="13667"/>
                  </a:cubicBezTo>
                  <a:cubicBezTo>
                    <a:pt x="23972" y="13667"/>
                    <a:pt x="25023" y="13521"/>
                    <a:pt x="25993" y="13185"/>
                  </a:cubicBezTo>
                  <a:cubicBezTo>
                    <a:pt x="26414" y="13039"/>
                    <a:pt x="26822" y="12852"/>
                    <a:pt x="27258" y="12759"/>
                  </a:cubicBezTo>
                  <a:cubicBezTo>
                    <a:pt x="27985" y="12605"/>
                    <a:pt x="28714" y="12569"/>
                    <a:pt x="29445" y="12569"/>
                  </a:cubicBezTo>
                  <a:cubicBezTo>
                    <a:pt x="30076" y="12569"/>
                    <a:pt x="30707" y="12595"/>
                    <a:pt x="31338" y="12595"/>
                  </a:cubicBezTo>
                  <a:cubicBezTo>
                    <a:pt x="31778" y="12595"/>
                    <a:pt x="32218" y="12582"/>
                    <a:pt x="32658" y="12539"/>
                  </a:cubicBezTo>
                  <a:cubicBezTo>
                    <a:pt x="33006" y="12503"/>
                    <a:pt x="33329" y="12489"/>
                    <a:pt x="33640" y="12489"/>
                  </a:cubicBezTo>
                  <a:cubicBezTo>
                    <a:pt x="34610" y="12489"/>
                    <a:pt x="35455" y="12627"/>
                    <a:pt x="36556" y="12695"/>
                  </a:cubicBezTo>
                  <a:cubicBezTo>
                    <a:pt x="36874" y="12713"/>
                    <a:pt x="37259" y="12733"/>
                    <a:pt x="37659" y="12733"/>
                  </a:cubicBezTo>
                  <a:cubicBezTo>
                    <a:pt x="38373" y="12733"/>
                    <a:pt x="39135" y="12670"/>
                    <a:pt x="39658" y="12422"/>
                  </a:cubicBezTo>
                  <a:cubicBezTo>
                    <a:pt x="40129" y="12198"/>
                    <a:pt x="40515" y="11723"/>
                    <a:pt x="40483" y="11203"/>
                  </a:cubicBezTo>
                  <a:cubicBezTo>
                    <a:pt x="40469" y="10960"/>
                    <a:pt x="40366" y="10730"/>
                    <a:pt x="40244" y="10519"/>
                  </a:cubicBezTo>
                  <a:cubicBezTo>
                    <a:pt x="39944" y="10011"/>
                    <a:pt x="39492" y="9576"/>
                    <a:pt x="38932" y="9391"/>
                  </a:cubicBezTo>
                  <a:cubicBezTo>
                    <a:pt x="38752" y="9331"/>
                    <a:pt x="38560" y="9300"/>
                    <a:pt x="38369" y="9300"/>
                  </a:cubicBezTo>
                  <a:cubicBezTo>
                    <a:pt x="37969" y="9300"/>
                    <a:pt x="37571" y="9435"/>
                    <a:pt x="37284" y="9711"/>
                  </a:cubicBezTo>
                  <a:cubicBezTo>
                    <a:pt x="37368" y="8463"/>
                    <a:pt x="36023" y="7363"/>
                    <a:pt x="34842" y="7363"/>
                  </a:cubicBezTo>
                  <a:cubicBezTo>
                    <a:pt x="34804" y="7363"/>
                    <a:pt x="34766" y="7364"/>
                    <a:pt x="34728" y="7366"/>
                  </a:cubicBezTo>
                  <a:cubicBezTo>
                    <a:pt x="33642" y="7432"/>
                    <a:pt x="32662" y="8333"/>
                    <a:pt x="32507" y="9413"/>
                  </a:cubicBezTo>
                  <a:cubicBezTo>
                    <a:pt x="32118" y="8923"/>
                    <a:pt x="31619" y="8490"/>
                    <a:pt x="31015" y="8329"/>
                  </a:cubicBezTo>
                  <a:cubicBezTo>
                    <a:pt x="30869" y="8290"/>
                    <a:pt x="30716" y="8270"/>
                    <a:pt x="30564" y="8270"/>
                  </a:cubicBezTo>
                  <a:cubicBezTo>
                    <a:pt x="30083" y="8270"/>
                    <a:pt x="29603" y="8465"/>
                    <a:pt x="29335" y="8857"/>
                  </a:cubicBezTo>
                  <a:cubicBezTo>
                    <a:pt x="29259" y="7601"/>
                    <a:pt x="28521" y="6386"/>
                    <a:pt x="27572" y="5588"/>
                  </a:cubicBezTo>
                  <a:cubicBezTo>
                    <a:pt x="27003" y="5110"/>
                    <a:pt x="26302" y="4783"/>
                    <a:pt x="25561" y="4693"/>
                  </a:cubicBezTo>
                  <a:cubicBezTo>
                    <a:pt x="25419" y="4676"/>
                    <a:pt x="25277" y="4667"/>
                    <a:pt x="25135" y="4667"/>
                  </a:cubicBezTo>
                  <a:cubicBezTo>
                    <a:pt x="23673" y="4667"/>
                    <a:pt x="22228" y="5549"/>
                    <a:pt x="21597" y="6875"/>
                  </a:cubicBezTo>
                  <a:cubicBezTo>
                    <a:pt x="21050" y="5854"/>
                    <a:pt x="19954" y="5241"/>
                    <a:pt x="18923" y="5241"/>
                  </a:cubicBezTo>
                  <a:cubicBezTo>
                    <a:pt x="17982" y="5241"/>
                    <a:pt x="17096" y="5751"/>
                    <a:pt x="16727" y="6925"/>
                  </a:cubicBezTo>
                  <a:cubicBezTo>
                    <a:pt x="17445" y="4641"/>
                    <a:pt x="15224" y="1533"/>
                    <a:pt x="13332" y="539"/>
                  </a:cubicBezTo>
                  <a:cubicBezTo>
                    <a:pt x="12622" y="166"/>
                    <a:pt x="11806" y="1"/>
                    <a:pt x="10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44050" y="-1459525"/>
              <a:ext cx="982125" cy="252250"/>
            </a:xfrm>
            <a:custGeom>
              <a:avLst/>
              <a:gdLst/>
              <a:ahLst/>
              <a:cxnLst/>
              <a:rect l="l" t="t" r="r" b="b"/>
              <a:pathLst>
                <a:path w="39285" h="10090" extrusionOk="0">
                  <a:moveTo>
                    <a:pt x="9924" y="1"/>
                  </a:moveTo>
                  <a:cubicBezTo>
                    <a:pt x="9547" y="1"/>
                    <a:pt x="9171" y="31"/>
                    <a:pt x="8800" y="92"/>
                  </a:cubicBezTo>
                  <a:cubicBezTo>
                    <a:pt x="6167" y="525"/>
                    <a:pt x="4582" y="2600"/>
                    <a:pt x="4488" y="5215"/>
                  </a:cubicBezTo>
                  <a:cubicBezTo>
                    <a:pt x="4082" y="4795"/>
                    <a:pt x="3549" y="4607"/>
                    <a:pt x="3009" y="4607"/>
                  </a:cubicBezTo>
                  <a:cubicBezTo>
                    <a:pt x="2379" y="4607"/>
                    <a:pt x="1739" y="4863"/>
                    <a:pt x="1276" y="5305"/>
                  </a:cubicBezTo>
                  <a:cubicBezTo>
                    <a:pt x="1" y="6521"/>
                    <a:pt x="476" y="8358"/>
                    <a:pt x="2022" y="8979"/>
                  </a:cubicBezTo>
                  <a:cubicBezTo>
                    <a:pt x="2577" y="9203"/>
                    <a:pt x="3196" y="9297"/>
                    <a:pt x="3824" y="9297"/>
                  </a:cubicBezTo>
                  <a:cubicBezTo>
                    <a:pt x="4661" y="9297"/>
                    <a:pt x="5514" y="9130"/>
                    <a:pt x="6254" y="8882"/>
                  </a:cubicBezTo>
                  <a:cubicBezTo>
                    <a:pt x="6560" y="8782"/>
                    <a:pt x="6867" y="8658"/>
                    <a:pt x="7190" y="8658"/>
                  </a:cubicBezTo>
                  <a:cubicBezTo>
                    <a:pt x="7193" y="8658"/>
                    <a:pt x="7197" y="8658"/>
                    <a:pt x="7200" y="8658"/>
                  </a:cubicBezTo>
                  <a:cubicBezTo>
                    <a:pt x="7601" y="8663"/>
                    <a:pt x="7966" y="8864"/>
                    <a:pt x="8336" y="9015"/>
                  </a:cubicBezTo>
                  <a:cubicBezTo>
                    <a:pt x="9055" y="9307"/>
                    <a:pt x="9823" y="9418"/>
                    <a:pt x="10600" y="9418"/>
                  </a:cubicBezTo>
                  <a:cubicBezTo>
                    <a:pt x="11317" y="9418"/>
                    <a:pt x="12042" y="9324"/>
                    <a:pt x="12745" y="9190"/>
                  </a:cubicBezTo>
                  <a:cubicBezTo>
                    <a:pt x="13156" y="9112"/>
                    <a:pt x="13634" y="8971"/>
                    <a:pt x="14131" y="8829"/>
                  </a:cubicBezTo>
                  <a:cubicBezTo>
                    <a:pt x="14891" y="8612"/>
                    <a:pt x="15699" y="8393"/>
                    <a:pt x="16403" y="8393"/>
                  </a:cubicBezTo>
                  <a:cubicBezTo>
                    <a:pt x="16583" y="8393"/>
                    <a:pt x="16756" y="8407"/>
                    <a:pt x="16920" y="8440"/>
                  </a:cubicBezTo>
                  <a:cubicBezTo>
                    <a:pt x="17801" y="8617"/>
                    <a:pt x="18730" y="9367"/>
                    <a:pt x="19658" y="9620"/>
                  </a:cubicBezTo>
                  <a:cubicBezTo>
                    <a:pt x="20732" y="9913"/>
                    <a:pt x="21900" y="10089"/>
                    <a:pt x="23061" y="10089"/>
                  </a:cubicBezTo>
                  <a:cubicBezTo>
                    <a:pt x="24119" y="10089"/>
                    <a:pt x="25171" y="9943"/>
                    <a:pt x="26141" y="9606"/>
                  </a:cubicBezTo>
                  <a:cubicBezTo>
                    <a:pt x="26562" y="9460"/>
                    <a:pt x="26970" y="9275"/>
                    <a:pt x="27406" y="9182"/>
                  </a:cubicBezTo>
                  <a:cubicBezTo>
                    <a:pt x="28132" y="9027"/>
                    <a:pt x="28862" y="8991"/>
                    <a:pt x="29593" y="8991"/>
                  </a:cubicBezTo>
                  <a:cubicBezTo>
                    <a:pt x="30222" y="8991"/>
                    <a:pt x="30851" y="9017"/>
                    <a:pt x="31481" y="9017"/>
                  </a:cubicBezTo>
                  <a:cubicBezTo>
                    <a:pt x="31922" y="9017"/>
                    <a:pt x="32364" y="9004"/>
                    <a:pt x="32804" y="8960"/>
                  </a:cubicBezTo>
                  <a:cubicBezTo>
                    <a:pt x="33151" y="8925"/>
                    <a:pt x="33472" y="8911"/>
                    <a:pt x="33781" y="8911"/>
                  </a:cubicBezTo>
                  <a:cubicBezTo>
                    <a:pt x="34754" y="8911"/>
                    <a:pt x="35600" y="9050"/>
                    <a:pt x="36704" y="9116"/>
                  </a:cubicBezTo>
                  <a:cubicBezTo>
                    <a:pt x="37004" y="9134"/>
                    <a:pt x="37469" y="9212"/>
                    <a:pt x="37904" y="9212"/>
                  </a:cubicBezTo>
                  <a:cubicBezTo>
                    <a:pt x="38265" y="9212"/>
                    <a:pt x="38605" y="9159"/>
                    <a:pt x="38812" y="8972"/>
                  </a:cubicBezTo>
                  <a:cubicBezTo>
                    <a:pt x="39284" y="8547"/>
                    <a:pt x="39103" y="7640"/>
                    <a:pt x="38587" y="7326"/>
                  </a:cubicBezTo>
                  <a:cubicBezTo>
                    <a:pt x="38374" y="7197"/>
                    <a:pt x="38131" y="7141"/>
                    <a:pt x="37883" y="7141"/>
                  </a:cubicBezTo>
                  <a:cubicBezTo>
                    <a:pt x="37571" y="7141"/>
                    <a:pt x="37251" y="7230"/>
                    <a:pt x="36971" y="7371"/>
                  </a:cubicBezTo>
                  <a:cubicBezTo>
                    <a:pt x="36814" y="6381"/>
                    <a:pt x="35826" y="5635"/>
                    <a:pt x="34825" y="5635"/>
                  </a:cubicBezTo>
                  <a:cubicBezTo>
                    <a:pt x="34810" y="5635"/>
                    <a:pt x="34796" y="5635"/>
                    <a:pt x="34781" y="5636"/>
                  </a:cubicBezTo>
                  <a:cubicBezTo>
                    <a:pt x="33766" y="5658"/>
                    <a:pt x="32833" y="6374"/>
                    <a:pt x="32426" y="7307"/>
                  </a:cubicBezTo>
                  <a:cubicBezTo>
                    <a:pt x="32145" y="6699"/>
                    <a:pt x="31485" y="6290"/>
                    <a:pt x="30818" y="6290"/>
                  </a:cubicBezTo>
                  <a:cubicBezTo>
                    <a:pt x="30770" y="6290"/>
                    <a:pt x="30722" y="6292"/>
                    <a:pt x="30674" y="6296"/>
                  </a:cubicBezTo>
                  <a:cubicBezTo>
                    <a:pt x="29957" y="6364"/>
                    <a:pt x="29312" y="6913"/>
                    <a:pt x="29132" y="7609"/>
                  </a:cubicBezTo>
                  <a:cubicBezTo>
                    <a:pt x="28799" y="5803"/>
                    <a:pt x="27848" y="4379"/>
                    <a:pt x="25955" y="4009"/>
                  </a:cubicBezTo>
                  <a:cubicBezTo>
                    <a:pt x="25694" y="3958"/>
                    <a:pt x="25429" y="3933"/>
                    <a:pt x="25164" y="3933"/>
                  </a:cubicBezTo>
                  <a:cubicBezTo>
                    <a:pt x="24465" y="3933"/>
                    <a:pt x="23766" y="4107"/>
                    <a:pt x="23144" y="4427"/>
                  </a:cubicBezTo>
                  <a:cubicBezTo>
                    <a:pt x="22769" y="4622"/>
                    <a:pt x="21328" y="5591"/>
                    <a:pt x="21433" y="6150"/>
                  </a:cubicBezTo>
                  <a:cubicBezTo>
                    <a:pt x="21224" y="5045"/>
                    <a:pt x="20226" y="4139"/>
                    <a:pt x="19106" y="4039"/>
                  </a:cubicBezTo>
                  <a:cubicBezTo>
                    <a:pt x="19035" y="4033"/>
                    <a:pt x="18965" y="4030"/>
                    <a:pt x="18895" y="4030"/>
                  </a:cubicBezTo>
                  <a:cubicBezTo>
                    <a:pt x="17844" y="4030"/>
                    <a:pt x="16815" y="4717"/>
                    <a:pt x="16438" y="5703"/>
                  </a:cubicBezTo>
                  <a:cubicBezTo>
                    <a:pt x="16297" y="3933"/>
                    <a:pt x="15308" y="2266"/>
                    <a:pt x="13864" y="1233"/>
                  </a:cubicBezTo>
                  <a:cubicBezTo>
                    <a:pt x="12725" y="420"/>
                    <a:pt x="11324" y="1"/>
                    <a:pt x="9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38"/>
          <p:cNvSpPr/>
          <p:nvPr/>
        </p:nvSpPr>
        <p:spPr>
          <a:xfrm>
            <a:off x="2602816" y="679550"/>
            <a:ext cx="334443" cy="341696"/>
          </a:xfrm>
          <a:custGeom>
            <a:avLst/>
            <a:gdLst/>
            <a:ahLst/>
            <a:cxnLst/>
            <a:rect l="l" t="t" r="r" b="b"/>
            <a:pathLst>
              <a:path w="4565" h="4664" extrusionOk="0">
                <a:moveTo>
                  <a:pt x="3082" y="0"/>
                </a:moveTo>
                <a:lnTo>
                  <a:pt x="1839" y="1064"/>
                </a:lnTo>
                <a:lnTo>
                  <a:pt x="259" y="645"/>
                </a:lnTo>
                <a:lnTo>
                  <a:pt x="889" y="2155"/>
                </a:lnTo>
                <a:lnTo>
                  <a:pt x="1" y="3527"/>
                </a:lnTo>
                <a:lnTo>
                  <a:pt x="1630" y="3394"/>
                </a:lnTo>
                <a:lnTo>
                  <a:pt x="2662" y="4664"/>
                </a:lnTo>
                <a:lnTo>
                  <a:pt x="3041" y="3074"/>
                </a:lnTo>
                <a:lnTo>
                  <a:pt x="4565" y="2485"/>
                </a:lnTo>
                <a:lnTo>
                  <a:pt x="3170" y="1633"/>
                </a:lnTo>
                <a:lnTo>
                  <a:pt x="3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2086325" y="539500"/>
            <a:ext cx="795257" cy="956279"/>
          </a:xfrm>
          <a:custGeom>
            <a:avLst/>
            <a:gdLst/>
            <a:ahLst/>
            <a:cxnLst/>
            <a:rect l="l" t="t" r="r" b="b"/>
            <a:pathLst>
              <a:path w="15256" h="18345" extrusionOk="0">
                <a:moveTo>
                  <a:pt x="8596" y="1"/>
                </a:moveTo>
                <a:cubicBezTo>
                  <a:pt x="6911" y="1"/>
                  <a:pt x="4401" y="519"/>
                  <a:pt x="2337" y="3098"/>
                </a:cubicBezTo>
                <a:cubicBezTo>
                  <a:pt x="1191" y="4527"/>
                  <a:pt x="1" y="6908"/>
                  <a:pt x="169" y="9986"/>
                </a:cubicBezTo>
                <a:cubicBezTo>
                  <a:pt x="300" y="12356"/>
                  <a:pt x="1445" y="14205"/>
                  <a:pt x="2542" y="15526"/>
                </a:cubicBezTo>
                <a:cubicBezTo>
                  <a:pt x="4160" y="17477"/>
                  <a:pt x="6470" y="18345"/>
                  <a:pt x="8715" y="18345"/>
                </a:cubicBezTo>
                <a:cubicBezTo>
                  <a:pt x="11443" y="18345"/>
                  <a:pt x="14075" y="17064"/>
                  <a:pt x="15255" y="14892"/>
                </a:cubicBezTo>
                <a:lnTo>
                  <a:pt x="15255" y="14892"/>
                </a:lnTo>
                <a:cubicBezTo>
                  <a:pt x="15255" y="14892"/>
                  <a:pt x="13744" y="16347"/>
                  <a:pt x="11330" y="16548"/>
                </a:cubicBezTo>
                <a:cubicBezTo>
                  <a:pt x="11162" y="16561"/>
                  <a:pt x="10991" y="16568"/>
                  <a:pt x="10818" y="16568"/>
                </a:cubicBezTo>
                <a:cubicBezTo>
                  <a:pt x="9513" y="16568"/>
                  <a:pt x="8059" y="16181"/>
                  <a:pt x="6773" y="15423"/>
                </a:cubicBezTo>
                <a:cubicBezTo>
                  <a:pt x="5581" y="14722"/>
                  <a:pt x="3706" y="12909"/>
                  <a:pt x="3235" y="9658"/>
                </a:cubicBezTo>
                <a:cubicBezTo>
                  <a:pt x="2494" y="4527"/>
                  <a:pt x="5353" y="2011"/>
                  <a:pt x="7703" y="909"/>
                </a:cubicBezTo>
                <a:cubicBezTo>
                  <a:pt x="9090" y="258"/>
                  <a:pt x="10492" y="236"/>
                  <a:pt x="10492" y="236"/>
                </a:cubicBezTo>
                <a:cubicBezTo>
                  <a:pt x="10492" y="236"/>
                  <a:pt x="9731" y="1"/>
                  <a:pt x="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38"/>
          <p:cNvGrpSpPr/>
          <p:nvPr/>
        </p:nvGrpSpPr>
        <p:grpSpPr>
          <a:xfrm>
            <a:off x="92937" y="1946960"/>
            <a:ext cx="795248" cy="3196584"/>
            <a:chOff x="2686950" y="3466825"/>
            <a:chExt cx="94350" cy="379250"/>
          </a:xfrm>
        </p:grpSpPr>
        <p:sp>
          <p:nvSpPr>
            <p:cNvPr id="703" name="Google Shape;703;p38"/>
            <p:cNvSpPr/>
            <p:nvPr/>
          </p:nvSpPr>
          <p:spPr>
            <a:xfrm>
              <a:off x="2686950" y="3466825"/>
              <a:ext cx="94350" cy="379250"/>
            </a:xfrm>
            <a:custGeom>
              <a:avLst/>
              <a:gdLst/>
              <a:ahLst/>
              <a:cxnLst/>
              <a:rect l="l" t="t" r="r" b="b"/>
              <a:pathLst>
                <a:path w="3774" h="15170" extrusionOk="0">
                  <a:moveTo>
                    <a:pt x="1942" y="1"/>
                  </a:moveTo>
                  <a:lnTo>
                    <a:pt x="1925" y="375"/>
                  </a:lnTo>
                  <a:cubicBezTo>
                    <a:pt x="1865" y="379"/>
                    <a:pt x="1817" y="400"/>
                    <a:pt x="1817" y="425"/>
                  </a:cubicBezTo>
                  <a:cubicBezTo>
                    <a:pt x="1817" y="452"/>
                    <a:pt x="1863" y="473"/>
                    <a:pt x="1921" y="477"/>
                  </a:cubicBezTo>
                  <a:lnTo>
                    <a:pt x="1912" y="668"/>
                  </a:lnTo>
                  <a:lnTo>
                    <a:pt x="1914" y="668"/>
                  </a:lnTo>
                  <a:cubicBezTo>
                    <a:pt x="1796" y="677"/>
                    <a:pt x="1709" y="720"/>
                    <a:pt x="1709" y="774"/>
                  </a:cubicBezTo>
                  <a:cubicBezTo>
                    <a:pt x="1709" y="826"/>
                    <a:pt x="1799" y="869"/>
                    <a:pt x="1914" y="879"/>
                  </a:cubicBezTo>
                  <a:cubicBezTo>
                    <a:pt x="1763" y="1135"/>
                    <a:pt x="1229" y="1994"/>
                    <a:pt x="557" y="2507"/>
                  </a:cubicBezTo>
                  <a:cubicBezTo>
                    <a:pt x="1" y="2934"/>
                    <a:pt x="1026" y="3530"/>
                    <a:pt x="1026" y="3530"/>
                  </a:cubicBezTo>
                  <a:lnTo>
                    <a:pt x="1035" y="4510"/>
                  </a:lnTo>
                  <a:lnTo>
                    <a:pt x="695" y="4510"/>
                  </a:lnTo>
                  <a:lnTo>
                    <a:pt x="695" y="4767"/>
                  </a:lnTo>
                  <a:lnTo>
                    <a:pt x="1026" y="4916"/>
                  </a:lnTo>
                  <a:lnTo>
                    <a:pt x="706" y="4916"/>
                  </a:lnTo>
                  <a:lnTo>
                    <a:pt x="697" y="5076"/>
                  </a:lnTo>
                  <a:lnTo>
                    <a:pt x="185" y="5076"/>
                  </a:lnTo>
                  <a:lnTo>
                    <a:pt x="185" y="5520"/>
                  </a:lnTo>
                  <a:lnTo>
                    <a:pt x="811" y="6046"/>
                  </a:lnTo>
                  <a:lnTo>
                    <a:pt x="830" y="15170"/>
                  </a:lnTo>
                  <a:lnTo>
                    <a:pt x="1960" y="15170"/>
                  </a:lnTo>
                  <a:lnTo>
                    <a:pt x="1960" y="15167"/>
                  </a:lnTo>
                  <a:lnTo>
                    <a:pt x="3003" y="15167"/>
                  </a:lnTo>
                  <a:lnTo>
                    <a:pt x="3021" y="6043"/>
                  </a:lnTo>
                  <a:lnTo>
                    <a:pt x="3606" y="5518"/>
                  </a:lnTo>
                  <a:lnTo>
                    <a:pt x="3606" y="5073"/>
                  </a:lnTo>
                  <a:lnTo>
                    <a:pt x="3123" y="5073"/>
                  </a:lnTo>
                  <a:lnTo>
                    <a:pt x="3123" y="5075"/>
                  </a:lnTo>
                  <a:lnTo>
                    <a:pt x="3113" y="4915"/>
                  </a:lnTo>
                  <a:lnTo>
                    <a:pt x="2813" y="4915"/>
                  </a:lnTo>
                  <a:lnTo>
                    <a:pt x="3123" y="4766"/>
                  </a:lnTo>
                  <a:lnTo>
                    <a:pt x="3123" y="4508"/>
                  </a:lnTo>
                  <a:lnTo>
                    <a:pt x="2804" y="4508"/>
                  </a:lnTo>
                  <a:lnTo>
                    <a:pt x="2813" y="3529"/>
                  </a:lnTo>
                  <a:cubicBezTo>
                    <a:pt x="2813" y="3529"/>
                    <a:pt x="3773" y="2931"/>
                    <a:pt x="3251" y="2505"/>
                  </a:cubicBezTo>
                  <a:cubicBezTo>
                    <a:pt x="2628" y="1997"/>
                    <a:pt x="2129" y="1142"/>
                    <a:pt x="1984" y="881"/>
                  </a:cubicBezTo>
                  <a:cubicBezTo>
                    <a:pt x="2109" y="875"/>
                    <a:pt x="2206" y="830"/>
                    <a:pt x="2206" y="775"/>
                  </a:cubicBezTo>
                  <a:cubicBezTo>
                    <a:pt x="2206" y="723"/>
                    <a:pt x="2116" y="681"/>
                    <a:pt x="2000" y="670"/>
                  </a:cubicBezTo>
                  <a:lnTo>
                    <a:pt x="2002" y="670"/>
                  </a:lnTo>
                  <a:lnTo>
                    <a:pt x="1984" y="477"/>
                  </a:lnTo>
                  <a:cubicBezTo>
                    <a:pt x="2032" y="470"/>
                    <a:pt x="2067" y="451"/>
                    <a:pt x="2067" y="428"/>
                  </a:cubicBezTo>
                  <a:cubicBezTo>
                    <a:pt x="2067" y="403"/>
                    <a:pt x="2028" y="383"/>
                    <a:pt x="1976" y="376"/>
                  </a:cubicBezTo>
                  <a:lnTo>
                    <a:pt x="19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2695425" y="3826025"/>
              <a:ext cx="78000" cy="10000"/>
            </a:xfrm>
            <a:custGeom>
              <a:avLst/>
              <a:gdLst/>
              <a:ahLst/>
              <a:cxnLst/>
              <a:rect l="l" t="t" r="r" b="b"/>
              <a:pathLst>
                <a:path w="3120" h="400" extrusionOk="0">
                  <a:moveTo>
                    <a:pt x="1" y="1"/>
                  </a:moveTo>
                  <a:lnTo>
                    <a:pt x="1" y="400"/>
                  </a:lnTo>
                  <a:lnTo>
                    <a:pt x="3120" y="400"/>
                  </a:lnTo>
                  <a:lnTo>
                    <a:pt x="3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713675" y="3555625"/>
              <a:ext cx="5700" cy="23650"/>
            </a:xfrm>
            <a:custGeom>
              <a:avLst/>
              <a:gdLst/>
              <a:ahLst/>
              <a:cxnLst/>
              <a:rect l="l" t="t" r="r" b="b"/>
              <a:pathLst>
                <a:path w="228" h="946" extrusionOk="0">
                  <a:moveTo>
                    <a:pt x="114" y="1"/>
                  </a:moveTo>
                  <a:cubicBezTo>
                    <a:pt x="0" y="1"/>
                    <a:pt x="0" y="280"/>
                    <a:pt x="0" y="280"/>
                  </a:cubicBezTo>
                  <a:lnTo>
                    <a:pt x="0" y="945"/>
                  </a:lnTo>
                  <a:lnTo>
                    <a:pt x="228" y="945"/>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2724200" y="3555375"/>
              <a:ext cx="9175" cy="23600"/>
            </a:xfrm>
            <a:custGeom>
              <a:avLst/>
              <a:gdLst/>
              <a:ahLst/>
              <a:cxnLst/>
              <a:rect l="l" t="t" r="r" b="b"/>
              <a:pathLst>
                <a:path w="367" h="944" extrusionOk="0">
                  <a:moveTo>
                    <a:pt x="184" y="1"/>
                  </a:moveTo>
                  <a:cubicBezTo>
                    <a:pt x="1" y="1"/>
                    <a:pt x="1" y="281"/>
                    <a:pt x="1" y="281"/>
                  </a:cubicBezTo>
                  <a:lnTo>
                    <a:pt x="1" y="944"/>
                  </a:lnTo>
                  <a:lnTo>
                    <a:pt x="366" y="944"/>
                  </a:lnTo>
                  <a:lnTo>
                    <a:pt x="366" y="245"/>
                  </a:lnTo>
                  <a:cubicBezTo>
                    <a:pt x="366" y="245"/>
                    <a:pt x="366"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2737250" y="3555100"/>
              <a:ext cx="9150" cy="23650"/>
            </a:xfrm>
            <a:custGeom>
              <a:avLst/>
              <a:gdLst/>
              <a:ahLst/>
              <a:cxnLst/>
              <a:rect l="l" t="t" r="r" b="b"/>
              <a:pathLst>
                <a:path w="366" h="946" extrusionOk="0">
                  <a:moveTo>
                    <a:pt x="183" y="1"/>
                  </a:moveTo>
                  <a:cubicBezTo>
                    <a:pt x="0" y="1"/>
                    <a:pt x="0" y="280"/>
                    <a:pt x="0" y="280"/>
                  </a:cubicBezTo>
                  <a:lnTo>
                    <a:pt x="0" y="945"/>
                  </a:lnTo>
                  <a:lnTo>
                    <a:pt x="366" y="945"/>
                  </a:lnTo>
                  <a:lnTo>
                    <a:pt x="366" y="245"/>
                  </a:lnTo>
                  <a:cubicBezTo>
                    <a:pt x="366" y="245"/>
                    <a:pt x="366"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2750350" y="3555375"/>
              <a:ext cx="5725" cy="23600"/>
            </a:xfrm>
            <a:custGeom>
              <a:avLst/>
              <a:gdLst/>
              <a:ahLst/>
              <a:cxnLst/>
              <a:rect l="l" t="t" r="r" b="b"/>
              <a:pathLst>
                <a:path w="229" h="944" extrusionOk="0">
                  <a:moveTo>
                    <a:pt x="114" y="1"/>
                  </a:moveTo>
                  <a:cubicBezTo>
                    <a:pt x="1" y="1"/>
                    <a:pt x="1" y="281"/>
                    <a:pt x="1" y="281"/>
                  </a:cubicBezTo>
                  <a:lnTo>
                    <a:pt x="1" y="944"/>
                  </a:lnTo>
                  <a:lnTo>
                    <a:pt x="228" y="944"/>
                  </a:lnTo>
                  <a:lnTo>
                    <a:pt x="228" y="245"/>
                  </a:lnTo>
                  <a:cubicBezTo>
                    <a:pt x="228" y="245"/>
                    <a:pt x="22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8"/>
          <p:cNvGrpSpPr/>
          <p:nvPr/>
        </p:nvGrpSpPr>
        <p:grpSpPr>
          <a:xfrm>
            <a:off x="1396642" y="3212511"/>
            <a:ext cx="670496" cy="1950845"/>
            <a:chOff x="2871700" y="3513775"/>
            <a:chExt cx="83475" cy="242875"/>
          </a:xfrm>
        </p:grpSpPr>
        <p:sp>
          <p:nvSpPr>
            <p:cNvPr id="710" name="Google Shape;710;p38"/>
            <p:cNvSpPr/>
            <p:nvPr/>
          </p:nvSpPr>
          <p:spPr>
            <a:xfrm>
              <a:off x="2871700" y="3513775"/>
              <a:ext cx="83475" cy="242875"/>
            </a:xfrm>
            <a:custGeom>
              <a:avLst/>
              <a:gdLst/>
              <a:ahLst/>
              <a:cxnLst/>
              <a:rect l="l" t="t" r="r" b="b"/>
              <a:pathLst>
                <a:path w="3339" h="9715" extrusionOk="0">
                  <a:moveTo>
                    <a:pt x="1643" y="1"/>
                  </a:moveTo>
                  <a:lnTo>
                    <a:pt x="1535" y="1190"/>
                  </a:lnTo>
                  <a:lnTo>
                    <a:pt x="1261" y="1190"/>
                  </a:lnTo>
                  <a:lnTo>
                    <a:pt x="1261" y="1700"/>
                  </a:lnTo>
                  <a:cubicBezTo>
                    <a:pt x="1261" y="1700"/>
                    <a:pt x="83" y="2124"/>
                    <a:pt x="221" y="3399"/>
                  </a:cubicBezTo>
                  <a:lnTo>
                    <a:pt x="0" y="3569"/>
                  </a:lnTo>
                  <a:lnTo>
                    <a:pt x="165" y="3739"/>
                  </a:lnTo>
                  <a:lnTo>
                    <a:pt x="165" y="4985"/>
                  </a:lnTo>
                  <a:lnTo>
                    <a:pt x="0" y="4985"/>
                  </a:lnTo>
                  <a:lnTo>
                    <a:pt x="0" y="5411"/>
                  </a:lnTo>
                  <a:lnTo>
                    <a:pt x="366" y="5411"/>
                  </a:lnTo>
                  <a:lnTo>
                    <a:pt x="384" y="9715"/>
                  </a:lnTo>
                  <a:lnTo>
                    <a:pt x="2955" y="9715"/>
                  </a:lnTo>
                  <a:lnTo>
                    <a:pt x="2971" y="5411"/>
                  </a:lnTo>
                  <a:lnTo>
                    <a:pt x="3337" y="5411"/>
                  </a:lnTo>
                  <a:lnTo>
                    <a:pt x="3337" y="4985"/>
                  </a:lnTo>
                  <a:lnTo>
                    <a:pt x="3167" y="4985"/>
                  </a:lnTo>
                  <a:lnTo>
                    <a:pt x="3167" y="3739"/>
                  </a:lnTo>
                  <a:lnTo>
                    <a:pt x="3168" y="3739"/>
                  </a:lnTo>
                  <a:lnTo>
                    <a:pt x="3338" y="3569"/>
                  </a:lnTo>
                  <a:lnTo>
                    <a:pt x="3112" y="3399"/>
                  </a:lnTo>
                  <a:cubicBezTo>
                    <a:pt x="3253" y="2124"/>
                    <a:pt x="2038" y="1700"/>
                    <a:pt x="2038" y="1700"/>
                  </a:cubicBezTo>
                  <a:lnTo>
                    <a:pt x="2038" y="1190"/>
                  </a:lnTo>
                  <a:lnTo>
                    <a:pt x="1756" y="1190"/>
                  </a:lnTo>
                  <a:lnTo>
                    <a:pt x="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2899725" y="3597100"/>
              <a:ext cx="27325" cy="40400"/>
            </a:xfrm>
            <a:custGeom>
              <a:avLst/>
              <a:gdLst/>
              <a:ahLst/>
              <a:cxnLst/>
              <a:rect l="l" t="t" r="r" b="b"/>
              <a:pathLst>
                <a:path w="1093" h="1616" extrusionOk="0">
                  <a:moveTo>
                    <a:pt x="547" y="0"/>
                  </a:moveTo>
                  <a:cubicBezTo>
                    <a:pt x="1" y="0"/>
                    <a:pt x="1" y="478"/>
                    <a:pt x="1" y="478"/>
                  </a:cubicBezTo>
                  <a:lnTo>
                    <a:pt x="1" y="1615"/>
                  </a:lnTo>
                  <a:lnTo>
                    <a:pt x="1093" y="1615"/>
                  </a:lnTo>
                  <a:lnTo>
                    <a:pt x="1093" y="419"/>
                  </a:lnTo>
                  <a:cubicBezTo>
                    <a:pt x="1093" y="419"/>
                    <a:pt x="1093"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2880800" y="3599275"/>
              <a:ext cx="7575" cy="38250"/>
            </a:xfrm>
            <a:custGeom>
              <a:avLst/>
              <a:gdLst/>
              <a:ahLst/>
              <a:cxnLst/>
              <a:rect l="l" t="t" r="r" b="b"/>
              <a:pathLst>
                <a:path w="303" h="1530" extrusionOk="0">
                  <a:moveTo>
                    <a:pt x="152" y="0"/>
                  </a:moveTo>
                  <a:cubicBezTo>
                    <a:pt x="0" y="0"/>
                    <a:pt x="0" y="453"/>
                    <a:pt x="0" y="453"/>
                  </a:cubicBezTo>
                  <a:lnTo>
                    <a:pt x="0" y="1528"/>
                  </a:lnTo>
                  <a:lnTo>
                    <a:pt x="0" y="1530"/>
                  </a:lnTo>
                  <a:lnTo>
                    <a:pt x="302" y="1530"/>
                  </a:lnTo>
                  <a:lnTo>
                    <a:pt x="302" y="397"/>
                  </a:lnTo>
                  <a:cubicBezTo>
                    <a:pt x="302" y="397"/>
                    <a:pt x="302"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2937825" y="3599700"/>
              <a:ext cx="7575" cy="38275"/>
            </a:xfrm>
            <a:custGeom>
              <a:avLst/>
              <a:gdLst/>
              <a:ahLst/>
              <a:cxnLst/>
              <a:rect l="l" t="t" r="r" b="b"/>
              <a:pathLst>
                <a:path w="303" h="1531" extrusionOk="0">
                  <a:moveTo>
                    <a:pt x="151" y="0"/>
                  </a:moveTo>
                  <a:cubicBezTo>
                    <a:pt x="0" y="0"/>
                    <a:pt x="0" y="454"/>
                    <a:pt x="0" y="454"/>
                  </a:cubicBezTo>
                  <a:lnTo>
                    <a:pt x="0" y="1530"/>
                  </a:lnTo>
                  <a:lnTo>
                    <a:pt x="0" y="1531"/>
                  </a:lnTo>
                  <a:lnTo>
                    <a:pt x="303" y="1531"/>
                  </a:lnTo>
                  <a:lnTo>
                    <a:pt x="303" y="398"/>
                  </a:lnTo>
                  <a:cubicBezTo>
                    <a:pt x="303" y="398"/>
                    <a:pt x="30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38"/>
          <p:cNvSpPr txBox="1">
            <a:spLocks noGrp="1"/>
          </p:cNvSpPr>
          <p:nvPr>
            <p:ph type="title" idx="2"/>
          </p:nvPr>
        </p:nvSpPr>
        <p:spPr>
          <a:xfrm>
            <a:off x="7868325" y="1836450"/>
            <a:ext cx="670500" cy="14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5" name="Google Shape;715;p38"/>
          <p:cNvSpPr txBox="1"/>
          <p:nvPr/>
        </p:nvSpPr>
        <p:spPr>
          <a:xfrm>
            <a:off x="9346300" y="1571575"/>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050" b="1">
                <a:solidFill>
                  <a:srgbClr val="333333"/>
                </a:solidFill>
              </a:rPr>
              <a:t>التخصص :</a:t>
            </a:r>
            <a:endParaRPr sz="1900" b="1">
              <a:solidFill>
                <a:srgbClr val="333333"/>
              </a:solidFill>
              <a:latin typeface="Asap"/>
              <a:ea typeface="Asap"/>
              <a:cs typeface="Asap"/>
              <a:sym typeface="Asap"/>
            </a:endParaRPr>
          </a:p>
        </p:txBody>
      </p:sp>
      <p:sp>
        <p:nvSpPr>
          <p:cNvPr id="716" name="Google Shape;716;p38"/>
          <p:cNvSpPr txBox="1"/>
          <p:nvPr/>
        </p:nvSpPr>
        <p:spPr>
          <a:xfrm>
            <a:off x="-7324025" y="2526825"/>
            <a:ext cx="6752100" cy="1891800"/>
          </a:xfrm>
          <a:prstGeom prst="rect">
            <a:avLst/>
          </a:prstGeom>
          <a:noFill/>
          <a:ln>
            <a:noFill/>
          </a:ln>
        </p:spPr>
        <p:txBody>
          <a:bodyPr spcFirstLastPara="1" wrap="square" lIns="91425" tIns="91425" rIns="91425" bIns="91425" anchor="t" anchorCtr="0">
            <a:noAutofit/>
          </a:bodyPr>
          <a:lstStyle/>
          <a:p>
            <a:pPr marL="457200" lvl="0" indent="-368300" algn="r" rtl="1">
              <a:spcBef>
                <a:spcPts val="0"/>
              </a:spcBef>
              <a:spcAft>
                <a:spcPts val="0"/>
              </a:spcAft>
              <a:buSzPts val="2200"/>
              <a:buChar char="-"/>
            </a:pPr>
            <a:r>
              <a:rPr lang="en" sz="2200"/>
              <a:t>درس ابن سينا علم الطب وهو دون سن الـ15 في أنفس الكتب، وكان يراجع أبا سهل بن يحيى صاحب كتاب "المائة في الطب" وأبا منصور الحسن بن نوح القمري كما جاء في بعض الروايات</a:t>
            </a:r>
            <a:endParaRPr sz="1800">
              <a:latin typeface="Asap"/>
              <a:ea typeface="Asap"/>
              <a:cs typeface="Asap"/>
              <a:sym typeface="Asap"/>
            </a:endParaRPr>
          </a:p>
        </p:txBody>
      </p:sp>
      <p:sp>
        <p:nvSpPr>
          <p:cNvPr id="717" name="Google Shape;717;p38"/>
          <p:cNvSpPr txBox="1">
            <a:spLocks noGrp="1"/>
          </p:cNvSpPr>
          <p:nvPr>
            <p:ph type="title"/>
          </p:nvPr>
        </p:nvSpPr>
        <p:spPr>
          <a:xfrm>
            <a:off x="-7803325" y="502625"/>
            <a:ext cx="7704000" cy="572700"/>
          </a:xfrm>
          <a:prstGeom prst="rect">
            <a:avLst/>
          </a:prstGeom>
        </p:spPr>
        <p:txBody>
          <a:bodyPr spcFirstLastPara="1" wrap="square" lIns="91425" tIns="91425" rIns="91425" bIns="91425" anchor="t" anchorCtr="0">
            <a:noAutofit/>
          </a:bodyPr>
          <a:lstStyle/>
          <a:p>
            <a:pPr marL="0" lvl="0" indent="0" algn="ctr" rtl="1">
              <a:lnSpc>
                <a:spcPct val="115000"/>
              </a:lnSpc>
              <a:spcBef>
                <a:spcPts val="0"/>
              </a:spcBef>
              <a:spcAft>
                <a:spcPts val="0"/>
              </a:spcAft>
              <a:buNone/>
            </a:pPr>
            <a:r>
              <a:rPr lang="en" sz="3600"/>
              <a:t>تعريف عام للشخصية</a:t>
            </a:r>
            <a:endParaRPr sz="6100"/>
          </a:p>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9"/>
          <p:cNvSpPr txBox="1">
            <a:spLocks noGrp="1"/>
          </p:cNvSpPr>
          <p:nvPr>
            <p:ph type="title"/>
          </p:nvPr>
        </p:nvSpPr>
        <p:spPr>
          <a:xfrm>
            <a:off x="1852650" y="368075"/>
            <a:ext cx="5438700" cy="841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400">
                <a:latin typeface="Arial"/>
                <a:ea typeface="Arial"/>
                <a:cs typeface="Arial"/>
                <a:sym typeface="Arial"/>
              </a:rPr>
              <a:t>التخصص أبرز أعماله وإنجازات</a:t>
            </a:r>
            <a:endParaRPr sz="4500"/>
          </a:p>
        </p:txBody>
      </p:sp>
      <p:sp>
        <p:nvSpPr>
          <p:cNvPr id="723" name="Google Shape;723;p39"/>
          <p:cNvSpPr txBox="1"/>
          <p:nvPr/>
        </p:nvSpPr>
        <p:spPr>
          <a:xfrm>
            <a:off x="4553150"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050" b="1">
                <a:solidFill>
                  <a:srgbClr val="333333"/>
                </a:solidFill>
              </a:rPr>
              <a:t>التخصص :</a:t>
            </a:r>
            <a:endParaRPr sz="1900" b="1">
              <a:solidFill>
                <a:srgbClr val="333333"/>
              </a:solidFill>
              <a:latin typeface="Asap"/>
              <a:ea typeface="Asap"/>
              <a:cs typeface="Asap"/>
              <a:sym typeface="Asap"/>
            </a:endParaRPr>
          </a:p>
        </p:txBody>
      </p:sp>
      <p:sp>
        <p:nvSpPr>
          <p:cNvPr id="724" name="Google Shape;724;p39"/>
          <p:cNvSpPr txBox="1"/>
          <p:nvPr/>
        </p:nvSpPr>
        <p:spPr>
          <a:xfrm>
            <a:off x="1114325" y="2550725"/>
            <a:ext cx="6752100" cy="1891800"/>
          </a:xfrm>
          <a:prstGeom prst="rect">
            <a:avLst/>
          </a:prstGeom>
          <a:noFill/>
          <a:ln>
            <a:noFill/>
          </a:ln>
        </p:spPr>
        <p:txBody>
          <a:bodyPr spcFirstLastPara="1" wrap="square" lIns="91425" tIns="91425" rIns="91425" bIns="91425" anchor="t" anchorCtr="0">
            <a:noAutofit/>
          </a:bodyPr>
          <a:lstStyle/>
          <a:p>
            <a:pPr marL="457200" lvl="0" indent="-368300" algn="r" rtl="1">
              <a:spcBef>
                <a:spcPts val="0"/>
              </a:spcBef>
              <a:spcAft>
                <a:spcPts val="0"/>
              </a:spcAft>
              <a:buSzPts val="2200"/>
              <a:buChar char="-"/>
            </a:pPr>
            <a:r>
              <a:rPr lang="en" sz="2200"/>
              <a:t>درس ابن سينا علم الطب وهو دون سن الـ15 في أنفس الكتب، وكان يراجع أبا سهل بن يحيى صاحب كتاب "المائة في الطب" وأبا منصور الحسن بن نوح القمري كما جاء في بعض الروايات</a:t>
            </a:r>
            <a:endParaRPr sz="1800">
              <a:latin typeface="Asap"/>
              <a:ea typeface="Asap"/>
              <a:cs typeface="Asap"/>
              <a:sym typeface="Asap"/>
            </a:endParaRPr>
          </a:p>
        </p:txBody>
      </p:sp>
      <p:sp>
        <p:nvSpPr>
          <p:cNvPr id="725" name="Google Shape;725;p39"/>
          <p:cNvSpPr txBox="1"/>
          <p:nvPr/>
        </p:nvSpPr>
        <p:spPr>
          <a:xfrm>
            <a:off x="9962275" y="3072325"/>
            <a:ext cx="6752100" cy="982800"/>
          </a:xfrm>
          <a:prstGeom prst="rect">
            <a:avLst/>
          </a:prstGeom>
          <a:noFill/>
          <a:ln>
            <a:noFill/>
          </a:ln>
        </p:spPr>
        <p:txBody>
          <a:bodyPr spcFirstLastPara="1" wrap="square" lIns="91425" tIns="91425" rIns="91425" bIns="91425" anchor="t" anchorCtr="0">
            <a:noAutofit/>
          </a:bodyPr>
          <a:lstStyle/>
          <a:p>
            <a:pPr marL="457200" marR="241300" lvl="0" indent="-361950" algn="ctr" rtl="1">
              <a:lnSpc>
                <a:spcPct val="115000"/>
              </a:lnSpc>
              <a:spcBef>
                <a:spcPts val="0"/>
              </a:spcBef>
              <a:spcAft>
                <a:spcPts val="0"/>
              </a:spcAft>
              <a:buClr>
                <a:srgbClr val="212529"/>
              </a:buClr>
              <a:buSzPts val="2100"/>
              <a:buChar char="-"/>
            </a:pPr>
            <a:r>
              <a:rPr lang="en" sz="2100">
                <a:solidFill>
                  <a:srgbClr val="212529"/>
                </a:solidFill>
              </a:rPr>
              <a:t> اكتشف أن الضوء يسبق الصوت متل ضوء البرق فإنه يسبق صوت الرعد.</a:t>
            </a:r>
            <a:endParaRPr sz="2200"/>
          </a:p>
        </p:txBody>
      </p:sp>
      <p:sp>
        <p:nvSpPr>
          <p:cNvPr id="726" name="Google Shape;726;p39"/>
          <p:cNvSpPr txBox="1"/>
          <p:nvPr/>
        </p:nvSpPr>
        <p:spPr>
          <a:xfrm>
            <a:off x="-3423000" y="1920775"/>
            <a:ext cx="3000000" cy="585000"/>
          </a:xfrm>
          <a:prstGeom prst="rect">
            <a:avLst/>
          </a:prstGeom>
          <a:noFill/>
          <a:ln>
            <a:noFill/>
          </a:ln>
        </p:spPr>
        <p:txBody>
          <a:bodyPr spcFirstLastPara="1" wrap="square" lIns="91425" tIns="91425" rIns="91425" bIns="91425" anchor="t" anchorCtr="0">
            <a:spAutoFit/>
          </a:bodyPr>
          <a:lstStyle/>
          <a:p>
            <a:pPr marL="0" lvl="0" indent="0" algn="r" rtl="1">
              <a:lnSpc>
                <a:spcPct val="120000"/>
              </a:lnSpc>
              <a:spcBef>
                <a:spcPts val="0"/>
              </a:spcBef>
              <a:spcAft>
                <a:spcPts val="400"/>
              </a:spcAft>
              <a:buNone/>
            </a:pPr>
            <a:r>
              <a:rPr lang="en" sz="2600" b="1">
                <a:solidFill>
                  <a:srgbClr val="333333"/>
                </a:solidFill>
              </a:rPr>
              <a:t>   في علم الطبيعة: </a:t>
            </a:r>
            <a:endParaRPr sz="2600" b="1">
              <a:solidFill>
                <a:srgbClr val="333333"/>
              </a:solidFill>
            </a:endParaRPr>
          </a:p>
        </p:txBody>
      </p:sp>
      <p:sp>
        <p:nvSpPr>
          <p:cNvPr id="727" name="Google Shape;727;p39"/>
          <p:cNvSpPr txBox="1"/>
          <p:nvPr/>
        </p:nvSpPr>
        <p:spPr>
          <a:xfrm>
            <a:off x="9962275" y="1593950"/>
            <a:ext cx="42210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3100" b="1">
                <a:solidFill>
                  <a:srgbClr val="333333"/>
                </a:solidFill>
              </a:rPr>
              <a:t>أبرز أعماله وإنجازاته</a:t>
            </a:r>
            <a:r>
              <a:rPr lang="en" sz="1100" b="1">
                <a:solidFill>
                  <a:srgbClr val="333333"/>
                </a:solidFill>
              </a:rPr>
              <a:t> </a:t>
            </a:r>
            <a:r>
              <a:rPr lang="en" sz="2500" b="1">
                <a:solidFill>
                  <a:srgbClr val="333333"/>
                </a:solidFill>
              </a:rPr>
              <a:t>:</a:t>
            </a:r>
            <a:r>
              <a:rPr lang="en" sz="1100" b="1">
                <a:solidFill>
                  <a:srgbClr val="333333"/>
                </a:solidFill>
              </a:rPr>
              <a:t> </a:t>
            </a:r>
            <a:endParaRPr sz="3050" b="1">
              <a:solidFill>
                <a:srgbClr val="333333"/>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l-Aqsa Mosque History Thesis Defense by Slidesgo">
  <a:themeElements>
    <a:clrScheme name="Simple Light">
      <a:dk1>
        <a:srgbClr val="333333"/>
      </a:dk1>
      <a:lt1>
        <a:srgbClr val="FFFAF5"/>
      </a:lt1>
      <a:dk2>
        <a:srgbClr val="FFEFDB"/>
      </a:dk2>
      <a:lt2>
        <a:srgbClr val="FFE4C2"/>
      </a:lt2>
      <a:accent1>
        <a:srgbClr val="FFD8A8"/>
      </a:accent1>
      <a:accent2>
        <a:srgbClr val="FFCD8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Affichage à l'écran (16:9)</PresentationFormat>
  <Paragraphs>138</Paragraphs>
  <Slides>22</Slides>
  <Notes>22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Arial</vt:lpstr>
      <vt:lpstr>Roboto</vt:lpstr>
      <vt:lpstr>Bebas Neue</vt:lpstr>
      <vt:lpstr>PT Sans</vt:lpstr>
      <vt:lpstr>Philosopher</vt:lpstr>
      <vt:lpstr>Nunito Light</vt:lpstr>
      <vt:lpstr>Asap</vt:lpstr>
      <vt:lpstr>Asap Light</vt:lpstr>
      <vt:lpstr>Al-Aqsa Mosque History Thesis Defense by Slidesgo</vt:lpstr>
      <vt:lpstr>أبو علي الحسين بن عبد الله بن سينا</vt:lpstr>
      <vt:lpstr>أبو علي الحسين بن عبد الله بن سينا</vt:lpstr>
      <vt:lpstr>التخطيط</vt:lpstr>
      <vt:lpstr>تعريف عام للشخصية</vt:lpstr>
      <vt:lpstr>تعريف عام للشخصية </vt:lpstr>
      <vt:lpstr>تعريف عام للشخصية </vt:lpstr>
      <vt:lpstr>تعريف عام للشخصية </vt:lpstr>
      <vt:lpstr>التخصص أبرز أعماله وإنجازات </vt:lpstr>
      <vt:lpstr>التخصص أبرز أعماله وإنجازات</vt:lpstr>
      <vt:lpstr>التخصص أبرز أعماله وإنجازات</vt:lpstr>
      <vt:lpstr>التخصص أبرز أعماله وإنجازات</vt:lpstr>
      <vt:lpstr>التخصص أبرز أعماله وإنجازات</vt:lpstr>
      <vt:lpstr>التخصص أبرز أعماله وإنجازات</vt:lpstr>
      <vt:lpstr>التخصص أبرز أعماله وإنجازات</vt:lpstr>
      <vt:lpstr>التخصص أبرز أعماله وإنجازات</vt:lpstr>
      <vt:lpstr>التخصص أبرز أعماله وإنجازات</vt:lpstr>
      <vt:lpstr>التخصص أبرز أعماله وإنجازات</vt:lpstr>
      <vt:lpstr>إبداء الرأي</vt:lpstr>
      <vt:lpstr>— زكريا بن عياش</vt:lpstr>
      <vt:lpstr>— جاسر رياحي</vt:lpstr>
      <vt:lpstr>مصادر و المراجع</vt:lpstr>
      <vt:lpstr>شكرا على حسن استماعكم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أبو علي الحسين بن عبد الله بن سينا</dc:title>
  <cp:lastModifiedBy>Jasser Riahi</cp:lastModifiedBy>
  <cp:revision>1</cp:revision>
  <dcterms:modified xsi:type="dcterms:W3CDTF">2023-11-01T14:18:25Z</dcterms:modified>
</cp:coreProperties>
</file>