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9"/>
  </p:notesMasterIdLst>
  <p:sldIdLst>
    <p:sldId id="256" r:id="rId2"/>
    <p:sldId id="278" r:id="rId3"/>
    <p:sldId id="257" r:id="rId4"/>
    <p:sldId id="258" r:id="rId5"/>
    <p:sldId id="259" r:id="rId6"/>
    <p:sldId id="260" r:id="rId7"/>
    <p:sldId id="261" r:id="rId8"/>
    <p:sldId id="262" r:id="rId9"/>
    <p:sldId id="263" r:id="rId10"/>
    <p:sldId id="280" r:id="rId11"/>
    <p:sldId id="279" r:id="rId12"/>
    <p:sldId id="265" r:id="rId13"/>
    <p:sldId id="266" r:id="rId14"/>
    <p:sldId id="267" r:id="rId15"/>
    <p:sldId id="268" r:id="rId16"/>
    <p:sldId id="269" r:id="rId17"/>
    <p:sldId id="281" r:id="rId18"/>
    <p:sldId id="270" r:id="rId19"/>
    <p:sldId id="271" r:id="rId20"/>
    <p:sldId id="272" r:id="rId21"/>
    <p:sldId id="273" r:id="rId22"/>
    <p:sldId id="274" r:id="rId23"/>
    <p:sldId id="275" r:id="rId24"/>
    <p:sldId id="283" r:id="rId25"/>
    <p:sldId id="282" r:id="rId26"/>
    <p:sldId id="284" r:id="rId27"/>
    <p:sldId id="277" r:id="rId28"/>
  </p:sldIdLst>
  <p:sldSz cx="9144000" cy="5143500" type="screen16x9"/>
  <p:notesSz cx="6858000" cy="9144000"/>
  <p:embeddedFontLst>
    <p:embeddedFont>
      <p:font typeface="Archivo" panose="020B0604020202020204" charset="0"/>
      <p:regular r:id="rId30"/>
      <p:bold r:id="rId31"/>
      <p:italic r:id="rId32"/>
      <p:boldItalic r:id="rId33"/>
    </p:embeddedFont>
    <p:embeddedFont>
      <p:font typeface="Bebas Neue" panose="020B0606020202050201" pitchFamily="34" charset="0"/>
      <p:regular r:id="rId34"/>
    </p:embeddedFont>
    <p:embeddedFont>
      <p:font typeface="Calibri" panose="020F0502020204030204" pitchFamily="34" charset="0"/>
      <p:regular r:id="rId35"/>
      <p:bold r:id="rId36"/>
      <p:italic r:id="rId37"/>
      <p:boldItalic r:id="rId38"/>
    </p:embeddedFont>
    <p:embeddedFont>
      <p:font typeface="DM Sans" pitchFamily="2" charset="0"/>
      <p:regular r:id="rId39"/>
      <p:bold r:id="rId40"/>
      <p:italic r:id="rId41"/>
      <p:boldItalic r:id="rId42"/>
    </p:embeddedFont>
    <p:embeddedFont>
      <p:font typeface="Noto Serif Hebrew" panose="020B0604020202020204" charset="-79"/>
      <p:regular r:id="rId43"/>
      <p:bold r:id="rId44"/>
    </p:embeddedFont>
    <p:embeddedFont>
      <p:font typeface="Roboto" panose="02000000000000000000" pitchFamily="2" charset="0"/>
      <p:regular r:id="rId45"/>
      <p:bold r:id="rId46"/>
      <p:italic r:id="rId47"/>
      <p:boldItalic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9138"/>
    <a:srgbClr val="EDCB6E"/>
    <a:srgbClr val="F1E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750" autoAdjust="0"/>
  </p:normalViewPr>
  <p:slideViewPr>
    <p:cSldViewPr snapToGrid="0">
      <p:cViewPr varScale="1">
        <p:scale>
          <a:sx n="143" d="100"/>
          <a:sy n="143" d="100"/>
        </p:scale>
        <p:origin x="126"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9498e70f6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9498e70f6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81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e8bfacb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e8bfacb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48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2949893fe6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2949893fe6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29498e70f63_0_1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29498e70f63_0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29498e70f63_0_1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29498e70f63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29498e70f63_0_1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29498e70f63_0_1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29498e70f63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29498e70f63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e8bfacb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e8bfacb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65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2949893fe66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2949893fe6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21de8bfacb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21de8bfacb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80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1de29098b2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1de29098b2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1de29098b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1de29098b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2949893fe66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2949893fe66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2949893fe66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2949893fe6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21de8bfacb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1de8bfacb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28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21de8bfacb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1de8bfacb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300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21de8bfacb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1de8bfacb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89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2949893fe66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2949893fe6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de8bfacb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de8bfacb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9498e70f6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9498e70f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9498e70f6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9498e70f6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9498e70f63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9498e70f63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9498e70f63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9498e70f63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9498e70f6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9498e70f6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9498e70f63_0_1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9498e70f63_0_1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900" y="535000"/>
            <a:ext cx="5122200" cy="3146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904" y="3811025"/>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715100" y="1315750"/>
            <a:ext cx="4485900" cy="13920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a:spLocks noGrp="1"/>
          </p:cNvSpPr>
          <p:nvPr>
            <p:ph type="subTitle" idx="1"/>
          </p:nvPr>
        </p:nvSpPr>
        <p:spPr>
          <a:xfrm>
            <a:off x="715100" y="2707675"/>
            <a:ext cx="41805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 name="Google Shape;58;p11"/>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1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3"/>
          <p:cNvGrpSpPr/>
          <p:nvPr/>
        </p:nvGrpSpPr>
        <p:grpSpPr>
          <a:xfrm rot="6978379">
            <a:off x="8401376" y="2806626"/>
            <a:ext cx="664657" cy="664310"/>
            <a:chOff x="6212418" y="1482331"/>
            <a:chExt cx="627249" cy="626921"/>
          </a:xfrm>
        </p:grpSpPr>
        <p:sp>
          <p:nvSpPr>
            <p:cNvPr id="64" name="Google Shape;64;p13"/>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3"/>
          <p:cNvGrpSpPr/>
          <p:nvPr/>
        </p:nvGrpSpPr>
        <p:grpSpPr>
          <a:xfrm rot="-1183323">
            <a:off x="-134107" y="1046862"/>
            <a:ext cx="761061" cy="825062"/>
            <a:chOff x="7511392" y="307000"/>
            <a:chExt cx="863570" cy="936192"/>
          </a:xfrm>
        </p:grpSpPr>
        <p:sp>
          <p:nvSpPr>
            <p:cNvPr id="67" name="Google Shape;67;p1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2">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1" name="Google Shape;71;p1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72"/>
        <p:cNvGrpSpPr/>
        <p:nvPr/>
      </p:nvGrpSpPr>
      <p:grpSpPr>
        <a:xfrm>
          <a:off x="0" y="0"/>
          <a:ext cx="0" cy="0"/>
          <a:chOff x="0" y="0"/>
          <a:chExt cx="0" cy="0"/>
        </a:xfrm>
      </p:grpSpPr>
      <p:grpSp>
        <p:nvGrpSpPr>
          <p:cNvPr id="73" name="Google Shape;73;p15"/>
          <p:cNvGrpSpPr/>
          <p:nvPr/>
        </p:nvGrpSpPr>
        <p:grpSpPr>
          <a:xfrm rot="-2700000" flipH="1">
            <a:off x="8048343" y="234611"/>
            <a:ext cx="761101" cy="760703"/>
            <a:chOff x="6212418" y="1482331"/>
            <a:chExt cx="627249" cy="626921"/>
          </a:xfrm>
        </p:grpSpPr>
        <p:sp>
          <p:nvSpPr>
            <p:cNvPr id="74" name="Google Shape;74;p1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5"/>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7" name="Google Shape;77;p15"/>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BLANK_1_1_1_1_1_1_1">
    <p:spTree>
      <p:nvGrpSpPr>
        <p:cNvPr id="1" name="Shape 78"/>
        <p:cNvGrpSpPr/>
        <p:nvPr/>
      </p:nvGrpSpPr>
      <p:grpSpPr>
        <a:xfrm>
          <a:off x="0" y="0"/>
          <a:ext cx="0" cy="0"/>
          <a:chOff x="0" y="0"/>
          <a:chExt cx="0" cy="0"/>
        </a:xfrm>
      </p:grpSpPr>
      <p:sp>
        <p:nvSpPr>
          <p:cNvPr id="79" name="Google Shape;79;p16"/>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16"/>
          <p:cNvGrpSpPr/>
          <p:nvPr/>
        </p:nvGrpSpPr>
        <p:grpSpPr>
          <a:xfrm>
            <a:off x="8006140" y="76679"/>
            <a:ext cx="882211" cy="4914919"/>
            <a:chOff x="8006140" y="76679"/>
            <a:chExt cx="882211" cy="4914919"/>
          </a:xfrm>
        </p:grpSpPr>
        <p:grpSp>
          <p:nvGrpSpPr>
            <p:cNvPr id="81" name="Google Shape;81;p16"/>
            <p:cNvGrpSpPr/>
            <p:nvPr/>
          </p:nvGrpSpPr>
          <p:grpSpPr>
            <a:xfrm rot="-6851816" flipH="1">
              <a:off x="8116870" y="4220203"/>
              <a:ext cx="664629" cy="664282"/>
              <a:chOff x="6212418" y="1482331"/>
              <a:chExt cx="627249" cy="626921"/>
            </a:xfrm>
          </p:grpSpPr>
          <p:sp>
            <p:nvSpPr>
              <p:cNvPr id="82" name="Google Shape;82;p1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16"/>
            <p:cNvGrpSpPr/>
            <p:nvPr/>
          </p:nvGrpSpPr>
          <p:grpSpPr>
            <a:xfrm flipH="1">
              <a:off x="8006140" y="76679"/>
              <a:ext cx="845522" cy="916625"/>
              <a:chOff x="7511392" y="307000"/>
              <a:chExt cx="863570" cy="936192"/>
            </a:xfrm>
          </p:grpSpPr>
          <p:sp>
            <p:nvSpPr>
              <p:cNvPr id="85" name="Google Shape;85;p16"/>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6"/>
            <p:cNvGrpSpPr/>
            <p:nvPr/>
          </p:nvGrpSpPr>
          <p:grpSpPr>
            <a:xfrm rot="-4814457">
              <a:off x="8230739" y="1116990"/>
              <a:ext cx="396310" cy="572684"/>
              <a:chOff x="1943179" y="1609600"/>
              <a:chExt cx="396322" cy="572701"/>
            </a:xfrm>
          </p:grpSpPr>
          <p:sp>
            <p:nvSpPr>
              <p:cNvPr id="88" name="Google Shape;88;p16"/>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 name="Google Shape;97;p16"/>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BLANK_1_1_1_1_1_1_1_1">
    <p:spTree>
      <p:nvGrpSpPr>
        <p:cNvPr id="1" name="Shape 98"/>
        <p:cNvGrpSpPr/>
        <p:nvPr/>
      </p:nvGrpSpPr>
      <p:grpSpPr>
        <a:xfrm>
          <a:off x="0" y="0"/>
          <a:ext cx="0" cy="0"/>
          <a:chOff x="0" y="0"/>
          <a:chExt cx="0" cy="0"/>
        </a:xfrm>
      </p:grpSpPr>
      <p:sp>
        <p:nvSpPr>
          <p:cNvPr id="99" name="Google Shape;99;p17"/>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7"/>
          <p:cNvGrpSpPr/>
          <p:nvPr/>
        </p:nvGrpSpPr>
        <p:grpSpPr>
          <a:xfrm>
            <a:off x="252102" y="146789"/>
            <a:ext cx="905124" cy="4848336"/>
            <a:chOff x="252102" y="146789"/>
            <a:chExt cx="905124" cy="4848336"/>
          </a:xfrm>
        </p:grpSpPr>
        <p:grpSp>
          <p:nvGrpSpPr>
            <p:cNvPr id="101" name="Google Shape;101;p17"/>
            <p:cNvGrpSpPr/>
            <p:nvPr/>
          </p:nvGrpSpPr>
          <p:grpSpPr>
            <a:xfrm>
              <a:off x="292335" y="146789"/>
              <a:ext cx="845519" cy="916623"/>
              <a:chOff x="140098" y="893514"/>
              <a:chExt cx="845519" cy="916623"/>
            </a:xfrm>
          </p:grpSpPr>
          <p:sp>
            <p:nvSpPr>
              <p:cNvPr id="102" name="Google Shape;102;p17"/>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17"/>
            <p:cNvGrpSpPr/>
            <p:nvPr/>
          </p:nvGrpSpPr>
          <p:grpSpPr>
            <a:xfrm>
              <a:off x="252102" y="4107775"/>
              <a:ext cx="905124" cy="887350"/>
              <a:chOff x="252102" y="4107775"/>
              <a:chExt cx="905124" cy="887350"/>
            </a:xfrm>
          </p:grpSpPr>
          <p:sp>
            <p:nvSpPr>
              <p:cNvPr id="105" name="Google Shape;105;p17"/>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 name="Google Shape;107;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BLANK_1_1_1_1_1_1_1_1_1">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110" name="Google Shape;110;p18"/>
          <p:cNvGrpSpPr/>
          <p:nvPr/>
        </p:nvGrpSpPr>
        <p:grpSpPr>
          <a:xfrm rot="-6851816" flipH="1">
            <a:off x="8286795" y="107103"/>
            <a:ext cx="664629" cy="664282"/>
            <a:chOff x="6212418" y="1482331"/>
            <a:chExt cx="627249" cy="626921"/>
          </a:xfrm>
        </p:grpSpPr>
        <p:sp>
          <p:nvSpPr>
            <p:cNvPr id="111" name="Google Shape;111;p1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8"/>
          <p:cNvGrpSpPr/>
          <p:nvPr/>
        </p:nvGrpSpPr>
        <p:grpSpPr>
          <a:xfrm flipH="1">
            <a:off x="148115" y="4115279"/>
            <a:ext cx="845522" cy="916625"/>
            <a:chOff x="7511392" y="307000"/>
            <a:chExt cx="863570" cy="936192"/>
          </a:xfrm>
        </p:grpSpPr>
        <p:sp>
          <p:nvSpPr>
            <p:cNvPr id="114" name="Google Shape;114;p18"/>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BLANK_1_1_1_1_1_1_1_1_1_1">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118" name="Google Shape;118;p19"/>
          <p:cNvGrpSpPr/>
          <p:nvPr/>
        </p:nvGrpSpPr>
        <p:grpSpPr>
          <a:xfrm>
            <a:off x="205165" y="114291"/>
            <a:ext cx="882211" cy="4914919"/>
            <a:chOff x="8006140" y="76679"/>
            <a:chExt cx="882211" cy="4914919"/>
          </a:xfrm>
        </p:grpSpPr>
        <p:grpSp>
          <p:nvGrpSpPr>
            <p:cNvPr id="119" name="Google Shape;119;p19"/>
            <p:cNvGrpSpPr/>
            <p:nvPr/>
          </p:nvGrpSpPr>
          <p:grpSpPr>
            <a:xfrm rot="-6851816" flipH="1">
              <a:off x="8116870" y="4220203"/>
              <a:ext cx="664629" cy="664282"/>
              <a:chOff x="6212418" y="1482331"/>
              <a:chExt cx="627249" cy="626921"/>
            </a:xfrm>
          </p:grpSpPr>
          <p:sp>
            <p:nvSpPr>
              <p:cNvPr id="120" name="Google Shape;120;p19"/>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9"/>
            <p:cNvGrpSpPr/>
            <p:nvPr/>
          </p:nvGrpSpPr>
          <p:grpSpPr>
            <a:xfrm flipH="1">
              <a:off x="8006140" y="76679"/>
              <a:ext cx="845522" cy="916625"/>
              <a:chOff x="7511392" y="307000"/>
              <a:chExt cx="863570" cy="936192"/>
            </a:xfrm>
          </p:grpSpPr>
          <p:sp>
            <p:nvSpPr>
              <p:cNvPr id="123" name="Google Shape;123;p19"/>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4814457">
              <a:off x="8230739" y="1116990"/>
              <a:ext cx="396310" cy="572684"/>
              <a:chOff x="1943179" y="1609600"/>
              <a:chExt cx="396322" cy="572701"/>
            </a:xfrm>
          </p:grpSpPr>
          <p:sp>
            <p:nvSpPr>
              <p:cNvPr id="126" name="Google Shape;126;p1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8">
  <p:cSld name="BLANK_1_1_1_1_1_1_1_1_1_1_1">
    <p:spTree>
      <p:nvGrpSpPr>
        <p:cNvPr id="1" name="Shape 135"/>
        <p:cNvGrpSpPr/>
        <p:nvPr/>
      </p:nvGrpSpPr>
      <p:grpSpPr>
        <a:xfrm>
          <a:off x="0" y="0"/>
          <a:ext cx="0" cy="0"/>
          <a:chOff x="0" y="0"/>
          <a:chExt cx="0" cy="0"/>
        </a:xfrm>
      </p:grpSpPr>
      <p:sp>
        <p:nvSpPr>
          <p:cNvPr id="136" name="Google Shape;136;p20"/>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138" name="Google Shape;138;p20"/>
          <p:cNvGrpSpPr/>
          <p:nvPr/>
        </p:nvGrpSpPr>
        <p:grpSpPr>
          <a:xfrm rot="1385308">
            <a:off x="7961115" y="2965756"/>
            <a:ext cx="761057" cy="825057"/>
            <a:chOff x="7511392" y="307000"/>
            <a:chExt cx="863570" cy="936192"/>
          </a:xfrm>
        </p:grpSpPr>
        <p:sp>
          <p:nvSpPr>
            <p:cNvPr id="139" name="Google Shape;139;p2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0"/>
          <p:cNvGrpSpPr/>
          <p:nvPr/>
        </p:nvGrpSpPr>
        <p:grpSpPr>
          <a:xfrm rot="-6851816" flipH="1">
            <a:off x="409945" y="246328"/>
            <a:ext cx="664629" cy="664282"/>
            <a:chOff x="6212418" y="1482331"/>
            <a:chExt cx="627249" cy="626921"/>
          </a:xfrm>
        </p:grpSpPr>
        <p:sp>
          <p:nvSpPr>
            <p:cNvPr id="142" name="Google Shape;142;p2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19050" y="2028000"/>
            <a:ext cx="4305900" cy="16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Font typeface="DM Sans"/>
              <a:buNone/>
              <a:defRPr sz="3600" b="1">
                <a:latin typeface="DM Sans"/>
                <a:ea typeface="DM Sans"/>
                <a:cs typeface="DM Sans"/>
                <a:sym typeface="DM Sans"/>
              </a:defRPr>
            </a:lvl2pPr>
            <a:lvl3pPr lvl="2" algn="ctr" rtl="0">
              <a:spcBef>
                <a:spcPts val="0"/>
              </a:spcBef>
              <a:spcAft>
                <a:spcPts val="0"/>
              </a:spcAft>
              <a:buSzPts val="3600"/>
              <a:buFont typeface="DM Sans"/>
              <a:buNone/>
              <a:defRPr sz="3600" b="1">
                <a:latin typeface="DM Sans"/>
                <a:ea typeface="DM Sans"/>
                <a:cs typeface="DM Sans"/>
                <a:sym typeface="DM Sans"/>
              </a:defRPr>
            </a:lvl3pPr>
            <a:lvl4pPr lvl="3" algn="ctr" rtl="0">
              <a:spcBef>
                <a:spcPts val="0"/>
              </a:spcBef>
              <a:spcAft>
                <a:spcPts val="0"/>
              </a:spcAft>
              <a:buSzPts val="3600"/>
              <a:buFont typeface="DM Sans"/>
              <a:buNone/>
              <a:defRPr sz="3600" b="1">
                <a:latin typeface="DM Sans"/>
                <a:ea typeface="DM Sans"/>
                <a:cs typeface="DM Sans"/>
                <a:sym typeface="DM Sans"/>
              </a:defRPr>
            </a:lvl4pPr>
            <a:lvl5pPr lvl="4" algn="ctr" rtl="0">
              <a:spcBef>
                <a:spcPts val="0"/>
              </a:spcBef>
              <a:spcAft>
                <a:spcPts val="0"/>
              </a:spcAft>
              <a:buSzPts val="3600"/>
              <a:buFont typeface="DM Sans"/>
              <a:buNone/>
              <a:defRPr sz="3600" b="1">
                <a:latin typeface="DM Sans"/>
                <a:ea typeface="DM Sans"/>
                <a:cs typeface="DM Sans"/>
                <a:sym typeface="DM Sans"/>
              </a:defRPr>
            </a:lvl5pPr>
            <a:lvl6pPr lvl="5" algn="ctr" rtl="0">
              <a:spcBef>
                <a:spcPts val="0"/>
              </a:spcBef>
              <a:spcAft>
                <a:spcPts val="0"/>
              </a:spcAft>
              <a:buSzPts val="3600"/>
              <a:buFont typeface="DM Sans"/>
              <a:buNone/>
              <a:defRPr sz="3600" b="1">
                <a:latin typeface="DM Sans"/>
                <a:ea typeface="DM Sans"/>
                <a:cs typeface="DM Sans"/>
                <a:sym typeface="DM Sans"/>
              </a:defRPr>
            </a:lvl6pPr>
            <a:lvl7pPr lvl="6" algn="ctr" rtl="0">
              <a:spcBef>
                <a:spcPts val="0"/>
              </a:spcBef>
              <a:spcAft>
                <a:spcPts val="0"/>
              </a:spcAft>
              <a:buSzPts val="3600"/>
              <a:buFont typeface="DM Sans"/>
              <a:buNone/>
              <a:defRPr sz="3600" b="1">
                <a:latin typeface="DM Sans"/>
                <a:ea typeface="DM Sans"/>
                <a:cs typeface="DM Sans"/>
                <a:sym typeface="DM Sans"/>
              </a:defRPr>
            </a:lvl7pPr>
            <a:lvl8pPr lvl="7" algn="ctr" rtl="0">
              <a:spcBef>
                <a:spcPts val="0"/>
              </a:spcBef>
              <a:spcAft>
                <a:spcPts val="0"/>
              </a:spcAft>
              <a:buSzPts val="3600"/>
              <a:buFont typeface="DM Sans"/>
              <a:buNone/>
              <a:defRPr sz="3600" b="1">
                <a:latin typeface="DM Sans"/>
                <a:ea typeface="DM Sans"/>
                <a:cs typeface="DM Sans"/>
                <a:sym typeface="DM Sans"/>
              </a:defRPr>
            </a:lvl8pPr>
            <a:lvl9pPr lvl="8" algn="ctr" rtl="0">
              <a:spcBef>
                <a:spcPts val="0"/>
              </a:spcBef>
              <a:spcAft>
                <a:spcPts val="0"/>
              </a:spcAft>
              <a:buSzPts val="3600"/>
              <a:buFont typeface="DM Sans"/>
              <a:buNone/>
              <a:defRPr sz="3600" b="1">
                <a:latin typeface="DM Sans"/>
                <a:ea typeface="DM Sans"/>
                <a:cs typeface="DM Sans"/>
                <a:sym typeface="DM Sans"/>
              </a:defRPr>
            </a:lvl9pPr>
          </a:lstStyle>
          <a:p>
            <a:endParaRPr/>
          </a:p>
        </p:txBody>
      </p:sp>
      <p:sp>
        <p:nvSpPr>
          <p:cNvPr id="14" name="Google Shape;14;p3"/>
          <p:cNvSpPr txBox="1">
            <a:spLocks noGrp="1"/>
          </p:cNvSpPr>
          <p:nvPr>
            <p:ph type="title" idx="2" hasCustomPrompt="1"/>
          </p:nvPr>
        </p:nvSpPr>
        <p:spPr>
          <a:xfrm>
            <a:off x="3927300" y="992200"/>
            <a:ext cx="1289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Font typeface="DM Sans"/>
              <a:buNone/>
              <a:defRPr sz="12000" b="1">
                <a:latin typeface="DM Sans"/>
                <a:ea typeface="DM Sans"/>
                <a:cs typeface="DM Sans"/>
                <a:sym typeface="DM Sans"/>
              </a:defRPr>
            </a:lvl2pPr>
            <a:lvl3pPr lvl="2" algn="ctr" rtl="0">
              <a:spcBef>
                <a:spcPts val="0"/>
              </a:spcBef>
              <a:spcAft>
                <a:spcPts val="0"/>
              </a:spcAft>
              <a:buSzPts val="12000"/>
              <a:buFont typeface="DM Sans"/>
              <a:buNone/>
              <a:defRPr sz="12000" b="1">
                <a:latin typeface="DM Sans"/>
                <a:ea typeface="DM Sans"/>
                <a:cs typeface="DM Sans"/>
                <a:sym typeface="DM Sans"/>
              </a:defRPr>
            </a:lvl3pPr>
            <a:lvl4pPr lvl="3" algn="ctr" rtl="0">
              <a:spcBef>
                <a:spcPts val="0"/>
              </a:spcBef>
              <a:spcAft>
                <a:spcPts val="0"/>
              </a:spcAft>
              <a:buSzPts val="12000"/>
              <a:buFont typeface="DM Sans"/>
              <a:buNone/>
              <a:defRPr sz="12000" b="1">
                <a:latin typeface="DM Sans"/>
                <a:ea typeface="DM Sans"/>
                <a:cs typeface="DM Sans"/>
                <a:sym typeface="DM Sans"/>
              </a:defRPr>
            </a:lvl4pPr>
            <a:lvl5pPr lvl="4" algn="ctr" rtl="0">
              <a:spcBef>
                <a:spcPts val="0"/>
              </a:spcBef>
              <a:spcAft>
                <a:spcPts val="0"/>
              </a:spcAft>
              <a:buSzPts val="12000"/>
              <a:buFont typeface="DM Sans"/>
              <a:buNone/>
              <a:defRPr sz="12000" b="1">
                <a:latin typeface="DM Sans"/>
                <a:ea typeface="DM Sans"/>
                <a:cs typeface="DM Sans"/>
                <a:sym typeface="DM Sans"/>
              </a:defRPr>
            </a:lvl5pPr>
            <a:lvl6pPr lvl="5" algn="ctr" rtl="0">
              <a:spcBef>
                <a:spcPts val="0"/>
              </a:spcBef>
              <a:spcAft>
                <a:spcPts val="0"/>
              </a:spcAft>
              <a:buSzPts val="12000"/>
              <a:buFont typeface="DM Sans"/>
              <a:buNone/>
              <a:defRPr sz="12000" b="1">
                <a:latin typeface="DM Sans"/>
                <a:ea typeface="DM Sans"/>
                <a:cs typeface="DM Sans"/>
                <a:sym typeface="DM Sans"/>
              </a:defRPr>
            </a:lvl6pPr>
            <a:lvl7pPr lvl="6" algn="ctr" rtl="0">
              <a:spcBef>
                <a:spcPts val="0"/>
              </a:spcBef>
              <a:spcAft>
                <a:spcPts val="0"/>
              </a:spcAft>
              <a:buSzPts val="12000"/>
              <a:buFont typeface="DM Sans"/>
              <a:buNone/>
              <a:defRPr sz="12000" b="1">
                <a:latin typeface="DM Sans"/>
                <a:ea typeface="DM Sans"/>
                <a:cs typeface="DM Sans"/>
                <a:sym typeface="DM Sans"/>
              </a:defRPr>
            </a:lvl7pPr>
            <a:lvl8pPr lvl="7" algn="ctr" rtl="0">
              <a:spcBef>
                <a:spcPts val="0"/>
              </a:spcBef>
              <a:spcAft>
                <a:spcPts val="0"/>
              </a:spcAft>
              <a:buSzPts val="12000"/>
              <a:buFont typeface="DM Sans"/>
              <a:buNone/>
              <a:defRPr sz="12000" b="1">
                <a:latin typeface="DM Sans"/>
                <a:ea typeface="DM Sans"/>
                <a:cs typeface="DM Sans"/>
                <a:sym typeface="DM Sans"/>
              </a:defRPr>
            </a:lvl8pPr>
            <a:lvl9pPr lvl="8" algn="ctr" rtl="0">
              <a:spcBef>
                <a:spcPts val="0"/>
              </a:spcBef>
              <a:spcAft>
                <a:spcPts val="0"/>
              </a:spcAft>
              <a:buSzPts val="12000"/>
              <a:buFont typeface="DM Sans"/>
              <a:buNone/>
              <a:defRPr sz="12000" b="1">
                <a:latin typeface="DM Sans"/>
                <a:ea typeface="DM Sans"/>
                <a:cs typeface="DM Sans"/>
                <a:sym typeface="DM Sans"/>
              </a:defRPr>
            </a:lvl9pPr>
          </a:lstStyle>
          <a:p>
            <a:r>
              <a:t>xx%</a:t>
            </a:r>
          </a:p>
        </p:txBody>
      </p:sp>
      <p:sp>
        <p:nvSpPr>
          <p:cNvPr id="15" name="Google Shape;15;p3"/>
          <p:cNvSpPr txBox="1">
            <a:spLocks noGrp="1"/>
          </p:cNvSpPr>
          <p:nvPr>
            <p:ph type="subTitle" idx="1"/>
          </p:nvPr>
        </p:nvSpPr>
        <p:spPr>
          <a:xfrm>
            <a:off x="2856450" y="3755325"/>
            <a:ext cx="3431100" cy="61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 name="Google Shape;16;p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2685398" y="76689"/>
            <a:ext cx="845522" cy="916625"/>
            <a:chOff x="7511392" y="307000"/>
            <a:chExt cx="863570" cy="936192"/>
          </a:xfrm>
        </p:grpSpPr>
        <p:sp>
          <p:nvSpPr>
            <p:cNvPr id="18" name="Google Shape;18;p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9">
  <p:cSld name="BLANK_1_1_1_1_1_1_1_1_1_1_1_1">
    <p:spTree>
      <p:nvGrpSpPr>
        <p:cNvPr id="1" name="Shape 144"/>
        <p:cNvGrpSpPr/>
        <p:nvPr/>
      </p:nvGrpSpPr>
      <p:grpSpPr>
        <a:xfrm>
          <a:off x="0" y="0"/>
          <a:ext cx="0" cy="0"/>
          <a:chOff x="0" y="0"/>
          <a:chExt cx="0" cy="0"/>
        </a:xfrm>
      </p:grpSpPr>
      <p:sp>
        <p:nvSpPr>
          <p:cNvPr id="145" name="Google Shape;145;p21"/>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grpSp>
        <p:nvGrpSpPr>
          <p:cNvPr id="147" name="Google Shape;147;p21"/>
          <p:cNvGrpSpPr/>
          <p:nvPr/>
        </p:nvGrpSpPr>
        <p:grpSpPr>
          <a:xfrm flipH="1">
            <a:off x="8096586" y="515605"/>
            <a:ext cx="664633" cy="664286"/>
            <a:chOff x="6212418" y="1482331"/>
            <a:chExt cx="627249" cy="626921"/>
          </a:xfrm>
        </p:grpSpPr>
        <p:sp>
          <p:nvSpPr>
            <p:cNvPr id="148" name="Google Shape;148;p2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21"/>
          <p:cNvGrpSpPr/>
          <p:nvPr/>
        </p:nvGrpSpPr>
        <p:grpSpPr>
          <a:xfrm rot="10800000">
            <a:off x="292209" y="4149819"/>
            <a:ext cx="845522" cy="916625"/>
            <a:chOff x="7511392" y="307000"/>
            <a:chExt cx="863570" cy="936192"/>
          </a:xfrm>
        </p:grpSpPr>
        <p:sp>
          <p:nvSpPr>
            <p:cNvPr id="151" name="Google Shape;151;p21"/>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1152475"/>
            <a:ext cx="7219200" cy="27957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Anaheim"/>
              <a:buChar char="●"/>
              <a:defRPr sz="1400">
                <a:solidFill>
                  <a:srgbClr val="434343"/>
                </a:solidFill>
              </a:defRPr>
            </a:lvl1pPr>
            <a:lvl2pPr marL="914400" lvl="1" indent="-304800" rtl="0">
              <a:lnSpc>
                <a:spcPct val="115000"/>
              </a:lnSpc>
              <a:spcBef>
                <a:spcPts val="1600"/>
              </a:spcBef>
              <a:spcAft>
                <a:spcPts val="0"/>
              </a:spcAft>
              <a:buSzPts val="1200"/>
              <a:buFont typeface="Roboto Condensed Light"/>
              <a:buChar char="○"/>
              <a:defRPr>
                <a:solidFill>
                  <a:srgbClr val="434343"/>
                </a:solidFill>
              </a:defRPr>
            </a:lvl2pPr>
            <a:lvl3pPr marL="1371600" lvl="2" indent="-304800" rtl="0">
              <a:lnSpc>
                <a:spcPct val="100000"/>
              </a:lnSpc>
              <a:spcBef>
                <a:spcPts val="0"/>
              </a:spcBef>
              <a:spcAft>
                <a:spcPts val="0"/>
              </a:spcAft>
              <a:buSzPts val="1200"/>
              <a:buFont typeface="Roboto Condensed Light"/>
              <a:buChar char="■"/>
              <a:defRPr>
                <a:solidFill>
                  <a:srgbClr val="434343"/>
                </a:solidFill>
              </a:defRPr>
            </a:lvl3pPr>
            <a:lvl4pPr marL="1828800" lvl="3" indent="-304800" rtl="0">
              <a:lnSpc>
                <a:spcPct val="100000"/>
              </a:lnSpc>
              <a:spcBef>
                <a:spcPts val="0"/>
              </a:spcBef>
              <a:spcAft>
                <a:spcPts val="0"/>
              </a:spcAft>
              <a:buSzPts val="1200"/>
              <a:buFont typeface="Roboto Condensed Light"/>
              <a:buChar char="●"/>
              <a:defRPr>
                <a:solidFill>
                  <a:srgbClr val="434343"/>
                </a:solidFill>
              </a:defRPr>
            </a:lvl4pPr>
            <a:lvl5pPr marL="2286000" lvl="4" indent="-304800" rtl="0">
              <a:lnSpc>
                <a:spcPct val="100000"/>
              </a:lnSpc>
              <a:spcBef>
                <a:spcPts val="0"/>
              </a:spcBef>
              <a:spcAft>
                <a:spcPts val="0"/>
              </a:spcAft>
              <a:buSzPts val="1200"/>
              <a:buFont typeface="Roboto Condensed Light"/>
              <a:buChar char="○"/>
              <a:defRPr>
                <a:solidFill>
                  <a:srgbClr val="434343"/>
                </a:solidFill>
              </a:defRPr>
            </a:lvl5pPr>
            <a:lvl6pPr marL="2743200" lvl="5" indent="-304800" rtl="0">
              <a:lnSpc>
                <a:spcPct val="100000"/>
              </a:lnSpc>
              <a:spcBef>
                <a:spcPts val="0"/>
              </a:spcBef>
              <a:spcAft>
                <a:spcPts val="0"/>
              </a:spcAft>
              <a:buSzPts val="1200"/>
              <a:buFont typeface="Roboto Condensed Light"/>
              <a:buChar char="■"/>
              <a:defRPr>
                <a:solidFill>
                  <a:srgbClr val="434343"/>
                </a:solidFill>
              </a:defRPr>
            </a:lvl6pPr>
            <a:lvl7pPr marL="3200400" lvl="6" indent="-304800" rtl="0">
              <a:lnSpc>
                <a:spcPct val="100000"/>
              </a:lnSpc>
              <a:spcBef>
                <a:spcPts val="0"/>
              </a:spcBef>
              <a:spcAft>
                <a:spcPts val="0"/>
              </a:spcAft>
              <a:buSzPts val="1200"/>
              <a:buFont typeface="Roboto Condensed Light"/>
              <a:buChar char="●"/>
              <a:defRPr>
                <a:solidFill>
                  <a:srgbClr val="434343"/>
                </a:solidFill>
              </a:defRPr>
            </a:lvl7pPr>
            <a:lvl8pPr marL="3657600" lvl="7" indent="-304800" rtl="0">
              <a:lnSpc>
                <a:spcPct val="100000"/>
              </a:lnSpc>
              <a:spcBef>
                <a:spcPts val="0"/>
              </a:spcBef>
              <a:spcAft>
                <a:spcPts val="0"/>
              </a:spcAft>
              <a:buSzPts val="1200"/>
              <a:buFont typeface="Roboto Condensed Light"/>
              <a:buChar char="○"/>
              <a:defRPr>
                <a:solidFill>
                  <a:srgbClr val="434343"/>
                </a:solidFill>
              </a:defRPr>
            </a:lvl8pPr>
            <a:lvl9pPr marL="4114800" lvl="8" indent="-304800" rtl="0">
              <a:lnSpc>
                <a:spcPct val="100000"/>
              </a:lnSpc>
              <a:spcBef>
                <a:spcPts val="0"/>
              </a:spcBef>
              <a:spcAft>
                <a:spcPts val="0"/>
              </a:spcAft>
              <a:buSzPts val="1200"/>
              <a:buFont typeface="Roboto Condensed Light"/>
              <a:buChar char="■"/>
              <a:defRPr>
                <a:solidFill>
                  <a:srgbClr val="434343"/>
                </a:solidFill>
              </a:defRPr>
            </a:lvl9pPr>
          </a:lstStyle>
          <a:p>
            <a:endParaRPr/>
          </a:p>
        </p:txBody>
      </p:sp>
      <p:sp>
        <p:nvSpPr>
          <p:cNvPr id="23" name="Google Shape;23;p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790413" y="2607500"/>
            <a:ext cx="2634300" cy="485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5719288" y="2607500"/>
            <a:ext cx="2634300" cy="48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90413"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5719288"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rot="-3054913" flipH="1">
            <a:off x="8030241" y="111354"/>
            <a:ext cx="845531" cy="916636"/>
            <a:chOff x="7511392" y="307000"/>
            <a:chExt cx="863570" cy="936192"/>
          </a:xfrm>
        </p:grpSpPr>
        <p:sp>
          <p:nvSpPr>
            <p:cNvPr id="32" name="Google Shape;32;p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rot="-2180972">
            <a:off x="334801" y="4227881"/>
            <a:ext cx="761110" cy="760713"/>
            <a:chOff x="6212418" y="1482331"/>
            <a:chExt cx="627249" cy="626921"/>
          </a:xfrm>
        </p:grpSpPr>
        <p:sp>
          <p:nvSpPr>
            <p:cNvPr id="37" name="Google Shape;37;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6"/>
          <p:cNvGrpSpPr/>
          <p:nvPr/>
        </p:nvGrpSpPr>
        <p:grpSpPr>
          <a:xfrm flipH="1">
            <a:off x="8096586" y="1057217"/>
            <a:ext cx="664633" cy="664286"/>
            <a:chOff x="6212418" y="1482331"/>
            <a:chExt cx="627249" cy="626921"/>
          </a:xfrm>
        </p:grpSpPr>
        <p:sp>
          <p:nvSpPr>
            <p:cNvPr id="40" name="Google Shape;40;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7"/>
          <p:cNvSpPr txBox="1">
            <a:spLocks noGrp="1"/>
          </p:cNvSpPr>
          <p:nvPr>
            <p:ph type="body" idx="1"/>
          </p:nvPr>
        </p:nvSpPr>
        <p:spPr>
          <a:xfrm>
            <a:off x="720000" y="1914475"/>
            <a:ext cx="4858200" cy="1452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279400" rtl="0">
              <a:lnSpc>
                <a:spcPct val="100000"/>
              </a:lnSpc>
              <a:spcBef>
                <a:spcPts val="0"/>
              </a:spcBef>
              <a:spcAft>
                <a:spcPts val="0"/>
              </a:spcAft>
              <a:buSzPts val="800"/>
              <a:buChar char="○"/>
              <a:defRPr/>
            </a:lvl2pPr>
            <a:lvl3pPr marL="1371600" lvl="2" indent="-279400" rtl="0">
              <a:lnSpc>
                <a:spcPct val="100000"/>
              </a:lnSpc>
              <a:spcBef>
                <a:spcPts val="0"/>
              </a:spcBef>
              <a:spcAft>
                <a:spcPts val="0"/>
              </a:spcAft>
              <a:buSzPts val="800"/>
              <a:buChar char="■"/>
              <a:defRPr/>
            </a:lvl3pPr>
            <a:lvl4pPr marL="1828800" lvl="3" indent="-279400" rtl="0">
              <a:lnSpc>
                <a:spcPct val="100000"/>
              </a:lnSpc>
              <a:spcBef>
                <a:spcPts val="0"/>
              </a:spcBef>
              <a:spcAft>
                <a:spcPts val="0"/>
              </a:spcAft>
              <a:buSzPts val="8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273050" rtl="0">
              <a:lnSpc>
                <a:spcPct val="100000"/>
              </a:lnSpc>
              <a:spcBef>
                <a:spcPts val="0"/>
              </a:spcBef>
              <a:spcAft>
                <a:spcPts val="0"/>
              </a:spcAft>
              <a:buSzPts val="700"/>
              <a:buChar char="●"/>
              <a:defRPr/>
            </a:lvl7pPr>
            <a:lvl8pPr marL="3657600" lvl="7" indent="-273050" rtl="0">
              <a:lnSpc>
                <a:spcPct val="100000"/>
              </a:lnSpc>
              <a:spcBef>
                <a:spcPts val="0"/>
              </a:spcBef>
              <a:spcAft>
                <a:spcPts val="0"/>
              </a:spcAft>
              <a:buSzPts val="700"/>
              <a:buChar char="○"/>
              <a:defRPr/>
            </a:lvl8pPr>
            <a:lvl9pPr marL="4114800" lvl="8" indent="-266700" rtl="0">
              <a:lnSpc>
                <a:spcPct val="100000"/>
              </a:lnSpc>
              <a:spcBef>
                <a:spcPts val="0"/>
              </a:spcBef>
              <a:spcAft>
                <a:spcPts val="0"/>
              </a:spcAft>
              <a:buSzPts val="600"/>
              <a:buChar char="■"/>
              <a:defRPr/>
            </a:lvl9pPr>
          </a:lstStyle>
          <a:p>
            <a:endParaRPr/>
          </a:p>
        </p:txBody>
      </p:sp>
      <p:sp>
        <p:nvSpPr>
          <p:cNvPr id="45" name="Google Shape;45;p7"/>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061100" y="1507700"/>
            <a:ext cx="6367800" cy="2529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8" name="Google Shape;48;p8"/>
          <p:cNvSpPr/>
          <p:nvPr/>
        </p:nvSpPr>
        <p:spPr>
          <a:xfrm>
            <a:off x="0" y="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15100" y="2111850"/>
            <a:ext cx="5141700" cy="85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a:endParaRPr/>
          </a:p>
        </p:txBody>
      </p:sp>
      <p:sp>
        <p:nvSpPr>
          <p:cNvPr id="51" name="Google Shape;51;p9"/>
          <p:cNvSpPr txBox="1">
            <a:spLocks noGrp="1"/>
          </p:cNvSpPr>
          <p:nvPr>
            <p:ph type="subTitle" idx="1"/>
          </p:nvPr>
        </p:nvSpPr>
        <p:spPr>
          <a:xfrm>
            <a:off x="715209" y="3236985"/>
            <a:ext cx="42624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2" name="Google Shape;52;p9"/>
          <p:cNvSpPr/>
          <p:nvPr/>
        </p:nvSpPr>
        <p:spPr>
          <a:xfrm>
            <a:off x="0" y="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1747950" y="3320600"/>
            <a:ext cx="5648100" cy="11355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www.almayadeen.net/news/politic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ctrTitle"/>
          </p:nvPr>
        </p:nvSpPr>
        <p:spPr>
          <a:xfrm>
            <a:off x="715900" y="535000"/>
            <a:ext cx="5122200" cy="3146400"/>
          </a:xfrm>
          <a:prstGeom prst="rect">
            <a:avLst/>
          </a:prstGeom>
        </p:spPr>
        <p:txBody>
          <a:bodyPr spcFirstLastPara="1" wrap="square" lIns="91425" tIns="91425" rIns="91425" bIns="91425" anchor="ctr" anchorCtr="0">
            <a:noAutofit/>
          </a:bodyPr>
          <a:lstStyle/>
          <a:p>
            <a:pPr lvl="0" algn="r"/>
            <a:r>
              <a:rPr lang="en" dirty="0">
                <a:solidFill>
                  <a:schemeClr val="accent2"/>
                </a:solidFill>
                <a:latin typeface="Calibri"/>
                <a:ea typeface="Calibri"/>
                <a:cs typeface="Calibri"/>
                <a:sym typeface="Calibri"/>
              </a:rPr>
              <a:t>المواطنة في بعدها </a:t>
            </a:r>
            <a:r>
              <a:rPr lang="en" dirty="0">
                <a:solidFill>
                  <a:srgbClr val="F1EFEE"/>
                </a:solidFill>
                <a:latin typeface="Calibri"/>
                <a:ea typeface="Calibri"/>
                <a:cs typeface="Calibri"/>
                <a:sym typeface="Calibri"/>
              </a:rPr>
              <a:t>القانوني</a:t>
            </a:r>
            <a:endParaRPr dirty="0">
              <a:solidFill>
                <a:srgbClr val="F1EFEE"/>
              </a:solidFill>
              <a:latin typeface="Calibri"/>
              <a:ea typeface="Calibri"/>
              <a:cs typeface="Calibri"/>
              <a:sym typeface="Calibri"/>
            </a:endParaRPr>
          </a:p>
        </p:txBody>
      </p:sp>
      <p:cxnSp>
        <p:nvCxnSpPr>
          <p:cNvPr id="159" name="Google Shape;159;p22"/>
          <p:cNvCxnSpPr/>
          <p:nvPr/>
        </p:nvCxnSpPr>
        <p:spPr>
          <a:xfrm rot="10800000">
            <a:off x="875794" y="3762268"/>
            <a:ext cx="3743100" cy="0"/>
          </a:xfrm>
          <a:prstGeom prst="straightConnector1">
            <a:avLst/>
          </a:prstGeom>
          <a:noFill/>
          <a:ln w="9525" cap="rnd" cmpd="sng">
            <a:solidFill>
              <a:schemeClr val="dk1"/>
            </a:solidFill>
            <a:prstDash val="solid"/>
            <a:round/>
            <a:headEnd type="none" w="med" len="med"/>
            <a:tailEnd type="none" w="med" len="med"/>
          </a:ln>
        </p:spPr>
      </p:cxnSp>
      <p:grpSp>
        <p:nvGrpSpPr>
          <p:cNvPr id="217" name="Google Shape;217;p22"/>
          <p:cNvGrpSpPr/>
          <p:nvPr/>
        </p:nvGrpSpPr>
        <p:grpSpPr>
          <a:xfrm>
            <a:off x="55122" y="1116554"/>
            <a:ext cx="2019423" cy="2457342"/>
            <a:chOff x="195875" y="1246316"/>
            <a:chExt cx="2849877" cy="3467883"/>
          </a:xfrm>
        </p:grpSpPr>
        <p:grpSp>
          <p:nvGrpSpPr>
            <p:cNvPr id="218" name="Google Shape;218;p22"/>
            <p:cNvGrpSpPr/>
            <p:nvPr/>
          </p:nvGrpSpPr>
          <p:grpSpPr>
            <a:xfrm flipH="1">
              <a:off x="195875" y="3219050"/>
              <a:ext cx="2849877" cy="1495149"/>
              <a:chOff x="195875" y="3219050"/>
              <a:chExt cx="2849877" cy="1495149"/>
            </a:xfrm>
          </p:grpSpPr>
          <p:sp>
            <p:nvSpPr>
              <p:cNvPr id="219" name="Google Shape;219;p22"/>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2"/>
            <p:cNvGrpSpPr/>
            <p:nvPr/>
          </p:nvGrpSpPr>
          <p:grpSpPr>
            <a:xfrm flipH="1">
              <a:off x="2258199" y="2522480"/>
              <a:ext cx="664633" cy="664286"/>
              <a:chOff x="6212418" y="1482331"/>
              <a:chExt cx="627249" cy="626921"/>
            </a:xfrm>
          </p:grpSpPr>
          <p:sp>
            <p:nvSpPr>
              <p:cNvPr id="237" name="Google Shape;237;p22"/>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2"/>
            <p:cNvGrpSpPr/>
            <p:nvPr/>
          </p:nvGrpSpPr>
          <p:grpSpPr>
            <a:xfrm flipH="1">
              <a:off x="1365165" y="1246316"/>
              <a:ext cx="845522" cy="916625"/>
              <a:chOff x="7511392" y="307000"/>
              <a:chExt cx="863570" cy="936192"/>
            </a:xfrm>
          </p:grpSpPr>
          <p:sp>
            <p:nvSpPr>
              <p:cNvPr id="240" name="Google Shape;240;p22"/>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2" name="Google Shape;436;p27">
            <a:extLst>
              <a:ext uri="{FF2B5EF4-FFF2-40B4-BE49-F238E27FC236}">
                <a16:creationId xmlns:a16="http://schemas.microsoft.com/office/drawing/2014/main" id="{18B51802-41B6-6E18-C2C6-F0B55EE42A91}"/>
              </a:ext>
            </a:extLst>
          </p:cNvPr>
          <p:cNvGrpSpPr/>
          <p:nvPr/>
        </p:nvGrpSpPr>
        <p:grpSpPr>
          <a:xfrm>
            <a:off x="-625642" y="-139950"/>
            <a:ext cx="10164107" cy="5423400"/>
            <a:chOff x="-832800" y="-110525"/>
            <a:chExt cx="3434100" cy="5423400"/>
          </a:xfrm>
        </p:grpSpPr>
        <p:sp>
          <p:nvSpPr>
            <p:cNvPr id="3" name="Google Shape;437;p27">
              <a:extLst>
                <a:ext uri="{FF2B5EF4-FFF2-40B4-BE49-F238E27FC236}">
                  <a16:creationId xmlns:a16="http://schemas.microsoft.com/office/drawing/2014/main" id="{136D6A1E-96C1-63E3-CE56-A3A63F90072E}"/>
                </a:ext>
              </a:extLst>
            </p:cNvPr>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4" name="Google Shape;438;p27">
              <a:extLst>
                <a:ext uri="{FF2B5EF4-FFF2-40B4-BE49-F238E27FC236}">
                  <a16:creationId xmlns:a16="http://schemas.microsoft.com/office/drawing/2014/main" id="{4F80892C-C08E-BEF6-87AE-829233435FFE}"/>
                </a:ext>
              </a:extLst>
            </p:cNvPr>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543" name="Google Shape;543;p28"/>
          <p:cNvSpPr/>
          <p:nvPr/>
        </p:nvSpPr>
        <p:spPr>
          <a:xfrm>
            <a:off x="12460300" y="-158375"/>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544" name="Google Shape;544;p28"/>
          <p:cNvSpPr txBox="1">
            <a:spLocks noGrp="1"/>
          </p:cNvSpPr>
          <p:nvPr>
            <p:ph type="title"/>
          </p:nvPr>
        </p:nvSpPr>
        <p:spPr>
          <a:xfrm>
            <a:off x="12600688" y="850250"/>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a:t>الجنسية </a:t>
            </a:r>
            <a:endParaRPr sz="6000"/>
          </a:p>
        </p:txBody>
      </p:sp>
      <p:grpSp>
        <p:nvGrpSpPr>
          <p:cNvPr id="545" name="Google Shape;545;p28"/>
          <p:cNvGrpSpPr/>
          <p:nvPr/>
        </p:nvGrpSpPr>
        <p:grpSpPr>
          <a:xfrm>
            <a:off x="8788631" y="-121525"/>
            <a:ext cx="4141525" cy="5423400"/>
            <a:chOff x="-832800" y="-110525"/>
            <a:chExt cx="3434100" cy="5423400"/>
          </a:xfrm>
        </p:grpSpPr>
        <p:sp>
          <p:nvSpPr>
            <p:cNvPr id="546" name="Google Shape;546;p28"/>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547" name="Google Shape;547;p28"/>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548" name="Google Shape;548;p28"/>
          <p:cNvSpPr txBox="1">
            <a:spLocks noGrp="1"/>
          </p:cNvSpPr>
          <p:nvPr>
            <p:ph type="title"/>
          </p:nvPr>
        </p:nvSpPr>
        <p:spPr>
          <a:xfrm>
            <a:off x="1114950" y="583375"/>
            <a:ext cx="69141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000">
                <a:latin typeface="Calibri"/>
                <a:ea typeface="Calibri"/>
                <a:cs typeface="Calibri"/>
                <a:sym typeface="Calibri"/>
              </a:rPr>
              <a:t>كيف تكتسب الجنسية ؟</a:t>
            </a:r>
            <a:endParaRPr sz="4000">
              <a:latin typeface="Calibri"/>
              <a:ea typeface="Calibri"/>
              <a:cs typeface="Calibri"/>
              <a:sym typeface="Calibri"/>
            </a:endParaRPr>
          </a:p>
        </p:txBody>
      </p:sp>
      <p:grpSp>
        <p:nvGrpSpPr>
          <p:cNvPr id="549" name="Google Shape;549;p28"/>
          <p:cNvGrpSpPr/>
          <p:nvPr/>
        </p:nvGrpSpPr>
        <p:grpSpPr>
          <a:xfrm>
            <a:off x="12920104" y="2074382"/>
            <a:ext cx="1991580" cy="1429977"/>
            <a:chOff x="6113525" y="2551037"/>
            <a:chExt cx="2840246" cy="2226338"/>
          </a:xfrm>
        </p:grpSpPr>
        <p:sp>
          <p:nvSpPr>
            <p:cNvPr id="550" name="Google Shape;550;p2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51" name="Google Shape;551;p28"/>
            <p:cNvGrpSpPr/>
            <p:nvPr/>
          </p:nvGrpSpPr>
          <p:grpSpPr>
            <a:xfrm>
              <a:off x="6211851" y="2551037"/>
              <a:ext cx="2741920" cy="2134502"/>
              <a:chOff x="6328726" y="268400"/>
              <a:chExt cx="1863097" cy="1450168"/>
            </a:xfrm>
          </p:grpSpPr>
          <p:sp>
            <p:nvSpPr>
              <p:cNvPr id="552" name="Google Shape;552;p2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3" name="Google Shape;553;p2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2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5" name="Google Shape;555;p2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6" name="Google Shape;556;p2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7" name="Google Shape;557;p2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8" name="Google Shape;558;p2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9" name="Google Shape;559;p2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0" name="Google Shape;560;p2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2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2" name="Google Shape;562;p2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3" name="Google Shape;563;p2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2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5" name="Google Shape;565;p2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6" name="Google Shape;566;p2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2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2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p2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0" name="Google Shape;570;p2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2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2" name="Google Shape;572;p2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p2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p2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p2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6" name="Google Shape;576;p2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7" name="Google Shape;577;p2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8" name="Google Shape;578;p2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9" name="Google Shape;579;p2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80" name="Google Shape;580;p28"/>
          <p:cNvSpPr txBox="1"/>
          <p:nvPr/>
        </p:nvSpPr>
        <p:spPr>
          <a:xfrm>
            <a:off x="9217775" y="1656350"/>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a:solidFill>
                  <a:srgbClr val="343541"/>
                </a:solidFill>
                <a:latin typeface="Calibri"/>
                <a:ea typeface="Calibri"/>
                <a:cs typeface="Calibri"/>
                <a:sym typeface="Calibri"/>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a:solidFill>
                <a:srgbClr val="343541"/>
              </a:solidFill>
              <a:latin typeface="Calibri"/>
              <a:ea typeface="Calibri"/>
              <a:cs typeface="Calibri"/>
              <a:sym typeface="Calibri"/>
            </a:endParaRPr>
          </a:p>
          <a:p>
            <a:pPr marL="0" lvl="0" indent="0" algn="ctr" rtl="0">
              <a:spcBef>
                <a:spcPts val="1500"/>
              </a:spcBef>
              <a:spcAft>
                <a:spcPts val="0"/>
              </a:spcAft>
              <a:buNone/>
            </a:pPr>
            <a:endParaRPr>
              <a:latin typeface="Archivo"/>
              <a:ea typeface="Archivo"/>
              <a:cs typeface="Archivo"/>
              <a:sym typeface="Archivo"/>
            </a:endParaRPr>
          </a:p>
        </p:txBody>
      </p:sp>
      <p:sp>
        <p:nvSpPr>
          <p:cNvPr id="581" name="Google Shape;581;p28"/>
          <p:cNvSpPr txBox="1">
            <a:spLocks noGrp="1"/>
          </p:cNvSpPr>
          <p:nvPr>
            <p:ph type="title"/>
          </p:nvPr>
        </p:nvSpPr>
        <p:spPr>
          <a:xfrm>
            <a:off x="9544175" y="800750"/>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latin typeface="Calibri"/>
                <a:ea typeface="Calibri"/>
                <a:cs typeface="Calibri"/>
                <a:sym typeface="Calibri"/>
              </a:rPr>
              <a:t>تعريف الجنسية </a:t>
            </a:r>
            <a:endParaRPr>
              <a:latin typeface="Calibri"/>
              <a:ea typeface="Calibri"/>
              <a:cs typeface="Calibri"/>
              <a:sym typeface="Calibri"/>
            </a:endParaRPr>
          </a:p>
        </p:txBody>
      </p:sp>
      <p:grpSp>
        <p:nvGrpSpPr>
          <p:cNvPr id="582" name="Google Shape;582;p28"/>
          <p:cNvGrpSpPr/>
          <p:nvPr/>
        </p:nvGrpSpPr>
        <p:grpSpPr>
          <a:xfrm>
            <a:off x="-3634000" y="1446052"/>
            <a:ext cx="2217900" cy="3261612"/>
            <a:chOff x="5973475" y="1903850"/>
            <a:chExt cx="2217900" cy="3059100"/>
          </a:xfrm>
        </p:grpSpPr>
        <p:sp>
          <p:nvSpPr>
            <p:cNvPr id="583" name="Google Shape;583;p28"/>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r>
                <a:rPr lang="en" sz="1700">
                  <a:solidFill>
                    <a:srgbClr val="374151"/>
                  </a:solidFill>
                  <a:latin typeface="Calibri"/>
                  <a:ea typeface="Calibri"/>
                  <a:cs typeface="Calibri"/>
                  <a:sym typeface="Calibri"/>
                </a:rPr>
                <a:t>يمكن للفرد أن يكتسب الجنسية عن طريق الولادة في دولة معينة. هذا يمكن أن يكون عن طريق الأبوين (جنسية الأبوين) أو عن طريق المكان (جنسية المكان)، حيث يمنح الفرد الجنسية إذا وُلد في تلك الدولة.</a:t>
              </a:r>
              <a:endParaRPr sz="1700">
                <a:latin typeface="Calibri"/>
                <a:ea typeface="Calibri"/>
                <a:cs typeface="Calibri"/>
                <a:sym typeface="Calibri"/>
              </a:endParaRPr>
            </a:p>
          </p:txBody>
        </p:sp>
        <p:sp>
          <p:nvSpPr>
            <p:cNvPr id="584" name="Google Shape;584;p28"/>
            <p:cNvSpPr/>
            <p:nvPr/>
          </p:nvSpPr>
          <p:spPr>
            <a:xfrm>
              <a:off x="5973475"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الولادة </a:t>
              </a:r>
              <a:endParaRPr sz="2500" b="1">
                <a:solidFill>
                  <a:srgbClr val="666666"/>
                </a:solidFill>
                <a:latin typeface="Calibri"/>
                <a:ea typeface="Calibri"/>
                <a:cs typeface="Calibri"/>
                <a:sym typeface="Calibri"/>
              </a:endParaRPr>
            </a:p>
          </p:txBody>
        </p:sp>
      </p:grpSp>
      <p:grpSp>
        <p:nvGrpSpPr>
          <p:cNvPr id="585" name="Google Shape;585;p28"/>
          <p:cNvGrpSpPr/>
          <p:nvPr/>
        </p:nvGrpSpPr>
        <p:grpSpPr>
          <a:xfrm>
            <a:off x="-3967950" y="1446052"/>
            <a:ext cx="2230088" cy="3261612"/>
            <a:chOff x="5973475" y="1903850"/>
            <a:chExt cx="2230088" cy="3059100"/>
          </a:xfrm>
        </p:grpSpPr>
        <p:sp>
          <p:nvSpPr>
            <p:cNvPr id="586" name="Google Shape;586;p28"/>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lnSpc>
                  <a:spcPct val="115000"/>
                </a:lnSpc>
                <a:spcBef>
                  <a:spcPts val="1500"/>
                </a:spcBef>
                <a:spcAft>
                  <a:spcPts val="0"/>
                </a:spcAft>
                <a:buNone/>
              </a:pPr>
              <a:endParaRPr sz="1500">
                <a:solidFill>
                  <a:srgbClr val="374151"/>
                </a:solidFill>
                <a:latin typeface="Roboto"/>
                <a:ea typeface="Roboto"/>
                <a:cs typeface="Roboto"/>
                <a:sym typeface="Roboto"/>
              </a:endParaRPr>
            </a:p>
            <a:p>
              <a:pPr marL="0" lvl="0" indent="0" algn="ctr" rtl="1">
                <a:lnSpc>
                  <a:spcPct val="100000"/>
                </a:lnSpc>
                <a:spcBef>
                  <a:spcPts val="1500"/>
                </a:spcBef>
                <a:spcAft>
                  <a:spcPts val="1500"/>
                </a:spcAft>
                <a:buNone/>
              </a:pPr>
              <a:r>
                <a:rPr lang="en" sz="1800">
                  <a:solidFill>
                    <a:srgbClr val="374151"/>
                  </a:solidFill>
                  <a:latin typeface="Calibri"/>
                  <a:ea typeface="Calibri"/>
                  <a:cs typeface="Calibri"/>
                  <a:sym typeface="Calibri"/>
                </a:rPr>
                <a:t>في بعض الحالات، يمكن للشخص الحصول على الجنسية من خلال الزواج من مواطن من الدولة المعنية. تعتمد هذه الإجراءات على قوانين الزواج والجنسية في تلك الدولة</a:t>
              </a:r>
              <a:endParaRPr sz="1800">
                <a:solidFill>
                  <a:srgbClr val="374151"/>
                </a:solidFill>
                <a:latin typeface="Calibri"/>
                <a:ea typeface="Calibri"/>
                <a:cs typeface="Calibri"/>
                <a:sym typeface="Calibri"/>
              </a:endParaRPr>
            </a:p>
          </p:txBody>
        </p:sp>
        <p:sp>
          <p:nvSpPr>
            <p:cNvPr id="587" name="Google Shape;587;p28"/>
            <p:cNvSpPr/>
            <p:nvPr/>
          </p:nvSpPr>
          <p:spPr>
            <a:xfrm>
              <a:off x="5985663"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الزواج </a:t>
              </a:r>
              <a:endParaRPr sz="2500" b="1">
                <a:solidFill>
                  <a:srgbClr val="666666"/>
                </a:solidFill>
                <a:latin typeface="Calibri"/>
                <a:ea typeface="Calibri"/>
                <a:cs typeface="Calibri"/>
                <a:sym typeface="Calibri"/>
              </a:endParaRPr>
            </a:p>
          </p:txBody>
        </p:sp>
      </p:grpSp>
      <p:grpSp>
        <p:nvGrpSpPr>
          <p:cNvPr id="588" name="Google Shape;588;p28"/>
          <p:cNvGrpSpPr/>
          <p:nvPr/>
        </p:nvGrpSpPr>
        <p:grpSpPr>
          <a:xfrm>
            <a:off x="-4276288" y="1446052"/>
            <a:ext cx="2217900" cy="3261612"/>
            <a:chOff x="5973475" y="1903850"/>
            <a:chExt cx="2217900" cy="3059100"/>
          </a:xfrm>
        </p:grpSpPr>
        <p:sp>
          <p:nvSpPr>
            <p:cNvPr id="589" name="Google Shape;589;p28"/>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2100">
                <a:solidFill>
                  <a:srgbClr val="374151"/>
                </a:solidFill>
                <a:latin typeface="Roboto"/>
                <a:ea typeface="Roboto"/>
                <a:cs typeface="Roboto"/>
                <a:sym typeface="Roboto"/>
              </a:endParaRPr>
            </a:p>
            <a:p>
              <a:pPr marL="0" lvl="0" indent="0" algn="ctr" rtl="1">
                <a:spcBef>
                  <a:spcPts val="0"/>
                </a:spcBef>
                <a:spcAft>
                  <a:spcPts val="0"/>
                </a:spcAft>
                <a:buNone/>
              </a:pPr>
              <a:endParaRPr sz="2100">
                <a:solidFill>
                  <a:srgbClr val="374151"/>
                </a:solidFill>
                <a:latin typeface="Roboto"/>
                <a:ea typeface="Roboto"/>
                <a:cs typeface="Roboto"/>
                <a:sym typeface="Roboto"/>
              </a:endParaRPr>
            </a:p>
            <a:p>
              <a:pPr marL="0" lvl="0" indent="0" algn="ctr" rtl="1">
                <a:spcBef>
                  <a:spcPts val="0"/>
                </a:spcBef>
                <a:spcAft>
                  <a:spcPts val="0"/>
                </a:spcAft>
                <a:buNone/>
              </a:pPr>
              <a:r>
                <a:rPr lang="en" sz="2000">
                  <a:solidFill>
                    <a:srgbClr val="374151"/>
                  </a:solidFill>
                  <a:latin typeface="Calibri"/>
                  <a:ea typeface="Calibri"/>
                  <a:cs typeface="Calibri"/>
                  <a:sym typeface="Calibri"/>
                </a:rPr>
                <a:t>بعض الأشخاص يمكنهم الحصول على الجنسية عندما يتم منحهم حق اللجوء في دولة معينة</a:t>
              </a:r>
              <a:endParaRPr sz="2300">
                <a:latin typeface="Calibri"/>
                <a:ea typeface="Calibri"/>
                <a:cs typeface="Calibri"/>
                <a:sym typeface="Calibri"/>
              </a:endParaRPr>
            </a:p>
          </p:txBody>
        </p:sp>
        <p:sp>
          <p:nvSpPr>
            <p:cNvPr id="590" name="Google Shape;590;p28"/>
            <p:cNvSpPr/>
            <p:nvPr/>
          </p:nvSpPr>
          <p:spPr>
            <a:xfrm>
              <a:off x="5973475"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اللجوء</a:t>
              </a:r>
              <a:endParaRPr sz="2500" b="1">
                <a:solidFill>
                  <a:srgbClr val="666666"/>
                </a:solidFill>
                <a:latin typeface="Calibri"/>
                <a:ea typeface="Calibri"/>
                <a:cs typeface="Calibri"/>
                <a:sym typeface="Calibri"/>
              </a:endParaRPr>
            </a:p>
          </p:txBody>
        </p:sp>
      </p:grpSp>
      <p:grpSp>
        <p:nvGrpSpPr>
          <p:cNvPr id="591" name="Google Shape;591;p28"/>
          <p:cNvGrpSpPr/>
          <p:nvPr/>
        </p:nvGrpSpPr>
        <p:grpSpPr>
          <a:xfrm>
            <a:off x="411623" y="960360"/>
            <a:ext cx="517068" cy="572714"/>
            <a:chOff x="-39248625" y="3588600"/>
            <a:chExt cx="256775" cy="316050"/>
          </a:xfrm>
        </p:grpSpPr>
        <p:sp>
          <p:nvSpPr>
            <p:cNvPr id="592" name="Google Shape;592;p28"/>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8"/>
          <p:cNvGrpSpPr/>
          <p:nvPr/>
        </p:nvGrpSpPr>
        <p:grpSpPr>
          <a:xfrm flipH="1">
            <a:off x="7340878" y="372181"/>
            <a:ext cx="1214439" cy="995106"/>
            <a:chOff x="715099" y="1369529"/>
            <a:chExt cx="1721388" cy="1386135"/>
          </a:xfrm>
        </p:grpSpPr>
        <p:sp>
          <p:nvSpPr>
            <p:cNvPr id="595" name="Google Shape;595;p2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47;p23">
            <a:extLst>
              <a:ext uri="{FF2B5EF4-FFF2-40B4-BE49-F238E27FC236}">
                <a16:creationId xmlns:a16="http://schemas.microsoft.com/office/drawing/2014/main" id="{F9AD0CF6-7030-672D-8740-23B15861C936}"/>
              </a:ext>
            </a:extLst>
          </p:cNvPr>
          <p:cNvSpPr/>
          <p:nvPr/>
        </p:nvSpPr>
        <p:spPr>
          <a:xfrm>
            <a:off x="-1328779" y="1144048"/>
            <a:ext cx="820800" cy="1042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DM Sans"/>
                <a:ea typeface="DM Sans"/>
                <a:cs typeface="DM Sans"/>
                <a:sym typeface="DM Sans"/>
              </a:rPr>
              <a:t>1</a:t>
            </a:r>
            <a:endParaRPr sz="3000" b="1">
              <a:solidFill>
                <a:schemeClr val="dk1"/>
              </a:solidFill>
              <a:latin typeface="DM Sans"/>
              <a:ea typeface="DM Sans"/>
              <a:cs typeface="DM Sans"/>
              <a:sym typeface="DM Sans"/>
            </a:endParaRPr>
          </a:p>
        </p:txBody>
      </p:sp>
      <p:sp>
        <p:nvSpPr>
          <p:cNvPr id="6" name="Google Shape;248;p23">
            <a:extLst>
              <a:ext uri="{FF2B5EF4-FFF2-40B4-BE49-F238E27FC236}">
                <a16:creationId xmlns:a16="http://schemas.microsoft.com/office/drawing/2014/main" id="{CAC7DD3F-750F-52E8-9D29-28689550B6F5}"/>
              </a:ext>
            </a:extLst>
          </p:cNvPr>
          <p:cNvSpPr txBox="1"/>
          <p:nvPr/>
        </p:nvSpPr>
        <p:spPr>
          <a:xfrm>
            <a:off x="-3955590" y="1382064"/>
            <a:ext cx="2432400" cy="56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2200" b="1" dirty="0">
              <a:solidFill>
                <a:schemeClr val="dk1"/>
              </a:solidFill>
              <a:latin typeface="DM Sans"/>
              <a:ea typeface="DM Sans"/>
              <a:cs typeface="DM Sans"/>
              <a:sym typeface="DM Sans"/>
            </a:endParaRPr>
          </a:p>
          <a:p>
            <a:pPr marL="0" lvl="0" indent="0" algn="r" rtl="0">
              <a:spcBef>
                <a:spcPts val="0"/>
              </a:spcBef>
              <a:spcAft>
                <a:spcPts val="0"/>
              </a:spcAft>
              <a:buNone/>
            </a:pPr>
            <a:r>
              <a:rPr lang="en" sz="2700" b="1" dirty="0">
                <a:solidFill>
                  <a:schemeClr val="dk1"/>
                </a:solidFill>
                <a:latin typeface="Calibri"/>
                <a:ea typeface="Calibri"/>
                <a:cs typeface="Calibri"/>
                <a:sym typeface="Calibri"/>
              </a:rPr>
              <a:t> الجنسية</a:t>
            </a:r>
            <a:endParaRPr sz="2700" b="1" dirty="0">
              <a:solidFill>
                <a:schemeClr val="dk1"/>
              </a:solidFill>
              <a:latin typeface="Calibri"/>
              <a:ea typeface="Calibri"/>
              <a:cs typeface="Calibri"/>
              <a:sym typeface="Calibri"/>
            </a:endParaRPr>
          </a:p>
        </p:txBody>
      </p:sp>
      <p:sp>
        <p:nvSpPr>
          <p:cNvPr id="7" name="Google Shape;249;p23">
            <a:extLst>
              <a:ext uri="{FF2B5EF4-FFF2-40B4-BE49-F238E27FC236}">
                <a16:creationId xmlns:a16="http://schemas.microsoft.com/office/drawing/2014/main" id="{30734150-E892-5419-2962-32497CB69A38}"/>
              </a:ext>
            </a:extLst>
          </p:cNvPr>
          <p:cNvSpPr/>
          <p:nvPr/>
        </p:nvSpPr>
        <p:spPr>
          <a:xfrm>
            <a:off x="-1328779" y="2598918"/>
            <a:ext cx="820800" cy="104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3</a:t>
            </a:r>
            <a:endParaRPr sz="3000" b="1" dirty="0">
              <a:solidFill>
                <a:schemeClr val="dk1"/>
              </a:solidFill>
              <a:latin typeface="DM Sans"/>
              <a:ea typeface="DM Sans"/>
              <a:cs typeface="DM Sans"/>
              <a:sym typeface="DM Sans"/>
            </a:endParaRPr>
          </a:p>
        </p:txBody>
      </p:sp>
      <p:sp>
        <p:nvSpPr>
          <p:cNvPr id="8" name="Google Shape;250;p23">
            <a:extLst>
              <a:ext uri="{FF2B5EF4-FFF2-40B4-BE49-F238E27FC236}">
                <a16:creationId xmlns:a16="http://schemas.microsoft.com/office/drawing/2014/main" id="{3A2B3C8E-8DFA-D72C-21F9-A52B1C957C34}"/>
              </a:ext>
            </a:extLst>
          </p:cNvPr>
          <p:cNvSpPr txBox="1"/>
          <p:nvPr/>
        </p:nvSpPr>
        <p:spPr>
          <a:xfrm>
            <a:off x="-4374956" y="2652706"/>
            <a:ext cx="2852100" cy="1589100"/>
          </a:xfrm>
          <a:prstGeom prst="rect">
            <a:avLst/>
          </a:prstGeom>
          <a:noFill/>
          <a:ln>
            <a:noFill/>
          </a:ln>
        </p:spPr>
        <p:txBody>
          <a:bodyPr spcFirstLastPara="1" wrap="square" lIns="91425" tIns="91425" rIns="91425" bIns="91425" anchor="b" anchorCtr="0">
            <a:noAutofit/>
          </a:bodyPr>
          <a:lstStyle/>
          <a:p>
            <a:pPr marL="0" lvl="0" indent="0" algn="r" rtl="1">
              <a:lnSpc>
                <a:spcPct val="115000"/>
              </a:lnSpc>
              <a:spcBef>
                <a:spcPts val="0"/>
              </a:spcBef>
              <a:spcAft>
                <a:spcPts val="0"/>
              </a:spcAft>
              <a:buNone/>
            </a:pPr>
            <a:r>
              <a:rPr lang="en" sz="2700" b="1" dirty="0">
                <a:solidFill>
                  <a:schemeClr val="dk1"/>
                </a:solidFill>
                <a:latin typeface="Calibri"/>
                <a:ea typeface="Calibri"/>
                <a:cs typeface="Calibri"/>
                <a:sym typeface="Calibri"/>
              </a:rPr>
              <a:t>ظاهرة الهجرة غير الشرعية أو غير النظامية</a:t>
            </a:r>
            <a:endParaRPr sz="2700" b="1" dirty="0">
              <a:solidFill>
                <a:schemeClr val="dk1"/>
              </a:solidFill>
              <a:latin typeface="Calibri"/>
              <a:ea typeface="Calibri"/>
              <a:cs typeface="Calibri"/>
              <a:sym typeface="Calibri"/>
            </a:endParaRPr>
          </a:p>
        </p:txBody>
      </p:sp>
      <p:sp>
        <p:nvSpPr>
          <p:cNvPr id="9" name="Google Shape;251;p23">
            <a:extLst>
              <a:ext uri="{FF2B5EF4-FFF2-40B4-BE49-F238E27FC236}">
                <a16:creationId xmlns:a16="http://schemas.microsoft.com/office/drawing/2014/main" id="{B9EF2BC0-071C-1B9F-CC25-B2B934D29466}"/>
              </a:ext>
            </a:extLst>
          </p:cNvPr>
          <p:cNvSpPr/>
          <p:nvPr/>
        </p:nvSpPr>
        <p:spPr>
          <a:xfrm flipH="1">
            <a:off x="9816778" y="1112543"/>
            <a:ext cx="820800" cy="104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2</a:t>
            </a:r>
            <a:endParaRPr sz="3000" b="1" dirty="0">
              <a:solidFill>
                <a:schemeClr val="dk1"/>
              </a:solidFill>
              <a:latin typeface="DM Sans"/>
              <a:ea typeface="DM Sans"/>
              <a:cs typeface="DM Sans"/>
              <a:sym typeface="DM Sans"/>
            </a:endParaRPr>
          </a:p>
        </p:txBody>
      </p:sp>
      <p:sp>
        <p:nvSpPr>
          <p:cNvPr id="10" name="Google Shape;252;p23">
            <a:extLst>
              <a:ext uri="{FF2B5EF4-FFF2-40B4-BE49-F238E27FC236}">
                <a16:creationId xmlns:a16="http://schemas.microsoft.com/office/drawing/2014/main" id="{43811137-38AD-9573-C16D-23438D8A968B}"/>
              </a:ext>
            </a:extLst>
          </p:cNvPr>
          <p:cNvSpPr txBox="1"/>
          <p:nvPr/>
        </p:nvSpPr>
        <p:spPr>
          <a:xfrm flipH="1">
            <a:off x="10733514" y="1350551"/>
            <a:ext cx="3314400" cy="79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700" b="1" dirty="0">
                <a:solidFill>
                  <a:schemeClr val="dk1"/>
                </a:solidFill>
                <a:latin typeface="Calibri"/>
                <a:ea typeface="Calibri"/>
                <a:cs typeface="Calibri"/>
                <a:sym typeface="Calibri"/>
              </a:rPr>
              <a:t>علاقة الجنسية بممارسة الحقوق و الواجبات</a:t>
            </a:r>
            <a:endParaRPr sz="2700" b="1" dirty="0">
              <a:solidFill>
                <a:schemeClr val="dk1"/>
              </a:solidFill>
              <a:latin typeface="Calibri"/>
              <a:ea typeface="Calibri"/>
              <a:cs typeface="Calibri"/>
              <a:sym typeface="Calibri"/>
            </a:endParaRPr>
          </a:p>
        </p:txBody>
      </p:sp>
      <p:sp>
        <p:nvSpPr>
          <p:cNvPr id="11" name="Google Shape;253;p23">
            <a:extLst>
              <a:ext uri="{FF2B5EF4-FFF2-40B4-BE49-F238E27FC236}">
                <a16:creationId xmlns:a16="http://schemas.microsoft.com/office/drawing/2014/main" id="{4C076BA9-6EA3-EB36-48F8-8F1A988EBECB}"/>
              </a:ext>
            </a:extLst>
          </p:cNvPr>
          <p:cNvSpPr/>
          <p:nvPr/>
        </p:nvSpPr>
        <p:spPr>
          <a:xfrm flipH="1">
            <a:off x="9816778" y="2567413"/>
            <a:ext cx="820800" cy="104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4</a:t>
            </a:r>
            <a:endParaRPr sz="3000" b="1" dirty="0">
              <a:solidFill>
                <a:schemeClr val="dk1"/>
              </a:solidFill>
              <a:latin typeface="DM Sans"/>
              <a:ea typeface="DM Sans"/>
              <a:cs typeface="DM Sans"/>
              <a:sym typeface="DM Sans"/>
            </a:endParaRPr>
          </a:p>
        </p:txBody>
      </p:sp>
      <p:grpSp>
        <p:nvGrpSpPr>
          <p:cNvPr id="12" name="Google Shape;254;p23">
            <a:extLst>
              <a:ext uri="{FF2B5EF4-FFF2-40B4-BE49-F238E27FC236}">
                <a16:creationId xmlns:a16="http://schemas.microsoft.com/office/drawing/2014/main" id="{1BADA19E-E563-FD1C-5130-62C7B1452630}"/>
              </a:ext>
            </a:extLst>
          </p:cNvPr>
          <p:cNvGrpSpPr/>
          <p:nvPr/>
        </p:nvGrpSpPr>
        <p:grpSpPr>
          <a:xfrm>
            <a:off x="10637516" y="2546126"/>
            <a:ext cx="3034221" cy="1042426"/>
            <a:chOff x="3022552" y="2317377"/>
            <a:chExt cx="4653000" cy="1211700"/>
          </a:xfrm>
        </p:grpSpPr>
        <p:sp>
          <p:nvSpPr>
            <p:cNvPr id="13" name="Google Shape;255;p23">
              <a:extLst>
                <a:ext uri="{FF2B5EF4-FFF2-40B4-BE49-F238E27FC236}">
                  <a16:creationId xmlns:a16="http://schemas.microsoft.com/office/drawing/2014/main" id="{341EBB3C-3252-7D0B-BD74-17DDD46FABE6}"/>
                </a:ext>
              </a:extLst>
            </p:cNvPr>
            <p:cNvSpPr txBox="1"/>
            <p:nvPr/>
          </p:nvSpPr>
          <p:spPr>
            <a:xfrm flipH="1">
              <a:off x="5764550" y="2647925"/>
              <a:ext cx="191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434343"/>
                </a:solidFill>
                <a:latin typeface="Archivo"/>
                <a:ea typeface="Archivo"/>
                <a:cs typeface="Archivo"/>
                <a:sym typeface="Archivo"/>
              </a:endParaRPr>
            </a:p>
          </p:txBody>
        </p:sp>
        <p:sp>
          <p:nvSpPr>
            <p:cNvPr id="14" name="Google Shape;256;p23">
              <a:extLst>
                <a:ext uri="{FF2B5EF4-FFF2-40B4-BE49-F238E27FC236}">
                  <a16:creationId xmlns:a16="http://schemas.microsoft.com/office/drawing/2014/main" id="{47EB02CB-3C9B-EF7C-77EC-0D193669D279}"/>
                </a:ext>
              </a:extLst>
            </p:cNvPr>
            <p:cNvSpPr txBox="1"/>
            <p:nvPr/>
          </p:nvSpPr>
          <p:spPr>
            <a:xfrm flipH="1">
              <a:off x="3022552" y="2317377"/>
              <a:ext cx="4653000" cy="121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700" b="1" dirty="0">
                <a:solidFill>
                  <a:schemeClr val="dk1"/>
                </a:solidFill>
                <a:latin typeface="Calibri"/>
                <a:ea typeface="Calibri"/>
                <a:cs typeface="Calibri"/>
                <a:sym typeface="Calibri"/>
              </a:endParaRPr>
            </a:p>
            <a:p>
              <a:pPr marL="0" lvl="0" indent="0" algn="r" rtl="1">
                <a:spcBef>
                  <a:spcPts val="100"/>
                </a:spcBef>
                <a:spcAft>
                  <a:spcPts val="0"/>
                </a:spcAft>
                <a:buNone/>
              </a:pPr>
              <a:r>
                <a:rPr lang="en" sz="2700" b="1" dirty="0">
                  <a:solidFill>
                    <a:schemeClr val="dk1"/>
                  </a:solidFill>
                  <a:latin typeface="Calibri"/>
                  <a:ea typeface="Calibri"/>
                  <a:cs typeface="Calibri"/>
                  <a:sym typeface="Calibri"/>
                </a:rPr>
                <a:t>اقترح حلول لمكافحة الهجرة غير الشرعية</a:t>
              </a:r>
              <a:endParaRPr sz="2700" b="1"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98290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3"/>
          <p:cNvSpPr/>
          <p:nvPr/>
        </p:nvSpPr>
        <p:spPr>
          <a:xfrm>
            <a:off x="2979865" y="1143177"/>
            <a:ext cx="820800" cy="1042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DM Sans"/>
                <a:ea typeface="DM Sans"/>
                <a:cs typeface="DM Sans"/>
                <a:sym typeface="DM Sans"/>
              </a:rPr>
              <a:t>1</a:t>
            </a:r>
            <a:endParaRPr sz="3000" b="1">
              <a:solidFill>
                <a:schemeClr val="dk1"/>
              </a:solidFill>
              <a:latin typeface="DM Sans"/>
              <a:ea typeface="DM Sans"/>
              <a:cs typeface="DM Sans"/>
              <a:sym typeface="DM Sans"/>
            </a:endParaRPr>
          </a:p>
        </p:txBody>
      </p:sp>
      <p:sp>
        <p:nvSpPr>
          <p:cNvPr id="248" name="Google Shape;248;p23"/>
          <p:cNvSpPr txBox="1"/>
          <p:nvPr/>
        </p:nvSpPr>
        <p:spPr>
          <a:xfrm>
            <a:off x="353054" y="1381193"/>
            <a:ext cx="2432400" cy="56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2200" b="1" dirty="0">
              <a:solidFill>
                <a:schemeClr val="dk1"/>
              </a:solidFill>
              <a:latin typeface="DM Sans"/>
              <a:ea typeface="DM Sans"/>
              <a:cs typeface="DM Sans"/>
              <a:sym typeface="DM Sans"/>
            </a:endParaRPr>
          </a:p>
          <a:p>
            <a:pPr marL="0" lvl="0" indent="0" algn="r" rtl="0">
              <a:spcBef>
                <a:spcPts val="0"/>
              </a:spcBef>
              <a:spcAft>
                <a:spcPts val="0"/>
              </a:spcAft>
              <a:buNone/>
            </a:pPr>
            <a:r>
              <a:rPr lang="en" sz="2700" b="1" dirty="0">
                <a:solidFill>
                  <a:schemeClr val="dk1"/>
                </a:solidFill>
                <a:latin typeface="Calibri"/>
                <a:ea typeface="Calibri"/>
                <a:cs typeface="Calibri"/>
                <a:sym typeface="Calibri"/>
              </a:rPr>
              <a:t> الجنسية</a:t>
            </a:r>
            <a:endParaRPr sz="2700" b="1" dirty="0">
              <a:solidFill>
                <a:schemeClr val="dk1"/>
              </a:solidFill>
              <a:latin typeface="Calibri"/>
              <a:ea typeface="Calibri"/>
              <a:cs typeface="Calibri"/>
              <a:sym typeface="Calibri"/>
            </a:endParaRPr>
          </a:p>
        </p:txBody>
      </p:sp>
      <p:sp>
        <p:nvSpPr>
          <p:cNvPr id="249" name="Google Shape;249;p23"/>
          <p:cNvSpPr/>
          <p:nvPr/>
        </p:nvSpPr>
        <p:spPr>
          <a:xfrm>
            <a:off x="2979865" y="2598047"/>
            <a:ext cx="820800" cy="104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3</a:t>
            </a:r>
            <a:endParaRPr sz="3000" b="1" dirty="0">
              <a:solidFill>
                <a:schemeClr val="dk1"/>
              </a:solidFill>
              <a:latin typeface="DM Sans"/>
              <a:ea typeface="DM Sans"/>
              <a:cs typeface="DM Sans"/>
              <a:sym typeface="DM Sans"/>
            </a:endParaRPr>
          </a:p>
        </p:txBody>
      </p:sp>
      <p:sp>
        <p:nvSpPr>
          <p:cNvPr id="250" name="Google Shape;250;p23"/>
          <p:cNvSpPr txBox="1"/>
          <p:nvPr/>
        </p:nvSpPr>
        <p:spPr>
          <a:xfrm>
            <a:off x="-66312" y="2651835"/>
            <a:ext cx="2852100" cy="1589100"/>
          </a:xfrm>
          <a:prstGeom prst="rect">
            <a:avLst/>
          </a:prstGeom>
          <a:noFill/>
          <a:ln>
            <a:noFill/>
          </a:ln>
        </p:spPr>
        <p:txBody>
          <a:bodyPr spcFirstLastPara="1" wrap="square" lIns="91425" tIns="91425" rIns="91425" bIns="91425" anchor="b" anchorCtr="0">
            <a:noAutofit/>
          </a:bodyPr>
          <a:lstStyle/>
          <a:p>
            <a:pPr marL="0" lvl="0" indent="0" algn="r" rtl="1">
              <a:lnSpc>
                <a:spcPct val="115000"/>
              </a:lnSpc>
              <a:spcBef>
                <a:spcPts val="0"/>
              </a:spcBef>
              <a:spcAft>
                <a:spcPts val="0"/>
              </a:spcAft>
              <a:buNone/>
            </a:pPr>
            <a:r>
              <a:rPr lang="en" sz="2700" b="1" dirty="0">
                <a:solidFill>
                  <a:schemeClr val="dk1"/>
                </a:solidFill>
                <a:latin typeface="Calibri"/>
                <a:ea typeface="Calibri"/>
                <a:cs typeface="Calibri"/>
                <a:sym typeface="Calibri"/>
              </a:rPr>
              <a:t>ظاهرة الهجرة غير الشرعية أو غير النظامية</a:t>
            </a:r>
            <a:endParaRPr sz="2700" b="1" dirty="0">
              <a:solidFill>
                <a:schemeClr val="dk1"/>
              </a:solidFill>
              <a:latin typeface="Calibri"/>
              <a:ea typeface="Calibri"/>
              <a:cs typeface="Calibri"/>
              <a:sym typeface="Calibri"/>
            </a:endParaRPr>
          </a:p>
        </p:txBody>
      </p:sp>
      <p:sp>
        <p:nvSpPr>
          <p:cNvPr id="251" name="Google Shape;251;p23"/>
          <p:cNvSpPr/>
          <p:nvPr/>
        </p:nvSpPr>
        <p:spPr>
          <a:xfrm flipH="1">
            <a:off x="4806477" y="1143177"/>
            <a:ext cx="820800" cy="104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2</a:t>
            </a:r>
            <a:endParaRPr sz="3000" b="1" dirty="0">
              <a:solidFill>
                <a:schemeClr val="dk1"/>
              </a:solidFill>
              <a:latin typeface="DM Sans"/>
              <a:ea typeface="DM Sans"/>
              <a:cs typeface="DM Sans"/>
              <a:sym typeface="DM Sans"/>
            </a:endParaRPr>
          </a:p>
        </p:txBody>
      </p:sp>
      <p:sp>
        <p:nvSpPr>
          <p:cNvPr id="252" name="Google Shape;252;p23"/>
          <p:cNvSpPr txBox="1"/>
          <p:nvPr/>
        </p:nvSpPr>
        <p:spPr>
          <a:xfrm flipH="1">
            <a:off x="5723213" y="1381185"/>
            <a:ext cx="3314400" cy="79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700" b="1" dirty="0">
                <a:solidFill>
                  <a:schemeClr val="dk1"/>
                </a:solidFill>
                <a:latin typeface="Calibri"/>
                <a:ea typeface="Calibri"/>
                <a:cs typeface="Calibri"/>
                <a:sym typeface="Calibri"/>
              </a:rPr>
              <a:t>علاقة الجنسية بممارسة الحقوق و الواجبات</a:t>
            </a:r>
            <a:endParaRPr sz="2700" b="1" dirty="0">
              <a:solidFill>
                <a:schemeClr val="dk1"/>
              </a:solidFill>
              <a:latin typeface="Calibri"/>
              <a:ea typeface="Calibri"/>
              <a:cs typeface="Calibri"/>
              <a:sym typeface="Calibri"/>
            </a:endParaRPr>
          </a:p>
        </p:txBody>
      </p:sp>
      <p:sp>
        <p:nvSpPr>
          <p:cNvPr id="253" name="Google Shape;253;p23"/>
          <p:cNvSpPr/>
          <p:nvPr/>
        </p:nvSpPr>
        <p:spPr>
          <a:xfrm flipH="1">
            <a:off x="4806477" y="2598047"/>
            <a:ext cx="820800" cy="104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4</a:t>
            </a:r>
            <a:endParaRPr sz="3000" b="1" dirty="0">
              <a:solidFill>
                <a:schemeClr val="dk1"/>
              </a:solidFill>
              <a:latin typeface="DM Sans"/>
              <a:ea typeface="DM Sans"/>
              <a:cs typeface="DM Sans"/>
              <a:sym typeface="DM Sans"/>
            </a:endParaRPr>
          </a:p>
        </p:txBody>
      </p:sp>
      <p:grpSp>
        <p:nvGrpSpPr>
          <p:cNvPr id="254" name="Google Shape;254;p23"/>
          <p:cNvGrpSpPr/>
          <p:nvPr/>
        </p:nvGrpSpPr>
        <p:grpSpPr>
          <a:xfrm>
            <a:off x="5627215" y="2576760"/>
            <a:ext cx="3034221" cy="1042426"/>
            <a:chOff x="3022552" y="2317377"/>
            <a:chExt cx="4653000" cy="1211700"/>
          </a:xfrm>
        </p:grpSpPr>
        <p:sp>
          <p:nvSpPr>
            <p:cNvPr id="255" name="Google Shape;255;p23"/>
            <p:cNvSpPr txBox="1"/>
            <p:nvPr/>
          </p:nvSpPr>
          <p:spPr>
            <a:xfrm flipH="1">
              <a:off x="5764550" y="2647925"/>
              <a:ext cx="191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434343"/>
                </a:solidFill>
                <a:latin typeface="Archivo"/>
                <a:ea typeface="Archivo"/>
                <a:cs typeface="Archivo"/>
                <a:sym typeface="Archivo"/>
              </a:endParaRPr>
            </a:p>
          </p:txBody>
        </p:sp>
        <p:sp>
          <p:nvSpPr>
            <p:cNvPr id="256" name="Google Shape;256;p23"/>
            <p:cNvSpPr txBox="1"/>
            <p:nvPr/>
          </p:nvSpPr>
          <p:spPr>
            <a:xfrm flipH="1">
              <a:off x="3022552" y="2317377"/>
              <a:ext cx="4653000" cy="121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700" b="1" dirty="0">
                <a:solidFill>
                  <a:schemeClr val="dk1"/>
                </a:solidFill>
                <a:latin typeface="Calibri"/>
                <a:ea typeface="Calibri"/>
                <a:cs typeface="Calibri"/>
                <a:sym typeface="Calibri"/>
              </a:endParaRPr>
            </a:p>
            <a:p>
              <a:pPr marL="0" lvl="0" indent="0" algn="r" rtl="1">
                <a:spcBef>
                  <a:spcPts val="100"/>
                </a:spcBef>
                <a:spcAft>
                  <a:spcPts val="0"/>
                </a:spcAft>
                <a:buNone/>
              </a:pPr>
              <a:r>
                <a:rPr lang="en" sz="2700" b="1" dirty="0">
                  <a:solidFill>
                    <a:schemeClr val="dk1"/>
                  </a:solidFill>
                  <a:latin typeface="Calibri"/>
                  <a:ea typeface="Calibri"/>
                  <a:cs typeface="Calibri"/>
                  <a:sym typeface="Calibri"/>
                </a:rPr>
                <a:t>اقترح حلول لمكافحة الهجرة غير الشرعية</a:t>
              </a:r>
              <a:endParaRPr sz="2700" b="1" dirty="0">
                <a:solidFill>
                  <a:schemeClr val="dk1"/>
                </a:solidFill>
                <a:latin typeface="Calibri"/>
                <a:ea typeface="Calibri"/>
                <a:cs typeface="Calibri"/>
                <a:sym typeface="Calibri"/>
              </a:endParaRPr>
            </a:p>
          </p:txBody>
        </p:sp>
      </p:grpSp>
      <p:cxnSp>
        <p:nvCxnSpPr>
          <p:cNvPr id="257" name="Google Shape;257;p23"/>
          <p:cNvCxnSpPr>
            <a:stCxn id="247" idx="3"/>
            <a:endCxn id="251" idx="3"/>
          </p:cNvCxnSpPr>
          <p:nvPr/>
        </p:nvCxnSpPr>
        <p:spPr>
          <a:xfrm>
            <a:off x="3800665" y="1664427"/>
            <a:ext cx="10059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8" name="Google Shape;258;p23"/>
          <p:cNvCxnSpPr>
            <a:stCxn id="249" idx="3"/>
            <a:endCxn id="253" idx="3"/>
          </p:cNvCxnSpPr>
          <p:nvPr/>
        </p:nvCxnSpPr>
        <p:spPr>
          <a:xfrm>
            <a:off x="3800665" y="3119297"/>
            <a:ext cx="10059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9" name="Google Shape;259;p23"/>
          <p:cNvCxnSpPr>
            <a:stCxn id="251" idx="2"/>
            <a:endCxn id="249" idx="0"/>
          </p:cNvCxnSpPr>
          <p:nvPr/>
        </p:nvCxnSpPr>
        <p:spPr>
          <a:xfrm rot="5400000">
            <a:off x="4097277" y="1478577"/>
            <a:ext cx="412500" cy="18267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2" name="Google Shape;918;p30">
            <a:extLst>
              <a:ext uri="{FF2B5EF4-FFF2-40B4-BE49-F238E27FC236}">
                <a16:creationId xmlns:a16="http://schemas.microsoft.com/office/drawing/2014/main" id="{27D354F6-9928-E021-51E1-2F9640EC9F10}"/>
              </a:ext>
            </a:extLst>
          </p:cNvPr>
          <p:cNvGrpSpPr/>
          <p:nvPr/>
        </p:nvGrpSpPr>
        <p:grpSpPr>
          <a:xfrm flipH="1">
            <a:off x="-265587" y="6055721"/>
            <a:ext cx="806964" cy="2205834"/>
            <a:chOff x="7056977" y="1297778"/>
            <a:chExt cx="1371920" cy="3911747"/>
          </a:xfrm>
        </p:grpSpPr>
        <p:sp>
          <p:nvSpPr>
            <p:cNvPr id="3" name="Google Shape;919;p30">
              <a:extLst>
                <a:ext uri="{FF2B5EF4-FFF2-40B4-BE49-F238E27FC236}">
                  <a16:creationId xmlns:a16="http://schemas.microsoft.com/office/drawing/2014/main" id="{268E07F3-7A96-416A-C854-DEE7E1C50884}"/>
                </a:ext>
              </a:extLst>
            </p:cNvPr>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0;p30">
              <a:extLst>
                <a:ext uri="{FF2B5EF4-FFF2-40B4-BE49-F238E27FC236}">
                  <a16:creationId xmlns:a16="http://schemas.microsoft.com/office/drawing/2014/main" id="{7860B21D-E985-701B-2D9D-CA9A95B2ED3A}"/>
                </a:ext>
              </a:extLst>
            </p:cNvPr>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1;p30">
              <a:extLst>
                <a:ext uri="{FF2B5EF4-FFF2-40B4-BE49-F238E27FC236}">
                  <a16:creationId xmlns:a16="http://schemas.microsoft.com/office/drawing/2014/main" id="{8D923DB1-20DD-4A2E-EBBB-72385A21D8A5}"/>
                </a:ext>
              </a:extLst>
            </p:cNvPr>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2;p30">
              <a:extLst>
                <a:ext uri="{FF2B5EF4-FFF2-40B4-BE49-F238E27FC236}">
                  <a16:creationId xmlns:a16="http://schemas.microsoft.com/office/drawing/2014/main" id="{16DE22D8-92D0-72F5-985D-0021554591AA}"/>
                </a:ext>
              </a:extLst>
            </p:cNvPr>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3;p30">
              <a:extLst>
                <a:ext uri="{FF2B5EF4-FFF2-40B4-BE49-F238E27FC236}">
                  <a16:creationId xmlns:a16="http://schemas.microsoft.com/office/drawing/2014/main" id="{1E4EE4B4-06D8-A65D-DFBA-65C6E91631CB}"/>
                </a:ext>
              </a:extLst>
            </p:cNvPr>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4;p30">
              <a:extLst>
                <a:ext uri="{FF2B5EF4-FFF2-40B4-BE49-F238E27FC236}">
                  <a16:creationId xmlns:a16="http://schemas.microsoft.com/office/drawing/2014/main" id="{1832DEC8-ED8A-837A-4F38-336F14D942E3}"/>
                </a:ext>
              </a:extLst>
            </p:cNvPr>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5;p30">
              <a:extLst>
                <a:ext uri="{FF2B5EF4-FFF2-40B4-BE49-F238E27FC236}">
                  <a16:creationId xmlns:a16="http://schemas.microsoft.com/office/drawing/2014/main" id="{5909761A-3CFB-FE14-915B-AF422E62E70A}"/>
                </a:ext>
              </a:extLst>
            </p:cNvPr>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6;p30">
              <a:extLst>
                <a:ext uri="{FF2B5EF4-FFF2-40B4-BE49-F238E27FC236}">
                  <a16:creationId xmlns:a16="http://schemas.microsoft.com/office/drawing/2014/main" id="{272E430B-98C4-2D48-F368-1DF1B18868B6}"/>
                </a:ext>
              </a:extLst>
            </p:cNvPr>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7;p30">
              <a:extLst>
                <a:ext uri="{FF2B5EF4-FFF2-40B4-BE49-F238E27FC236}">
                  <a16:creationId xmlns:a16="http://schemas.microsoft.com/office/drawing/2014/main" id="{278E9322-A759-CE5D-27C0-70F6BABD5F34}"/>
                </a:ext>
              </a:extLst>
            </p:cNvPr>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8;p30">
              <a:extLst>
                <a:ext uri="{FF2B5EF4-FFF2-40B4-BE49-F238E27FC236}">
                  <a16:creationId xmlns:a16="http://schemas.microsoft.com/office/drawing/2014/main" id="{E1F055AD-3C82-EA60-22B2-453A7F4AA478}"/>
                </a:ext>
              </a:extLst>
            </p:cNvPr>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9;p30">
              <a:extLst>
                <a:ext uri="{FF2B5EF4-FFF2-40B4-BE49-F238E27FC236}">
                  <a16:creationId xmlns:a16="http://schemas.microsoft.com/office/drawing/2014/main" id="{6217DCFF-03D2-0159-FDED-B87CEE63F780}"/>
                </a:ext>
              </a:extLst>
            </p:cNvPr>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0;p30">
              <a:extLst>
                <a:ext uri="{FF2B5EF4-FFF2-40B4-BE49-F238E27FC236}">
                  <a16:creationId xmlns:a16="http://schemas.microsoft.com/office/drawing/2014/main" id="{7129879E-3BBF-538B-F9F8-243A256A7759}"/>
                </a:ext>
              </a:extLst>
            </p:cNvPr>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1;p30">
              <a:extLst>
                <a:ext uri="{FF2B5EF4-FFF2-40B4-BE49-F238E27FC236}">
                  <a16:creationId xmlns:a16="http://schemas.microsoft.com/office/drawing/2014/main" id="{0E7230F9-BF8C-6643-97A3-C1DB0BE4CF82}"/>
                </a:ext>
              </a:extLst>
            </p:cNvPr>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2;p30">
              <a:extLst>
                <a:ext uri="{FF2B5EF4-FFF2-40B4-BE49-F238E27FC236}">
                  <a16:creationId xmlns:a16="http://schemas.microsoft.com/office/drawing/2014/main" id="{EF88B23A-542F-7CC6-3C3D-C0C075382455}"/>
                </a:ext>
              </a:extLst>
            </p:cNvPr>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3;p30">
              <a:extLst>
                <a:ext uri="{FF2B5EF4-FFF2-40B4-BE49-F238E27FC236}">
                  <a16:creationId xmlns:a16="http://schemas.microsoft.com/office/drawing/2014/main" id="{9EF3EC1E-275E-8922-1B52-8C4C0D1CBEC9}"/>
                </a:ext>
              </a:extLst>
            </p:cNvPr>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4;p30">
              <a:extLst>
                <a:ext uri="{FF2B5EF4-FFF2-40B4-BE49-F238E27FC236}">
                  <a16:creationId xmlns:a16="http://schemas.microsoft.com/office/drawing/2014/main" id="{58B5674A-1A1E-D621-7D4F-6155B447CA04}"/>
                </a:ext>
              </a:extLst>
            </p:cNvPr>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5;p30">
              <a:extLst>
                <a:ext uri="{FF2B5EF4-FFF2-40B4-BE49-F238E27FC236}">
                  <a16:creationId xmlns:a16="http://schemas.microsoft.com/office/drawing/2014/main" id="{F8E198D1-339F-ED2F-8C06-C7AF8B7344E9}"/>
                </a:ext>
              </a:extLst>
            </p:cNvPr>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p30">
              <a:extLst>
                <a:ext uri="{FF2B5EF4-FFF2-40B4-BE49-F238E27FC236}">
                  <a16:creationId xmlns:a16="http://schemas.microsoft.com/office/drawing/2014/main" id="{0FF3A451-CE96-B8CB-433B-2842FC9C19B7}"/>
                </a:ext>
              </a:extLst>
            </p:cNvPr>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7;p30">
              <a:extLst>
                <a:ext uri="{FF2B5EF4-FFF2-40B4-BE49-F238E27FC236}">
                  <a16:creationId xmlns:a16="http://schemas.microsoft.com/office/drawing/2014/main" id="{72261043-255C-2F8C-50A8-1FED5C0AABA6}"/>
                </a:ext>
              </a:extLst>
            </p:cNvPr>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8;p30">
              <a:extLst>
                <a:ext uri="{FF2B5EF4-FFF2-40B4-BE49-F238E27FC236}">
                  <a16:creationId xmlns:a16="http://schemas.microsoft.com/office/drawing/2014/main" id="{411490D3-D8A7-2DAF-B727-D45C32F1F162}"/>
                </a:ext>
              </a:extLst>
            </p:cNvPr>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9;p30">
              <a:extLst>
                <a:ext uri="{FF2B5EF4-FFF2-40B4-BE49-F238E27FC236}">
                  <a16:creationId xmlns:a16="http://schemas.microsoft.com/office/drawing/2014/main" id="{BB855BDF-4F2E-425B-DDB0-6999FFBEDC85}"/>
                </a:ext>
              </a:extLst>
            </p:cNvPr>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solidFill>
              <a:srgbClr val="000000"/>
            </a:solidFill>
            <a:ln w="3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0;p30">
              <a:extLst>
                <a:ext uri="{FF2B5EF4-FFF2-40B4-BE49-F238E27FC236}">
                  <a16:creationId xmlns:a16="http://schemas.microsoft.com/office/drawing/2014/main" id="{64C92DFC-87F5-00B8-F7C3-78F5F6A6A47C}"/>
                </a:ext>
              </a:extLst>
            </p:cNvPr>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solidFill>
              <a:srgbClr val="000000"/>
            </a:solidFill>
            <a:ln w="3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1;p30">
              <a:extLst>
                <a:ext uri="{FF2B5EF4-FFF2-40B4-BE49-F238E27FC236}">
                  <a16:creationId xmlns:a16="http://schemas.microsoft.com/office/drawing/2014/main" id="{BD4E0F1F-F55F-28D6-6273-A712ACAC726B}"/>
                </a:ext>
              </a:extLst>
            </p:cNvPr>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2;p30">
              <a:extLst>
                <a:ext uri="{FF2B5EF4-FFF2-40B4-BE49-F238E27FC236}">
                  <a16:creationId xmlns:a16="http://schemas.microsoft.com/office/drawing/2014/main" id="{090E89E2-D974-1444-1355-DE9555D0EA2B}"/>
                </a:ext>
              </a:extLst>
            </p:cNvPr>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solidFill>
              <a:srgbClr val="000000"/>
            </a:solidFill>
            <a:ln w="5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3;p30">
              <a:extLst>
                <a:ext uri="{FF2B5EF4-FFF2-40B4-BE49-F238E27FC236}">
                  <a16:creationId xmlns:a16="http://schemas.microsoft.com/office/drawing/2014/main" id="{7A030E4F-D950-0FC3-1C44-B52FEAE1A2E7}"/>
                </a:ext>
              </a:extLst>
            </p:cNvPr>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4;p30">
              <a:extLst>
                <a:ext uri="{FF2B5EF4-FFF2-40B4-BE49-F238E27FC236}">
                  <a16:creationId xmlns:a16="http://schemas.microsoft.com/office/drawing/2014/main" id="{6FB5477C-D17E-8BAC-B116-641BF0F47DFD}"/>
                </a:ext>
              </a:extLst>
            </p:cNvPr>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5;p30">
              <a:extLst>
                <a:ext uri="{FF2B5EF4-FFF2-40B4-BE49-F238E27FC236}">
                  <a16:creationId xmlns:a16="http://schemas.microsoft.com/office/drawing/2014/main" id="{5D9AB677-285D-FFD4-32E5-7D11FA6691CF}"/>
                </a:ext>
              </a:extLst>
            </p:cNvPr>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6;p30">
              <a:extLst>
                <a:ext uri="{FF2B5EF4-FFF2-40B4-BE49-F238E27FC236}">
                  <a16:creationId xmlns:a16="http://schemas.microsoft.com/office/drawing/2014/main" id="{DE66C921-0BD7-02FA-8A18-8C6AD5825F49}"/>
                </a:ext>
              </a:extLst>
            </p:cNvPr>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7;p30">
              <a:extLst>
                <a:ext uri="{FF2B5EF4-FFF2-40B4-BE49-F238E27FC236}">
                  <a16:creationId xmlns:a16="http://schemas.microsoft.com/office/drawing/2014/main" id="{111FF37C-AC75-22DE-FAE0-08FF23E58C51}"/>
                </a:ext>
              </a:extLst>
            </p:cNvPr>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8;p30">
              <a:extLst>
                <a:ext uri="{FF2B5EF4-FFF2-40B4-BE49-F238E27FC236}">
                  <a16:creationId xmlns:a16="http://schemas.microsoft.com/office/drawing/2014/main" id="{F5CAA9E3-3C59-31E5-6A9E-B63B450E9362}"/>
                </a:ext>
              </a:extLst>
            </p:cNvPr>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9;p30">
              <a:extLst>
                <a:ext uri="{FF2B5EF4-FFF2-40B4-BE49-F238E27FC236}">
                  <a16:creationId xmlns:a16="http://schemas.microsoft.com/office/drawing/2014/main" id="{AFAAFFD6-26D9-3920-7BF7-485868502CE7}"/>
                </a:ext>
              </a:extLst>
            </p:cNvPr>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0;p30">
              <a:extLst>
                <a:ext uri="{FF2B5EF4-FFF2-40B4-BE49-F238E27FC236}">
                  <a16:creationId xmlns:a16="http://schemas.microsoft.com/office/drawing/2014/main" id="{FB55EF14-3955-F614-7A69-46EE3A2B2D95}"/>
                </a:ext>
              </a:extLst>
            </p:cNvPr>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51;p30">
              <a:extLst>
                <a:ext uri="{FF2B5EF4-FFF2-40B4-BE49-F238E27FC236}">
                  <a16:creationId xmlns:a16="http://schemas.microsoft.com/office/drawing/2014/main" id="{4ABF5FA8-5B20-A1F4-7B35-46F753FED517}"/>
                </a:ext>
              </a:extLst>
            </p:cNvPr>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2;p30">
              <a:extLst>
                <a:ext uri="{FF2B5EF4-FFF2-40B4-BE49-F238E27FC236}">
                  <a16:creationId xmlns:a16="http://schemas.microsoft.com/office/drawing/2014/main" id="{7244E8CE-392D-2913-03B8-60F978BD7658}"/>
                </a:ext>
              </a:extLst>
            </p:cNvPr>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138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31"/>
          <p:cNvSpPr txBox="1">
            <a:spLocks noGrp="1"/>
          </p:cNvSpPr>
          <p:nvPr>
            <p:ph type="title"/>
          </p:nvPr>
        </p:nvSpPr>
        <p:spPr>
          <a:xfrm>
            <a:off x="2849425" y="1110200"/>
            <a:ext cx="5114700" cy="2852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6000">
                <a:solidFill>
                  <a:schemeClr val="accent1"/>
                </a:solidFill>
                <a:latin typeface="Calibri"/>
                <a:ea typeface="Calibri"/>
                <a:cs typeface="Calibri"/>
                <a:sym typeface="Calibri"/>
              </a:rPr>
              <a:t>علاقة الجنسية بممارسة الحقوق و الواجبات</a:t>
            </a:r>
            <a:endParaRPr sz="6000">
              <a:solidFill>
                <a:schemeClr val="accent1"/>
              </a:solidFill>
              <a:latin typeface="Calibri"/>
              <a:ea typeface="Calibri"/>
              <a:cs typeface="Calibri"/>
              <a:sym typeface="Calibri"/>
            </a:endParaRPr>
          </a:p>
        </p:txBody>
      </p:sp>
      <p:sp>
        <p:nvSpPr>
          <p:cNvPr id="1210" name="Google Shape;1210;p31"/>
          <p:cNvSpPr/>
          <p:nvPr/>
        </p:nvSpPr>
        <p:spPr>
          <a:xfrm flipH="1">
            <a:off x="8120946" y="1367902"/>
            <a:ext cx="918900" cy="1125000"/>
          </a:xfrm>
          <a:prstGeom prst="rect">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4000" b="1">
                <a:solidFill>
                  <a:schemeClr val="dk1"/>
                </a:solidFill>
                <a:latin typeface="DM Sans"/>
                <a:ea typeface="DM Sans"/>
                <a:cs typeface="DM Sans"/>
                <a:sym typeface="DM Sans"/>
              </a:rPr>
              <a:t>2</a:t>
            </a:r>
            <a:endParaRPr sz="4000">
              <a:solidFill>
                <a:schemeClr val="dk1"/>
              </a:solidFill>
              <a:latin typeface="DM Sans"/>
              <a:ea typeface="DM Sans"/>
              <a:cs typeface="DM Sans"/>
              <a:sym typeface="DM Sans"/>
            </a:endParaRPr>
          </a:p>
        </p:txBody>
      </p:sp>
      <p:grpSp>
        <p:nvGrpSpPr>
          <p:cNvPr id="1211" name="Google Shape;1211;p31"/>
          <p:cNvGrpSpPr/>
          <p:nvPr/>
        </p:nvGrpSpPr>
        <p:grpSpPr>
          <a:xfrm flipH="1">
            <a:off x="869322" y="1110193"/>
            <a:ext cx="1416508" cy="3911747"/>
            <a:chOff x="7056977" y="1297778"/>
            <a:chExt cx="1371920" cy="3911747"/>
          </a:xfrm>
        </p:grpSpPr>
        <p:sp>
          <p:nvSpPr>
            <p:cNvPr id="1212" name="Google Shape;1212;p31"/>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solidFill>
              <a:srgbClr val="000000"/>
            </a:solidFill>
            <a:ln w="3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solidFill>
              <a:srgbClr val="000000"/>
            </a:solidFill>
            <a:ln w="3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solidFill>
              <a:srgbClr val="000000"/>
            </a:solidFill>
            <a:ln w="5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2" name="Google Shape;1259;p33">
            <a:extLst>
              <a:ext uri="{FF2B5EF4-FFF2-40B4-BE49-F238E27FC236}">
                <a16:creationId xmlns:a16="http://schemas.microsoft.com/office/drawing/2014/main" id="{83B147EA-1E04-CBDA-250D-25DFE5AB64E0}"/>
              </a:ext>
            </a:extLst>
          </p:cNvPr>
          <p:cNvSpPr/>
          <p:nvPr/>
        </p:nvSpPr>
        <p:spPr>
          <a:xfrm>
            <a:off x="-3773896" y="1302371"/>
            <a:ext cx="3640200" cy="320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250" name="Google Shape;1250;p32"/>
          <p:cNvSpPr txBox="1">
            <a:spLocks noGrp="1"/>
          </p:cNvSpPr>
          <p:nvPr>
            <p:ph type="title"/>
          </p:nvPr>
        </p:nvSpPr>
        <p:spPr>
          <a:xfrm>
            <a:off x="582450" y="290275"/>
            <a:ext cx="7713900" cy="572700"/>
          </a:xfrm>
          <a:prstGeom prst="rect">
            <a:avLst/>
          </a:prstGeom>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2800">
                <a:solidFill>
                  <a:srgbClr val="434343"/>
                </a:solidFill>
                <a:latin typeface="Calibri"/>
                <a:ea typeface="Calibri"/>
                <a:cs typeface="Calibri"/>
                <a:sym typeface="Calibri"/>
              </a:rPr>
              <a:t>علاقة الجنسية بممارسة الحقوق و الواجبات</a:t>
            </a:r>
            <a:endParaRPr>
              <a:solidFill>
                <a:srgbClr val="434343"/>
              </a:solidFill>
            </a:endParaRPr>
          </a:p>
        </p:txBody>
      </p:sp>
      <p:sp>
        <p:nvSpPr>
          <p:cNvPr id="1251" name="Google Shape;1251;p32"/>
          <p:cNvSpPr txBox="1"/>
          <p:nvPr/>
        </p:nvSpPr>
        <p:spPr>
          <a:xfrm>
            <a:off x="720150" y="1402775"/>
            <a:ext cx="3000000" cy="6156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2800" b="1">
                <a:solidFill>
                  <a:srgbClr val="F1EFEE"/>
                </a:solidFill>
                <a:latin typeface="Calibri"/>
                <a:ea typeface="Calibri"/>
                <a:cs typeface="Calibri"/>
                <a:sym typeface="Calibri"/>
              </a:rPr>
              <a:t>تفسير هذه العلاقة</a:t>
            </a:r>
            <a:endParaRPr>
              <a:solidFill>
                <a:srgbClr val="F1EFEE"/>
              </a:solidFill>
            </a:endParaRPr>
          </a:p>
        </p:txBody>
      </p:sp>
      <p:sp>
        <p:nvSpPr>
          <p:cNvPr id="1252" name="Google Shape;1252;p32"/>
          <p:cNvSpPr txBox="1"/>
          <p:nvPr/>
        </p:nvSpPr>
        <p:spPr>
          <a:xfrm>
            <a:off x="720150" y="2266175"/>
            <a:ext cx="3000000" cy="25935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1800">
                <a:solidFill>
                  <a:srgbClr val="F1EFEE"/>
                </a:solidFill>
                <a:latin typeface="Calibri"/>
                <a:ea typeface="Calibri"/>
                <a:cs typeface="Calibri"/>
                <a:sym typeface="Calibri"/>
              </a:rPr>
              <a:t>العلاقة بين الجنسية وممارسة الحقوق والواجبات هي تفاعل متبادل بين الفرد والدولة التي يحمل فيها الجنسية. هذه العلاقة تقوم على مبدأ الانتماء والتبادل القانوني والاجتماعي بين الفرد والكيان القومي الذي يُمثله النظام الحاكم</a:t>
            </a:r>
            <a:endParaRPr sz="1800">
              <a:solidFill>
                <a:srgbClr val="F1EFEE"/>
              </a:solidFill>
              <a:latin typeface="Calibri"/>
              <a:ea typeface="Calibri"/>
              <a:cs typeface="Calibri"/>
              <a:sym typeface="Calibri"/>
            </a:endParaRPr>
          </a:p>
          <a:p>
            <a:pPr marL="0" lvl="0" indent="0" algn="ctr" rtl="1">
              <a:spcBef>
                <a:spcPts val="1500"/>
              </a:spcBef>
              <a:spcAft>
                <a:spcPts val="0"/>
              </a:spcAft>
              <a:buNone/>
            </a:pPr>
            <a:endParaRPr sz="1800">
              <a:solidFill>
                <a:srgbClr val="F1EFEE"/>
              </a:solidFill>
              <a:latin typeface="Calibri"/>
              <a:ea typeface="Calibri"/>
              <a:cs typeface="Calibri"/>
              <a:sym typeface="Calibri"/>
            </a:endParaRPr>
          </a:p>
        </p:txBody>
      </p:sp>
      <p:sp>
        <p:nvSpPr>
          <p:cNvPr id="1253" name="Google Shape;1253;p32"/>
          <p:cNvSpPr txBox="1"/>
          <p:nvPr/>
        </p:nvSpPr>
        <p:spPr>
          <a:xfrm>
            <a:off x="4884450" y="1154975"/>
            <a:ext cx="3539400" cy="1111200"/>
          </a:xfrm>
          <a:prstGeom prst="rect">
            <a:avLst/>
          </a:prstGeom>
          <a:noFill/>
          <a:ln>
            <a:noFill/>
          </a:ln>
        </p:spPr>
        <p:txBody>
          <a:bodyPr spcFirstLastPara="1" wrap="square" lIns="91425" tIns="91425" rIns="91425" bIns="91425" anchor="t" anchorCtr="0">
            <a:spAutoFit/>
          </a:bodyPr>
          <a:lstStyle/>
          <a:p>
            <a:pPr marL="0" lvl="0" indent="0" algn="ctr" rtl="1">
              <a:lnSpc>
                <a:spcPct val="115000"/>
              </a:lnSpc>
              <a:spcBef>
                <a:spcPts val="0"/>
              </a:spcBef>
              <a:spcAft>
                <a:spcPts val="0"/>
              </a:spcAft>
              <a:buNone/>
            </a:pPr>
            <a:r>
              <a:rPr lang="en" sz="2800" b="1">
                <a:solidFill>
                  <a:srgbClr val="F1EFEE"/>
                </a:solidFill>
                <a:latin typeface="Calibri"/>
                <a:ea typeface="Calibri"/>
                <a:cs typeface="Calibri"/>
                <a:sym typeface="Calibri"/>
              </a:rPr>
              <a:t>أمثلة عن الحقوق التي يتمتع بها المواطن التونسي</a:t>
            </a:r>
            <a:endParaRPr>
              <a:solidFill>
                <a:srgbClr val="F1EFEE"/>
              </a:solidFill>
            </a:endParaRPr>
          </a:p>
        </p:txBody>
      </p:sp>
      <p:sp>
        <p:nvSpPr>
          <p:cNvPr id="1254" name="Google Shape;1254;p32"/>
          <p:cNvSpPr txBox="1"/>
          <p:nvPr/>
        </p:nvSpPr>
        <p:spPr>
          <a:xfrm>
            <a:off x="5154150" y="2266175"/>
            <a:ext cx="3000000" cy="25935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1800">
                <a:solidFill>
                  <a:srgbClr val="F1EFEE"/>
                </a:solidFill>
                <a:latin typeface="Calibri"/>
                <a:ea typeface="Calibri"/>
                <a:cs typeface="Calibri"/>
                <a:sym typeface="Calibri"/>
              </a:rPr>
              <a:t>العلاقة بين الجنسية وممارسة الحقوق والواجبات هي تفاعل متبادل بين الفرد والدولة التي يحمل فيها الجنسية. هذه العلاقة تقوم على مبدأ الانتماء والتبادل القانوني والاجتماعي بين الفرد والكيان القومي الذي يُمثله النظام الحاكم</a:t>
            </a:r>
            <a:endParaRPr sz="1800">
              <a:solidFill>
                <a:srgbClr val="F1EFEE"/>
              </a:solidFill>
              <a:latin typeface="Calibri"/>
              <a:ea typeface="Calibri"/>
              <a:cs typeface="Calibri"/>
              <a:sym typeface="Calibri"/>
            </a:endParaRPr>
          </a:p>
          <a:p>
            <a:pPr marL="0" lvl="0" indent="0" algn="ctr" rtl="1">
              <a:spcBef>
                <a:spcPts val="1500"/>
              </a:spcBef>
              <a:spcAft>
                <a:spcPts val="0"/>
              </a:spcAft>
              <a:buNone/>
            </a:pPr>
            <a:endParaRPr sz="1800">
              <a:solidFill>
                <a:srgbClr val="F1EFEE"/>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3"/>
          <p:cNvSpPr/>
          <p:nvPr/>
        </p:nvSpPr>
        <p:spPr>
          <a:xfrm>
            <a:off x="361075" y="1282200"/>
            <a:ext cx="3640200" cy="320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260" name="Google Shape;1260;p33"/>
          <p:cNvSpPr txBox="1">
            <a:spLocks noGrp="1"/>
          </p:cNvSpPr>
          <p:nvPr>
            <p:ph type="title"/>
          </p:nvPr>
        </p:nvSpPr>
        <p:spPr>
          <a:xfrm>
            <a:off x="582450" y="290275"/>
            <a:ext cx="7713900" cy="572700"/>
          </a:xfrm>
          <a:prstGeom prst="rect">
            <a:avLst/>
          </a:prstGeom>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2800">
                <a:solidFill>
                  <a:srgbClr val="434343"/>
                </a:solidFill>
                <a:latin typeface="Calibri"/>
                <a:ea typeface="Calibri"/>
                <a:cs typeface="Calibri"/>
                <a:sym typeface="Calibri"/>
              </a:rPr>
              <a:t>علاقة الجنسية بممارسة الحقوق و الواجبات</a:t>
            </a:r>
            <a:endParaRPr>
              <a:solidFill>
                <a:srgbClr val="434343"/>
              </a:solidFill>
            </a:endParaRPr>
          </a:p>
        </p:txBody>
      </p:sp>
      <p:sp>
        <p:nvSpPr>
          <p:cNvPr id="1261" name="Google Shape;1261;p33"/>
          <p:cNvSpPr txBox="1"/>
          <p:nvPr/>
        </p:nvSpPr>
        <p:spPr>
          <a:xfrm>
            <a:off x="720150" y="1402775"/>
            <a:ext cx="3000000" cy="6156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2800" b="1">
                <a:solidFill>
                  <a:srgbClr val="666666"/>
                </a:solidFill>
                <a:latin typeface="Calibri"/>
                <a:ea typeface="Calibri"/>
                <a:cs typeface="Calibri"/>
                <a:sym typeface="Calibri"/>
              </a:rPr>
              <a:t>تفسير هذه العلاقة</a:t>
            </a:r>
            <a:endParaRPr>
              <a:solidFill>
                <a:srgbClr val="666666"/>
              </a:solidFill>
            </a:endParaRPr>
          </a:p>
        </p:txBody>
      </p:sp>
      <p:sp>
        <p:nvSpPr>
          <p:cNvPr id="1262" name="Google Shape;1262;p33"/>
          <p:cNvSpPr txBox="1"/>
          <p:nvPr/>
        </p:nvSpPr>
        <p:spPr>
          <a:xfrm>
            <a:off x="720150" y="2266175"/>
            <a:ext cx="3000000" cy="25935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1800" dirty="0">
                <a:solidFill>
                  <a:srgbClr val="343541"/>
                </a:solidFill>
                <a:latin typeface="Calibri"/>
                <a:ea typeface="Calibri"/>
                <a:cs typeface="Calibri"/>
                <a:sym typeface="Calibri"/>
              </a:rPr>
              <a:t>العلاقة بين الجنسية وممارسة الحقوق والواجبات هي تفاعل متبادل بين الفرد والدولة التي يحمل فيها الجنسية. هذه العلاقة تقوم على مبدأ الانتماء والتبادل القانوني والاجتماعي بين الفرد والكيان القومي الذي يُمثله النظام الحاكم</a:t>
            </a:r>
            <a:endParaRPr sz="1800" dirty="0">
              <a:solidFill>
                <a:srgbClr val="374151"/>
              </a:solidFill>
              <a:latin typeface="Calibri"/>
              <a:ea typeface="Calibri"/>
              <a:cs typeface="Calibri"/>
              <a:sym typeface="Calibri"/>
            </a:endParaRPr>
          </a:p>
          <a:p>
            <a:pPr marL="0" lvl="0" indent="0" algn="ctr" rtl="1">
              <a:spcBef>
                <a:spcPts val="1500"/>
              </a:spcBef>
              <a:spcAft>
                <a:spcPts val="0"/>
              </a:spcAft>
              <a:buNone/>
            </a:pPr>
            <a:endParaRPr sz="1800" dirty="0">
              <a:solidFill>
                <a:srgbClr val="374151"/>
              </a:solidFill>
              <a:latin typeface="Calibri"/>
              <a:ea typeface="Calibri"/>
              <a:cs typeface="Calibri"/>
              <a:sym typeface="Calibri"/>
            </a:endParaRPr>
          </a:p>
        </p:txBody>
      </p:sp>
      <p:sp>
        <p:nvSpPr>
          <p:cNvPr id="1263" name="Google Shape;1263;p33"/>
          <p:cNvSpPr txBox="1"/>
          <p:nvPr/>
        </p:nvSpPr>
        <p:spPr>
          <a:xfrm>
            <a:off x="4884450" y="1154975"/>
            <a:ext cx="3539400" cy="1111200"/>
          </a:xfrm>
          <a:prstGeom prst="rect">
            <a:avLst/>
          </a:prstGeom>
          <a:noFill/>
          <a:ln>
            <a:noFill/>
          </a:ln>
        </p:spPr>
        <p:txBody>
          <a:bodyPr spcFirstLastPara="1" wrap="square" lIns="91425" tIns="91425" rIns="91425" bIns="91425" anchor="t" anchorCtr="0">
            <a:spAutoFit/>
          </a:bodyPr>
          <a:lstStyle/>
          <a:p>
            <a:pPr marL="0" lvl="0" indent="0" algn="ctr" rtl="1">
              <a:lnSpc>
                <a:spcPct val="115000"/>
              </a:lnSpc>
              <a:spcBef>
                <a:spcPts val="0"/>
              </a:spcBef>
              <a:spcAft>
                <a:spcPts val="0"/>
              </a:spcAft>
              <a:buNone/>
            </a:pPr>
            <a:r>
              <a:rPr lang="en" sz="2800" b="1">
                <a:solidFill>
                  <a:srgbClr val="F1EFEE"/>
                </a:solidFill>
                <a:latin typeface="Calibri"/>
                <a:ea typeface="Calibri"/>
                <a:cs typeface="Calibri"/>
                <a:sym typeface="Calibri"/>
              </a:rPr>
              <a:t>أمثلة عن الحقوق التي يتمتع بها المواطن التونسي</a:t>
            </a:r>
            <a:endParaRPr>
              <a:solidFill>
                <a:srgbClr val="F1EFEE"/>
              </a:solidFill>
            </a:endParaRPr>
          </a:p>
        </p:txBody>
      </p:sp>
      <p:sp>
        <p:nvSpPr>
          <p:cNvPr id="1264" name="Google Shape;1264;p33"/>
          <p:cNvSpPr txBox="1"/>
          <p:nvPr/>
        </p:nvSpPr>
        <p:spPr>
          <a:xfrm>
            <a:off x="5154150" y="2266175"/>
            <a:ext cx="3000000" cy="1870200"/>
          </a:xfrm>
          <a:prstGeom prst="rect">
            <a:avLst/>
          </a:prstGeom>
          <a:noFill/>
          <a:ln>
            <a:noFill/>
          </a:ln>
        </p:spPr>
        <p:txBody>
          <a:bodyPr spcFirstLastPara="1" wrap="square" lIns="91425" tIns="91425" rIns="91425" bIns="91425" anchor="t" anchorCtr="0">
            <a:spAutoFit/>
          </a:bodyPr>
          <a:lstStyle/>
          <a:p>
            <a:pPr marL="457200" lvl="0" indent="-323850" algn="r" rtl="1">
              <a:spcBef>
                <a:spcPts val="0"/>
              </a:spcBef>
              <a:spcAft>
                <a:spcPts val="0"/>
              </a:spcAft>
              <a:buClr>
                <a:srgbClr val="F1EFEE"/>
              </a:buClr>
              <a:buSzPts val="1500"/>
              <a:buFont typeface="Calibri"/>
              <a:buChar char="●"/>
            </a:pPr>
            <a:r>
              <a:rPr lang="en" sz="1500">
                <a:solidFill>
                  <a:srgbClr val="F1EFEE"/>
                </a:solidFill>
                <a:latin typeface="Calibri"/>
                <a:ea typeface="Calibri"/>
                <a:cs typeface="Calibri"/>
                <a:sym typeface="Calibri"/>
              </a:rPr>
              <a:t>حق التصويت</a:t>
            </a:r>
            <a:endParaRPr sz="1500">
              <a:solidFill>
                <a:srgbClr val="F1EFEE"/>
              </a:solidFill>
              <a:latin typeface="Calibri"/>
              <a:ea typeface="Calibri"/>
              <a:cs typeface="Calibri"/>
              <a:sym typeface="Calibri"/>
            </a:endParaRPr>
          </a:p>
          <a:p>
            <a:pPr marL="457200" lvl="0" indent="-323850" algn="r" rtl="1">
              <a:spcBef>
                <a:spcPts val="0"/>
              </a:spcBef>
              <a:spcAft>
                <a:spcPts val="0"/>
              </a:spcAft>
              <a:buClr>
                <a:srgbClr val="F1EFEE"/>
              </a:buClr>
              <a:buSzPts val="1500"/>
              <a:buFont typeface="Calibri"/>
              <a:buChar char="●"/>
            </a:pPr>
            <a:r>
              <a:rPr lang="en" sz="1500">
                <a:solidFill>
                  <a:srgbClr val="F1EFEE"/>
                </a:solidFill>
                <a:latin typeface="Calibri"/>
                <a:ea typeface="Calibri"/>
                <a:cs typeface="Calibri"/>
                <a:sym typeface="Calibri"/>
              </a:rPr>
              <a:t>حق التعبير</a:t>
            </a:r>
            <a:endParaRPr sz="1500">
              <a:solidFill>
                <a:srgbClr val="F1EFEE"/>
              </a:solidFill>
              <a:latin typeface="Calibri"/>
              <a:ea typeface="Calibri"/>
              <a:cs typeface="Calibri"/>
              <a:sym typeface="Calibri"/>
            </a:endParaRPr>
          </a:p>
          <a:p>
            <a:pPr marL="457200" lvl="0" indent="-323850" algn="r" rtl="1">
              <a:spcBef>
                <a:spcPts val="0"/>
              </a:spcBef>
              <a:spcAft>
                <a:spcPts val="0"/>
              </a:spcAft>
              <a:buClr>
                <a:srgbClr val="F1EFEE"/>
              </a:buClr>
              <a:buSzPts val="1500"/>
              <a:buFont typeface="Calibri"/>
              <a:buChar char="●"/>
            </a:pPr>
            <a:r>
              <a:rPr lang="en" sz="1500">
                <a:solidFill>
                  <a:srgbClr val="F1EFEE"/>
                </a:solidFill>
                <a:latin typeface="Calibri"/>
                <a:ea typeface="Calibri"/>
                <a:cs typeface="Calibri"/>
                <a:sym typeface="Calibri"/>
              </a:rPr>
              <a:t>حق المساواة بين الجنسين في مختلف المجالات مثل العمل والتعليم.</a:t>
            </a:r>
            <a:endParaRPr sz="1500">
              <a:solidFill>
                <a:srgbClr val="F1EFEE"/>
              </a:solidFill>
              <a:latin typeface="Calibri"/>
              <a:ea typeface="Calibri"/>
              <a:cs typeface="Calibri"/>
              <a:sym typeface="Calibri"/>
            </a:endParaRPr>
          </a:p>
          <a:p>
            <a:pPr marL="457200" lvl="0" indent="-323850" algn="r" rtl="1">
              <a:lnSpc>
                <a:spcPct val="115000"/>
              </a:lnSpc>
              <a:spcBef>
                <a:spcPts val="0"/>
              </a:spcBef>
              <a:spcAft>
                <a:spcPts val="0"/>
              </a:spcAft>
              <a:buClr>
                <a:srgbClr val="F1EFEE"/>
              </a:buClr>
              <a:buSzPts val="1500"/>
              <a:buFont typeface="Calibri"/>
              <a:buChar char="●"/>
            </a:pPr>
            <a:r>
              <a:rPr lang="en" sz="1500">
                <a:solidFill>
                  <a:srgbClr val="F1EFEE"/>
                </a:solidFill>
                <a:latin typeface="Calibri"/>
                <a:ea typeface="Calibri"/>
                <a:cs typeface="Calibri"/>
                <a:sym typeface="Calibri"/>
              </a:rPr>
              <a:t>حق التعليم</a:t>
            </a:r>
            <a:endParaRPr sz="1500">
              <a:solidFill>
                <a:srgbClr val="F1EFEE"/>
              </a:solidFill>
              <a:latin typeface="Calibri"/>
              <a:ea typeface="Calibri"/>
              <a:cs typeface="Calibri"/>
              <a:sym typeface="Calibri"/>
            </a:endParaRPr>
          </a:p>
          <a:p>
            <a:pPr marL="457200" lvl="0" indent="-323850" algn="r" rtl="1">
              <a:lnSpc>
                <a:spcPct val="115000"/>
              </a:lnSpc>
              <a:spcBef>
                <a:spcPts val="0"/>
              </a:spcBef>
              <a:spcAft>
                <a:spcPts val="0"/>
              </a:spcAft>
              <a:buClr>
                <a:srgbClr val="F1EFEE"/>
              </a:buClr>
              <a:buSzPts val="1500"/>
              <a:buFont typeface="Calibri"/>
              <a:buChar char="●"/>
            </a:pPr>
            <a:r>
              <a:rPr lang="en" sz="1500">
                <a:solidFill>
                  <a:srgbClr val="F1EFEE"/>
                </a:solidFill>
                <a:latin typeface="Calibri"/>
                <a:ea typeface="Calibri"/>
                <a:cs typeface="Calibri"/>
                <a:sym typeface="Calibri"/>
              </a:rPr>
              <a:t>الحق في العمل والرعاية الصحية والحماية الاجتماعية</a:t>
            </a:r>
            <a:endParaRPr sz="1200">
              <a:solidFill>
                <a:srgbClr val="F1EFEE"/>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34"/>
          <p:cNvSpPr/>
          <p:nvPr/>
        </p:nvSpPr>
        <p:spPr>
          <a:xfrm>
            <a:off x="4834050" y="1282200"/>
            <a:ext cx="3640200" cy="320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270" name="Google Shape;1270;p34"/>
          <p:cNvSpPr txBox="1">
            <a:spLocks noGrp="1"/>
          </p:cNvSpPr>
          <p:nvPr>
            <p:ph type="title"/>
          </p:nvPr>
        </p:nvSpPr>
        <p:spPr>
          <a:xfrm>
            <a:off x="582450" y="290275"/>
            <a:ext cx="7713900" cy="572700"/>
          </a:xfrm>
          <a:prstGeom prst="rect">
            <a:avLst/>
          </a:prstGeom>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2800">
                <a:solidFill>
                  <a:srgbClr val="434343"/>
                </a:solidFill>
                <a:latin typeface="Calibri"/>
                <a:ea typeface="Calibri"/>
                <a:cs typeface="Calibri"/>
                <a:sym typeface="Calibri"/>
              </a:rPr>
              <a:t>علاقة الجنسية بممارسة الحقوق و الواجبات</a:t>
            </a:r>
            <a:endParaRPr>
              <a:solidFill>
                <a:srgbClr val="434343"/>
              </a:solidFill>
            </a:endParaRPr>
          </a:p>
        </p:txBody>
      </p:sp>
      <p:sp>
        <p:nvSpPr>
          <p:cNvPr id="1271" name="Google Shape;1271;p34"/>
          <p:cNvSpPr txBox="1"/>
          <p:nvPr/>
        </p:nvSpPr>
        <p:spPr>
          <a:xfrm>
            <a:off x="720150" y="1402775"/>
            <a:ext cx="3000000" cy="6156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2800" b="1">
                <a:solidFill>
                  <a:srgbClr val="999999"/>
                </a:solidFill>
                <a:latin typeface="Calibri"/>
                <a:ea typeface="Calibri"/>
                <a:cs typeface="Calibri"/>
                <a:sym typeface="Calibri"/>
              </a:rPr>
              <a:t>تفسير هذه العلاقة</a:t>
            </a:r>
            <a:endParaRPr>
              <a:solidFill>
                <a:srgbClr val="999999"/>
              </a:solidFill>
            </a:endParaRPr>
          </a:p>
        </p:txBody>
      </p:sp>
      <p:sp>
        <p:nvSpPr>
          <p:cNvPr id="1272" name="Google Shape;1272;p34"/>
          <p:cNvSpPr txBox="1"/>
          <p:nvPr/>
        </p:nvSpPr>
        <p:spPr>
          <a:xfrm>
            <a:off x="720150" y="2266175"/>
            <a:ext cx="3000000" cy="25935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1800">
                <a:solidFill>
                  <a:srgbClr val="999999"/>
                </a:solidFill>
                <a:latin typeface="Calibri"/>
                <a:ea typeface="Calibri"/>
                <a:cs typeface="Calibri"/>
                <a:sym typeface="Calibri"/>
              </a:rPr>
              <a:t>العلاقة بين الجنسية وممارسة الحقوق والواجبات هي تفاعل متبادل بين الفرد والدولة التي يحمل فيها الجنسية. هذه العلاقة تقوم على مبدأ الانتماء والتبادل القانوني والاجتماعي بين الفرد والكيان القومي الذي يُمثله النظام الحاكم</a:t>
            </a:r>
            <a:endParaRPr sz="1800">
              <a:solidFill>
                <a:srgbClr val="999999"/>
              </a:solidFill>
              <a:latin typeface="Calibri"/>
              <a:ea typeface="Calibri"/>
              <a:cs typeface="Calibri"/>
              <a:sym typeface="Calibri"/>
            </a:endParaRPr>
          </a:p>
          <a:p>
            <a:pPr marL="0" lvl="0" indent="0" algn="ctr" rtl="1">
              <a:spcBef>
                <a:spcPts val="1500"/>
              </a:spcBef>
              <a:spcAft>
                <a:spcPts val="0"/>
              </a:spcAft>
              <a:buNone/>
            </a:pPr>
            <a:endParaRPr sz="1800">
              <a:solidFill>
                <a:srgbClr val="999999"/>
              </a:solidFill>
              <a:latin typeface="Calibri"/>
              <a:ea typeface="Calibri"/>
              <a:cs typeface="Calibri"/>
              <a:sym typeface="Calibri"/>
            </a:endParaRPr>
          </a:p>
        </p:txBody>
      </p:sp>
      <p:sp>
        <p:nvSpPr>
          <p:cNvPr id="1273" name="Google Shape;1273;p34"/>
          <p:cNvSpPr txBox="1"/>
          <p:nvPr/>
        </p:nvSpPr>
        <p:spPr>
          <a:xfrm>
            <a:off x="4834050" y="1348500"/>
            <a:ext cx="3539400" cy="1111200"/>
          </a:xfrm>
          <a:prstGeom prst="rect">
            <a:avLst/>
          </a:prstGeom>
          <a:noFill/>
          <a:ln>
            <a:noFill/>
          </a:ln>
        </p:spPr>
        <p:txBody>
          <a:bodyPr spcFirstLastPara="1" wrap="square" lIns="91425" tIns="91425" rIns="91425" bIns="91425" anchor="t" anchorCtr="0">
            <a:spAutoFit/>
          </a:bodyPr>
          <a:lstStyle/>
          <a:p>
            <a:pPr marL="0" lvl="0" indent="0" algn="ctr" rtl="1">
              <a:lnSpc>
                <a:spcPct val="115000"/>
              </a:lnSpc>
              <a:spcBef>
                <a:spcPts val="0"/>
              </a:spcBef>
              <a:spcAft>
                <a:spcPts val="0"/>
              </a:spcAft>
              <a:buNone/>
            </a:pPr>
            <a:r>
              <a:rPr lang="en" sz="2800" b="1" dirty="0">
                <a:solidFill>
                  <a:srgbClr val="666666"/>
                </a:solidFill>
                <a:latin typeface="Calibri"/>
                <a:ea typeface="Calibri"/>
                <a:cs typeface="Calibri"/>
                <a:sym typeface="Calibri"/>
              </a:rPr>
              <a:t>أمثلة عن الحقوق التي يتمتع بها المواطن التونسي</a:t>
            </a:r>
            <a:endParaRPr dirty="0">
              <a:solidFill>
                <a:srgbClr val="666666"/>
              </a:solidFill>
            </a:endParaRPr>
          </a:p>
        </p:txBody>
      </p:sp>
      <p:sp>
        <p:nvSpPr>
          <p:cNvPr id="1274" name="Google Shape;1274;p34"/>
          <p:cNvSpPr txBox="1"/>
          <p:nvPr/>
        </p:nvSpPr>
        <p:spPr>
          <a:xfrm>
            <a:off x="5154150" y="2406175"/>
            <a:ext cx="3000000" cy="2374200"/>
          </a:xfrm>
          <a:prstGeom prst="rect">
            <a:avLst/>
          </a:prstGeom>
          <a:noFill/>
          <a:ln>
            <a:noFill/>
          </a:ln>
        </p:spPr>
        <p:txBody>
          <a:bodyPr spcFirstLastPara="1" wrap="square" lIns="91425" tIns="91425" rIns="91425" bIns="91425" anchor="t" anchorCtr="0">
            <a:spAutoFit/>
          </a:bodyPr>
          <a:lstStyle/>
          <a:p>
            <a:pPr marL="457200" lvl="0" indent="-323850" algn="r" rtl="1">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التصويت</a:t>
            </a:r>
            <a:endParaRPr sz="1500" dirty="0">
              <a:solidFill>
                <a:schemeClr val="dk1"/>
              </a:solidFill>
              <a:latin typeface="Calibri"/>
              <a:ea typeface="Calibri"/>
              <a:cs typeface="Calibri"/>
              <a:sym typeface="Calibri"/>
            </a:endParaRPr>
          </a:p>
          <a:p>
            <a:pPr marL="457200" lvl="0" indent="-323850" algn="r" rtl="1">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التعبير</a:t>
            </a:r>
            <a:endParaRPr sz="1500" dirty="0">
              <a:solidFill>
                <a:schemeClr val="dk1"/>
              </a:solidFill>
              <a:latin typeface="Calibri"/>
              <a:ea typeface="Calibri"/>
              <a:cs typeface="Calibri"/>
              <a:sym typeface="Calibri"/>
            </a:endParaRPr>
          </a:p>
          <a:p>
            <a:pPr marL="457200" lvl="0" indent="-323850" algn="r" rtl="1">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المساواة بين الجنسين في مختلف المجالات مثل العمل والتعليم.</a:t>
            </a:r>
            <a:endParaRPr sz="1500" dirty="0">
              <a:solidFill>
                <a:schemeClr val="dk1"/>
              </a:solidFill>
              <a:latin typeface="Calibri"/>
              <a:ea typeface="Calibri"/>
              <a:cs typeface="Calibri"/>
              <a:sym typeface="Calibri"/>
            </a:endParaRPr>
          </a:p>
          <a:p>
            <a:pPr marL="457200" lvl="0" indent="-323850" algn="r" rtl="1">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التعليم</a:t>
            </a:r>
            <a:endParaRPr sz="1500" dirty="0">
              <a:solidFill>
                <a:schemeClr val="dk1"/>
              </a:solidFill>
              <a:latin typeface="Calibri"/>
              <a:ea typeface="Calibri"/>
              <a:cs typeface="Calibri"/>
              <a:sym typeface="Calibri"/>
            </a:endParaRPr>
          </a:p>
          <a:p>
            <a:pPr marL="457200" lvl="0" indent="-323850" algn="r" rtl="1">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الحق في العمل والرعاية الصحية والحماية الاجتماعية</a:t>
            </a:r>
            <a:endParaRPr sz="1200" dirty="0">
              <a:solidFill>
                <a:schemeClr val="dk1"/>
              </a:solidFill>
              <a:latin typeface="Calibri"/>
              <a:ea typeface="Calibri"/>
              <a:cs typeface="Calibri"/>
              <a:sym typeface="Calibri"/>
            </a:endParaRPr>
          </a:p>
          <a:p>
            <a:pPr marL="0" lvl="0" indent="0" algn="ctr" rtl="1">
              <a:spcBef>
                <a:spcPts val="1500"/>
              </a:spcBef>
              <a:spcAft>
                <a:spcPts val="0"/>
              </a:spcAft>
              <a:buNone/>
            </a:pPr>
            <a:endParaRPr sz="1800" dirty="0">
              <a:solidFill>
                <a:schemeClr val="dk1"/>
              </a:solidFill>
              <a:latin typeface="Calibri"/>
              <a:ea typeface="Calibri"/>
              <a:cs typeface="Calibri"/>
              <a:sym typeface="Calibri"/>
            </a:endParaRPr>
          </a:p>
        </p:txBody>
      </p:sp>
      <p:sp>
        <p:nvSpPr>
          <p:cNvPr id="1275" name="Google Shape;1275;p34"/>
          <p:cNvSpPr txBox="1"/>
          <p:nvPr/>
        </p:nvSpPr>
        <p:spPr>
          <a:xfrm>
            <a:off x="9205000" y="1473725"/>
            <a:ext cx="7413000" cy="6156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2800" b="1">
                <a:solidFill>
                  <a:srgbClr val="F1EFEE"/>
                </a:solidFill>
                <a:latin typeface="Calibri"/>
                <a:ea typeface="Calibri"/>
                <a:cs typeface="Calibri"/>
                <a:sym typeface="Calibri"/>
              </a:rPr>
              <a:t>أمثلة عن الواجبات التي يلتزم بها المواطن التونسي</a:t>
            </a:r>
            <a:endParaRPr>
              <a:solidFill>
                <a:srgbClr val="F1EFEE"/>
              </a:solidFill>
            </a:endParaRPr>
          </a:p>
        </p:txBody>
      </p:sp>
      <p:sp>
        <p:nvSpPr>
          <p:cNvPr id="1276" name="Google Shape;1276;p34"/>
          <p:cNvSpPr txBox="1"/>
          <p:nvPr/>
        </p:nvSpPr>
        <p:spPr>
          <a:xfrm>
            <a:off x="9205000" y="2178122"/>
            <a:ext cx="7413000" cy="2415900"/>
          </a:xfrm>
          <a:prstGeom prst="rect">
            <a:avLst/>
          </a:prstGeom>
          <a:noFill/>
          <a:ln>
            <a:noFill/>
          </a:ln>
        </p:spPr>
        <p:txBody>
          <a:bodyPr spcFirstLastPara="1" wrap="square" lIns="91425" tIns="91425" rIns="91425" bIns="91425" anchor="t" anchorCtr="0">
            <a:spAutoFit/>
          </a:bodyPr>
          <a:lstStyle/>
          <a:p>
            <a:pPr marL="457200" lvl="0" indent="-361950" algn="ctr" rtl="1">
              <a:spcBef>
                <a:spcPts val="0"/>
              </a:spcBef>
              <a:spcAft>
                <a:spcPts val="0"/>
              </a:spcAft>
              <a:buClr>
                <a:srgbClr val="F1EFEE"/>
              </a:buClr>
              <a:buSzPts val="2100"/>
              <a:buFont typeface="Calibri"/>
              <a:buChar char="●"/>
            </a:pPr>
            <a:r>
              <a:rPr lang="en" sz="2100">
                <a:solidFill>
                  <a:srgbClr val="F1EFEE"/>
                </a:solidFill>
                <a:latin typeface="Calibri"/>
                <a:ea typeface="Calibri"/>
                <a:cs typeface="Calibri"/>
                <a:sym typeface="Calibri"/>
              </a:rPr>
              <a:t>الإلتزام بالقوانين</a:t>
            </a:r>
            <a:endParaRPr sz="2100">
              <a:solidFill>
                <a:srgbClr val="F1EFEE"/>
              </a:solidFill>
              <a:latin typeface="Calibri"/>
              <a:ea typeface="Calibri"/>
              <a:cs typeface="Calibri"/>
              <a:sym typeface="Calibri"/>
            </a:endParaRPr>
          </a:p>
          <a:p>
            <a:pPr marL="457200" lvl="0" indent="-361950" algn="ctr" rtl="1">
              <a:lnSpc>
                <a:spcPct val="115000"/>
              </a:lnSpc>
              <a:spcBef>
                <a:spcPts val="0"/>
              </a:spcBef>
              <a:spcAft>
                <a:spcPts val="0"/>
              </a:spcAft>
              <a:buClr>
                <a:srgbClr val="F1EFEE"/>
              </a:buClr>
              <a:buSzPts val="2100"/>
              <a:buFont typeface="Calibri"/>
              <a:buChar char="●"/>
            </a:pPr>
            <a:r>
              <a:rPr lang="en" sz="2100">
                <a:solidFill>
                  <a:srgbClr val="F1EFEE"/>
                </a:solidFill>
                <a:latin typeface="Calibri"/>
                <a:ea typeface="Calibri"/>
                <a:cs typeface="Calibri"/>
                <a:sym typeface="Calibri"/>
              </a:rPr>
              <a:t>الإلتزام بالضرائب</a:t>
            </a:r>
            <a:endParaRPr sz="2100">
              <a:solidFill>
                <a:srgbClr val="F1EFEE"/>
              </a:solidFill>
              <a:latin typeface="Calibri"/>
              <a:ea typeface="Calibri"/>
              <a:cs typeface="Calibri"/>
              <a:sym typeface="Calibri"/>
            </a:endParaRPr>
          </a:p>
          <a:p>
            <a:pPr marL="457200" lvl="0" indent="-361950" algn="ctr" rtl="1">
              <a:spcBef>
                <a:spcPts val="0"/>
              </a:spcBef>
              <a:spcAft>
                <a:spcPts val="0"/>
              </a:spcAft>
              <a:buClr>
                <a:srgbClr val="F1EFEE"/>
              </a:buClr>
              <a:buSzPts val="2100"/>
              <a:buFont typeface="Calibri"/>
              <a:buChar char="●"/>
            </a:pPr>
            <a:r>
              <a:rPr lang="en" sz="2100">
                <a:solidFill>
                  <a:srgbClr val="F1EFEE"/>
                </a:solidFill>
                <a:latin typeface="Calibri"/>
                <a:ea typeface="Calibri"/>
                <a:cs typeface="Calibri"/>
                <a:sym typeface="Calibri"/>
              </a:rPr>
              <a:t>خدمة الوطن</a:t>
            </a:r>
            <a:endParaRPr sz="2100">
              <a:solidFill>
                <a:srgbClr val="F1EFEE"/>
              </a:solidFill>
              <a:latin typeface="Calibri"/>
              <a:ea typeface="Calibri"/>
              <a:cs typeface="Calibri"/>
              <a:sym typeface="Calibri"/>
            </a:endParaRPr>
          </a:p>
          <a:p>
            <a:pPr marL="457200" lvl="0" indent="-361950" algn="ctr" rtl="1">
              <a:lnSpc>
                <a:spcPct val="115000"/>
              </a:lnSpc>
              <a:spcBef>
                <a:spcPts val="0"/>
              </a:spcBef>
              <a:spcAft>
                <a:spcPts val="0"/>
              </a:spcAft>
              <a:buClr>
                <a:srgbClr val="F1EFEE"/>
              </a:buClr>
              <a:buSzPts val="2100"/>
              <a:buFont typeface="Calibri"/>
              <a:buChar char="●"/>
            </a:pPr>
            <a:r>
              <a:rPr lang="en" sz="2100">
                <a:solidFill>
                  <a:srgbClr val="F1EFEE"/>
                </a:solidFill>
                <a:latin typeface="Calibri"/>
                <a:ea typeface="Calibri"/>
                <a:cs typeface="Calibri"/>
                <a:sym typeface="Calibri"/>
              </a:rPr>
              <a:t>الالتزام بواجبات المشاركة الاجتماعية</a:t>
            </a:r>
            <a:endParaRPr sz="2100">
              <a:solidFill>
                <a:srgbClr val="F1EFEE"/>
              </a:solidFill>
              <a:latin typeface="Calibri"/>
              <a:ea typeface="Calibri"/>
              <a:cs typeface="Calibri"/>
              <a:sym typeface="Calibri"/>
            </a:endParaRPr>
          </a:p>
          <a:p>
            <a:pPr marL="457200" lvl="0" indent="-361950" algn="ctr" rtl="1">
              <a:lnSpc>
                <a:spcPct val="115000"/>
              </a:lnSpc>
              <a:spcBef>
                <a:spcPts val="0"/>
              </a:spcBef>
              <a:spcAft>
                <a:spcPts val="0"/>
              </a:spcAft>
              <a:buClr>
                <a:srgbClr val="F1EFEE"/>
              </a:buClr>
              <a:buSzPts val="2100"/>
              <a:buFont typeface="Calibri"/>
              <a:buChar char="●"/>
            </a:pPr>
            <a:r>
              <a:rPr lang="en" sz="2100">
                <a:solidFill>
                  <a:srgbClr val="F1EFEE"/>
                </a:solidFill>
                <a:latin typeface="Calibri"/>
                <a:ea typeface="Calibri"/>
                <a:cs typeface="Calibri"/>
                <a:sym typeface="Calibri"/>
              </a:rPr>
              <a:t>حفظ السلامة والأمان العام</a:t>
            </a:r>
            <a:endParaRPr sz="2100">
              <a:solidFill>
                <a:srgbClr val="F1EFEE"/>
              </a:solidFill>
              <a:latin typeface="Calibri"/>
              <a:ea typeface="Calibri"/>
              <a:cs typeface="Calibri"/>
              <a:sym typeface="Calibri"/>
            </a:endParaRPr>
          </a:p>
          <a:p>
            <a:pPr marL="457200" lvl="0" indent="0" algn="ctr" rtl="1">
              <a:spcBef>
                <a:spcPts val="1500"/>
              </a:spcBef>
              <a:spcAft>
                <a:spcPts val="0"/>
              </a:spcAft>
              <a:buNone/>
            </a:pPr>
            <a:endParaRPr sz="1800">
              <a:solidFill>
                <a:srgbClr val="F1EFEE"/>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35"/>
          <p:cNvSpPr/>
          <p:nvPr/>
        </p:nvSpPr>
        <p:spPr>
          <a:xfrm>
            <a:off x="797050" y="1292250"/>
            <a:ext cx="7413000" cy="320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282" name="Google Shape;1282;p35"/>
          <p:cNvSpPr txBox="1">
            <a:spLocks noGrp="1"/>
          </p:cNvSpPr>
          <p:nvPr>
            <p:ph type="title"/>
          </p:nvPr>
        </p:nvSpPr>
        <p:spPr>
          <a:xfrm>
            <a:off x="582450" y="290275"/>
            <a:ext cx="7713900" cy="572700"/>
          </a:xfrm>
          <a:prstGeom prst="rect">
            <a:avLst/>
          </a:prstGeom>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 sz="2800">
                <a:solidFill>
                  <a:srgbClr val="434343"/>
                </a:solidFill>
                <a:latin typeface="Calibri"/>
                <a:ea typeface="Calibri"/>
                <a:cs typeface="Calibri"/>
                <a:sym typeface="Calibri"/>
              </a:rPr>
              <a:t>علاقة الجنسية بممارسة الحقوق و الواجبات</a:t>
            </a:r>
            <a:endParaRPr>
              <a:solidFill>
                <a:srgbClr val="434343"/>
              </a:solidFill>
            </a:endParaRPr>
          </a:p>
        </p:txBody>
      </p:sp>
      <p:sp>
        <p:nvSpPr>
          <p:cNvPr id="1283" name="Google Shape;1283;p35"/>
          <p:cNvSpPr txBox="1"/>
          <p:nvPr/>
        </p:nvSpPr>
        <p:spPr>
          <a:xfrm>
            <a:off x="-7970150" y="1292250"/>
            <a:ext cx="3000000" cy="6156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2800" b="1">
                <a:solidFill>
                  <a:srgbClr val="999999"/>
                </a:solidFill>
                <a:latin typeface="Calibri"/>
                <a:ea typeface="Calibri"/>
                <a:cs typeface="Calibri"/>
                <a:sym typeface="Calibri"/>
              </a:rPr>
              <a:t>تفسير هذه العلاقة</a:t>
            </a:r>
            <a:endParaRPr>
              <a:solidFill>
                <a:srgbClr val="999999"/>
              </a:solidFill>
            </a:endParaRPr>
          </a:p>
        </p:txBody>
      </p:sp>
      <p:sp>
        <p:nvSpPr>
          <p:cNvPr id="1284" name="Google Shape;1284;p35"/>
          <p:cNvSpPr txBox="1"/>
          <p:nvPr/>
        </p:nvSpPr>
        <p:spPr>
          <a:xfrm>
            <a:off x="-7970150" y="2155650"/>
            <a:ext cx="3000000" cy="25935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1800">
                <a:solidFill>
                  <a:srgbClr val="999999"/>
                </a:solidFill>
                <a:latin typeface="Calibri"/>
                <a:ea typeface="Calibri"/>
                <a:cs typeface="Calibri"/>
                <a:sym typeface="Calibri"/>
              </a:rPr>
              <a:t>العلاقة بين الجنسية وممارسة الحقوق والواجبات هي تفاعل متبادل بين الفرد والدولة التي يحمل فيها الجنسية. هذه العلاقة تقوم على مبدأ الانتماء والتبادل القانوني والاجتماعي بين الفرد والكيان القومي الذي يُمثله النظام الحاكم</a:t>
            </a:r>
            <a:endParaRPr sz="1800">
              <a:solidFill>
                <a:srgbClr val="999999"/>
              </a:solidFill>
              <a:latin typeface="Calibri"/>
              <a:ea typeface="Calibri"/>
              <a:cs typeface="Calibri"/>
              <a:sym typeface="Calibri"/>
            </a:endParaRPr>
          </a:p>
          <a:p>
            <a:pPr marL="0" lvl="0" indent="0" algn="ctr" rtl="1">
              <a:spcBef>
                <a:spcPts val="1500"/>
              </a:spcBef>
              <a:spcAft>
                <a:spcPts val="0"/>
              </a:spcAft>
              <a:buNone/>
            </a:pPr>
            <a:endParaRPr sz="1800">
              <a:solidFill>
                <a:srgbClr val="999999"/>
              </a:solidFill>
              <a:latin typeface="Calibri"/>
              <a:ea typeface="Calibri"/>
              <a:cs typeface="Calibri"/>
              <a:sym typeface="Calibri"/>
            </a:endParaRPr>
          </a:p>
        </p:txBody>
      </p:sp>
      <p:sp>
        <p:nvSpPr>
          <p:cNvPr id="1285" name="Google Shape;1285;p35"/>
          <p:cNvSpPr txBox="1"/>
          <p:nvPr/>
        </p:nvSpPr>
        <p:spPr>
          <a:xfrm>
            <a:off x="-3856250" y="1237975"/>
            <a:ext cx="3539400" cy="1111200"/>
          </a:xfrm>
          <a:prstGeom prst="rect">
            <a:avLst/>
          </a:prstGeom>
          <a:noFill/>
          <a:ln>
            <a:noFill/>
          </a:ln>
        </p:spPr>
        <p:txBody>
          <a:bodyPr spcFirstLastPara="1" wrap="square" lIns="91425" tIns="91425" rIns="91425" bIns="91425" anchor="t" anchorCtr="0">
            <a:spAutoFit/>
          </a:bodyPr>
          <a:lstStyle/>
          <a:p>
            <a:pPr marL="0" lvl="0" indent="0" algn="ctr" rtl="1">
              <a:lnSpc>
                <a:spcPct val="115000"/>
              </a:lnSpc>
              <a:spcBef>
                <a:spcPts val="0"/>
              </a:spcBef>
              <a:spcAft>
                <a:spcPts val="0"/>
              </a:spcAft>
              <a:buNone/>
            </a:pPr>
            <a:r>
              <a:rPr lang="en" sz="2800" b="1">
                <a:solidFill>
                  <a:srgbClr val="666666"/>
                </a:solidFill>
                <a:latin typeface="Calibri"/>
                <a:ea typeface="Calibri"/>
                <a:cs typeface="Calibri"/>
                <a:sym typeface="Calibri"/>
              </a:rPr>
              <a:t>أمثلة عن الحقوق التي يتمتع بها المواطن التونسي</a:t>
            </a:r>
            <a:endParaRPr>
              <a:solidFill>
                <a:srgbClr val="666666"/>
              </a:solidFill>
            </a:endParaRPr>
          </a:p>
        </p:txBody>
      </p:sp>
      <p:sp>
        <p:nvSpPr>
          <p:cNvPr id="1287" name="Google Shape;1287;p35"/>
          <p:cNvSpPr txBox="1"/>
          <p:nvPr/>
        </p:nvSpPr>
        <p:spPr>
          <a:xfrm>
            <a:off x="797050" y="1540050"/>
            <a:ext cx="7413000" cy="6156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2800" b="1">
                <a:solidFill>
                  <a:schemeClr val="dk1"/>
                </a:solidFill>
                <a:latin typeface="Calibri"/>
                <a:ea typeface="Calibri"/>
                <a:cs typeface="Calibri"/>
                <a:sym typeface="Calibri"/>
              </a:rPr>
              <a:t>أمثلة عن الواجبات التي يلتزم بها المواطن التونسي</a:t>
            </a:r>
            <a:endParaRPr>
              <a:solidFill>
                <a:schemeClr val="dk1"/>
              </a:solidFill>
            </a:endParaRPr>
          </a:p>
        </p:txBody>
      </p:sp>
      <p:sp>
        <p:nvSpPr>
          <p:cNvPr id="1288" name="Google Shape;1288;p35"/>
          <p:cNvSpPr txBox="1"/>
          <p:nvPr/>
        </p:nvSpPr>
        <p:spPr>
          <a:xfrm>
            <a:off x="797050" y="2244447"/>
            <a:ext cx="7413000" cy="2415900"/>
          </a:xfrm>
          <a:prstGeom prst="rect">
            <a:avLst/>
          </a:prstGeom>
          <a:noFill/>
          <a:ln>
            <a:noFill/>
          </a:ln>
        </p:spPr>
        <p:txBody>
          <a:bodyPr spcFirstLastPara="1" wrap="square" lIns="91425" tIns="91425" rIns="91425" bIns="91425" anchor="t" anchorCtr="0">
            <a:spAutoFit/>
          </a:bodyPr>
          <a:lstStyle/>
          <a:p>
            <a:pPr marL="457200" lvl="0" indent="-361950" algn="ctr" rtl="1">
              <a:spcBef>
                <a:spcPts val="0"/>
              </a:spcBef>
              <a:spcAft>
                <a:spcPts val="0"/>
              </a:spcAft>
              <a:buClr>
                <a:srgbClr val="434343"/>
              </a:buClr>
              <a:buSzPts val="2100"/>
              <a:buFont typeface="Calibri"/>
              <a:buChar char="●"/>
            </a:pPr>
            <a:r>
              <a:rPr lang="en" sz="2100">
                <a:solidFill>
                  <a:srgbClr val="434343"/>
                </a:solidFill>
                <a:latin typeface="Calibri"/>
                <a:ea typeface="Calibri"/>
                <a:cs typeface="Calibri"/>
                <a:sym typeface="Calibri"/>
              </a:rPr>
              <a:t>الإلتزام بالقوانين</a:t>
            </a:r>
            <a:endParaRPr sz="2100">
              <a:solidFill>
                <a:srgbClr val="434343"/>
              </a:solidFill>
              <a:latin typeface="Calibri"/>
              <a:ea typeface="Calibri"/>
              <a:cs typeface="Calibri"/>
              <a:sym typeface="Calibri"/>
            </a:endParaRPr>
          </a:p>
          <a:p>
            <a:pPr marL="457200" lvl="0" indent="-361950" algn="ctr" rtl="1">
              <a:lnSpc>
                <a:spcPct val="115000"/>
              </a:lnSpc>
              <a:spcBef>
                <a:spcPts val="0"/>
              </a:spcBef>
              <a:spcAft>
                <a:spcPts val="0"/>
              </a:spcAft>
              <a:buClr>
                <a:srgbClr val="434343"/>
              </a:buClr>
              <a:buSzPts val="2100"/>
              <a:buFont typeface="Calibri"/>
              <a:buChar char="●"/>
            </a:pPr>
            <a:r>
              <a:rPr lang="en" sz="2100">
                <a:solidFill>
                  <a:srgbClr val="434343"/>
                </a:solidFill>
                <a:latin typeface="Calibri"/>
                <a:ea typeface="Calibri"/>
                <a:cs typeface="Calibri"/>
                <a:sym typeface="Calibri"/>
              </a:rPr>
              <a:t>الإلتزام بالضرائب</a:t>
            </a:r>
            <a:endParaRPr sz="2100">
              <a:solidFill>
                <a:srgbClr val="434343"/>
              </a:solidFill>
              <a:latin typeface="Calibri"/>
              <a:ea typeface="Calibri"/>
              <a:cs typeface="Calibri"/>
              <a:sym typeface="Calibri"/>
            </a:endParaRPr>
          </a:p>
          <a:p>
            <a:pPr marL="457200" lvl="0" indent="-361950" algn="ctr" rtl="1">
              <a:spcBef>
                <a:spcPts val="0"/>
              </a:spcBef>
              <a:spcAft>
                <a:spcPts val="0"/>
              </a:spcAft>
              <a:buClr>
                <a:srgbClr val="434343"/>
              </a:buClr>
              <a:buSzPts val="2100"/>
              <a:buFont typeface="Calibri"/>
              <a:buChar char="●"/>
            </a:pPr>
            <a:r>
              <a:rPr lang="en" sz="2100">
                <a:solidFill>
                  <a:srgbClr val="434343"/>
                </a:solidFill>
                <a:latin typeface="Calibri"/>
                <a:ea typeface="Calibri"/>
                <a:cs typeface="Calibri"/>
                <a:sym typeface="Calibri"/>
              </a:rPr>
              <a:t>خدمة الوطن</a:t>
            </a:r>
            <a:endParaRPr sz="2100">
              <a:solidFill>
                <a:srgbClr val="434343"/>
              </a:solidFill>
              <a:latin typeface="Calibri"/>
              <a:ea typeface="Calibri"/>
              <a:cs typeface="Calibri"/>
              <a:sym typeface="Calibri"/>
            </a:endParaRPr>
          </a:p>
          <a:p>
            <a:pPr marL="457200" lvl="0" indent="-361950" algn="ctr" rtl="1">
              <a:lnSpc>
                <a:spcPct val="115000"/>
              </a:lnSpc>
              <a:spcBef>
                <a:spcPts val="0"/>
              </a:spcBef>
              <a:spcAft>
                <a:spcPts val="0"/>
              </a:spcAft>
              <a:buClr>
                <a:srgbClr val="434343"/>
              </a:buClr>
              <a:buSzPts val="2100"/>
              <a:buFont typeface="Calibri"/>
              <a:buChar char="●"/>
            </a:pPr>
            <a:r>
              <a:rPr lang="en" sz="2100">
                <a:solidFill>
                  <a:srgbClr val="434343"/>
                </a:solidFill>
                <a:latin typeface="Calibri"/>
                <a:ea typeface="Calibri"/>
                <a:cs typeface="Calibri"/>
                <a:sym typeface="Calibri"/>
              </a:rPr>
              <a:t>الالتزام بواجبات المشاركة الاجتماعية</a:t>
            </a:r>
            <a:endParaRPr sz="2100">
              <a:solidFill>
                <a:srgbClr val="434343"/>
              </a:solidFill>
              <a:latin typeface="Calibri"/>
              <a:ea typeface="Calibri"/>
              <a:cs typeface="Calibri"/>
              <a:sym typeface="Calibri"/>
            </a:endParaRPr>
          </a:p>
          <a:p>
            <a:pPr marL="457200" lvl="0" indent="-361950" algn="ctr" rtl="1">
              <a:lnSpc>
                <a:spcPct val="115000"/>
              </a:lnSpc>
              <a:spcBef>
                <a:spcPts val="0"/>
              </a:spcBef>
              <a:spcAft>
                <a:spcPts val="0"/>
              </a:spcAft>
              <a:buClr>
                <a:srgbClr val="434343"/>
              </a:buClr>
              <a:buSzPts val="2100"/>
              <a:buFont typeface="Calibri"/>
              <a:buChar char="●"/>
            </a:pPr>
            <a:r>
              <a:rPr lang="en" sz="2100">
                <a:solidFill>
                  <a:srgbClr val="434343"/>
                </a:solidFill>
                <a:latin typeface="Calibri"/>
                <a:ea typeface="Calibri"/>
                <a:cs typeface="Calibri"/>
                <a:sym typeface="Calibri"/>
              </a:rPr>
              <a:t>حفظ السلامة والأمان العام</a:t>
            </a:r>
            <a:endParaRPr sz="2100">
              <a:solidFill>
                <a:srgbClr val="434343"/>
              </a:solidFill>
              <a:latin typeface="Calibri"/>
              <a:ea typeface="Calibri"/>
              <a:cs typeface="Calibri"/>
              <a:sym typeface="Calibri"/>
            </a:endParaRPr>
          </a:p>
          <a:p>
            <a:pPr marL="457200" lvl="0" indent="0" algn="ctr" rtl="1">
              <a:spcBef>
                <a:spcPts val="1500"/>
              </a:spcBef>
              <a:spcAft>
                <a:spcPts val="0"/>
              </a:spcAft>
              <a:buNone/>
            </a:pPr>
            <a:endParaRPr sz="1800">
              <a:solidFill>
                <a:srgbClr val="434343"/>
              </a:solidFill>
              <a:latin typeface="Calibri"/>
              <a:ea typeface="Calibri"/>
              <a:cs typeface="Calibri"/>
              <a:sym typeface="Calibri"/>
            </a:endParaRPr>
          </a:p>
        </p:txBody>
      </p:sp>
      <p:sp>
        <p:nvSpPr>
          <p:cNvPr id="2" name="Google Shape;1274;p34">
            <a:extLst>
              <a:ext uri="{FF2B5EF4-FFF2-40B4-BE49-F238E27FC236}">
                <a16:creationId xmlns:a16="http://schemas.microsoft.com/office/drawing/2014/main" id="{9E05E740-B71E-7103-1F3B-A5155D9AA90F}"/>
              </a:ext>
            </a:extLst>
          </p:cNvPr>
          <p:cNvSpPr txBox="1"/>
          <p:nvPr/>
        </p:nvSpPr>
        <p:spPr>
          <a:xfrm>
            <a:off x="-3904376" y="2524053"/>
            <a:ext cx="3000000" cy="2374200"/>
          </a:xfrm>
          <a:prstGeom prst="rect">
            <a:avLst/>
          </a:prstGeom>
          <a:noFill/>
          <a:ln>
            <a:noFill/>
          </a:ln>
        </p:spPr>
        <p:txBody>
          <a:bodyPr spcFirstLastPara="1" wrap="square" lIns="91425" tIns="91425" rIns="91425" bIns="91425" anchor="t" anchorCtr="0">
            <a:spAutoFit/>
          </a:bodyPr>
          <a:lstStyle/>
          <a:p>
            <a:pPr marL="457200" lvl="0" indent="-323850" algn="r" rtl="1">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التصويت</a:t>
            </a:r>
            <a:endParaRPr sz="1500" dirty="0">
              <a:solidFill>
                <a:schemeClr val="dk1"/>
              </a:solidFill>
              <a:latin typeface="Calibri"/>
              <a:ea typeface="Calibri"/>
              <a:cs typeface="Calibri"/>
              <a:sym typeface="Calibri"/>
            </a:endParaRPr>
          </a:p>
          <a:p>
            <a:pPr marL="457200" lvl="0" indent="-323850" algn="r" rtl="1">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التعبير</a:t>
            </a:r>
            <a:endParaRPr sz="1500" dirty="0">
              <a:solidFill>
                <a:schemeClr val="dk1"/>
              </a:solidFill>
              <a:latin typeface="Calibri"/>
              <a:ea typeface="Calibri"/>
              <a:cs typeface="Calibri"/>
              <a:sym typeface="Calibri"/>
            </a:endParaRPr>
          </a:p>
          <a:p>
            <a:pPr marL="457200" lvl="0" indent="-323850" algn="r" rtl="1">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المساواة بين الجنسين في مختلف المجالات مثل العمل والتعليم.</a:t>
            </a:r>
            <a:endParaRPr sz="1500" dirty="0">
              <a:solidFill>
                <a:schemeClr val="dk1"/>
              </a:solidFill>
              <a:latin typeface="Calibri"/>
              <a:ea typeface="Calibri"/>
              <a:cs typeface="Calibri"/>
              <a:sym typeface="Calibri"/>
            </a:endParaRPr>
          </a:p>
          <a:p>
            <a:pPr marL="457200" lvl="0" indent="-323850" algn="r" rtl="1">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حق التعليم</a:t>
            </a:r>
            <a:endParaRPr sz="1500" dirty="0">
              <a:solidFill>
                <a:schemeClr val="dk1"/>
              </a:solidFill>
              <a:latin typeface="Calibri"/>
              <a:ea typeface="Calibri"/>
              <a:cs typeface="Calibri"/>
              <a:sym typeface="Calibri"/>
            </a:endParaRPr>
          </a:p>
          <a:p>
            <a:pPr marL="457200" lvl="0" indent="-323850" algn="r" rtl="1">
              <a:lnSpc>
                <a:spcPct val="115000"/>
              </a:lnSpc>
              <a:spcBef>
                <a:spcPts val="0"/>
              </a:spcBef>
              <a:spcAft>
                <a:spcPts val="0"/>
              </a:spcAft>
              <a:buClr>
                <a:schemeClr val="dk1"/>
              </a:buClr>
              <a:buSzPts val="1500"/>
              <a:buFont typeface="Calibri"/>
              <a:buChar char="●"/>
            </a:pPr>
            <a:r>
              <a:rPr lang="en" sz="1500" dirty="0">
                <a:solidFill>
                  <a:schemeClr val="dk1"/>
                </a:solidFill>
                <a:latin typeface="Calibri"/>
                <a:ea typeface="Calibri"/>
                <a:cs typeface="Calibri"/>
                <a:sym typeface="Calibri"/>
              </a:rPr>
              <a:t>الحق في العمل والرعاية الصحية والحماية الاجتماعية</a:t>
            </a:r>
            <a:endParaRPr sz="1200" dirty="0">
              <a:solidFill>
                <a:schemeClr val="dk1"/>
              </a:solidFill>
              <a:latin typeface="Calibri"/>
              <a:ea typeface="Calibri"/>
              <a:cs typeface="Calibri"/>
              <a:sym typeface="Calibri"/>
            </a:endParaRPr>
          </a:p>
          <a:p>
            <a:pPr marL="0" lvl="0" indent="0" algn="ctr" rtl="1">
              <a:spcBef>
                <a:spcPts val="1500"/>
              </a:spcBef>
              <a:spcAft>
                <a:spcPts val="0"/>
              </a:spcAft>
              <a:buNone/>
            </a:pPr>
            <a:endParaRPr sz="1800" dirty="0">
              <a:solidFill>
                <a:schemeClr val="dk1"/>
              </a:solidFill>
              <a:latin typeface="Calibri"/>
              <a:ea typeface="Calibri"/>
              <a:cs typeface="Calibri"/>
              <a:sym typeface="Calibri"/>
            </a:endParaRPr>
          </a:p>
        </p:txBody>
      </p:sp>
      <p:sp>
        <p:nvSpPr>
          <p:cNvPr id="46" name="Google Shape;247;p23">
            <a:extLst>
              <a:ext uri="{FF2B5EF4-FFF2-40B4-BE49-F238E27FC236}">
                <a16:creationId xmlns:a16="http://schemas.microsoft.com/office/drawing/2014/main" id="{FBA20FAD-5E2A-007B-E603-C58C061E4F82}"/>
              </a:ext>
            </a:extLst>
          </p:cNvPr>
          <p:cNvSpPr/>
          <p:nvPr/>
        </p:nvSpPr>
        <p:spPr>
          <a:xfrm>
            <a:off x="-1328779" y="1144048"/>
            <a:ext cx="820800" cy="1042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DM Sans"/>
                <a:ea typeface="DM Sans"/>
                <a:cs typeface="DM Sans"/>
                <a:sym typeface="DM Sans"/>
              </a:rPr>
              <a:t>1</a:t>
            </a:r>
            <a:endParaRPr sz="3000" b="1">
              <a:solidFill>
                <a:schemeClr val="dk1"/>
              </a:solidFill>
              <a:latin typeface="DM Sans"/>
              <a:ea typeface="DM Sans"/>
              <a:cs typeface="DM Sans"/>
              <a:sym typeface="DM Sans"/>
            </a:endParaRPr>
          </a:p>
        </p:txBody>
      </p:sp>
      <p:sp>
        <p:nvSpPr>
          <p:cNvPr id="47" name="Google Shape;248;p23">
            <a:extLst>
              <a:ext uri="{FF2B5EF4-FFF2-40B4-BE49-F238E27FC236}">
                <a16:creationId xmlns:a16="http://schemas.microsoft.com/office/drawing/2014/main" id="{C98AF169-1D00-C786-3DC2-1F0713650309}"/>
              </a:ext>
            </a:extLst>
          </p:cNvPr>
          <p:cNvSpPr txBox="1"/>
          <p:nvPr/>
        </p:nvSpPr>
        <p:spPr>
          <a:xfrm>
            <a:off x="-3955590" y="1382064"/>
            <a:ext cx="2432400" cy="56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2200" b="1" dirty="0">
              <a:solidFill>
                <a:schemeClr val="dk1"/>
              </a:solidFill>
              <a:latin typeface="DM Sans"/>
              <a:ea typeface="DM Sans"/>
              <a:cs typeface="DM Sans"/>
              <a:sym typeface="DM Sans"/>
            </a:endParaRPr>
          </a:p>
          <a:p>
            <a:pPr marL="0" lvl="0" indent="0" algn="r" rtl="0">
              <a:spcBef>
                <a:spcPts val="0"/>
              </a:spcBef>
              <a:spcAft>
                <a:spcPts val="0"/>
              </a:spcAft>
              <a:buNone/>
            </a:pPr>
            <a:r>
              <a:rPr lang="en" sz="2700" b="1" dirty="0">
                <a:solidFill>
                  <a:schemeClr val="dk1"/>
                </a:solidFill>
                <a:latin typeface="Calibri"/>
                <a:ea typeface="Calibri"/>
                <a:cs typeface="Calibri"/>
                <a:sym typeface="Calibri"/>
              </a:rPr>
              <a:t> الجنسية</a:t>
            </a:r>
            <a:endParaRPr sz="2700" b="1" dirty="0">
              <a:solidFill>
                <a:schemeClr val="dk1"/>
              </a:solidFill>
              <a:latin typeface="Calibri"/>
              <a:ea typeface="Calibri"/>
              <a:cs typeface="Calibri"/>
              <a:sym typeface="Calibri"/>
            </a:endParaRPr>
          </a:p>
        </p:txBody>
      </p:sp>
      <p:sp>
        <p:nvSpPr>
          <p:cNvPr id="48" name="Google Shape;249;p23">
            <a:extLst>
              <a:ext uri="{FF2B5EF4-FFF2-40B4-BE49-F238E27FC236}">
                <a16:creationId xmlns:a16="http://schemas.microsoft.com/office/drawing/2014/main" id="{1E7B4C60-3287-F8AC-1348-FCEF13EB40BD}"/>
              </a:ext>
            </a:extLst>
          </p:cNvPr>
          <p:cNvSpPr/>
          <p:nvPr/>
        </p:nvSpPr>
        <p:spPr>
          <a:xfrm>
            <a:off x="-1328779" y="2598918"/>
            <a:ext cx="820800" cy="104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3</a:t>
            </a:r>
            <a:endParaRPr sz="3000" b="1" dirty="0">
              <a:solidFill>
                <a:schemeClr val="dk1"/>
              </a:solidFill>
              <a:latin typeface="DM Sans"/>
              <a:ea typeface="DM Sans"/>
              <a:cs typeface="DM Sans"/>
              <a:sym typeface="DM Sans"/>
            </a:endParaRPr>
          </a:p>
        </p:txBody>
      </p:sp>
      <p:sp>
        <p:nvSpPr>
          <p:cNvPr id="49" name="Google Shape;250;p23">
            <a:extLst>
              <a:ext uri="{FF2B5EF4-FFF2-40B4-BE49-F238E27FC236}">
                <a16:creationId xmlns:a16="http://schemas.microsoft.com/office/drawing/2014/main" id="{2BDDCB67-549E-F61B-2041-8F6C6949D77F}"/>
              </a:ext>
            </a:extLst>
          </p:cNvPr>
          <p:cNvSpPr txBox="1"/>
          <p:nvPr/>
        </p:nvSpPr>
        <p:spPr>
          <a:xfrm>
            <a:off x="-4374956" y="2652706"/>
            <a:ext cx="2852100" cy="1589100"/>
          </a:xfrm>
          <a:prstGeom prst="rect">
            <a:avLst/>
          </a:prstGeom>
          <a:noFill/>
          <a:ln>
            <a:noFill/>
          </a:ln>
        </p:spPr>
        <p:txBody>
          <a:bodyPr spcFirstLastPara="1" wrap="square" lIns="91425" tIns="91425" rIns="91425" bIns="91425" anchor="b" anchorCtr="0">
            <a:noAutofit/>
          </a:bodyPr>
          <a:lstStyle/>
          <a:p>
            <a:pPr marL="0" lvl="0" indent="0" algn="r" rtl="1">
              <a:lnSpc>
                <a:spcPct val="115000"/>
              </a:lnSpc>
              <a:spcBef>
                <a:spcPts val="0"/>
              </a:spcBef>
              <a:spcAft>
                <a:spcPts val="0"/>
              </a:spcAft>
              <a:buNone/>
            </a:pPr>
            <a:r>
              <a:rPr lang="en" sz="2700" b="1" dirty="0">
                <a:solidFill>
                  <a:schemeClr val="dk1"/>
                </a:solidFill>
                <a:latin typeface="Calibri"/>
                <a:ea typeface="Calibri"/>
                <a:cs typeface="Calibri"/>
                <a:sym typeface="Calibri"/>
              </a:rPr>
              <a:t>ظاهرة الهجرة غير الشرعية أو غير النظامية</a:t>
            </a:r>
            <a:endParaRPr sz="2700" b="1" dirty="0">
              <a:solidFill>
                <a:schemeClr val="dk1"/>
              </a:solidFill>
              <a:latin typeface="Calibri"/>
              <a:ea typeface="Calibri"/>
              <a:cs typeface="Calibri"/>
              <a:sym typeface="Calibri"/>
            </a:endParaRPr>
          </a:p>
        </p:txBody>
      </p:sp>
      <p:sp>
        <p:nvSpPr>
          <p:cNvPr id="50" name="Google Shape;251;p23">
            <a:extLst>
              <a:ext uri="{FF2B5EF4-FFF2-40B4-BE49-F238E27FC236}">
                <a16:creationId xmlns:a16="http://schemas.microsoft.com/office/drawing/2014/main" id="{72EA2BC9-58FE-091A-DC52-930FCCD91B17}"/>
              </a:ext>
            </a:extLst>
          </p:cNvPr>
          <p:cNvSpPr/>
          <p:nvPr/>
        </p:nvSpPr>
        <p:spPr>
          <a:xfrm flipH="1">
            <a:off x="9816778" y="1112543"/>
            <a:ext cx="820800" cy="104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2</a:t>
            </a:r>
            <a:endParaRPr sz="3000" b="1" dirty="0">
              <a:solidFill>
                <a:schemeClr val="dk1"/>
              </a:solidFill>
              <a:latin typeface="DM Sans"/>
              <a:ea typeface="DM Sans"/>
              <a:cs typeface="DM Sans"/>
              <a:sym typeface="DM Sans"/>
            </a:endParaRPr>
          </a:p>
        </p:txBody>
      </p:sp>
      <p:sp>
        <p:nvSpPr>
          <p:cNvPr id="51" name="Google Shape;252;p23">
            <a:extLst>
              <a:ext uri="{FF2B5EF4-FFF2-40B4-BE49-F238E27FC236}">
                <a16:creationId xmlns:a16="http://schemas.microsoft.com/office/drawing/2014/main" id="{84B661CA-FBE7-DB32-E85F-1116857ABC94}"/>
              </a:ext>
            </a:extLst>
          </p:cNvPr>
          <p:cNvSpPr txBox="1"/>
          <p:nvPr/>
        </p:nvSpPr>
        <p:spPr>
          <a:xfrm flipH="1">
            <a:off x="10733514" y="1350551"/>
            <a:ext cx="3314400" cy="79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700" b="1" dirty="0">
                <a:solidFill>
                  <a:schemeClr val="dk1"/>
                </a:solidFill>
                <a:latin typeface="Calibri"/>
                <a:ea typeface="Calibri"/>
                <a:cs typeface="Calibri"/>
                <a:sym typeface="Calibri"/>
              </a:rPr>
              <a:t>علاقة الجنسية بممارسة الحقوق و الواجبات</a:t>
            </a:r>
            <a:endParaRPr sz="2700" b="1" dirty="0">
              <a:solidFill>
                <a:schemeClr val="dk1"/>
              </a:solidFill>
              <a:latin typeface="Calibri"/>
              <a:ea typeface="Calibri"/>
              <a:cs typeface="Calibri"/>
              <a:sym typeface="Calibri"/>
            </a:endParaRPr>
          </a:p>
        </p:txBody>
      </p:sp>
      <p:sp>
        <p:nvSpPr>
          <p:cNvPr id="52" name="Google Shape;253;p23">
            <a:extLst>
              <a:ext uri="{FF2B5EF4-FFF2-40B4-BE49-F238E27FC236}">
                <a16:creationId xmlns:a16="http://schemas.microsoft.com/office/drawing/2014/main" id="{0B4F9215-D5AD-424A-23EA-FD3F65714635}"/>
              </a:ext>
            </a:extLst>
          </p:cNvPr>
          <p:cNvSpPr/>
          <p:nvPr/>
        </p:nvSpPr>
        <p:spPr>
          <a:xfrm flipH="1">
            <a:off x="9816778" y="2567413"/>
            <a:ext cx="820800" cy="104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4</a:t>
            </a:r>
            <a:endParaRPr sz="3000" b="1" dirty="0">
              <a:solidFill>
                <a:schemeClr val="dk1"/>
              </a:solidFill>
              <a:latin typeface="DM Sans"/>
              <a:ea typeface="DM Sans"/>
              <a:cs typeface="DM Sans"/>
              <a:sym typeface="DM Sans"/>
            </a:endParaRPr>
          </a:p>
        </p:txBody>
      </p:sp>
      <p:grpSp>
        <p:nvGrpSpPr>
          <p:cNvPr id="53" name="Google Shape;254;p23">
            <a:extLst>
              <a:ext uri="{FF2B5EF4-FFF2-40B4-BE49-F238E27FC236}">
                <a16:creationId xmlns:a16="http://schemas.microsoft.com/office/drawing/2014/main" id="{7FB8F1C4-7A73-8580-4BB7-E1C604457734}"/>
              </a:ext>
            </a:extLst>
          </p:cNvPr>
          <p:cNvGrpSpPr/>
          <p:nvPr/>
        </p:nvGrpSpPr>
        <p:grpSpPr>
          <a:xfrm>
            <a:off x="10637516" y="2546126"/>
            <a:ext cx="3034221" cy="1042426"/>
            <a:chOff x="3022552" y="2317377"/>
            <a:chExt cx="4653000" cy="1211700"/>
          </a:xfrm>
        </p:grpSpPr>
        <p:sp>
          <p:nvSpPr>
            <p:cNvPr id="54" name="Google Shape;255;p23">
              <a:extLst>
                <a:ext uri="{FF2B5EF4-FFF2-40B4-BE49-F238E27FC236}">
                  <a16:creationId xmlns:a16="http://schemas.microsoft.com/office/drawing/2014/main" id="{E30B102F-4D29-1C18-FF59-9C6111054C11}"/>
                </a:ext>
              </a:extLst>
            </p:cNvPr>
            <p:cNvSpPr txBox="1"/>
            <p:nvPr/>
          </p:nvSpPr>
          <p:spPr>
            <a:xfrm flipH="1">
              <a:off x="5764550" y="2647925"/>
              <a:ext cx="191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434343"/>
                </a:solidFill>
                <a:latin typeface="Archivo"/>
                <a:ea typeface="Archivo"/>
                <a:cs typeface="Archivo"/>
                <a:sym typeface="Archivo"/>
              </a:endParaRPr>
            </a:p>
          </p:txBody>
        </p:sp>
        <p:sp>
          <p:nvSpPr>
            <p:cNvPr id="55" name="Google Shape;256;p23">
              <a:extLst>
                <a:ext uri="{FF2B5EF4-FFF2-40B4-BE49-F238E27FC236}">
                  <a16:creationId xmlns:a16="http://schemas.microsoft.com/office/drawing/2014/main" id="{97CD98C8-4211-798E-2D91-452338F53341}"/>
                </a:ext>
              </a:extLst>
            </p:cNvPr>
            <p:cNvSpPr txBox="1"/>
            <p:nvPr/>
          </p:nvSpPr>
          <p:spPr>
            <a:xfrm flipH="1">
              <a:off x="3022552" y="2317377"/>
              <a:ext cx="4653000" cy="121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700" b="1" dirty="0">
                <a:solidFill>
                  <a:schemeClr val="dk1"/>
                </a:solidFill>
                <a:latin typeface="Calibri"/>
                <a:ea typeface="Calibri"/>
                <a:cs typeface="Calibri"/>
                <a:sym typeface="Calibri"/>
              </a:endParaRPr>
            </a:p>
            <a:p>
              <a:pPr marL="0" lvl="0" indent="0" algn="r" rtl="1">
                <a:spcBef>
                  <a:spcPts val="100"/>
                </a:spcBef>
                <a:spcAft>
                  <a:spcPts val="0"/>
                </a:spcAft>
                <a:buNone/>
              </a:pPr>
              <a:r>
                <a:rPr lang="en" sz="2700" b="1" dirty="0">
                  <a:solidFill>
                    <a:schemeClr val="dk1"/>
                  </a:solidFill>
                  <a:latin typeface="Calibri"/>
                  <a:ea typeface="Calibri"/>
                  <a:cs typeface="Calibri"/>
                  <a:sym typeface="Calibri"/>
                </a:rPr>
                <a:t>اقترح حلول لمكافحة الهجرة غير الشرعية</a:t>
              </a:r>
              <a:endParaRPr sz="2700" b="1" dirty="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3"/>
          <p:cNvSpPr/>
          <p:nvPr/>
        </p:nvSpPr>
        <p:spPr>
          <a:xfrm>
            <a:off x="2979865" y="1143177"/>
            <a:ext cx="820800" cy="1042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DM Sans"/>
                <a:ea typeface="DM Sans"/>
                <a:cs typeface="DM Sans"/>
                <a:sym typeface="DM Sans"/>
              </a:rPr>
              <a:t>1</a:t>
            </a:r>
            <a:endParaRPr sz="3000" b="1">
              <a:solidFill>
                <a:schemeClr val="dk1"/>
              </a:solidFill>
              <a:latin typeface="DM Sans"/>
              <a:ea typeface="DM Sans"/>
              <a:cs typeface="DM Sans"/>
              <a:sym typeface="DM Sans"/>
            </a:endParaRPr>
          </a:p>
        </p:txBody>
      </p:sp>
      <p:sp>
        <p:nvSpPr>
          <p:cNvPr id="248" name="Google Shape;248;p23"/>
          <p:cNvSpPr txBox="1"/>
          <p:nvPr/>
        </p:nvSpPr>
        <p:spPr>
          <a:xfrm>
            <a:off x="353054" y="1381193"/>
            <a:ext cx="2432400" cy="56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2200" b="1" dirty="0">
              <a:solidFill>
                <a:schemeClr val="dk1"/>
              </a:solidFill>
              <a:latin typeface="DM Sans"/>
              <a:ea typeface="DM Sans"/>
              <a:cs typeface="DM Sans"/>
              <a:sym typeface="DM Sans"/>
            </a:endParaRPr>
          </a:p>
          <a:p>
            <a:pPr marL="0" lvl="0" indent="0" algn="r" rtl="0">
              <a:spcBef>
                <a:spcPts val="0"/>
              </a:spcBef>
              <a:spcAft>
                <a:spcPts val="0"/>
              </a:spcAft>
              <a:buNone/>
            </a:pPr>
            <a:r>
              <a:rPr lang="en" sz="2700" b="1" dirty="0">
                <a:solidFill>
                  <a:schemeClr val="dk1"/>
                </a:solidFill>
                <a:latin typeface="Calibri"/>
                <a:ea typeface="Calibri"/>
                <a:cs typeface="Calibri"/>
                <a:sym typeface="Calibri"/>
              </a:rPr>
              <a:t> الجنسية</a:t>
            </a:r>
            <a:endParaRPr sz="2700" b="1" dirty="0">
              <a:solidFill>
                <a:schemeClr val="dk1"/>
              </a:solidFill>
              <a:latin typeface="Calibri"/>
              <a:ea typeface="Calibri"/>
              <a:cs typeface="Calibri"/>
              <a:sym typeface="Calibri"/>
            </a:endParaRPr>
          </a:p>
        </p:txBody>
      </p:sp>
      <p:sp>
        <p:nvSpPr>
          <p:cNvPr id="249" name="Google Shape;249;p23"/>
          <p:cNvSpPr/>
          <p:nvPr/>
        </p:nvSpPr>
        <p:spPr>
          <a:xfrm>
            <a:off x="2979865" y="2598047"/>
            <a:ext cx="820800" cy="104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3</a:t>
            </a:r>
            <a:endParaRPr sz="3000" b="1" dirty="0">
              <a:solidFill>
                <a:schemeClr val="dk1"/>
              </a:solidFill>
              <a:latin typeface="DM Sans"/>
              <a:ea typeface="DM Sans"/>
              <a:cs typeface="DM Sans"/>
              <a:sym typeface="DM Sans"/>
            </a:endParaRPr>
          </a:p>
        </p:txBody>
      </p:sp>
      <p:sp>
        <p:nvSpPr>
          <p:cNvPr id="250" name="Google Shape;250;p23"/>
          <p:cNvSpPr txBox="1"/>
          <p:nvPr/>
        </p:nvSpPr>
        <p:spPr>
          <a:xfrm>
            <a:off x="-66312" y="2651835"/>
            <a:ext cx="2852100" cy="1589100"/>
          </a:xfrm>
          <a:prstGeom prst="rect">
            <a:avLst/>
          </a:prstGeom>
          <a:noFill/>
          <a:ln>
            <a:noFill/>
          </a:ln>
        </p:spPr>
        <p:txBody>
          <a:bodyPr spcFirstLastPara="1" wrap="square" lIns="91425" tIns="91425" rIns="91425" bIns="91425" anchor="b" anchorCtr="0">
            <a:noAutofit/>
          </a:bodyPr>
          <a:lstStyle/>
          <a:p>
            <a:pPr marL="0" lvl="0" indent="0" algn="r" rtl="1">
              <a:lnSpc>
                <a:spcPct val="115000"/>
              </a:lnSpc>
              <a:spcBef>
                <a:spcPts val="0"/>
              </a:spcBef>
              <a:spcAft>
                <a:spcPts val="0"/>
              </a:spcAft>
              <a:buNone/>
            </a:pPr>
            <a:r>
              <a:rPr lang="en" sz="2700" b="1" dirty="0">
                <a:solidFill>
                  <a:schemeClr val="dk1"/>
                </a:solidFill>
                <a:latin typeface="Calibri"/>
                <a:ea typeface="Calibri"/>
                <a:cs typeface="Calibri"/>
                <a:sym typeface="Calibri"/>
              </a:rPr>
              <a:t>ظاهرة الهجرة غير الشرعية أو غير النظامية</a:t>
            </a:r>
            <a:endParaRPr sz="2700" b="1" dirty="0">
              <a:solidFill>
                <a:schemeClr val="dk1"/>
              </a:solidFill>
              <a:latin typeface="Calibri"/>
              <a:ea typeface="Calibri"/>
              <a:cs typeface="Calibri"/>
              <a:sym typeface="Calibri"/>
            </a:endParaRPr>
          </a:p>
        </p:txBody>
      </p:sp>
      <p:sp>
        <p:nvSpPr>
          <p:cNvPr id="251" name="Google Shape;251;p23"/>
          <p:cNvSpPr/>
          <p:nvPr/>
        </p:nvSpPr>
        <p:spPr>
          <a:xfrm flipH="1">
            <a:off x="4806477" y="1143177"/>
            <a:ext cx="820800" cy="104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2</a:t>
            </a:r>
            <a:endParaRPr sz="3000" b="1" dirty="0">
              <a:solidFill>
                <a:schemeClr val="dk1"/>
              </a:solidFill>
              <a:latin typeface="DM Sans"/>
              <a:ea typeface="DM Sans"/>
              <a:cs typeface="DM Sans"/>
              <a:sym typeface="DM Sans"/>
            </a:endParaRPr>
          </a:p>
        </p:txBody>
      </p:sp>
      <p:sp>
        <p:nvSpPr>
          <p:cNvPr id="252" name="Google Shape;252;p23"/>
          <p:cNvSpPr txBox="1"/>
          <p:nvPr/>
        </p:nvSpPr>
        <p:spPr>
          <a:xfrm flipH="1">
            <a:off x="5723213" y="1381185"/>
            <a:ext cx="3314400" cy="79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700" b="1" dirty="0">
                <a:solidFill>
                  <a:schemeClr val="dk1"/>
                </a:solidFill>
                <a:latin typeface="Calibri"/>
                <a:ea typeface="Calibri"/>
                <a:cs typeface="Calibri"/>
                <a:sym typeface="Calibri"/>
              </a:rPr>
              <a:t>علاقة الجنسية بممارسة الحقوق و الواجبات</a:t>
            </a:r>
            <a:endParaRPr sz="2700" b="1" dirty="0">
              <a:solidFill>
                <a:schemeClr val="dk1"/>
              </a:solidFill>
              <a:latin typeface="Calibri"/>
              <a:ea typeface="Calibri"/>
              <a:cs typeface="Calibri"/>
              <a:sym typeface="Calibri"/>
            </a:endParaRPr>
          </a:p>
        </p:txBody>
      </p:sp>
      <p:sp>
        <p:nvSpPr>
          <p:cNvPr id="253" name="Google Shape;253;p23"/>
          <p:cNvSpPr/>
          <p:nvPr/>
        </p:nvSpPr>
        <p:spPr>
          <a:xfrm flipH="1">
            <a:off x="4806477" y="2598047"/>
            <a:ext cx="820800" cy="104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4</a:t>
            </a:r>
            <a:endParaRPr sz="3000" b="1" dirty="0">
              <a:solidFill>
                <a:schemeClr val="dk1"/>
              </a:solidFill>
              <a:latin typeface="DM Sans"/>
              <a:ea typeface="DM Sans"/>
              <a:cs typeface="DM Sans"/>
              <a:sym typeface="DM Sans"/>
            </a:endParaRPr>
          </a:p>
        </p:txBody>
      </p:sp>
      <p:grpSp>
        <p:nvGrpSpPr>
          <p:cNvPr id="254" name="Google Shape;254;p23"/>
          <p:cNvGrpSpPr/>
          <p:nvPr/>
        </p:nvGrpSpPr>
        <p:grpSpPr>
          <a:xfrm>
            <a:off x="5627215" y="2576760"/>
            <a:ext cx="3034221" cy="1042426"/>
            <a:chOff x="3022552" y="2317377"/>
            <a:chExt cx="4653000" cy="1211700"/>
          </a:xfrm>
        </p:grpSpPr>
        <p:sp>
          <p:nvSpPr>
            <p:cNvPr id="255" name="Google Shape;255;p23"/>
            <p:cNvSpPr txBox="1"/>
            <p:nvPr/>
          </p:nvSpPr>
          <p:spPr>
            <a:xfrm flipH="1">
              <a:off x="5764550" y="2647925"/>
              <a:ext cx="191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434343"/>
                </a:solidFill>
                <a:latin typeface="Archivo"/>
                <a:ea typeface="Archivo"/>
                <a:cs typeface="Archivo"/>
                <a:sym typeface="Archivo"/>
              </a:endParaRPr>
            </a:p>
          </p:txBody>
        </p:sp>
        <p:sp>
          <p:nvSpPr>
            <p:cNvPr id="256" name="Google Shape;256;p23"/>
            <p:cNvSpPr txBox="1"/>
            <p:nvPr/>
          </p:nvSpPr>
          <p:spPr>
            <a:xfrm flipH="1">
              <a:off x="3022552" y="2317377"/>
              <a:ext cx="4653000" cy="121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700" b="1" dirty="0">
                <a:solidFill>
                  <a:schemeClr val="dk1"/>
                </a:solidFill>
                <a:latin typeface="Calibri"/>
                <a:ea typeface="Calibri"/>
                <a:cs typeface="Calibri"/>
                <a:sym typeface="Calibri"/>
              </a:endParaRPr>
            </a:p>
            <a:p>
              <a:pPr marL="0" lvl="0" indent="0" algn="r" rtl="1">
                <a:spcBef>
                  <a:spcPts val="100"/>
                </a:spcBef>
                <a:spcAft>
                  <a:spcPts val="0"/>
                </a:spcAft>
                <a:buNone/>
              </a:pPr>
              <a:r>
                <a:rPr lang="en" sz="2700" b="1" dirty="0">
                  <a:solidFill>
                    <a:schemeClr val="dk1"/>
                  </a:solidFill>
                  <a:latin typeface="Calibri"/>
                  <a:ea typeface="Calibri"/>
                  <a:cs typeface="Calibri"/>
                  <a:sym typeface="Calibri"/>
                </a:rPr>
                <a:t>اقترح حلول لمكافحة الهجرة غير الشرعية</a:t>
              </a:r>
              <a:endParaRPr sz="2700" b="1" dirty="0">
                <a:solidFill>
                  <a:schemeClr val="dk1"/>
                </a:solidFill>
                <a:latin typeface="Calibri"/>
                <a:ea typeface="Calibri"/>
                <a:cs typeface="Calibri"/>
                <a:sym typeface="Calibri"/>
              </a:endParaRPr>
            </a:p>
          </p:txBody>
        </p:sp>
      </p:grpSp>
      <p:cxnSp>
        <p:nvCxnSpPr>
          <p:cNvPr id="257" name="Google Shape;257;p23"/>
          <p:cNvCxnSpPr>
            <a:stCxn id="247" idx="3"/>
            <a:endCxn id="251" idx="3"/>
          </p:cNvCxnSpPr>
          <p:nvPr/>
        </p:nvCxnSpPr>
        <p:spPr>
          <a:xfrm>
            <a:off x="3800665" y="1664427"/>
            <a:ext cx="10059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8" name="Google Shape;258;p23"/>
          <p:cNvCxnSpPr>
            <a:stCxn id="249" idx="3"/>
            <a:endCxn id="253" idx="3"/>
          </p:cNvCxnSpPr>
          <p:nvPr/>
        </p:nvCxnSpPr>
        <p:spPr>
          <a:xfrm>
            <a:off x="3800665" y="3119297"/>
            <a:ext cx="10059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9" name="Google Shape;259;p23"/>
          <p:cNvCxnSpPr>
            <a:stCxn id="251" idx="2"/>
            <a:endCxn id="249" idx="0"/>
          </p:cNvCxnSpPr>
          <p:nvPr/>
        </p:nvCxnSpPr>
        <p:spPr>
          <a:xfrm rot="5400000">
            <a:off x="4097277" y="1478577"/>
            <a:ext cx="412500" cy="18267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2" name="Google Shape;918;p30">
            <a:extLst>
              <a:ext uri="{FF2B5EF4-FFF2-40B4-BE49-F238E27FC236}">
                <a16:creationId xmlns:a16="http://schemas.microsoft.com/office/drawing/2014/main" id="{27D354F6-9928-E021-51E1-2F9640EC9F10}"/>
              </a:ext>
            </a:extLst>
          </p:cNvPr>
          <p:cNvGrpSpPr/>
          <p:nvPr/>
        </p:nvGrpSpPr>
        <p:grpSpPr>
          <a:xfrm flipH="1">
            <a:off x="-265587" y="6055721"/>
            <a:ext cx="806964" cy="2205834"/>
            <a:chOff x="7056977" y="1297778"/>
            <a:chExt cx="1371920" cy="3911747"/>
          </a:xfrm>
        </p:grpSpPr>
        <p:sp>
          <p:nvSpPr>
            <p:cNvPr id="3" name="Google Shape;919;p30">
              <a:extLst>
                <a:ext uri="{FF2B5EF4-FFF2-40B4-BE49-F238E27FC236}">
                  <a16:creationId xmlns:a16="http://schemas.microsoft.com/office/drawing/2014/main" id="{268E07F3-7A96-416A-C854-DEE7E1C50884}"/>
                </a:ext>
              </a:extLst>
            </p:cNvPr>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0;p30">
              <a:extLst>
                <a:ext uri="{FF2B5EF4-FFF2-40B4-BE49-F238E27FC236}">
                  <a16:creationId xmlns:a16="http://schemas.microsoft.com/office/drawing/2014/main" id="{7860B21D-E985-701B-2D9D-CA9A95B2ED3A}"/>
                </a:ext>
              </a:extLst>
            </p:cNvPr>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1;p30">
              <a:extLst>
                <a:ext uri="{FF2B5EF4-FFF2-40B4-BE49-F238E27FC236}">
                  <a16:creationId xmlns:a16="http://schemas.microsoft.com/office/drawing/2014/main" id="{8D923DB1-20DD-4A2E-EBBB-72385A21D8A5}"/>
                </a:ext>
              </a:extLst>
            </p:cNvPr>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2;p30">
              <a:extLst>
                <a:ext uri="{FF2B5EF4-FFF2-40B4-BE49-F238E27FC236}">
                  <a16:creationId xmlns:a16="http://schemas.microsoft.com/office/drawing/2014/main" id="{16DE22D8-92D0-72F5-985D-0021554591AA}"/>
                </a:ext>
              </a:extLst>
            </p:cNvPr>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3;p30">
              <a:extLst>
                <a:ext uri="{FF2B5EF4-FFF2-40B4-BE49-F238E27FC236}">
                  <a16:creationId xmlns:a16="http://schemas.microsoft.com/office/drawing/2014/main" id="{1E4EE4B4-06D8-A65D-DFBA-65C6E91631CB}"/>
                </a:ext>
              </a:extLst>
            </p:cNvPr>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4;p30">
              <a:extLst>
                <a:ext uri="{FF2B5EF4-FFF2-40B4-BE49-F238E27FC236}">
                  <a16:creationId xmlns:a16="http://schemas.microsoft.com/office/drawing/2014/main" id="{1832DEC8-ED8A-837A-4F38-336F14D942E3}"/>
                </a:ext>
              </a:extLst>
            </p:cNvPr>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5;p30">
              <a:extLst>
                <a:ext uri="{FF2B5EF4-FFF2-40B4-BE49-F238E27FC236}">
                  <a16:creationId xmlns:a16="http://schemas.microsoft.com/office/drawing/2014/main" id="{5909761A-3CFB-FE14-915B-AF422E62E70A}"/>
                </a:ext>
              </a:extLst>
            </p:cNvPr>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6;p30">
              <a:extLst>
                <a:ext uri="{FF2B5EF4-FFF2-40B4-BE49-F238E27FC236}">
                  <a16:creationId xmlns:a16="http://schemas.microsoft.com/office/drawing/2014/main" id="{272E430B-98C4-2D48-F368-1DF1B18868B6}"/>
                </a:ext>
              </a:extLst>
            </p:cNvPr>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7;p30">
              <a:extLst>
                <a:ext uri="{FF2B5EF4-FFF2-40B4-BE49-F238E27FC236}">
                  <a16:creationId xmlns:a16="http://schemas.microsoft.com/office/drawing/2014/main" id="{278E9322-A759-CE5D-27C0-70F6BABD5F34}"/>
                </a:ext>
              </a:extLst>
            </p:cNvPr>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8;p30">
              <a:extLst>
                <a:ext uri="{FF2B5EF4-FFF2-40B4-BE49-F238E27FC236}">
                  <a16:creationId xmlns:a16="http://schemas.microsoft.com/office/drawing/2014/main" id="{E1F055AD-3C82-EA60-22B2-453A7F4AA478}"/>
                </a:ext>
              </a:extLst>
            </p:cNvPr>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9;p30">
              <a:extLst>
                <a:ext uri="{FF2B5EF4-FFF2-40B4-BE49-F238E27FC236}">
                  <a16:creationId xmlns:a16="http://schemas.microsoft.com/office/drawing/2014/main" id="{6217DCFF-03D2-0159-FDED-B87CEE63F780}"/>
                </a:ext>
              </a:extLst>
            </p:cNvPr>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0;p30">
              <a:extLst>
                <a:ext uri="{FF2B5EF4-FFF2-40B4-BE49-F238E27FC236}">
                  <a16:creationId xmlns:a16="http://schemas.microsoft.com/office/drawing/2014/main" id="{7129879E-3BBF-538B-F9F8-243A256A7759}"/>
                </a:ext>
              </a:extLst>
            </p:cNvPr>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1;p30">
              <a:extLst>
                <a:ext uri="{FF2B5EF4-FFF2-40B4-BE49-F238E27FC236}">
                  <a16:creationId xmlns:a16="http://schemas.microsoft.com/office/drawing/2014/main" id="{0E7230F9-BF8C-6643-97A3-C1DB0BE4CF82}"/>
                </a:ext>
              </a:extLst>
            </p:cNvPr>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2;p30">
              <a:extLst>
                <a:ext uri="{FF2B5EF4-FFF2-40B4-BE49-F238E27FC236}">
                  <a16:creationId xmlns:a16="http://schemas.microsoft.com/office/drawing/2014/main" id="{EF88B23A-542F-7CC6-3C3D-C0C075382455}"/>
                </a:ext>
              </a:extLst>
            </p:cNvPr>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3;p30">
              <a:extLst>
                <a:ext uri="{FF2B5EF4-FFF2-40B4-BE49-F238E27FC236}">
                  <a16:creationId xmlns:a16="http://schemas.microsoft.com/office/drawing/2014/main" id="{9EF3EC1E-275E-8922-1B52-8C4C0D1CBEC9}"/>
                </a:ext>
              </a:extLst>
            </p:cNvPr>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4;p30">
              <a:extLst>
                <a:ext uri="{FF2B5EF4-FFF2-40B4-BE49-F238E27FC236}">
                  <a16:creationId xmlns:a16="http://schemas.microsoft.com/office/drawing/2014/main" id="{58B5674A-1A1E-D621-7D4F-6155B447CA04}"/>
                </a:ext>
              </a:extLst>
            </p:cNvPr>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5;p30">
              <a:extLst>
                <a:ext uri="{FF2B5EF4-FFF2-40B4-BE49-F238E27FC236}">
                  <a16:creationId xmlns:a16="http://schemas.microsoft.com/office/drawing/2014/main" id="{F8E198D1-339F-ED2F-8C06-C7AF8B7344E9}"/>
                </a:ext>
              </a:extLst>
            </p:cNvPr>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p30">
              <a:extLst>
                <a:ext uri="{FF2B5EF4-FFF2-40B4-BE49-F238E27FC236}">
                  <a16:creationId xmlns:a16="http://schemas.microsoft.com/office/drawing/2014/main" id="{0FF3A451-CE96-B8CB-433B-2842FC9C19B7}"/>
                </a:ext>
              </a:extLst>
            </p:cNvPr>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7;p30">
              <a:extLst>
                <a:ext uri="{FF2B5EF4-FFF2-40B4-BE49-F238E27FC236}">
                  <a16:creationId xmlns:a16="http://schemas.microsoft.com/office/drawing/2014/main" id="{72261043-255C-2F8C-50A8-1FED5C0AABA6}"/>
                </a:ext>
              </a:extLst>
            </p:cNvPr>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8;p30">
              <a:extLst>
                <a:ext uri="{FF2B5EF4-FFF2-40B4-BE49-F238E27FC236}">
                  <a16:creationId xmlns:a16="http://schemas.microsoft.com/office/drawing/2014/main" id="{411490D3-D8A7-2DAF-B727-D45C32F1F162}"/>
                </a:ext>
              </a:extLst>
            </p:cNvPr>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5C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9;p30">
              <a:extLst>
                <a:ext uri="{FF2B5EF4-FFF2-40B4-BE49-F238E27FC236}">
                  <a16:creationId xmlns:a16="http://schemas.microsoft.com/office/drawing/2014/main" id="{BB855BDF-4F2E-425B-DDB0-6999FFBEDC85}"/>
                </a:ext>
              </a:extLst>
            </p:cNvPr>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solidFill>
              <a:srgbClr val="000000"/>
            </a:solidFill>
            <a:ln w="3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0;p30">
              <a:extLst>
                <a:ext uri="{FF2B5EF4-FFF2-40B4-BE49-F238E27FC236}">
                  <a16:creationId xmlns:a16="http://schemas.microsoft.com/office/drawing/2014/main" id="{64C92DFC-87F5-00B8-F7C3-78F5F6A6A47C}"/>
                </a:ext>
              </a:extLst>
            </p:cNvPr>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solidFill>
              <a:srgbClr val="000000"/>
            </a:solidFill>
            <a:ln w="3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1;p30">
              <a:extLst>
                <a:ext uri="{FF2B5EF4-FFF2-40B4-BE49-F238E27FC236}">
                  <a16:creationId xmlns:a16="http://schemas.microsoft.com/office/drawing/2014/main" id="{BD4E0F1F-F55F-28D6-6273-A712ACAC726B}"/>
                </a:ext>
              </a:extLst>
            </p:cNvPr>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2;p30">
              <a:extLst>
                <a:ext uri="{FF2B5EF4-FFF2-40B4-BE49-F238E27FC236}">
                  <a16:creationId xmlns:a16="http://schemas.microsoft.com/office/drawing/2014/main" id="{090E89E2-D974-1444-1355-DE9555D0EA2B}"/>
                </a:ext>
              </a:extLst>
            </p:cNvPr>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solidFill>
              <a:srgbClr val="000000"/>
            </a:solidFill>
            <a:ln w="5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3;p30">
              <a:extLst>
                <a:ext uri="{FF2B5EF4-FFF2-40B4-BE49-F238E27FC236}">
                  <a16:creationId xmlns:a16="http://schemas.microsoft.com/office/drawing/2014/main" id="{7A030E4F-D950-0FC3-1C44-B52FEAE1A2E7}"/>
                </a:ext>
              </a:extLst>
            </p:cNvPr>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4;p30">
              <a:extLst>
                <a:ext uri="{FF2B5EF4-FFF2-40B4-BE49-F238E27FC236}">
                  <a16:creationId xmlns:a16="http://schemas.microsoft.com/office/drawing/2014/main" id="{6FB5477C-D17E-8BAC-B116-641BF0F47DFD}"/>
                </a:ext>
              </a:extLst>
            </p:cNvPr>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5;p30">
              <a:extLst>
                <a:ext uri="{FF2B5EF4-FFF2-40B4-BE49-F238E27FC236}">
                  <a16:creationId xmlns:a16="http://schemas.microsoft.com/office/drawing/2014/main" id="{5D9AB677-285D-FFD4-32E5-7D11FA6691CF}"/>
                </a:ext>
              </a:extLst>
            </p:cNvPr>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6;p30">
              <a:extLst>
                <a:ext uri="{FF2B5EF4-FFF2-40B4-BE49-F238E27FC236}">
                  <a16:creationId xmlns:a16="http://schemas.microsoft.com/office/drawing/2014/main" id="{DE66C921-0BD7-02FA-8A18-8C6AD5825F49}"/>
                </a:ext>
              </a:extLst>
            </p:cNvPr>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7;p30">
              <a:extLst>
                <a:ext uri="{FF2B5EF4-FFF2-40B4-BE49-F238E27FC236}">
                  <a16:creationId xmlns:a16="http://schemas.microsoft.com/office/drawing/2014/main" id="{111FF37C-AC75-22DE-FAE0-08FF23E58C51}"/>
                </a:ext>
              </a:extLst>
            </p:cNvPr>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8;p30">
              <a:extLst>
                <a:ext uri="{FF2B5EF4-FFF2-40B4-BE49-F238E27FC236}">
                  <a16:creationId xmlns:a16="http://schemas.microsoft.com/office/drawing/2014/main" id="{F5CAA9E3-3C59-31E5-6A9E-B63B450E9362}"/>
                </a:ext>
              </a:extLst>
            </p:cNvPr>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9;p30">
              <a:extLst>
                <a:ext uri="{FF2B5EF4-FFF2-40B4-BE49-F238E27FC236}">
                  <a16:creationId xmlns:a16="http://schemas.microsoft.com/office/drawing/2014/main" id="{AFAAFFD6-26D9-3920-7BF7-485868502CE7}"/>
                </a:ext>
              </a:extLst>
            </p:cNvPr>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0;p30">
              <a:extLst>
                <a:ext uri="{FF2B5EF4-FFF2-40B4-BE49-F238E27FC236}">
                  <a16:creationId xmlns:a16="http://schemas.microsoft.com/office/drawing/2014/main" id="{FB55EF14-3955-F614-7A69-46EE3A2B2D95}"/>
                </a:ext>
              </a:extLst>
            </p:cNvPr>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51;p30">
              <a:extLst>
                <a:ext uri="{FF2B5EF4-FFF2-40B4-BE49-F238E27FC236}">
                  <a16:creationId xmlns:a16="http://schemas.microsoft.com/office/drawing/2014/main" id="{4ABF5FA8-5B20-A1F4-7B35-46F753FED517}"/>
                </a:ext>
              </a:extLst>
            </p:cNvPr>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2;p30">
              <a:extLst>
                <a:ext uri="{FF2B5EF4-FFF2-40B4-BE49-F238E27FC236}">
                  <a16:creationId xmlns:a16="http://schemas.microsoft.com/office/drawing/2014/main" id="{7244E8CE-392D-2913-03B8-60F978BD7658}"/>
                </a:ext>
              </a:extLst>
            </p:cNvPr>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295;p36">
            <a:extLst>
              <a:ext uri="{FF2B5EF4-FFF2-40B4-BE49-F238E27FC236}">
                <a16:creationId xmlns:a16="http://schemas.microsoft.com/office/drawing/2014/main" id="{AF626491-2831-658B-0DF9-FFE5E2624468}"/>
              </a:ext>
            </a:extLst>
          </p:cNvPr>
          <p:cNvGrpSpPr/>
          <p:nvPr/>
        </p:nvGrpSpPr>
        <p:grpSpPr>
          <a:xfrm>
            <a:off x="-220006" y="-5019231"/>
            <a:ext cx="4007687" cy="4696105"/>
            <a:chOff x="4575708" y="152469"/>
            <a:chExt cx="4007687" cy="4696105"/>
          </a:xfrm>
        </p:grpSpPr>
        <p:grpSp>
          <p:nvGrpSpPr>
            <p:cNvPr id="38" name="Google Shape;1296;p36">
              <a:extLst>
                <a:ext uri="{FF2B5EF4-FFF2-40B4-BE49-F238E27FC236}">
                  <a16:creationId xmlns:a16="http://schemas.microsoft.com/office/drawing/2014/main" id="{E192EE31-3662-83BF-1BDF-7D77CB308A18}"/>
                </a:ext>
              </a:extLst>
            </p:cNvPr>
            <p:cNvGrpSpPr/>
            <p:nvPr/>
          </p:nvGrpSpPr>
          <p:grpSpPr>
            <a:xfrm>
              <a:off x="6572725" y="1042697"/>
              <a:ext cx="1165143" cy="1288150"/>
              <a:chOff x="6539354" y="70717"/>
              <a:chExt cx="1889625" cy="2089118"/>
            </a:xfrm>
          </p:grpSpPr>
          <p:sp>
            <p:nvSpPr>
              <p:cNvPr id="197" name="Google Shape;1297;p36">
                <a:extLst>
                  <a:ext uri="{FF2B5EF4-FFF2-40B4-BE49-F238E27FC236}">
                    <a16:creationId xmlns:a16="http://schemas.microsoft.com/office/drawing/2014/main" id="{3258CE25-D746-A589-B6A9-F4A6E87EDFF5}"/>
                  </a:ext>
                </a:extLst>
              </p:cNvPr>
              <p:cNvSpPr/>
              <p:nvPr/>
            </p:nvSpPr>
            <p:spPr>
              <a:xfrm>
                <a:off x="7542367" y="1338052"/>
                <a:ext cx="886612" cy="780625"/>
              </a:xfrm>
              <a:custGeom>
                <a:avLst/>
                <a:gdLst/>
                <a:ahLst/>
                <a:cxnLst/>
                <a:rect l="l" t="t" r="r" b="b"/>
                <a:pathLst>
                  <a:path w="6893" h="6069" extrusionOk="0">
                    <a:moveTo>
                      <a:pt x="3451" y="648"/>
                    </a:moveTo>
                    <a:cubicBezTo>
                      <a:pt x="3923" y="648"/>
                      <a:pt x="4398" y="786"/>
                      <a:pt x="4812" y="1076"/>
                    </a:cubicBezTo>
                    <a:cubicBezTo>
                      <a:pt x="5897" y="1839"/>
                      <a:pt x="6148" y="3324"/>
                      <a:pt x="5396" y="4397"/>
                    </a:cubicBezTo>
                    <a:cubicBezTo>
                      <a:pt x="4936" y="5055"/>
                      <a:pt x="4197" y="5406"/>
                      <a:pt x="3448" y="5406"/>
                    </a:cubicBezTo>
                    <a:cubicBezTo>
                      <a:pt x="2975" y="5406"/>
                      <a:pt x="2497" y="5266"/>
                      <a:pt x="2082" y="4975"/>
                    </a:cubicBezTo>
                    <a:cubicBezTo>
                      <a:pt x="1008" y="4224"/>
                      <a:pt x="746" y="2733"/>
                      <a:pt x="1497" y="1660"/>
                    </a:cubicBezTo>
                    <a:cubicBezTo>
                      <a:pt x="1959" y="1001"/>
                      <a:pt x="2700" y="648"/>
                      <a:pt x="3451" y="648"/>
                    </a:cubicBezTo>
                    <a:close/>
                    <a:moveTo>
                      <a:pt x="3452" y="1"/>
                    </a:moveTo>
                    <a:cubicBezTo>
                      <a:pt x="2494" y="1"/>
                      <a:pt x="1551" y="454"/>
                      <a:pt x="961" y="1297"/>
                    </a:cubicBezTo>
                    <a:cubicBezTo>
                      <a:pt x="1" y="2668"/>
                      <a:pt x="335" y="4558"/>
                      <a:pt x="1706" y="5518"/>
                    </a:cubicBezTo>
                    <a:cubicBezTo>
                      <a:pt x="2234" y="5890"/>
                      <a:pt x="2841" y="6068"/>
                      <a:pt x="3442" y="6068"/>
                    </a:cubicBezTo>
                    <a:cubicBezTo>
                      <a:pt x="4400" y="6068"/>
                      <a:pt x="5343" y="5615"/>
                      <a:pt x="5933" y="4772"/>
                    </a:cubicBezTo>
                    <a:cubicBezTo>
                      <a:pt x="6893" y="3401"/>
                      <a:pt x="6559" y="1511"/>
                      <a:pt x="5188" y="551"/>
                    </a:cubicBezTo>
                    <a:cubicBezTo>
                      <a:pt x="4659" y="179"/>
                      <a:pt x="4053" y="1"/>
                      <a:pt x="3452"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98;p36">
                <a:extLst>
                  <a:ext uri="{FF2B5EF4-FFF2-40B4-BE49-F238E27FC236}">
                    <a16:creationId xmlns:a16="http://schemas.microsoft.com/office/drawing/2014/main" id="{2D86181F-3467-229B-8C20-78B5DB192727}"/>
                  </a:ext>
                </a:extLst>
              </p:cNvPr>
              <p:cNvSpPr/>
              <p:nvPr/>
            </p:nvSpPr>
            <p:spPr>
              <a:xfrm>
                <a:off x="7474968" y="1337667"/>
                <a:ext cx="341371" cy="339827"/>
              </a:xfrm>
              <a:custGeom>
                <a:avLst/>
                <a:gdLst/>
                <a:ahLst/>
                <a:cxnLst/>
                <a:rect l="l" t="t" r="r" b="b"/>
                <a:pathLst>
                  <a:path w="2654" h="2642" extrusionOk="0">
                    <a:moveTo>
                      <a:pt x="1438" y="1"/>
                    </a:moveTo>
                    <a:cubicBezTo>
                      <a:pt x="1041" y="1"/>
                      <a:pt x="651" y="189"/>
                      <a:pt x="406" y="537"/>
                    </a:cubicBezTo>
                    <a:cubicBezTo>
                      <a:pt x="0" y="1103"/>
                      <a:pt x="143" y="1884"/>
                      <a:pt x="710" y="2289"/>
                    </a:cubicBezTo>
                    <a:lnTo>
                      <a:pt x="1210" y="2641"/>
                    </a:lnTo>
                    <a:lnTo>
                      <a:pt x="2653" y="578"/>
                    </a:lnTo>
                    <a:lnTo>
                      <a:pt x="2158" y="232"/>
                    </a:lnTo>
                    <a:cubicBezTo>
                      <a:pt x="1939" y="76"/>
                      <a:pt x="1687" y="1"/>
                      <a:pt x="1438"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99;p36">
                <a:extLst>
                  <a:ext uri="{FF2B5EF4-FFF2-40B4-BE49-F238E27FC236}">
                    <a16:creationId xmlns:a16="http://schemas.microsoft.com/office/drawing/2014/main" id="{265B1FFF-A2C1-511F-8F5E-076557F603AC}"/>
                  </a:ext>
                </a:extLst>
              </p:cNvPr>
              <p:cNvSpPr/>
              <p:nvPr/>
            </p:nvSpPr>
            <p:spPr>
              <a:xfrm>
                <a:off x="8094552" y="2002397"/>
                <a:ext cx="157308" cy="157437"/>
              </a:xfrm>
              <a:custGeom>
                <a:avLst/>
                <a:gdLst/>
                <a:ahLst/>
                <a:cxnLst/>
                <a:rect l="l" t="t" r="r" b="b"/>
                <a:pathLst>
                  <a:path w="1223" h="1224" extrusionOk="0">
                    <a:moveTo>
                      <a:pt x="608" y="1"/>
                    </a:moveTo>
                    <a:cubicBezTo>
                      <a:pt x="275" y="1"/>
                      <a:pt x="0" y="275"/>
                      <a:pt x="0" y="615"/>
                    </a:cubicBezTo>
                    <a:cubicBezTo>
                      <a:pt x="0" y="955"/>
                      <a:pt x="275" y="1223"/>
                      <a:pt x="608" y="1223"/>
                    </a:cubicBezTo>
                    <a:cubicBezTo>
                      <a:pt x="948" y="1223"/>
                      <a:pt x="1223" y="955"/>
                      <a:pt x="1223" y="615"/>
                    </a:cubicBezTo>
                    <a:cubicBezTo>
                      <a:pt x="1223" y="275"/>
                      <a:pt x="948" y="1"/>
                      <a:pt x="608"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00;p36">
                <a:extLst>
                  <a:ext uri="{FF2B5EF4-FFF2-40B4-BE49-F238E27FC236}">
                    <a16:creationId xmlns:a16="http://schemas.microsoft.com/office/drawing/2014/main" id="{C85E917C-4293-DD6B-C29A-AA2B503B7469}"/>
                  </a:ext>
                </a:extLst>
              </p:cNvPr>
              <p:cNvSpPr/>
              <p:nvPr/>
            </p:nvSpPr>
            <p:spPr>
              <a:xfrm>
                <a:off x="7534778" y="1421787"/>
                <a:ext cx="172615" cy="138786"/>
              </a:xfrm>
              <a:custGeom>
                <a:avLst/>
                <a:gdLst/>
                <a:ahLst/>
                <a:cxnLst/>
                <a:rect l="l" t="t" r="r" b="b"/>
                <a:pathLst>
                  <a:path w="1342" h="1079" extrusionOk="0">
                    <a:moveTo>
                      <a:pt x="483" y="1"/>
                    </a:moveTo>
                    <a:cubicBezTo>
                      <a:pt x="348" y="1"/>
                      <a:pt x="215" y="64"/>
                      <a:pt x="131" y="181"/>
                    </a:cubicBezTo>
                    <a:cubicBezTo>
                      <a:pt x="0" y="377"/>
                      <a:pt x="42" y="646"/>
                      <a:pt x="239" y="777"/>
                    </a:cubicBezTo>
                    <a:cubicBezTo>
                      <a:pt x="314" y="830"/>
                      <a:pt x="400" y="854"/>
                      <a:pt x="485" y="854"/>
                    </a:cubicBezTo>
                    <a:cubicBezTo>
                      <a:pt x="541" y="854"/>
                      <a:pt x="598" y="844"/>
                      <a:pt x="650" y="824"/>
                    </a:cubicBezTo>
                    <a:lnTo>
                      <a:pt x="954" y="1039"/>
                    </a:lnTo>
                    <a:cubicBezTo>
                      <a:pt x="992" y="1066"/>
                      <a:pt x="1037" y="1079"/>
                      <a:pt x="1081" y="1079"/>
                    </a:cubicBezTo>
                    <a:cubicBezTo>
                      <a:pt x="1153" y="1079"/>
                      <a:pt x="1223" y="1045"/>
                      <a:pt x="1264" y="985"/>
                    </a:cubicBezTo>
                    <a:cubicBezTo>
                      <a:pt x="1342" y="872"/>
                      <a:pt x="1318" y="735"/>
                      <a:pt x="1216" y="664"/>
                    </a:cubicBezTo>
                    <a:lnTo>
                      <a:pt x="906" y="449"/>
                    </a:lnTo>
                    <a:cubicBezTo>
                      <a:pt x="918" y="306"/>
                      <a:pt x="847" y="169"/>
                      <a:pt x="728" y="79"/>
                    </a:cubicBezTo>
                    <a:cubicBezTo>
                      <a:pt x="654" y="26"/>
                      <a:pt x="568" y="1"/>
                      <a:pt x="4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01;p36">
                <a:extLst>
                  <a:ext uri="{FF2B5EF4-FFF2-40B4-BE49-F238E27FC236}">
                    <a16:creationId xmlns:a16="http://schemas.microsoft.com/office/drawing/2014/main" id="{A8D28CE3-0B05-9B40-FB4A-F5D82C03ACC9}"/>
                  </a:ext>
                </a:extLst>
              </p:cNvPr>
              <p:cNvSpPr/>
              <p:nvPr/>
            </p:nvSpPr>
            <p:spPr>
              <a:xfrm>
                <a:off x="6539354" y="156380"/>
                <a:ext cx="883525" cy="780497"/>
              </a:xfrm>
              <a:custGeom>
                <a:avLst/>
                <a:gdLst/>
                <a:ahLst/>
                <a:cxnLst/>
                <a:rect l="l" t="t" r="r" b="b"/>
                <a:pathLst>
                  <a:path w="6869" h="6068" extrusionOk="0">
                    <a:moveTo>
                      <a:pt x="3433" y="650"/>
                    </a:moveTo>
                    <a:cubicBezTo>
                      <a:pt x="4389" y="650"/>
                      <a:pt x="5295" y="1236"/>
                      <a:pt x="5658" y="2185"/>
                    </a:cubicBezTo>
                    <a:cubicBezTo>
                      <a:pt x="6129" y="3407"/>
                      <a:pt x="5503" y="4790"/>
                      <a:pt x="4281" y="5255"/>
                    </a:cubicBezTo>
                    <a:cubicBezTo>
                      <a:pt x="4003" y="5362"/>
                      <a:pt x="3718" y="5413"/>
                      <a:pt x="3436" y="5413"/>
                    </a:cubicBezTo>
                    <a:cubicBezTo>
                      <a:pt x="2480" y="5413"/>
                      <a:pt x="1575" y="4827"/>
                      <a:pt x="1211" y="3878"/>
                    </a:cubicBezTo>
                    <a:cubicBezTo>
                      <a:pt x="740" y="2650"/>
                      <a:pt x="1360" y="1272"/>
                      <a:pt x="2588" y="807"/>
                    </a:cubicBezTo>
                    <a:cubicBezTo>
                      <a:pt x="2866" y="700"/>
                      <a:pt x="3152" y="650"/>
                      <a:pt x="3433" y="650"/>
                    </a:cubicBezTo>
                    <a:close/>
                    <a:moveTo>
                      <a:pt x="3435" y="0"/>
                    </a:moveTo>
                    <a:cubicBezTo>
                      <a:pt x="3076" y="0"/>
                      <a:pt x="2711" y="64"/>
                      <a:pt x="2356" y="199"/>
                    </a:cubicBezTo>
                    <a:cubicBezTo>
                      <a:pt x="794" y="795"/>
                      <a:pt x="1" y="2542"/>
                      <a:pt x="597" y="4110"/>
                    </a:cubicBezTo>
                    <a:cubicBezTo>
                      <a:pt x="1058" y="5319"/>
                      <a:pt x="2213" y="6068"/>
                      <a:pt x="3438" y="6068"/>
                    </a:cubicBezTo>
                    <a:cubicBezTo>
                      <a:pt x="3796" y="6068"/>
                      <a:pt x="4159" y="6004"/>
                      <a:pt x="4514" y="5869"/>
                    </a:cubicBezTo>
                    <a:cubicBezTo>
                      <a:pt x="6076" y="5273"/>
                      <a:pt x="6869" y="3520"/>
                      <a:pt x="6273" y="1958"/>
                    </a:cubicBezTo>
                    <a:cubicBezTo>
                      <a:pt x="5812" y="746"/>
                      <a:pt x="4659" y="0"/>
                      <a:pt x="3435"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02;p36">
                <a:extLst>
                  <a:ext uri="{FF2B5EF4-FFF2-40B4-BE49-F238E27FC236}">
                    <a16:creationId xmlns:a16="http://schemas.microsoft.com/office/drawing/2014/main" id="{53184FD2-1C70-9B2F-1B3B-0B154942D3F4}"/>
                  </a:ext>
                </a:extLst>
              </p:cNvPr>
              <p:cNvSpPr/>
              <p:nvPr/>
            </p:nvSpPr>
            <p:spPr>
              <a:xfrm>
                <a:off x="6943492" y="788569"/>
                <a:ext cx="362079" cy="292365"/>
              </a:xfrm>
              <a:custGeom>
                <a:avLst/>
                <a:gdLst/>
                <a:ahLst/>
                <a:cxnLst/>
                <a:rect l="l" t="t" r="r" b="b"/>
                <a:pathLst>
                  <a:path w="2815" h="2273" extrusionOk="0">
                    <a:moveTo>
                      <a:pt x="2356" y="0"/>
                    </a:moveTo>
                    <a:lnTo>
                      <a:pt x="1" y="894"/>
                    </a:lnTo>
                    <a:lnTo>
                      <a:pt x="215" y="1461"/>
                    </a:lnTo>
                    <a:cubicBezTo>
                      <a:pt x="404" y="1963"/>
                      <a:pt x="884" y="2272"/>
                      <a:pt x="1389" y="2272"/>
                    </a:cubicBezTo>
                    <a:cubicBezTo>
                      <a:pt x="1539" y="2272"/>
                      <a:pt x="1690" y="2245"/>
                      <a:pt x="1837" y="2188"/>
                    </a:cubicBezTo>
                    <a:cubicBezTo>
                      <a:pt x="2487" y="1944"/>
                      <a:pt x="2815" y="1216"/>
                      <a:pt x="2570" y="567"/>
                    </a:cubicBezTo>
                    <a:lnTo>
                      <a:pt x="2356"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03;p36">
                <a:extLst>
                  <a:ext uri="{FF2B5EF4-FFF2-40B4-BE49-F238E27FC236}">
                    <a16:creationId xmlns:a16="http://schemas.microsoft.com/office/drawing/2014/main" id="{5816DC2D-ED90-C5E1-E1C6-D7B8A9A2E8B5}"/>
                  </a:ext>
                </a:extLst>
              </p:cNvPr>
              <p:cNvSpPr/>
              <p:nvPr/>
            </p:nvSpPr>
            <p:spPr>
              <a:xfrm>
                <a:off x="6945807" y="70717"/>
                <a:ext cx="157308" cy="156665"/>
              </a:xfrm>
              <a:custGeom>
                <a:avLst/>
                <a:gdLst/>
                <a:ahLst/>
                <a:cxnLst/>
                <a:rect l="l" t="t" r="r" b="b"/>
                <a:pathLst>
                  <a:path w="1223" h="1218" extrusionOk="0">
                    <a:moveTo>
                      <a:pt x="615" y="1"/>
                    </a:moveTo>
                    <a:cubicBezTo>
                      <a:pt x="275" y="1"/>
                      <a:pt x="0" y="269"/>
                      <a:pt x="0" y="609"/>
                    </a:cubicBezTo>
                    <a:cubicBezTo>
                      <a:pt x="0" y="949"/>
                      <a:pt x="275" y="1217"/>
                      <a:pt x="615" y="1217"/>
                    </a:cubicBezTo>
                    <a:cubicBezTo>
                      <a:pt x="948" y="1217"/>
                      <a:pt x="1223" y="949"/>
                      <a:pt x="1223" y="609"/>
                    </a:cubicBezTo>
                    <a:cubicBezTo>
                      <a:pt x="1223" y="269"/>
                      <a:pt x="948" y="1"/>
                      <a:pt x="61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04;p36">
                <a:extLst>
                  <a:ext uri="{FF2B5EF4-FFF2-40B4-BE49-F238E27FC236}">
                    <a16:creationId xmlns:a16="http://schemas.microsoft.com/office/drawing/2014/main" id="{D609D82D-38E0-663E-6F07-0E47B5582D29}"/>
                  </a:ext>
                </a:extLst>
              </p:cNvPr>
              <p:cNvSpPr/>
              <p:nvPr/>
            </p:nvSpPr>
            <p:spPr>
              <a:xfrm>
                <a:off x="7094626" y="854682"/>
                <a:ext cx="128882" cy="173129"/>
              </a:xfrm>
              <a:custGeom>
                <a:avLst/>
                <a:gdLst/>
                <a:ahLst/>
                <a:cxnLst/>
                <a:rect l="l" t="t" r="r" b="b"/>
                <a:pathLst>
                  <a:path w="1002" h="1346" extrusionOk="0">
                    <a:moveTo>
                      <a:pt x="260" y="0"/>
                    </a:moveTo>
                    <a:cubicBezTo>
                      <a:pt x="233" y="0"/>
                      <a:pt x="205" y="6"/>
                      <a:pt x="179" y="17"/>
                    </a:cubicBezTo>
                    <a:cubicBezTo>
                      <a:pt x="60" y="64"/>
                      <a:pt x="0" y="202"/>
                      <a:pt x="48" y="315"/>
                    </a:cubicBezTo>
                    <a:lnTo>
                      <a:pt x="179" y="661"/>
                    </a:lnTo>
                    <a:cubicBezTo>
                      <a:pt x="95" y="774"/>
                      <a:pt x="66" y="929"/>
                      <a:pt x="119" y="1072"/>
                    </a:cubicBezTo>
                    <a:cubicBezTo>
                      <a:pt x="183" y="1245"/>
                      <a:pt x="341" y="1346"/>
                      <a:pt x="514" y="1346"/>
                    </a:cubicBezTo>
                    <a:cubicBezTo>
                      <a:pt x="566" y="1346"/>
                      <a:pt x="621" y="1336"/>
                      <a:pt x="674" y="1317"/>
                    </a:cubicBezTo>
                    <a:cubicBezTo>
                      <a:pt x="894" y="1239"/>
                      <a:pt x="1002" y="989"/>
                      <a:pt x="918" y="768"/>
                    </a:cubicBezTo>
                    <a:cubicBezTo>
                      <a:pt x="865" y="625"/>
                      <a:pt x="739" y="530"/>
                      <a:pt x="602" y="500"/>
                    </a:cubicBezTo>
                    <a:lnTo>
                      <a:pt x="471" y="148"/>
                    </a:lnTo>
                    <a:cubicBezTo>
                      <a:pt x="435" y="57"/>
                      <a:pt x="349" y="0"/>
                      <a:pt x="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05;p36">
                <a:extLst>
                  <a:ext uri="{FF2B5EF4-FFF2-40B4-BE49-F238E27FC236}">
                    <a16:creationId xmlns:a16="http://schemas.microsoft.com/office/drawing/2014/main" id="{C66C3E8F-0B6C-6482-3654-D69C16EE68A4}"/>
                  </a:ext>
                </a:extLst>
              </p:cNvPr>
              <p:cNvSpPr/>
              <p:nvPr/>
            </p:nvSpPr>
            <p:spPr>
              <a:xfrm>
                <a:off x="7121380" y="1035142"/>
                <a:ext cx="183419" cy="244902"/>
              </a:xfrm>
              <a:custGeom>
                <a:avLst/>
                <a:gdLst/>
                <a:ahLst/>
                <a:cxnLst/>
                <a:rect l="l" t="t" r="r" b="b"/>
                <a:pathLst>
                  <a:path w="1426" h="1904" extrusionOk="0">
                    <a:moveTo>
                      <a:pt x="593" y="155"/>
                    </a:moveTo>
                    <a:cubicBezTo>
                      <a:pt x="766" y="155"/>
                      <a:pt x="926" y="266"/>
                      <a:pt x="978" y="438"/>
                    </a:cubicBezTo>
                    <a:lnTo>
                      <a:pt x="1223" y="1195"/>
                    </a:lnTo>
                    <a:cubicBezTo>
                      <a:pt x="1259" y="1303"/>
                      <a:pt x="1253" y="1416"/>
                      <a:pt x="1199" y="1511"/>
                    </a:cubicBezTo>
                    <a:cubicBezTo>
                      <a:pt x="1151" y="1607"/>
                      <a:pt x="1068" y="1684"/>
                      <a:pt x="961" y="1714"/>
                    </a:cubicBezTo>
                    <a:cubicBezTo>
                      <a:pt x="918" y="1728"/>
                      <a:pt x="875" y="1735"/>
                      <a:pt x="833" y="1735"/>
                    </a:cubicBezTo>
                    <a:cubicBezTo>
                      <a:pt x="661" y="1735"/>
                      <a:pt x="500" y="1624"/>
                      <a:pt x="448" y="1452"/>
                    </a:cubicBezTo>
                    <a:lnTo>
                      <a:pt x="203" y="689"/>
                    </a:lnTo>
                    <a:cubicBezTo>
                      <a:pt x="168" y="587"/>
                      <a:pt x="174" y="474"/>
                      <a:pt x="227" y="379"/>
                    </a:cubicBezTo>
                    <a:cubicBezTo>
                      <a:pt x="275" y="283"/>
                      <a:pt x="358" y="206"/>
                      <a:pt x="466" y="176"/>
                    </a:cubicBezTo>
                    <a:cubicBezTo>
                      <a:pt x="508" y="162"/>
                      <a:pt x="551" y="155"/>
                      <a:pt x="593" y="155"/>
                    </a:cubicBezTo>
                    <a:close/>
                    <a:moveTo>
                      <a:pt x="596" y="1"/>
                    </a:moveTo>
                    <a:cubicBezTo>
                      <a:pt x="536" y="1"/>
                      <a:pt x="476" y="10"/>
                      <a:pt x="418" y="27"/>
                    </a:cubicBezTo>
                    <a:cubicBezTo>
                      <a:pt x="269" y="74"/>
                      <a:pt x="150" y="176"/>
                      <a:pt x="84" y="313"/>
                    </a:cubicBezTo>
                    <a:cubicBezTo>
                      <a:pt x="7" y="444"/>
                      <a:pt x="1" y="599"/>
                      <a:pt x="42" y="742"/>
                    </a:cubicBezTo>
                    <a:lnTo>
                      <a:pt x="293" y="1505"/>
                    </a:lnTo>
                    <a:cubicBezTo>
                      <a:pt x="329" y="1625"/>
                      <a:pt x="406" y="1720"/>
                      <a:pt x="507" y="1792"/>
                    </a:cubicBezTo>
                    <a:lnTo>
                      <a:pt x="573" y="1839"/>
                    </a:lnTo>
                    <a:cubicBezTo>
                      <a:pt x="655" y="1882"/>
                      <a:pt x="744" y="1904"/>
                      <a:pt x="833" y="1904"/>
                    </a:cubicBezTo>
                    <a:cubicBezTo>
                      <a:pt x="892" y="1904"/>
                      <a:pt x="951" y="1894"/>
                      <a:pt x="1008" y="1875"/>
                    </a:cubicBezTo>
                    <a:cubicBezTo>
                      <a:pt x="1157" y="1833"/>
                      <a:pt x="1277" y="1726"/>
                      <a:pt x="1342" y="1595"/>
                    </a:cubicBezTo>
                    <a:cubicBezTo>
                      <a:pt x="1420" y="1458"/>
                      <a:pt x="1426" y="1303"/>
                      <a:pt x="1378" y="1160"/>
                    </a:cubicBezTo>
                    <a:lnTo>
                      <a:pt x="1133" y="402"/>
                    </a:lnTo>
                    <a:cubicBezTo>
                      <a:pt x="1086" y="253"/>
                      <a:pt x="984" y="134"/>
                      <a:pt x="853" y="63"/>
                    </a:cubicBezTo>
                    <a:cubicBezTo>
                      <a:pt x="772" y="20"/>
                      <a:pt x="684" y="1"/>
                      <a:pt x="596"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06;p36">
                <a:extLst>
                  <a:ext uri="{FF2B5EF4-FFF2-40B4-BE49-F238E27FC236}">
                    <a16:creationId xmlns:a16="http://schemas.microsoft.com/office/drawing/2014/main" id="{2A957684-55DD-EBBA-77C5-267A40284C44}"/>
                  </a:ext>
                </a:extLst>
              </p:cNvPr>
              <p:cNvSpPr/>
              <p:nvPr/>
            </p:nvSpPr>
            <p:spPr>
              <a:xfrm>
                <a:off x="7166655" y="1204412"/>
                <a:ext cx="214804" cy="226123"/>
              </a:xfrm>
              <a:custGeom>
                <a:avLst/>
                <a:gdLst/>
                <a:ahLst/>
                <a:cxnLst/>
                <a:rect l="l" t="t" r="r" b="b"/>
                <a:pathLst>
                  <a:path w="1670" h="1758" extrusionOk="0">
                    <a:moveTo>
                      <a:pt x="569" y="155"/>
                    </a:moveTo>
                    <a:cubicBezTo>
                      <a:pt x="588" y="155"/>
                      <a:pt x="607" y="156"/>
                      <a:pt x="626" y="160"/>
                    </a:cubicBezTo>
                    <a:cubicBezTo>
                      <a:pt x="698" y="165"/>
                      <a:pt x="770" y="195"/>
                      <a:pt x="817" y="231"/>
                    </a:cubicBezTo>
                    <a:cubicBezTo>
                      <a:pt x="847" y="255"/>
                      <a:pt x="877" y="279"/>
                      <a:pt x="901" y="309"/>
                    </a:cubicBezTo>
                    <a:lnTo>
                      <a:pt x="1402" y="923"/>
                    </a:lnTo>
                    <a:cubicBezTo>
                      <a:pt x="1467" y="1006"/>
                      <a:pt x="1503" y="1113"/>
                      <a:pt x="1491" y="1221"/>
                    </a:cubicBezTo>
                    <a:cubicBezTo>
                      <a:pt x="1473" y="1334"/>
                      <a:pt x="1419" y="1429"/>
                      <a:pt x="1342" y="1501"/>
                    </a:cubicBezTo>
                    <a:cubicBezTo>
                      <a:pt x="1269" y="1558"/>
                      <a:pt x="1178" y="1593"/>
                      <a:pt x="1085" y="1593"/>
                    </a:cubicBezTo>
                    <a:cubicBezTo>
                      <a:pt x="1071" y="1593"/>
                      <a:pt x="1058" y="1592"/>
                      <a:pt x="1044" y="1590"/>
                    </a:cubicBezTo>
                    <a:cubicBezTo>
                      <a:pt x="931" y="1573"/>
                      <a:pt x="835" y="1519"/>
                      <a:pt x="770" y="1441"/>
                    </a:cubicBezTo>
                    <a:lnTo>
                      <a:pt x="269" y="821"/>
                    </a:lnTo>
                    <a:cubicBezTo>
                      <a:pt x="203" y="738"/>
                      <a:pt x="161" y="636"/>
                      <a:pt x="179" y="523"/>
                    </a:cubicBezTo>
                    <a:cubicBezTo>
                      <a:pt x="191" y="410"/>
                      <a:pt x="245" y="315"/>
                      <a:pt x="328" y="249"/>
                    </a:cubicBezTo>
                    <a:cubicBezTo>
                      <a:pt x="398" y="190"/>
                      <a:pt x="479" y="155"/>
                      <a:pt x="569" y="155"/>
                    </a:cubicBezTo>
                    <a:close/>
                    <a:moveTo>
                      <a:pt x="583" y="0"/>
                    </a:moveTo>
                    <a:cubicBezTo>
                      <a:pt x="457" y="0"/>
                      <a:pt x="334" y="43"/>
                      <a:pt x="233" y="124"/>
                    </a:cubicBezTo>
                    <a:cubicBezTo>
                      <a:pt x="114" y="219"/>
                      <a:pt x="36" y="356"/>
                      <a:pt x="24" y="505"/>
                    </a:cubicBezTo>
                    <a:cubicBezTo>
                      <a:pt x="0" y="654"/>
                      <a:pt x="42" y="803"/>
                      <a:pt x="144" y="923"/>
                    </a:cubicBezTo>
                    <a:lnTo>
                      <a:pt x="638" y="1543"/>
                    </a:lnTo>
                    <a:cubicBezTo>
                      <a:pt x="680" y="1590"/>
                      <a:pt x="716" y="1626"/>
                      <a:pt x="758" y="1656"/>
                    </a:cubicBezTo>
                    <a:cubicBezTo>
                      <a:pt x="835" y="1710"/>
                      <a:pt x="925" y="1745"/>
                      <a:pt x="1020" y="1751"/>
                    </a:cubicBezTo>
                    <a:cubicBezTo>
                      <a:pt x="1046" y="1755"/>
                      <a:pt x="1071" y="1757"/>
                      <a:pt x="1097" y="1757"/>
                    </a:cubicBezTo>
                    <a:cubicBezTo>
                      <a:pt x="1219" y="1757"/>
                      <a:pt x="1339" y="1711"/>
                      <a:pt x="1437" y="1632"/>
                    </a:cubicBezTo>
                    <a:cubicBezTo>
                      <a:pt x="1557" y="1543"/>
                      <a:pt x="1634" y="1400"/>
                      <a:pt x="1646" y="1251"/>
                    </a:cubicBezTo>
                    <a:cubicBezTo>
                      <a:pt x="1670" y="1102"/>
                      <a:pt x="1622" y="952"/>
                      <a:pt x="1527" y="833"/>
                    </a:cubicBezTo>
                    <a:lnTo>
                      <a:pt x="1026" y="213"/>
                    </a:lnTo>
                    <a:cubicBezTo>
                      <a:pt x="936" y="94"/>
                      <a:pt x="799" y="22"/>
                      <a:pt x="650" y="5"/>
                    </a:cubicBezTo>
                    <a:cubicBezTo>
                      <a:pt x="628" y="2"/>
                      <a:pt x="605" y="0"/>
                      <a:pt x="583" y="0"/>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07;p36">
                <a:extLst>
                  <a:ext uri="{FF2B5EF4-FFF2-40B4-BE49-F238E27FC236}">
                    <a16:creationId xmlns:a16="http://schemas.microsoft.com/office/drawing/2014/main" id="{34C3A027-D52C-0C08-3528-D36D361A2337}"/>
                  </a:ext>
                </a:extLst>
              </p:cNvPr>
              <p:cNvSpPr/>
              <p:nvPr/>
            </p:nvSpPr>
            <p:spPr>
              <a:xfrm>
                <a:off x="7307756" y="1305768"/>
                <a:ext cx="259308" cy="176088"/>
              </a:xfrm>
              <a:custGeom>
                <a:avLst/>
                <a:gdLst/>
                <a:ahLst/>
                <a:cxnLst/>
                <a:rect l="l" t="t" r="r" b="b"/>
                <a:pathLst>
                  <a:path w="2016" h="1369" extrusionOk="0">
                    <a:moveTo>
                      <a:pt x="616" y="166"/>
                    </a:moveTo>
                    <a:cubicBezTo>
                      <a:pt x="654" y="166"/>
                      <a:pt x="692" y="172"/>
                      <a:pt x="728" y="182"/>
                    </a:cubicBezTo>
                    <a:lnTo>
                      <a:pt x="1497" y="403"/>
                    </a:lnTo>
                    <a:cubicBezTo>
                      <a:pt x="1539" y="421"/>
                      <a:pt x="1580" y="445"/>
                      <a:pt x="1616" y="463"/>
                    </a:cubicBezTo>
                    <a:cubicBezTo>
                      <a:pt x="1759" y="564"/>
                      <a:pt x="1825" y="743"/>
                      <a:pt x="1771" y="910"/>
                    </a:cubicBezTo>
                    <a:cubicBezTo>
                      <a:pt x="1741" y="1011"/>
                      <a:pt x="1676" y="1100"/>
                      <a:pt x="1580" y="1148"/>
                    </a:cubicBezTo>
                    <a:cubicBezTo>
                      <a:pt x="1512" y="1184"/>
                      <a:pt x="1441" y="1202"/>
                      <a:pt x="1369" y="1202"/>
                    </a:cubicBezTo>
                    <a:cubicBezTo>
                      <a:pt x="1334" y="1202"/>
                      <a:pt x="1299" y="1198"/>
                      <a:pt x="1264" y="1190"/>
                    </a:cubicBezTo>
                    <a:lnTo>
                      <a:pt x="495" y="963"/>
                    </a:lnTo>
                    <a:cubicBezTo>
                      <a:pt x="281" y="898"/>
                      <a:pt x="161" y="671"/>
                      <a:pt x="221" y="457"/>
                    </a:cubicBezTo>
                    <a:cubicBezTo>
                      <a:pt x="251" y="361"/>
                      <a:pt x="316" y="272"/>
                      <a:pt x="418" y="218"/>
                    </a:cubicBezTo>
                    <a:cubicBezTo>
                      <a:pt x="479" y="184"/>
                      <a:pt x="548" y="166"/>
                      <a:pt x="616" y="166"/>
                    </a:cubicBezTo>
                    <a:close/>
                    <a:moveTo>
                      <a:pt x="610" y="1"/>
                    </a:moveTo>
                    <a:cubicBezTo>
                      <a:pt x="518" y="1"/>
                      <a:pt x="426" y="24"/>
                      <a:pt x="340" y="69"/>
                    </a:cubicBezTo>
                    <a:cubicBezTo>
                      <a:pt x="209" y="147"/>
                      <a:pt x="108" y="266"/>
                      <a:pt x="66" y="415"/>
                    </a:cubicBezTo>
                    <a:cubicBezTo>
                      <a:pt x="0" y="653"/>
                      <a:pt x="96" y="904"/>
                      <a:pt x="287" y="1041"/>
                    </a:cubicBezTo>
                    <a:cubicBezTo>
                      <a:pt x="340" y="1077"/>
                      <a:pt x="394" y="1100"/>
                      <a:pt x="454" y="1118"/>
                    </a:cubicBezTo>
                    <a:lnTo>
                      <a:pt x="1223" y="1345"/>
                    </a:lnTo>
                    <a:cubicBezTo>
                      <a:pt x="1274" y="1361"/>
                      <a:pt x="1328" y="1369"/>
                      <a:pt x="1383" y="1369"/>
                    </a:cubicBezTo>
                    <a:cubicBezTo>
                      <a:pt x="1476" y="1369"/>
                      <a:pt x="1570" y="1346"/>
                      <a:pt x="1652" y="1297"/>
                    </a:cubicBezTo>
                    <a:cubicBezTo>
                      <a:pt x="1789" y="1226"/>
                      <a:pt x="1884" y="1106"/>
                      <a:pt x="1926" y="957"/>
                    </a:cubicBezTo>
                    <a:cubicBezTo>
                      <a:pt x="2016" y="659"/>
                      <a:pt x="1837" y="337"/>
                      <a:pt x="1539" y="248"/>
                    </a:cubicBezTo>
                    <a:lnTo>
                      <a:pt x="776" y="27"/>
                    </a:lnTo>
                    <a:cubicBezTo>
                      <a:pt x="722" y="9"/>
                      <a:pt x="666" y="1"/>
                      <a:pt x="610"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308;p36">
              <a:extLst>
                <a:ext uri="{FF2B5EF4-FFF2-40B4-BE49-F238E27FC236}">
                  <a16:creationId xmlns:a16="http://schemas.microsoft.com/office/drawing/2014/main" id="{1332DDFB-FA9E-5007-7ED4-B177C31C04F0}"/>
                </a:ext>
              </a:extLst>
            </p:cNvPr>
            <p:cNvGrpSpPr/>
            <p:nvPr/>
          </p:nvGrpSpPr>
          <p:grpSpPr>
            <a:xfrm>
              <a:off x="5920986" y="3337752"/>
              <a:ext cx="1883641" cy="1510822"/>
              <a:chOff x="2007275" y="149692"/>
              <a:chExt cx="2203346" cy="1767043"/>
            </a:xfrm>
          </p:grpSpPr>
          <p:sp>
            <p:nvSpPr>
              <p:cNvPr id="49" name="Google Shape;1309;p36">
                <a:extLst>
                  <a:ext uri="{FF2B5EF4-FFF2-40B4-BE49-F238E27FC236}">
                    <a16:creationId xmlns:a16="http://schemas.microsoft.com/office/drawing/2014/main" id="{CFC6765B-C889-1D91-CD96-D8A271E0530A}"/>
                  </a:ext>
                </a:extLst>
              </p:cNvPr>
              <p:cNvSpPr/>
              <p:nvPr/>
            </p:nvSpPr>
            <p:spPr>
              <a:xfrm>
                <a:off x="2007275" y="1636718"/>
                <a:ext cx="2203346" cy="280017"/>
              </a:xfrm>
              <a:custGeom>
                <a:avLst/>
                <a:gdLst/>
                <a:ahLst/>
                <a:cxnLst/>
                <a:rect l="l" t="t" r="r" b="b"/>
                <a:pathLst>
                  <a:path w="17130" h="2177" extrusionOk="0">
                    <a:moveTo>
                      <a:pt x="8562" y="0"/>
                    </a:moveTo>
                    <a:cubicBezTo>
                      <a:pt x="3834" y="0"/>
                      <a:pt x="1" y="489"/>
                      <a:pt x="1" y="1085"/>
                    </a:cubicBezTo>
                    <a:cubicBezTo>
                      <a:pt x="1" y="1687"/>
                      <a:pt x="3834" y="2176"/>
                      <a:pt x="8562" y="2176"/>
                    </a:cubicBezTo>
                    <a:cubicBezTo>
                      <a:pt x="13296" y="2176"/>
                      <a:pt x="17129" y="1687"/>
                      <a:pt x="17129" y="1085"/>
                    </a:cubicBezTo>
                    <a:cubicBezTo>
                      <a:pt x="17129" y="489"/>
                      <a:pt x="13296" y="0"/>
                      <a:pt x="85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10;p36">
                <a:extLst>
                  <a:ext uri="{FF2B5EF4-FFF2-40B4-BE49-F238E27FC236}">
                    <a16:creationId xmlns:a16="http://schemas.microsoft.com/office/drawing/2014/main" id="{B1BB6668-E8F5-4AA4-0639-11779D085358}"/>
                  </a:ext>
                </a:extLst>
              </p:cNvPr>
              <p:cNvSpPr/>
              <p:nvPr/>
            </p:nvSpPr>
            <p:spPr>
              <a:xfrm>
                <a:off x="2646795" y="212589"/>
                <a:ext cx="918897" cy="427292"/>
              </a:xfrm>
              <a:custGeom>
                <a:avLst/>
                <a:gdLst/>
                <a:ahLst/>
                <a:cxnLst/>
                <a:rect l="l" t="t" r="r" b="b"/>
                <a:pathLst>
                  <a:path w="7144" h="3322" fill="none" extrusionOk="0">
                    <a:moveTo>
                      <a:pt x="5480" y="3322"/>
                    </a:moveTo>
                    <a:lnTo>
                      <a:pt x="1664" y="3322"/>
                    </a:lnTo>
                    <a:cubicBezTo>
                      <a:pt x="746" y="3322"/>
                      <a:pt x="1" y="2576"/>
                      <a:pt x="1" y="1658"/>
                    </a:cubicBezTo>
                    <a:lnTo>
                      <a:pt x="1" y="1658"/>
                    </a:lnTo>
                    <a:cubicBezTo>
                      <a:pt x="1" y="746"/>
                      <a:pt x="746" y="1"/>
                      <a:pt x="1664" y="1"/>
                    </a:cubicBezTo>
                    <a:lnTo>
                      <a:pt x="5480" y="1"/>
                    </a:lnTo>
                    <a:cubicBezTo>
                      <a:pt x="6398" y="1"/>
                      <a:pt x="7143" y="746"/>
                      <a:pt x="7143" y="1658"/>
                    </a:cubicBezTo>
                    <a:lnTo>
                      <a:pt x="7143" y="1658"/>
                    </a:lnTo>
                    <a:cubicBezTo>
                      <a:pt x="7143" y="2576"/>
                      <a:pt x="6398" y="3322"/>
                      <a:pt x="5480" y="3322"/>
                    </a:cubicBezTo>
                    <a:close/>
                  </a:path>
                </a:pathLst>
              </a:custGeom>
              <a:noFill/>
              <a:ln w="25200" cap="flat" cmpd="sng">
                <a:solidFill>
                  <a:srgbClr val="EDCB6E"/>
                </a:solidFill>
                <a:prstDash val="solid"/>
                <a:miter lim="59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11;p36">
                <a:extLst>
                  <a:ext uri="{FF2B5EF4-FFF2-40B4-BE49-F238E27FC236}">
                    <a16:creationId xmlns:a16="http://schemas.microsoft.com/office/drawing/2014/main" id="{BD2416EA-DAB0-781A-38AA-E80982DF5D9A}"/>
                  </a:ext>
                </a:extLst>
              </p:cNvPr>
              <p:cNvSpPr/>
              <p:nvPr/>
            </p:nvSpPr>
            <p:spPr>
              <a:xfrm>
                <a:off x="3490443" y="410413"/>
                <a:ext cx="149591" cy="63798"/>
              </a:xfrm>
              <a:custGeom>
                <a:avLst/>
                <a:gdLst/>
                <a:ahLst/>
                <a:cxnLst/>
                <a:rect l="l" t="t" r="r" b="b"/>
                <a:pathLst>
                  <a:path w="1163" h="496" extrusionOk="0">
                    <a:moveTo>
                      <a:pt x="495" y="1"/>
                    </a:moveTo>
                    <a:cubicBezTo>
                      <a:pt x="227" y="1"/>
                      <a:pt x="0" y="222"/>
                      <a:pt x="0" y="496"/>
                    </a:cubicBezTo>
                    <a:lnTo>
                      <a:pt x="1163" y="496"/>
                    </a:lnTo>
                    <a:cubicBezTo>
                      <a:pt x="1163" y="228"/>
                      <a:pt x="942" y="1"/>
                      <a:pt x="662"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12;p36">
                <a:extLst>
                  <a:ext uri="{FF2B5EF4-FFF2-40B4-BE49-F238E27FC236}">
                    <a16:creationId xmlns:a16="http://schemas.microsoft.com/office/drawing/2014/main" id="{6E351AFE-013F-0DB9-9A8C-9AF58443784E}"/>
                  </a:ext>
                </a:extLst>
              </p:cNvPr>
              <p:cNvSpPr/>
              <p:nvPr/>
            </p:nvSpPr>
            <p:spPr>
              <a:xfrm>
                <a:off x="3490443" y="460320"/>
                <a:ext cx="148819" cy="16978"/>
              </a:xfrm>
              <a:custGeom>
                <a:avLst/>
                <a:gdLst/>
                <a:ahLst/>
                <a:cxnLst/>
                <a:rect l="l" t="t" r="r" b="b"/>
                <a:pathLst>
                  <a:path w="1157" h="132" extrusionOk="0">
                    <a:moveTo>
                      <a:pt x="0" y="0"/>
                    </a:moveTo>
                    <a:lnTo>
                      <a:pt x="0" y="132"/>
                    </a:lnTo>
                    <a:lnTo>
                      <a:pt x="1157" y="132"/>
                    </a:lnTo>
                    <a:lnTo>
                      <a:pt x="1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13;p36">
                <a:extLst>
                  <a:ext uri="{FF2B5EF4-FFF2-40B4-BE49-F238E27FC236}">
                    <a16:creationId xmlns:a16="http://schemas.microsoft.com/office/drawing/2014/main" id="{20CDF282-7FEB-AE3D-0ED9-3E9EFD95EF67}"/>
                  </a:ext>
                </a:extLst>
              </p:cNvPr>
              <p:cNvSpPr/>
              <p:nvPr/>
            </p:nvSpPr>
            <p:spPr>
              <a:xfrm>
                <a:off x="2573222" y="410413"/>
                <a:ext cx="148948" cy="63798"/>
              </a:xfrm>
              <a:custGeom>
                <a:avLst/>
                <a:gdLst/>
                <a:ahLst/>
                <a:cxnLst/>
                <a:rect l="l" t="t" r="r" b="b"/>
                <a:pathLst>
                  <a:path w="1158" h="496" extrusionOk="0">
                    <a:moveTo>
                      <a:pt x="489" y="1"/>
                    </a:moveTo>
                    <a:cubicBezTo>
                      <a:pt x="221" y="1"/>
                      <a:pt x="1" y="222"/>
                      <a:pt x="1" y="496"/>
                    </a:cubicBezTo>
                    <a:lnTo>
                      <a:pt x="1157" y="496"/>
                    </a:lnTo>
                    <a:cubicBezTo>
                      <a:pt x="1157" y="228"/>
                      <a:pt x="937" y="1"/>
                      <a:pt x="662"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14;p36">
                <a:extLst>
                  <a:ext uri="{FF2B5EF4-FFF2-40B4-BE49-F238E27FC236}">
                    <a16:creationId xmlns:a16="http://schemas.microsoft.com/office/drawing/2014/main" id="{D630C495-C485-5BA2-FB9F-8A9B0DDF875A}"/>
                  </a:ext>
                </a:extLst>
              </p:cNvPr>
              <p:cNvSpPr/>
              <p:nvPr/>
            </p:nvSpPr>
            <p:spPr>
              <a:xfrm>
                <a:off x="2573222" y="460320"/>
                <a:ext cx="148948" cy="16978"/>
              </a:xfrm>
              <a:custGeom>
                <a:avLst/>
                <a:gdLst/>
                <a:ahLst/>
                <a:cxnLst/>
                <a:rect l="l" t="t" r="r" b="b"/>
                <a:pathLst>
                  <a:path w="1158" h="132" extrusionOk="0">
                    <a:moveTo>
                      <a:pt x="1" y="0"/>
                    </a:moveTo>
                    <a:lnTo>
                      <a:pt x="1" y="132"/>
                    </a:lnTo>
                    <a:lnTo>
                      <a:pt x="1157" y="132"/>
                    </a:lnTo>
                    <a:lnTo>
                      <a:pt x="1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15;p36">
                <a:extLst>
                  <a:ext uri="{FF2B5EF4-FFF2-40B4-BE49-F238E27FC236}">
                    <a16:creationId xmlns:a16="http://schemas.microsoft.com/office/drawing/2014/main" id="{D763A11E-5360-C4A5-9F0E-EBD83F05C9BA}"/>
                  </a:ext>
                </a:extLst>
              </p:cNvPr>
              <p:cNvSpPr/>
              <p:nvPr/>
            </p:nvSpPr>
            <p:spPr>
              <a:xfrm>
                <a:off x="2919093" y="149692"/>
                <a:ext cx="388190" cy="125152"/>
              </a:xfrm>
              <a:custGeom>
                <a:avLst/>
                <a:gdLst/>
                <a:ahLst/>
                <a:cxnLst/>
                <a:rect l="l" t="t" r="r" b="b"/>
                <a:pathLst>
                  <a:path w="3018" h="973" extrusionOk="0">
                    <a:moveTo>
                      <a:pt x="483" y="1"/>
                    </a:moveTo>
                    <a:cubicBezTo>
                      <a:pt x="215" y="1"/>
                      <a:pt x="0" y="221"/>
                      <a:pt x="0" y="490"/>
                    </a:cubicBezTo>
                    <a:cubicBezTo>
                      <a:pt x="0" y="758"/>
                      <a:pt x="215" y="973"/>
                      <a:pt x="483" y="973"/>
                    </a:cubicBezTo>
                    <a:lnTo>
                      <a:pt x="2534" y="973"/>
                    </a:lnTo>
                    <a:cubicBezTo>
                      <a:pt x="2802" y="973"/>
                      <a:pt x="3017" y="758"/>
                      <a:pt x="3017" y="490"/>
                    </a:cubicBezTo>
                    <a:cubicBezTo>
                      <a:pt x="3017" y="221"/>
                      <a:pt x="2802" y="1"/>
                      <a:pt x="2534"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16;p36">
                <a:extLst>
                  <a:ext uri="{FF2B5EF4-FFF2-40B4-BE49-F238E27FC236}">
                    <a16:creationId xmlns:a16="http://schemas.microsoft.com/office/drawing/2014/main" id="{B03D008A-C587-A461-26FF-C4895A167F1B}"/>
                  </a:ext>
                </a:extLst>
              </p:cNvPr>
              <p:cNvSpPr/>
              <p:nvPr/>
            </p:nvSpPr>
            <p:spPr>
              <a:xfrm>
                <a:off x="2475082" y="1736402"/>
                <a:ext cx="130426" cy="89008"/>
              </a:xfrm>
              <a:custGeom>
                <a:avLst/>
                <a:gdLst/>
                <a:ahLst/>
                <a:cxnLst/>
                <a:rect l="l" t="t" r="r" b="b"/>
                <a:pathLst>
                  <a:path w="1014" h="692" extrusionOk="0">
                    <a:moveTo>
                      <a:pt x="0" y="0"/>
                    </a:moveTo>
                    <a:lnTo>
                      <a:pt x="0" y="185"/>
                    </a:lnTo>
                    <a:cubicBezTo>
                      <a:pt x="0" y="471"/>
                      <a:pt x="233" y="692"/>
                      <a:pt x="507" y="692"/>
                    </a:cubicBezTo>
                    <a:cubicBezTo>
                      <a:pt x="787" y="692"/>
                      <a:pt x="1014" y="471"/>
                      <a:pt x="1014" y="185"/>
                    </a:cubicBezTo>
                    <a:lnTo>
                      <a:pt x="10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17;p36">
                <a:extLst>
                  <a:ext uri="{FF2B5EF4-FFF2-40B4-BE49-F238E27FC236}">
                    <a16:creationId xmlns:a16="http://schemas.microsoft.com/office/drawing/2014/main" id="{F25F27D8-23AD-A286-3CE1-DC7CEA64E84F}"/>
                  </a:ext>
                </a:extLst>
              </p:cNvPr>
              <p:cNvSpPr/>
              <p:nvPr/>
            </p:nvSpPr>
            <p:spPr>
              <a:xfrm>
                <a:off x="2475082" y="1764699"/>
                <a:ext cx="130426" cy="13248"/>
              </a:xfrm>
              <a:custGeom>
                <a:avLst/>
                <a:gdLst/>
                <a:ahLst/>
                <a:cxnLst/>
                <a:rect l="l" t="t" r="r" b="b"/>
                <a:pathLst>
                  <a:path w="1014" h="103" extrusionOk="0">
                    <a:moveTo>
                      <a:pt x="0" y="1"/>
                    </a:moveTo>
                    <a:lnTo>
                      <a:pt x="0" y="102"/>
                    </a:lnTo>
                    <a:lnTo>
                      <a:pt x="1014" y="102"/>
                    </a:lnTo>
                    <a:lnTo>
                      <a:pt x="101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18;p36">
                <a:extLst>
                  <a:ext uri="{FF2B5EF4-FFF2-40B4-BE49-F238E27FC236}">
                    <a16:creationId xmlns:a16="http://schemas.microsoft.com/office/drawing/2014/main" id="{4297BE1D-E10A-FC60-D0ED-091D2EA93091}"/>
                  </a:ext>
                </a:extLst>
              </p:cNvPr>
              <p:cNvSpPr/>
              <p:nvPr/>
            </p:nvSpPr>
            <p:spPr>
              <a:xfrm>
                <a:off x="3606976" y="1736402"/>
                <a:ext cx="131197" cy="89008"/>
              </a:xfrm>
              <a:custGeom>
                <a:avLst/>
                <a:gdLst/>
                <a:ahLst/>
                <a:cxnLst/>
                <a:rect l="l" t="t" r="r" b="b"/>
                <a:pathLst>
                  <a:path w="1020" h="692" extrusionOk="0">
                    <a:moveTo>
                      <a:pt x="0" y="0"/>
                    </a:moveTo>
                    <a:lnTo>
                      <a:pt x="0" y="185"/>
                    </a:lnTo>
                    <a:cubicBezTo>
                      <a:pt x="0" y="471"/>
                      <a:pt x="233" y="692"/>
                      <a:pt x="513" y="692"/>
                    </a:cubicBezTo>
                    <a:cubicBezTo>
                      <a:pt x="787" y="692"/>
                      <a:pt x="1020" y="471"/>
                      <a:pt x="1014" y="185"/>
                    </a:cubicBezTo>
                    <a:lnTo>
                      <a:pt x="10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19;p36">
                <a:extLst>
                  <a:ext uri="{FF2B5EF4-FFF2-40B4-BE49-F238E27FC236}">
                    <a16:creationId xmlns:a16="http://schemas.microsoft.com/office/drawing/2014/main" id="{E7D9638C-C759-E0FD-49F9-9D131EBF566F}"/>
                  </a:ext>
                </a:extLst>
              </p:cNvPr>
              <p:cNvSpPr/>
              <p:nvPr/>
            </p:nvSpPr>
            <p:spPr>
              <a:xfrm>
                <a:off x="3606976" y="1764699"/>
                <a:ext cx="130426" cy="13248"/>
              </a:xfrm>
              <a:custGeom>
                <a:avLst/>
                <a:gdLst/>
                <a:ahLst/>
                <a:cxnLst/>
                <a:rect l="l" t="t" r="r" b="b"/>
                <a:pathLst>
                  <a:path w="1014" h="103" extrusionOk="0">
                    <a:moveTo>
                      <a:pt x="0" y="1"/>
                    </a:moveTo>
                    <a:lnTo>
                      <a:pt x="0" y="102"/>
                    </a:lnTo>
                    <a:lnTo>
                      <a:pt x="1014" y="102"/>
                    </a:lnTo>
                    <a:lnTo>
                      <a:pt x="101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20;p36">
                <a:extLst>
                  <a:ext uri="{FF2B5EF4-FFF2-40B4-BE49-F238E27FC236}">
                    <a16:creationId xmlns:a16="http://schemas.microsoft.com/office/drawing/2014/main" id="{058136B8-B4F8-29C1-3E74-4B40011D5899}"/>
                  </a:ext>
                </a:extLst>
              </p:cNvPr>
              <p:cNvSpPr/>
              <p:nvPr/>
            </p:nvSpPr>
            <p:spPr>
              <a:xfrm>
                <a:off x="2265681" y="609138"/>
                <a:ext cx="1683444" cy="1156467"/>
              </a:xfrm>
              <a:custGeom>
                <a:avLst/>
                <a:gdLst/>
                <a:ahLst/>
                <a:cxnLst/>
                <a:rect l="l" t="t" r="r" b="b"/>
                <a:pathLst>
                  <a:path w="13088" h="8991" extrusionOk="0">
                    <a:moveTo>
                      <a:pt x="853" y="0"/>
                    </a:moveTo>
                    <a:cubicBezTo>
                      <a:pt x="376" y="0"/>
                      <a:pt x="1" y="382"/>
                      <a:pt x="1" y="859"/>
                    </a:cubicBezTo>
                    <a:lnTo>
                      <a:pt x="1" y="8132"/>
                    </a:lnTo>
                    <a:cubicBezTo>
                      <a:pt x="1" y="8609"/>
                      <a:pt x="388" y="8991"/>
                      <a:pt x="853" y="8991"/>
                    </a:cubicBezTo>
                    <a:lnTo>
                      <a:pt x="12229" y="8991"/>
                    </a:lnTo>
                    <a:cubicBezTo>
                      <a:pt x="12706" y="8991"/>
                      <a:pt x="13087" y="8609"/>
                      <a:pt x="13087" y="8132"/>
                    </a:cubicBezTo>
                    <a:lnTo>
                      <a:pt x="13087" y="859"/>
                    </a:lnTo>
                    <a:cubicBezTo>
                      <a:pt x="13087" y="382"/>
                      <a:pt x="12700" y="0"/>
                      <a:pt x="12229"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21;p36">
                <a:extLst>
                  <a:ext uri="{FF2B5EF4-FFF2-40B4-BE49-F238E27FC236}">
                    <a16:creationId xmlns:a16="http://schemas.microsoft.com/office/drawing/2014/main" id="{D341009E-7623-1DA3-2068-21871D883933}"/>
                  </a:ext>
                </a:extLst>
              </p:cNvPr>
              <p:cNvSpPr/>
              <p:nvPr/>
            </p:nvSpPr>
            <p:spPr>
              <a:xfrm>
                <a:off x="2388389" y="669720"/>
                <a:ext cx="1435712" cy="967903"/>
              </a:xfrm>
              <a:custGeom>
                <a:avLst/>
                <a:gdLst/>
                <a:ahLst/>
                <a:cxnLst/>
                <a:rect l="l" t="t" r="r" b="b"/>
                <a:pathLst>
                  <a:path w="11162" h="7525" extrusionOk="0">
                    <a:moveTo>
                      <a:pt x="1300" y="0"/>
                    </a:moveTo>
                    <a:cubicBezTo>
                      <a:pt x="579" y="0"/>
                      <a:pt x="1" y="578"/>
                      <a:pt x="1" y="1300"/>
                    </a:cubicBezTo>
                    <a:lnTo>
                      <a:pt x="1" y="6218"/>
                    </a:lnTo>
                    <a:cubicBezTo>
                      <a:pt x="1" y="6946"/>
                      <a:pt x="579" y="7524"/>
                      <a:pt x="1300" y="7524"/>
                    </a:cubicBezTo>
                    <a:lnTo>
                      <a:pt x="9856" y="7524"/>
                    </a:lnTo>
                    <a:cubicBezTo>
                      <a:pt x="10583" y="7524"/>
                      <a:pt x="11161" y="6946"/>
                      <a:pt x="11161" y="6218"/>
                    </a:cubicBezTo>
                    <a:lnTo>
                      <a:pt x="11161" y="1300"/>
                    </a:lnTo>
                    <a:cubicBezTo>
                      <a:pt x="11161" y="578"/>
                      <a:pt x="10583" y="0"/>
                      <a:pt x="9856" y="0"/>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22;p36">
                <a:extLst>
                  <a:ext uri="{FF2B5EF4-FFF2-40B4-BE49-F238E27FC236}">
                    <a16:creationId xmlns:a16="http://schemas.microsoft.com/office/drawing/2014/main" id="{ED24B954-F728-BB11-F1A1-0E3462D95F22}"/>
                  </a:ext>
                </a:extLst>
              </p:cNvPr>
              <p:cNvSpPr/>
              <p:nvPr/>
            </p:nvSpPr>
            <p:spPr>
              <a:xfrm>
                <a:off x="2264138" y="609138"/>
                <a:ext cx="1684988" cy="702550"/>
              </a:xfrm>
              <a:custGeom>
                <a:avLst/>
                <a:gdLst/>
                <a:ahLst/>
                <a:cxnLst/>
                <a:rect l="l" t="t" r="r" b="b"/>
                <a:pathLst>
                  <a:path w="13100" h="5462" extrusionOk="0">
                    <a:moveTo>
                      <a:pt x="859" y="0"/>
                    </a:moveTo>
                    <a:cubicBezTo>
                      <a:pt x="382" y="0"/>
                      <a:pt x="1" y="382"/>
                      <a:pt x="1" y="859"/>
                    </a:cubicBezTo>
                    <a:lnTo>
                      <a:pt x="1" y="5384"/>
                    </a:lnTo>
                    <a:cubicBezTo>
                      <a:pt x="90" y="5431"/>
                      <a:pt x="198" y="5461"/>
                      <a:pt x="311" y="5461"/>
                    </a:cubicBezTo>
                    <a:lnTo>
                      <a:pt x="12789" y="5461"/>
                    </a:lnTo>
                    <a:cubicBezTo>
                      <a:pt x="12903" y="5461"/>
                      <a:pt x="13010" y="5431"/>
                      <a:pt x="13099" y="5384"/>
                    </a:cubicBezTo>
                    <a:lnTo>
                      <a:pt x="13099" y="859"/>
                    </a:lnTo>
                    <a:cubicBezTo>
                      <a:pt x="13099" y="382"/>
                      <a:pt x="12712" y="0"/>
                      <a:pt x="12235"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23;p36">
                <a:extLst>
                  <a:ext uri="{FF2B5EF4-FFF2-40B4-BE49-F238E27FC236}">
                    <a16:creationId xmlns:a16="http://schemas.microsoft.com/office/drawing/2014/main" id="{F11F1D24-8F1D-70AB-9B0B-79C6B5596204}"/>
                  </a:ext>
                </a:extLst>
              </p:cNvPr>
              <p:cNvSpPr/>
              <p:nvPr/>
            </p:nvSpPr>
            <p:spPr>
              <a:xfrm>
                <a:off x="2225808" y="473311"/>
                <a:ext cx="1762420" cy="803006"/>
              </a:xfrm>
              <a:custGeom>
                <a:avLst/>
                <a:gdLst/>
                <a:ahLst/>
                <a:cxnLst/>
                <a:rect l="l" t="t" r="r" b="b"/>
                <a:pathLst>
                  <a:path w="13702" h="6243" extrusionOk="0">
                    <a:moveTo>
                      <a:pt x="1819" y="1"/>
                    </a:moveTo>
                    <a:cubicBezTo>
                      <a:pt x="818" y="1"/>
                      <a:pt x="1" y="812"/>
                      <a:pt x="1" y="1819"/>
                    </a:cubicBezTo>
                    <a:lnTo>
                      <a:pt x="1" y="4425"/>
                    </a:lnTo>
                    <a:cubicBezTo>
                      <a:pt x="1" y="5432"/>
                      <a:pt x="818" y="6243"/>
                      <a:pt x="1819" y="6243"/>
                    </a:cubicBezTo>
                    <a:lnTo>
                      <a:pt x="11883" y="6243"/>
                    </a:lnTo>
                    <a:cubicBezTo>
                      <a:pt x="12890" y="6243"/>
                      <a:pt x="13701" y="5432"/>
                      <a:pt x="13701" y="4425"/>
                    </a:cubicBezTo>
                    <a:lnTo>
                      <a:pt x="13701" y="1819"/>
                    </a:lnTo>
                    <a:cubicBezTo>
                      <a:pt x="13701" y="812"/>
                      <a:pt x="12890" y="1"/>
                      <a:pt x="1188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24;p36">
                <a:extLst>
                  <a:ext uri="{FF2B5EF4-FFF2-40B4-BE49-F238E27FC236}">
                    <a16:creationId xmlns:a16="http://schemas.microsoft.com/office/drawing/2014/main" id="{75A83758-8135-2CB6-7F6E-A03F119D8370}"/>
                  </a:ext>
                </a:extLst>
              </p:cNvPr>
              <p:cNvSpPr/>
              <p:nvPr/>
            </p:nvSpPr>
            <p:spPr>
              <a:xfrm>
                <a:off x="3895995" y="556145"/>
                <a:ext cx="14792" cy="167341"/>
              </a:xfrm>
              <a:custGeom>
                <a:avLst/>
                <a:gdLst/>
                <a:ahLst/>
                <a:cxnLst/>
                <a:rect l="l" t="t" r="r" b="b"/>
                <a:pathLst>
                  <a:path w="115" h="1301" extrusionOk="0">
                    <a:moveTo>
                      <a:pt x="1" y="1"/>
                    </a:moveTo>
                    <a:lnTo>
                      <a:pt x="1" y="436"/>
                    </a:lnTo>
                    <a:lnTo>
                      <a:pt x="114" y="436"/>
                    </a:lnTo>
                    <a:lnTo>
                      <a:pt x="114" y="1"/>
                    </a:lnTo>
                    <a:close/>
                    <a:moveTo>
                      <a:pt x="1" y="865"/>
                    </a:moveTo>
                    <a:lnTo>
                      <a:pt x="1" y="1300"/>
                    </a:lnTo>
                    <a:lnTo>
                      <a:pt x="114" y="1300"/>
                    </a:lnTo>
                    <a:lnTo>
                      <a:pt x="114" y="865"/>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25;p36">
                <a:extLst>
                  <a:ext uri="{FF2B5EF4-FFF2-40B4-BE49-F238E27FC236}">
                    <a16:creationId xmlns:a16="http://schemas.microsoft.com/office/drawing/2014/main" id="{88765199-55AB-E2E7-DA14-F28DF458FD17}"/>
                  </a:ext>
                </a:extLst>
              </p:cNvPr>
              <p:cNvSpPr/>
              <p:nvPr/>
            </p:nvSpPr>
            <p:spPr>
              <a:xfrm>
                <a:off x="2301825" y="556145"/>
                <a:ext cx="1608970" cy="661133"/>
              </a:xfrm>
              <a:custGeom>
                <a:avLst/>
                <a:gdLst/>
                <a:ahLst/>
                <a:cxnLst/>
                <a:rect l="l" t="t" r="r" b="b"/>
                <a:pathLst>
                  <a:path w="12509" h="5140" extrusionOk="0">
                    <a:moveTo>
                      <a:pt x="0" y="1"/>
                    </a:moveTo>
                    <a:lnTo>
                      <a:pt x="0" y="436"/>
                    </a:lnTo>
                    <a:lnTo>
                      <a:pt x="113" y="436"/>
                    </a:lnTo>
                    <a:lnTo>
                      <a:pt x="113" y="1"/>
                    </a:lnTo>
                    <a:close/>
                    <a:moveTo>
                      <a:pt x="0" y="865"/>
                    </a:moveTo>
                    <a:lnTo>
                      <a:pt x="0" y="1300"/>
                    </a:lnTo>
                    <a:lnTo>
                      <a:pt x="113" y="1300"/>
                    </a:lnTo>
                    <a:lnTo>
                      <a:pt x="113" y="865"/>
                    </a:lnTo>
                    <a:close/>
                    <a:moveTo>
                      <a:pt x="0" y="1730"/>
                    </a:moveTo>
                    <a:lnTo>
                      <a:pt x="0" y="2165"/>
                    </a:lnTo>
                    <a:lnTo>
                      <a:pt x="113" y="2165"/>
                    </a:lnTo>
                    <a:lnTo>
                      <a:pt x="113" y="1730"/>
                    </a:lnTo>
                    <a:close/>
                    <a:moveTo>
                      <a:pt x="12395" y="1730"/>
                    </a:moveTo>
                    <a:lnTo>
                      <a:pt x="12395" y="2165"/>
                    </a:lnTo>
                    <a:lnTo>
                      <a:pt x="12508" y="2165"/>
                    </a:lnTo>
                    <a:lnTo>
                      <a:pt x="12508" y="1730"/>
                    </a:lnTo>
                    <a:close/>
                    <a:moveTo>
                      <a:pt x="0" y="2594"/>
                    </a:moveTo>
                    <a:lnTo>
                      <a:pt x="0" y="3029"/>
                    </a:lnTo>
                    <a:lnTo>
                      <a:pt x="113" y="3029"/>
                    </a:lnTo>
                    <a:lnTo>
                      <a:pt x="113" y="2594"/>
                    </a:lnTo>
                    <a:close/>
                    <a:moveTo>
                      <a:pt x="12395" y="2594"/>
                    </a:moveTo>
                    <a:lnTo>
                      <a:pt x="12395" y="3029"/>
                    </a:lnTo>
                    <a:lnTo>
                      <a:pt x="12508" y="3029"/>
                    </a:lnTo>
                    <a:lnTo>
                      <a:pt x="12508" y="2594"/>
                    </a:lnTo>
                    <a:close/>
                    <a:moveTo>
                      <a:pt x="0" y="3459"/>
                    </a:moveTo>
                    <a:lnTo>
                      <a:pt x="0" y="3894"/>
                    </a:lnTo>
                    <a:lnTo>
                      <a:pt x="113" y="3894"/>
                    </a:lnTo>
                    <a:lnTo>
                      <a:pt x="113" y="3459"/>
                    </a:lnTo>
                    <a:close/>
                    <a:moveTo>
                      <a:pt x="12395" y="3459"/>
                    </a:moveTo>
                    <a:lnTo>
                      <a:pt x="12395" y="3894"/>
                    </a:lnTo>
                    <a:lnTo>
                      <a:pt x="12508" y="3894"/>
                    </a:lnTo>
                    <a:lnTo>
                      <a:pt x="12508" y="3459"/>
                    </a:lnTo>
                    <a:close/>
                    <a:moveTo>
                      <a:pt x="6" y="4323"/>
                    </a:moveTo>
                    <a:lnTo>
                      <a:pt x="6" y="4472"/>
                    </a:lnTo>
                    <a:cubicBezTo>
                      <a:pt x="6" y="4579"/>
                      <a:pt x="30" y="4675"/>
                      <a:pt x="78" y="4770"/>
                    </a:cubicBezTo>
                    <a:lnTo>
                      <a:pt x="179" y="4723"/>
                    </a:lnTo>
                    <a:cubicBezTo>
                      <a:pt x="143" y="4645"/>
                      <a:pt x="119" y="4562"/>
                      <a:pt x="119" y="4472"/>
                    </a:cubicBezTo>
                    <a:lnTo>
                      <a:pt x="119" y="4323"/>
                    </a:lnTo>
                    <a:close/>
                    <a:moveTo>
                      <a:pt x="12395" y="4323"/>
                    </a:moveTo>
                    <a:lnTo>
                      <a:pt x="12395" y="4472"/>
                    </a:lnTo>
                    <a:cubicBezTo>
                      <a:pt x="12395" y="4556"/>
                      <a:pt x="12371" y="4645"/>
                      <a:pt x="12335" y="4723"/>
                    </a:cubicBezTo>
                    <a:lnTo>
                      <a:pt x="12437" y="4770"/>
                    </a:lnTo>
                    <a:cubicBezTo>
                      <a:pt x="12484" y="4675"/>
                      <a:pt x="12508" y="4579"/>
                      <a:pt x="12508" y="4472"/>
                    </a:cubicBezTo>
                    <a:lnTo>
                      <a:pt x="12508" y="4323"/>
                    </a:lnTo>
                    <a:close/>
                    <a:moveTo>
                      <a:pt x="453" y="4979"/>
                    </a:moveTo>
                    <a:lnTo>
                      <a:pt x="411" y="5086"/>
                    </a:lnTo>
                    <a:cubicBezTo>
                      <a:pt x="495" y="5122"/>
                      <a:pt x="584" y="5140"/>
                      <a:pt x="674" y="5140"/>
                    </a:cubicBezTo>
                    <a:lnTo>
                      <a:pt x="859" y="5140"/>
                    </a:lnTo>
                    <a:lnTo>
                      <a:pt x="859" y="5027"/>
                    </a:lnTo>
                    <a:lnTo>
                      <a:pt x="674" y="5027"/>
                    </a:lnTo>
                    <a:cubicBezTo>
                      <a:pt x="596" y="5027"/>
                      <a:pt x="525" y="5009"/>
                      <a:pt x="453" y="4979"/>
                    </a:cubicBezTo>
                    <a:close/>
                    <a:moveTo>
                      <a:pt x="1288" y="5027"/>
                    </a:moveTo>
                    <a:lnTo>
                      <a:pt x="1288" y="5140"/>
                    </a:lnTo>
                    <a:lnTo>
                      <a:pt x="1723" y="5140"/>
                    </a:lnTo>
                    <a:lnTo>
                      <a:pt x="1723" y="5027"/>
                    </a:lnTo>
                    <a:close/>
                    <a:moveTo>
                      <a:pt x="2152" y="5027"/>
                    </a:moveTo>
                    <a:lnTo>
                      <a:pt x="2152" y="5140"/>
                    </a:lnTo>
                    <a:lnTo>
                      <a:pt x="2588" y="5140"/>
                    </a:lnTo>
                    <a:lnTo>
                      <a:pt x="2588" y="5027"/>
                    </a:lnTo>
                    <a:close/>
                    <a:moveTo>
                      <a:pt x="3017" y="5027"/>
                    </a:moveTo>
                    <a:lnTo>
                      <a:pt x="3017" y="5140"/>
                    </a:lnTo>
                    <a:lnTo>
                      <a:pt x="3452" y="5140"/>
                    </a:lnTo>
                    <a:lnTo>
                      <a:pt x="3452" y="5027"/>
                    </a:lnTo>
                    <a:close/>
                    <a:moveTo>
                      <a:pt x="3881" y="5027"/>
                    </a:moveTo>
                    <a:lnTo>
                      <a:pt x="3881" y="5140"/>
                    </a:lnTo>
                    <a:lnTo>
                      <a:pt x="4316" y="5140"/>
                    </a:lnTo>
                    <a:lnTo>
                      <a:pt x="4316" y="5027"/>
                    </a:lnTo>
                    <a:close/>
                    <a:moveTo>
                      <a:pt x="4746" y="5027"/>
                    </a:moveTo>
                    <a:lnTo>
                      <a:pt x="4746" y="5140"/>
                    </a:lnTo>
                    <a:lnTo>
                      <a:pt x="5181" y="5140"/>
                    </a:lnTo>
                    <a:lnTo>
                      <a:pt x="5181" y="5027"/>
                    </a:lnTo>
                    <a:close/>
                    <a:moveTo>
                      <a:pt x="5604" y="5027"/>
                    </a:moveTo>
                    <a:lnTo>
                      <a:pt x="5604" y="5140"/>
                    </a:lnTo>
                    <a:lnTo>
                      <a:pt x="6039" y="5140"/>
                    </a:lnTo>
                    <a:lnTo>
                      <a:pt x="6039" y="5027"/>
                    </a:lnTo>
                    <a:close/>
                    <a:moveTo>
                      <a:pt x="6469" y="5027"/>
                    </a:moveTo>
                    <a:lnTo>
                      <a:pt x="6469" y="5140"/>
                    </a:lnTo>
                    <a:lnTo>
                      <a:pt x="6904" y="5140"/>
                    </a:lnTo>
                    <a:lnTo>
                      <a:pt x="6904" y="5027"/>
                    </a:lnTo>
                    <a:close/>
                    <a:moveTo>
                      <a:pt x="7333" y="5027"/>
                    </a:moveTo>
                    <a:lnTo>
                      <a:pt x="7333" y="5140"/>
                    </a:lnTo>
                    <a:lnTo>
                      <a:pt x="7762" y="5140"/>
                    </a:lnTo>
                    <a:lnTo>
                      <a:pt x="7762" y="5027"/>
                    </a:lnTo>
                    <a:close/>
                    <a:moveTo>
                      <a:pt x="8198" y="5027"/>
                    </a:moveTo>
                    <a:lnTo>
                      <a:pt x="8198" y="5140"/>
                    </a:lnTo>
                    <a:lnTo>
                      <a:pt x="8633" y="5140"/>
                    </a:lnTo>
                    <a:lnTo>
                      <a:pt x="8633" y="5027"/>
                    </a:lnTo>
                    <a:close/>
                    <a:moveTo>
                      <a:pt x="9062" y="5027"/>
                    </a:moveTo>
                    <a:lnTo>
                      <a:pt x="9062" y="5140"/>
                    </a:lnTo>
                    <a:lnTo>
                      <a:pt x="9497" y="5140"/>
                    </a:lnTo>
                    <a:lnTo>
                      <a:pt x="9497" y="5027"/>
                    </a:lnTo>
                    <a:close/>
                    <a:moveTo>
                      <a:pt x="9927" y="5027"/>
                    </a:moveTo>
                    <a:lnTo>
                      <a:pt x="9927" y="5140"/>
                    </a:lnTo>
                    <a:lnTo>
                      <a:pt x="10362" y="5140"/>
                    </a:lnTo>
                    <a:lnTo>
                      <a:pt x="10362" y="5027"/>
                    </a:lnTo>
                    <a:close/>
                    <a:moveTo>
                      <a:pt x="10791" y="5027"/>
                    </a:moveTo>
                    <a:lnTo>
                      <a:pt x="10791" y="5140"/>
                    </a:lnTo>
                    <a:lnTo>
                      <a:pt x="11226" y="5140"/>
                    </a:lnTo>
                    <a:lnTo>
                      <a:pt x="11226" y="5027"/>
                    </a:lnTo>
                    <a:close/>
                    <a:moveTo>
                      <a:pt x="12061" y="4979"/>
                    </a:moveTo>
                    <a:cubicBezTo>
                      <a:pt x="11989" y="5009"/>
                      <a:pt x="11918" y="5027"/>
                      <a:pt x="11840" y="5027"/>
                    </a:cubicBezTo>
                    <a:lnTo>
                      <a:pt x="11656" y="5027"/>
                    </a:lnTo>
                    <a:lnTo>
                      <a:pt x="11656" y="5140"/>
                    </a:lnTo>
                    <a:lnTo>
                      <a:pt x="11840" y="5140"/>
                    </a:lnTo>
                    <a:cubicBezTo>
                      <a:pt x="11930" y="5140"/>
                      <a:pt x="12019" y="5122"/>
                      <a:pt x="12103" y="5086"/>
                    </a:cubicBezTo>
                    <a:lnTo>
                      <a:pt x="12061" y="4979"/>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26;p36">
                <a:extLst>
                  <a:ext uri="{FF2B5EF4-FFF2-40B4-BE49-F238E27FC236}">
                    <a16:creationId xmlns:a16="http://schemas.microsoft.com/office/drawing/2014/main" id="{54114EE8-EB5C-059B-4118-597A2195EAC1}"/>
                  </a:ext>
                </a:extLst>
              </p:cNvPr>
              <p:cNvSpPr/>
              <p:nvPr/>
            </p:nvSpPr>
            <p:spPr>
              <a:xfrm>
                <a:off x="3014918" y="1086849"/>
                <a:ext cx="238599" cy="328380"/>
              </a:xfrm>
              <a:custGeom>
                <a:avLst/>
                <a:gdLst/>
                <a:ahLst/>
                <a:cxnLst/>
                <a:rect l="l" t="t" r="r" b="b"/>
                <a:pathLst>
                  <a:path w="1855" h="2553" extrusionOk="0">
                    <a:moveTo>
                      <a:pt x="925" y="0"/>
                    </a:moveTo>
                    <a:cubicBezTo>
                      <a:pt x="418" y="0"/>
                      <a:pt x="1" y="406"/>
                      <a:pt x="1" y="924"/>
                    </a:cubicBezTo>
                    <a:lnTo>
                      <a:pt x="1" y="1628"/>
                    </a:lnTo>
                    <a:cubicBezTo>
                      <a:pt x="1" y="2135"/>
                      <a:pt x="412" y="2552"/>
                      <a:pt x="925" y="2552"/>
                    </a:cubicBezTo>
                    <a:cubicBezTo>
                      <a:pt x="1437" y="2552"/>
                      <a:pt x="1855" y="2135"/>
                      <a:pt x="1849" y="1628"/>
                    </a:cubicBezTo>
                    <a:lnTo>
                      <a:pt x="1849" y="924"/>
                    </a:lnTo>
                    <a:cubicBezTo>
                      <a:pt x="1849" y="418"/>
                      <a:pt x="1437" y="0"/>
                      <a:pt x="925" y="0"/>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27;p36">
                <a:extLst>
                  <a:ext uri="{FF2B5EF4-FFF2-40B4-BE49-F238E27FC236}">
                    <a16:creationId xmlns:a16="http://schemas.microsoft.com/office/drawing/2014/main" id="{136A637C-29BC-7C6C-169D-3F181E2E0477}"/>
                  </a:ext>
                </a:extLst>
              </p:cNvPr>
              <p:cNvSpPr/>
              <p:nvPr/>
            </p:nvSpPr>
            <p:spPr>
              <a:xfrm>
                <a:off x="3014918" y="1069999"/>
                <a:ext cx="238599" cy="329023"/>
              </a:xfrm>
              <a:custGeom>
                <a:avLst/>
                <a:gdLst/>
                <a:ahLst/>
                <a:cxnLst/>
                <a:rect l="l" t="t" r="r" b="b"/>
                <a:pathLst>
                  <a:path w="1855" h="2558" extrusionOk="0">
                    <a:moveTo>
                      <a:pt x="925" y="0"/>
                    </a:moveTo>
                    <a:cubicBezTo>
                      <a:pt x="418" y="0"/>
                      <a:pt x="1" y="412"/>
                      <a:pt x="1" y="924"/>
                    </a:cubicBezTo>
                    <a:lnTo>
                      <a:pt x="1" y="1634"/>
                    </a:lnTo>
                    <a:cubicBezTo>
                      <a:pt x="1" y="2141"/>
                      <a:pt x="412" y="2558"/>
                      <a:pt x="925" y="2558"/>
                    </a:cubicBezTo>
                    <a:cubicBezTo>
                      <a:pt x="1437" y="2558"/>
                      <a:pt x="1855" y="2141"/>
                      <a:pt x="1849" y="1634"/>
                    </a:cubicBezTo>
                    <a:lnTo>
                      <a:pt x="1849" y="924"/>
                    </a:lnTo>
                    <a:cubicBezTo>
                      <a:pt x="1849" y="418"/>
                      <a:pt x="1437" y="0"/>
                      <a:pt x="925"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28;p36">
                <a:extLst>
                  <a:ext uri="{FF2B5EF4-FFF2-40B4-BE49-F238E27FC236}">
                    <a16:creationId xmlns:a16="http://schemas.microsoft.com/office/drawing/2014/main" id="{6379E7B3-722F-9D7C-FD1E-A7FAB63FBCD9}"/>
                  </a:ext>
                </a:extLst>
              </p:cNvPr>
              <p:cNvSpPr/>
              <p:nvPr/>
            </p:nvSpPr>
            <p:spPr>
              <a:xfrm>
                <a:off x="3040257" y="1104471"/>
                <a:ext cx="188693" cy="260080"/>
              </a:xfrm>
              <a:custGeom>
                <a:avLst/>
                <a:gdLst/>
                <a:ahLst/>
                <a:cxnLst/>
                <a:rect l="l" t="t" r="r" b="b"/>
                <a:pathLst>
                  <a:path w="1467" h="2022" extrusionOk="0">
                    <a:moveTo>
                      <a:pt x="728" y="1"/>
                    </a:moveTo>
                    <a:cubicBezTo>
                      <a:pt x="328" y="1"/>
                      <a:pt x="0" y="328"/>
                      <a:pt x="0" y="734"/>
                    </a:cubicBezTo>
                    <a:lnTo>
                      <a:pt x="0" y="1294"/>
                    </a:lnTo>
                    <a:cubicBezTo>
                      <a:pt x="0" y="1694"/>
                      <a:pt x="328" y="2022"/>
                      <a:pt x="728" y="2022"/>
                    </a:cubicBezTo>
                    <a:cubicBezTo>
                      <a:pt x="1139" y="2022"/>
                      <a:pt x="1467" y="1694"/>
                      <a:pt x="1461" y="1294"/>
                    </a:cubicBezTo>
                    <a:lnTo>
                      <a:pt x="1461" y="734"/>
                    </a:lnTo>
                    <a:cubicBezTo>
                      <a:pt x="1461" y="328"/>
                      <a:pt x="1133" y="1"/>
                      <a:pt x="728"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329;p36">
              <a:extLst>
                <a:ext uri="{FF2B5EF4-FFF2-40B4-BE49-F238E27FC236}">
                  <a16:creationId xmlns:a16="http://schemas.microsoft.com/office/drawing/2014/main" id="{1EF43DDD-9359-DAEB-9BA4-F64E16D91365}"/>
                </a:ext>
              </a:extLst>
            </p:cNvPr>
            <p:cNvGrpSpPr/>
            <p:nvPr/>
          </p:nvGrpSpPr>
          <p:grpSpPr>
            <a:xfrm>
              <a:off x="5920977" y="2043465"/>
              <a:ext cx="664633" cy="664286"/>
              <a:chOff x="6212418" y="1482331"/>
              <a:chExt cx="627249" cy="626921"/>
            </a:xfrm>
          </p:grpSpPr>
          <p:sp>
            <p:nvSpPr>
              <p:cNvPr id="47" name="Google Shape;1330;p36">
                <a:extLst>
                  <a:ext uri="{FF2B5EF4-FFF2-40B4-BE49-F238E27FC236}">
                    <a16:creationId xmlns:a16="http://schemas.microsoft.com/office/drawing/2014/main" id="{8EB48894-604D-578E-C420-F09AE52074E5}"/>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31;p36">
                <a:extLst>
                  <a:ext uri="{FF2B5EF4-FFF2-40B4-BE49-F238E27FC236}">
                    <a16:creationId xmlns:a16="http://schemas.microsoft.com/office/drawing/2014/main" id="{DE342A1D-4C8F-854A-43F2-0274E17E59F8}"/>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332;p36">
              <a:extLst>
                <a:ext uri="{FF2B5EF4-FFF2-40B4-BE49-F238E27FC236}">
                  <a16:creationId xmlns:a16="http://schemas.microsoft.com/office/drawing/2014/main" id="{8B984AA6-EBF4-41D4-156B-9F8DC2E667B5}"/>
                </a:ext>
              </a:extLst>
            </p:cNvPr>
            <p:cNvGrpSpPr/>
            <p:nvPr/>
          </p:nvGrpSpPr>
          <p:grpSpPr>
            <a:xfrm>
              <a:off x="7737873" y="456076"/>
              <a:ext cx="845522" cy="916625"/>
              <a:chOff x="7511392" y="307000"/>
              <a:chExt cx="863570" cy="936192"/>
            </a:xfrm>
          </p:grpSpPr>
          <p:sp>
            <p:nvSpPr>
              <p:cNvPr id="45" name="Google Shape;1333;p36">
                <a:extLst>
                  <a:ext uri="{FF2B5EF4-FFF2-40B4-BE49-F238E27FC236}">
                    <a16:creationId xmlns:a16="http://schemas.microsoft.com/office/drawing/2014/main" id="{3DCE371F-0074-1D49-205E-24E51713F9DF}"/>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4;p36">
                <a:extLst>
                  <a:ext uri="{FF2B5EF4-FFF2-40B4-BE49-F238E27FC236}">
                    <a16:creationId xmlns:a16="http://schemas.microsoft.com/office/drawing/2014/main" id="{EEB0014D-A14E-B2B7-58C0-733831CE2EE9}"/>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335;p36">
              <a:extLst>
                <a:ext uri="{FF2B5EF4-FFF2-40B4-BE49-F238E27FC236}">
                  <a16:creationId xmlns:a16="http://schemas.microsoft.com/office/drawing/2014/main" id="{ABB8A508-3ED4-B1DF-3015-71526C447FCA}"/>
                </a:ext>
              </a:extLst>
            </p:cNvPr>
            <p:cNvGrpSpPr/>
            <p:nvPr/>
          </p:nvGrpSpPr>
          <p:grpSpPr>
            <a:xfrm rot="6978379">
              <a:off x="4688413" y="265426"/>
              <a:ext cx="664657" cy="664310"/>
              <a:chOff x="6212418" y="1482331"/>
              <a:chExt cx="627249" cy="626921"/>
            </a:xfrm>
          </p:grpSpPr>
          <p:sp>
            <p:nvSpPr>
              <p:cNvPr id="43" name="Google Shape;1336;p36">
                <a:extLst>
                  <a:ext uri="{FF2B5EF4-FFF2-40B4-BE49-F238E27FC236}">
                    <a16:creationId xmlns:a16="http://schemas.microsoft.com/office/drawing/2014/main" id="{3857F480-EC11-F313-F02E-CB6159FC936A}"/>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37;p36">
                <a:extLst>
                  <a:ext uri="{FF2B5EF4-FFF2-40B4-BE49-F238E27FC236}">
                    <a16:creationId xmlns:a16="http://schemas.microsoft.com/office/drawing/2014/main" id="{63FD16FE-5F19-F7D8-1F3C-709EA3FCD17A}"/>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384659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36"/>
          <p:cNvSpPr txBox="1">
            <a:spLocks noGrp="1"/>
          </p:cNvSpPr>
          <p:nvPr>
            <p:ph type="title"/>
          </p:nvPr>
        </p:nvSpPr>
        <p:spPr>
          <a:xfrm>
            <a:off x="3875725" y="1110200"/>
            <a:ext cx="4148700" cy="16404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en" sz="6000">
                <a:solidFill>
                  <a:schemeClr val="accent1"/>
                </a:solidFill>
                <a:latin typeface="Calibri"/>
                <a:ea typeface="Calibri"/>
                <a:cs typeface="Calibri"/>
                <a:sym typeface="Calibri"/>
              </a:rPr>
              <a:t>ظاهرة الهجرة غير الشرعية أو غير النظامية</a:t>
            </a:r>
            <a:endParaRPr sz="6000">
              <a:solidFill>
                <a:schemeClr val="accent1"/>
              </a:solidFill>
              <a:latin typeface="Calibri"/>
              <a:ea typeface="Calibri"/>
              <a:cs typeface="Calibri"/>
              <a:sym typeface="Calibri"/>
            </a:endParaRPr>
          </a:p>
        </p:txBody>
      </p:sp>
      <p:sp>
        <p:nvSpPr>
          <p:cNvPr id="1294" name="Google Shape;1294;p36"/>
          <p:cNvSpPr/>
          <p:nvPr/>
        </p:nvSpPr>
        <p:spPr>
          <a:xfrm flipH="1">
            <a:off x="8120946" y="1367902"/>
            <a:ext cx="918900" cy="1125000"/>
          </a:xfrm>
          <a:prstGeom prst="rect">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4000" b="1">
                <a:solidFill>
                  <a:schemeClr val="dk1"/>
                </a:solidFill>
                <a:latin typeface="DM Sans"/>
                <a:ea typeface="DM Sans"/>
                <a:cs typeface="DM Sans"/>
                <a:sym typeface="DM Sans"/>
              </a:rPr>
              <a:t>3</a:t>
            </a:r>
            <a:endParaRPr sz="4000">
              <a:solidFill>
                <a:schemeClr val="dk1"/>
              </a:solidFill>
              <a:latin typeface="DM Sans"/>
              <a:ea typeface="DM Sans"/>
              <a:cs typeface="DM Sans"/>
              <a:sym typeface="DM Sans"/>
            </a:endParaRPr>
          </a:p>
        </p:txBody>
      </p:sp>
      <p:grpSp>
        <p:nvGrpSpPr>
          <p:cNvPr id="1295" name="Google Shape;1295;p36"/>
          <p:cNvGrpSpPr/>
          <p:nvPr/>
        </p:nvGrpSpPr>
        <p:grpSpPr>
          <a:xfrm>
            <a:off x="8" y="372392"/>
            <a:ext cx="4007687" cy="4696105"/>
            <a:chOff x="4575708" y="152469"/>
            <a:chExt cx="4007687" cy="4696105"/>
          </a:xfrm>
        </p:grpSpPr>
        <p:grpSp>
          <p:nvGrpSpPr>
            <p:cNvPr id="1296" name="Google Shape;1296;p36"/>
            <p:cNvGrpSpPr/>
            <p:nvPr/>
          </p:nvGrpSpPr>
          <p:grpSpPr>
            <a:xfrm>
              <a:off x="6572725" y="1042697"/>
              <a:ext cx="1165143" cy="1288150"/>
              <a:chOff x="6539354" y="70717"/>
              <a:chExt cx="1889625" cy="2089118"/>
            </a:xfrm>
          </p:grpSpPr>
          <p:sp>
            <p:nvSpPr>
              <p:cNvPr id="1297" name="Google Shape;1297;p36"/>
              <p:cNvSpPr/>
              <p:nvPr/>
            </p:nvSpPr>
            <p:spPr>
              <a:xfrm>
                <a:off x="7542367" y="1338052"/>
                <a:ext cx="886612" cy="780625"/>
              </a:xfrm>
              <a:custGeom>
                <a:avLst/>
                <a:gdLst/>
                <a:ahLst/>
                <a:cxnLst/>
                <a:rect l="l" t="t" r="r" b="b"/>
                <a:pathLst>
                  <a:path w="6893" h="6069" extrusionOk="0">
                    <a:moveTo>
                      <a:pt x="3451" y="648"/>
                    </a:moveTo>
                    <a:cubicBezTo>
                      <a:pt x="3923" y="648"/>
                      <a:pt x="4398" y="786"/>
                      <a:pt x="4812" y="1076"/>
                    </a:cubicBezTo>
                    <a:cubicBezTo>
                      <a:pt x="5897" y="1839"/>
                      <a:pt x="6148" y="3324"/>
                      <a:pt x="5396" y="4397"/>
                    </a:cubicBezTo>
                    <a:cubicBezTo>
                      <a:pt x="4936" y="5055"/>
                      <a:pt x="4197" y="5406"/>
                      <a:pt x="3448" y="5406"/>
                    </a:cubicBezTo>
                    <a:cubicBezTo>
                      <a:pt x="2975" y="5406"/>
                      <a:pt x="2497" y="5266"/>
                      <a:pt x="2082" y="4975"/>
                    </a:cubicBezTo>
                    <a:cubicBezTo>
                      <a:pt x="1008" y="4224"/>
                      <a:pt x="746" y="2733"/>
                      <a:pt x="1497" y="1660"/>
                    </a:cubicBezTo>
                    <a:cubicBezTo>
                      <a:pt x="1959" y="1001"/>
                      <a:pt x="2700" y="648"/>
                      <a:pt x="3451" y="648"/>
                    </a:cubicBezTo>
                    <a:close/>
                    <a:moveTo>
                      <a:pt x="3452" y="1"/>
                    </a:moveTo>
                    <a:cubicBezTo>
                      <a:pt x="2494" y="1"/>
                      <a:pt x="1551" y="454"/>
                      <a:pt x="961" y="1297"/>
                    </a:cubicBezTo>
                    <a:cubicBezTo>
                      <a:pt x="1" y="2668"/>
                      <a:pt x="335" y="4558"/>
                      <a:pt x="1706" y="5518"/>
                    </a:cubicBezTo>
                    <a:cubicBezTo>
                      <a:pt x="2234" y="5890"/>
                      <a:pt x="2841" y="6068"/>
                      <a:pt x="3442" y="6068"/>
                    </a:cubicBezTo>
                    <a:cubicBezTo>
                      <a:pt x="4400" y="6068"/>
                      <a:pt x="5343" y="5615"/>
                      <a:pt x="5933" y="4772"/>
                    </a:cubicBezTo>
                    <a:cubicBezTo>
                      <a:pt x="6893" y="3401"/>
                      <a:pt x="6559" y="1511"/>
                      <a:pt x="5188" y="551"/>
                    </a:cubicBezTo>
                    <a:cubicBezTo>
                      <a:pt x="4659" y="179"/>
                      <a:pt x="4053" y="1"/>
                      <a:pt x="3452"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7474968" y="1337667"/>
                <a:ext cx="341371" cy="339827"/>
              </a:xfrm>
              <a:custGeom>
                <a:avLst/>
                <a:gdLst/>
                <a:ahLst/>
                <a:cxnLst/>
                <a:rect l="l" t="t" r="r" b="b"/>
                <a:pathLst>
                  <a:path w="2654" h="2642" extrusionOk="0">
                    <a:moveTo>
                      <a:pt x="1438" y="1"/>
                    </a:moveTo>
                    <a:cubicBezTo>
                      <a:pt x="1041" y="1"/>
                      <a:pt x="651" y="189"/>
                      <a:pt x="406" y="537"/>
                    </a:cubicBezTo>
                    <a:cubicBezTo>
                      <a:pt x="0" y="1103"/>
                      <a:pt x="143" y="1884"/>
                      <a:pt x="710" y="2289"/>
                    </a:cubicBezTo>
                    <a:lnTo>
                      <a:pt x="1210" y="2641"/>
                    </a:lnTo>
                    <a:lnTo>
                      <a:pt x="2653" y="578"/>
                    </a:lnTo>
                    <a:lnTo>
                      <a:pt x="2158" y="232"/>
                    </a:lnTo>
                    <a:cubicBezTo>
                      <a:pt x="1939" y="76"/>
                      <a:pt x="1687" y="1"/>
                      <a:pt x="1438"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8094552" y="2002397"/>
                <a:ext cx="157308" cy="157437"/>
              </a:xfrm>
              <a:custGeom>
                <a:avLst/>
                <a:gdLst/>
                <a:ahLst/>
                <a:cxnLst/>
                <a:rect l="l" t="t" r="r" b="b"/>
                <a:pathLst>
                  <a:path w="1223" h="1224" extrusionOk="0">
                    <a:moveTo>
                      <a:pt x="608" y="1"/>
                    </a:moveTo>
                    <a:cubicBezTo>
                      <a:pt x="275" y="1"/>
                      <a:pt x="0" y="275"/>
                      <a:pt x="0" y="615"/>
                    </a:cubicBezTo>
                    <a:cubicBezTo>
                      <a:pt x="0" y="955"/>
                      <a:pt x="275" y="1223"/>
                      <a:pt x="608" y="1223"/>
                    </a:cubicBezTo>
                    <a:cubicBezTo>
                      <a:pt x="948" y="1223"/>
                      <a:pt x="1223" y="955"/>
                      <a:pt x="1223" y="615"/>
                    </a:cubicBezTo>
                    <a:cubicBezTo>
                      <a:pt x="1223" y="275"/>
                      <a:pt x="948" y="1"/>
                      <a:pt x="608"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7534778" y="1421787"/>
                <a:ext cx="172615" cy="138786"/>
              </a:xfrm>
              <a:custGeom>
                <a:avLst/>
                <a:gdLst/>
                <a:ahLst/>
                <a:cxnLst/>
                <a:rect l="l" t="t" r="r" b="b"/>
                <a:pathLst>
                  <a:path w="1342" h="1079" extrusionOk="0">
                    <a:moveTo>
                      <a:pt x="483" y="1"/>
                    </a:moveTo>
                    <a:cubicBezTo>
                      <a:pt x="348" y="1"/>
                      <a:pt x="215" y="64"/>
                      <a:pt x="131" y="181"/>
                    </a:cubicBezTo>
                    <a:cubicBezTo>
                      <a:pt x="0" y="377"/>
                      <a:pt x="42" y="646"/>
                      <a:pt x="239" y="777"/>
                    </a:cubicBezTo>
                    <a:cubicBezTo>
                      <a:pt x="314" y="830"/>
                      <a:pt x="400" y="854"/>
                      <a:pt x="485" y="854"/>
                    </a:cubicBezTo>
                    <a:cubicBezTo>
                      <a:pt x="541" y="854"/>
                      <a:pt x="598" y="844"/>
                      <a:pt x="650" y="824"/>
                    </a:cubicBezTo>
                    <a:lnTo>
                      <a:pt x="954" y="1039"/>
                    </a:lnTo>
                    <a:cubicBezTo>
                      <a:pt x="992" y="1066"/>
                      <a:pt x="1037" y="1079"/>
                      <a:pt x="1081" y="1079"/>
                    </a:cubicBezTo>
                    <a:cubicBezTo>
                      <a:pt x="1153" y="1079"/>
                      <a:pt x="1223" y="1045"/>
                      <a:pt x="1264" y="985"/>
                    </a:cubicBezTo>
                    <a:cubicBezTo>
                      <a:pt x="1342" y="872"/>
                      <a:pt x="1318" y="735"/>
                      <a:pt x="1216" y="664"/>
                    </a:cubicBezTo>
                    <a:lnTo>
                      <a:pt x="906" y="449"/>
                    </a:lnTo>
                    <a:cubicBezTo>
                      <a:pt x="918" y="306"/>
                      <a:pt x="847" y="169"/>
                      <a:pt x="728" y="79"/>
                    </a:cubicBezTo>
                    <a:cubicBezTo>
                      <a:pt x="654" y="26"/>
                      <a:pt x="568" y="1"/>
                      <a:pt x="4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6539354" y="156380"/>
                <a:ext cx="883525" cy="780497"/>
              </a:xfrm>
              <a:custGeom>
                <a:avLst/>
                <a:gdLst/>
                <a:ahLst/>
                <a:cxnLst/>
                <a:rect l="l" t="t" r="r" b="b"/>
                <a:pathLst>
                  <a:path w="6869" h="6068" extrusionOk="0">
                    <a:moveTo>
                      <a:pt x="3433" y="650"/>
                    </a:moveTo>
                    <a:cubicBezTo>
                      <a:pt x="4389" y="650"/>
                      <a:pt x="5295" y="1236"/>
                      <a:pt x="5658" y="2185"/>
                    </a:cubicBezTo>
                    <a:cubicBezTo>
                      <a:pt x="6129" y="3407"/>
                      <a:pt x="5503" y="4790"/>
                      <a:pt x="4281" y="5255"/>
                    </a:cubicBezTo>
                    <a:cubicBezTo>
                      <a:pt x="4003" y="5362"/>
                      <a:pt x="3718" y="5413"/>
                      <a:pt x="3436" y="5413"/>
                    </a:cubicBezTo>
                    <a:cubicBezTo>
                      <a:pt x="2480" y="5413"/>
                      <a:pt x="1575" y="4827"/>
                      <a:pt x="1211" y="3878"/>
                    </a:cubicBezTo>
                    <a:cubicBezTo>
                      <a:pt x="740" y="2650"/>
                      <a:pt x="1360" y="1272"/>
                      <a:pt x="2588" y="807"/>
                    </a:cubicBezTo>
                    <a:cubicBezTo>
                      <a:pt x="2866" y="700"/>
                      <a:pt x="3152" y="650"/>
                      <a:pt x="3433" y="650"/>
                    </a:cubicBezTo>
                    <a:close/>
                    <a:moveTo>
                      <a:pt x="3435" y="0"/>
                    </a:moveTo>
                    <a:cubicBezTo>
                      <a:pt x="3076" y="0"/>
                      <a:pt x="2711" y="64"/>
                      <a:pt x="2356" y="199"/>
                    </a:cubicBezTo>
                    <a:cubicBezTo>
                      <a:pt x="794" y="795"/>
                      <a:pt x="1" y="2542"/>
                      <a:pt x="597" y="4110"/>
                    </a:cubicBezTo>
                    <a:cubicBezTo>
                      <a:pt x="1058" y="5319"/>
                      <a:pt x="2213" y="6068"/>
                      <a:pt x="3438" y="6068"/>
                    </a:cubicBezTo>
                    <a:cubicBezTo>
                      <a:pt x="3796" y="6068"/>
                      <a:pt x="4159" y="6004"/>
                      <a:pt x="4514" y="5869"/>
                    </a:cubicBezTo>
                    <a:cubicBezTo>
                      <a:pt x="6076" y="5273"/>
                      <a:pt x="6869" y="3520"/>
                      <a:pt x="6273" y="1958"/>
                    </a:cubicBezTo>
                    <a:cubicBezTo>
                      <a:pt x="5812" y="746"/>
                      <a:pt x="4659" y="0"/>
                      <a:pt x="3435"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6943492" y="788569"/>
                <a:ext cx="362079" cy="292365"/>
              </a:xfrm>
              <a:custGeom>
                <a:avLst/>
                <a:gdLst/>
                <a:ahLst/>
                <a:cxnLst/>
                <a:rect l="l" t="t" r="r" b="b"/>
                <a:pathLst>
                  <a:path w="2815" h="2273" extrusionOk="0">
                    <a:moveTo>
                      <a:pt x="2356" y="0"/>
                    </a:moveTo>
                    <a:lnTo>
                      <a:pt x="1" y="894"/>
                    </a:lnTo>
                    <a:lnTo>
                      <a:pt x="215" y="1461"/>
                    </a:lnTo>
                    <a:cubicBezTo>
                      <a:pt x="404" y="1963"/>
                      <a:pt x="884" y="2272"/>
                      <a:pt x="1389" y="2272"/>
                    </a:cubicBezTo>
                    <a:cubicBezTo>
                      <a:pt x="1539" y="2272"/>
                      <a:pt x="1690" y="2245"/>
                      <a:pt x="1837" y="2188"/>
                    </a:cubicBezTo>
                    <a:cubicBezTo>
                      <a:pt x="2487" y="1944"/>
                      <a:pt x="2815" y="1216"/>
                      <a:pt x="2570" y="567"/>
                    </a:cubicBezTo>
                    <a:lnTo>
                      <a:pt x="2356"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6945807" y="70717"/>
                <a:ext cx="157308" cy="156665"/>
              </a:xfrm>
              <a:custGeom>
                <a:avLst/>
                <a:gdLst/>
                <a:ahLst/>
                <a:cxnLst/>
                <a:rect l="l" t="t" r="r" b="b"/>
                <a:pathLst>
                  <a:path w="1223" h="1218" extrusionOk="0">
                    <a:moveTo>
                      <a:pt x="615" y="1"/>
                    </a:moveTo>
                    <a:cubicBezTo>
                      <a:pt x="275" y="1"/>
                      <a:pt x="0" y="269"/>
                      <a:pt x="0" y="609"/>
                    </a:cubicBezTo>
                    <a:cubicBezTo>
                      <a:pt x="0" y="949"/>
                      <a:pt x="275" y="1217"/>
                      <a:pt x="615" y="1217"/>
                    </a:cubicBezTo>
                    <a:cubicBezTo>
                      <a:pt x="948" y="1217"/>
                      <a:pt x="1223" y="949"/>
                      <a:pt x="1223" y="609"/>
                    </a:cubicBezTo>
                    <a:cubicBezTo>
                      <a:pt x="1223" y="269"/>
                      <a:pt x="948" y="1"/>
                      <a:pt x="61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6"/>
              <p:cNvSpPr/>
              <p:nvPr/>
            </p:nvSpPr>
            <p:spPr>
              <a:xfrm>
                <a:off x="7094626" y="854682"/>
                <a:ext cx="128882" cy="173129"/>
              </a:xfrm>
              <a:custGeom>
                <a:avLst/>
                <a:gdLst/>
                <a:ahLst/>
                <a:cxnLst/>
                <a:rect l="l" t="t" r="r" b="b"/>
                <a:pathLst>
                  <a:path w="1002" h="1346" extrusionOk="0">
                    <a:moveTo>
                      <a:pt x="260" y="0"/>
                    </a:moveTo>
                    <a:cubicBezTo>
                      <a:pt x="233" y="0"/>
                      <a:pt x="205" y="6"/>
                      <a:pt x="179" y="17"/>
                    </a:cubicBezTo>
                    <a:cubicBezTo>
                      <a:pt x="60" y="64"/>
                      <a:pt x="0" y="202"/>
                      <a:pt x="48" y="315"/>
                    </a:cubicBezTo>
                    <a:lnTo>
                      <a:pt x="179" y="661"/>
                    </a:lnTo>
                    <a:cubicBezTo>
                      <a:pt x="95" y="774"/>
                      <a:pt x="66" y="929"/>
                      <a:pt x="119" y="1072"/>
                    </a:cubicBezTo>
                    <a:cubicBezTo>
                      <a:pt x="183" y="1245"/>
                      <a:pt x="341" y="1346"/>
                      <a:pt x="514" y="1346"/>
                    </a:cubicBezTo>
                    <a:cubicBezTo>
                      <a:pt x="566" y="1346"/>
                      <a:pt x="621" y="1336"/>
                      <a:pt x="674" y="1317"/>
                    </a:cubicBezTo>
                    <a:cubicBezTo>
                      <a:pt x="894" y="1239"/>
                      <a:pt x="1002" y="989"/>
                      <a:pt x="918" y="768"/>
                    </a:cubicBezTo>
                    <a:cubicBezTo>
                      <a:pt x="865" y="625"/>
                      <a:pt x="739" y="530"/>
                      <a:pt x="602" y="500"/>
                    </a:cubicBezTo>
                    <a:lnTo>
                      <a:pt x="471" y="148"/>
                    </a:lnTo>
                    <a:cubicBezTo>
                      <a:pt x="435" y="57"/>
                      <a:pt x="349" y="0"/>
                      <a:pt x="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6"/>
              <p:cNvSpPr/>
              <p:nvPr/>
            </p:nvSpPr>
            <p:spPr>
              <a:xfrm>
                <a:off x="7121380" y="1035142"/>
                <a:ext cx="183419" cy="244902"/>
              </a:xfrm>
              <a:custGeom>
                <a:avLst/>
                <a:gdLst/>
                <a:ahLst/>
                <a:cxnLst/>
                <a:rect l="l" t="t" r="r" b="b"/>
                <a:pathLst>
                  <a:path w="1426" h="1904" extrusionOk="0">
                    <a:moveTo>
                      <a:pt x="593" y="155"/>
                    </a:moveTo>
                    <a:cubicBezTo>
                      <a:pt x="766" y="155"/>
                      <a:pt x="926" y="266"/>
                      <a:pt x="978" y="438"/>
                    </a:cubicBezTo>
                    <a:lnTo>
                      <a:pt x="1223" y="1195"/>
                    </a:lnTo>
                    <a:cubicBezTo>
                      <a:pt x="1259" y="1303"/>
                      <a:pt x="1253" y="1416"/>
                      <a:pt x="1199" y="1511"/>
                    </a:cubicBezTo>
                    <a:cubicBezTo>
                      <a:pt x="1151" y="1607"/>
                      <a:pt x="1068" y="1684"/>
                      <a:pt x="961" y="1714"/>
                    </a:cubicBezTo>
                    <a:cubicBezTo>
                      <a:pt x="918" y="1728"/>
                      <a:pt x="875" y="1735"/>
                      <a:pt x="833" y="1735"/>
                    </a:cubicBezTo>
                    <a:cubicBezTo>
                      <a:pt x="661" y="1735"/>
                      <a:pt x="500" y="1624"/>
                      <a:pt x="448" y="1452"/>
                    </a:cubicBezTo>
                    <a:lnTo>
                      <a:pt x="203" y="689"/>
                    </a:lnTo>
                    <a:cubicBezTo>
                      <a:pt x="168" y="587"/>
                      <a:pt x="174" y="474"/>
                      <a:pt x="227" y="379"/>
                    </a:cubicBezTo>
                    <a:cubicBezTo>
                      <a:pt x="275" y="283"/>
                      <a:pt x="358" y="206"/>
                      <a:pt x="466" y="176"/>
                    </a:cubicBezTo>
                    <a:cubicBezTo>
                      <a:pt x="508" y="162"/>
                      <a:pt x="551" y="155"/>
                      <a:pt x="593" y="155"/>
                    </a:cubicBezTo>
                    <a:close/>
                    <a:moveTo>
                      <a:pt x="596" y="1"/>
                    </a:moveTo>
                    <a:cubicBezTo>
                      <a:pt x="536" y="1"/>
                      <a:pt x="476" y="10"/>
                      <a:pt x="418" y="27"/>
                    </a:cubicBezTo>
                    <a:cubicBezTo>
                      <a:pt x="269" y="74"/>
                      <a:pt x="150" y="176"/>
                      <a:pt x="84" y="313"/>
                    </a:cubicBezTo>
                    <a:cubicBezTo>
                      <a:pt x="7" y="444"/>
                      <a:pt x="1" y="599"/>
                      <a:pt x="42" y="742"/>
                    </a:cubicBezTo>
                    <a:lnTo>
                      <a:pt x="293" y="1505"/>
                    </a:lnTo>
                    <a:cubicBezTo>
                      <a:pt x="329" y="1625"/>
                      <a:pt x="406" y="1720"/>
                      <a:pt x="507" y="1792"/>
                    </a:cubicBezTo>
                    <a:lnTo>
                      <a:pt x="573" y="1839"/>
                    </a:lnTo>
                    <a:cubicBezTo>
                      <a:pt x="655" y="1882"/>
                      <a:pt x="744" y="1904"/>
                      <a:pt x="833" y="1904"/>
                    </a:cubicBezTo>
                    <a:cubicBezTo>
                      <a:pt x="892" y="1904"/>
                      <a:pt x="951" y="1894"/>
                      <a:pt x="1008" y="1875"/>
                    </a:cubicBezTo>
                    <a:cubicBezTo>
                      <a:pt x="1157" y="1833"/>
                      <a:pt x="1277" y="1726"/>
                      <a:pt x="1342" y="1595"/>
                    </a:cubicBezTo>
                    <a:cubicBezTo>
                      <a:pt x="1420" y="1458"/>
                      <a:pt x="1426" y="1303"/>
                      <a:pt x="1378" y="1160"/>
                    </a:cubicBezTo>
                    <a:lnTo>
                      <a:pt x="1133" y="402"/>
                    </a:lnTo>
                    <a:cubicBezTo>
                      <a:pt x="1086" y="253"/>
                      <a:pt x="984" y="134"/>
                      <a:pt x="853" y="63"/>
                    </a:cubicBezTo>
                    <a:cubicBezTo>
                      <a:pt x="772" y="20"/>
                      <a:pt x="684" y="1"/>
                      <a:pt x="596"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7166655" y="1204412"/>
                <a:ext cx="214804" cy="226123"/>
              </a:xfrm>
              <a:custGeom>
                <a:avLst/>
                <a:gdLst/>
                <a:ahLst/>
                <a:cxnLst/>
                <a:rect l="l" t="t" r="r" b="b"/>
                <a:pathLst>
                  <a:path w="1670" h="1758" extrusionOk="0">
                    <a:moveTo>
                      <a:pt x="569" y="155"/>
                    </a:moveTo>
                    <a:cubicBezTo>
                      <a:pt x="588" y="155"/>
                      <a:pt x="607" y="156"/>
                      <a:pt x="626" y="160"/>
                    </a:cubicBezTo>
                    <a:cubicBezTo>
                      <a:pt x="698" y="165"/>
                      <a:pt x="770" y="195"/>
                      <a:pt x="817" y="231"/>
                    </a:cubicBezTo>
                    <a:cubicBezTo>
                      <a:pt x="847" y="255"/>
                      <a:pt x="877" y="279"/>
                      <a:pt x="901" y="309"/>
                    </a:cubicBezTo>
                    <a:lnTo>
                      <a:pt x="1402" y="923"/>
                    </a:lnTo>
                    <a:cubicBezTo>
                      <a:pt x="1467" y="1006"/>
                      <a:pt x="1503" y="1113"/>
                      <a:pt x="1491" y="1221"/>
                    </a:cubicBezTo>
                    <a:cubicBezTo>
                      <a:pt x="1473" y="1334"/>
                      <a:pt x="1419" y="1429"/>
                      <a:pt x="1342" y="1501"/>
                    </a:cubicBezTo>
                    <a:cubicBezTo>
                      <a:pt x="1269" y="1558"/>
                      <a:pt x="1178" y="1593"/>
                      <a:pt x="1085" y="1593"/>
                    </a:cubicBezTo>
                    <a:cubicBezTo>
                      <a:pt x="1071" y="1593"/>
                      <a:pt x="1058" y="1592"/>
                      <a:pt x="1044" y="1590"/>
                    </a:cubicBezTo>
                    <a:cubicBezTo>
                      <a:pt x="931" y="1573"/>
                      <a:pt x="835" y="1519"/>
                      <a:pt x="770" y="1441"/>
                    </a:cubicBezTo>
                    <a:lnTo>
                      <a:pt x="269" y="821"/>
                    </a:lnTo>
                    <a:cubicBezTo>
                      <a:pt x="203" y="738"/>
                      <a:pt x="161" y="636"/>
                      <a:pt x="179" y="523"/>
                    </a:cubicBezTo>
                    <a:cubicBezTo>
                      <a:pt x="191" y="410"/>
                      <a:pt x="245" y="315"/>
                      <a:pt x="328" y="249"/>
                    </a:cubicBezTo>
                    <a:cubicBezTo>
                      <a:pt x="398" y="190"/>
                      <a:pt x="479" y="155"/>
                      <a:pt x="569" y="155"/>
                    </a:cubicBezTo>
                    <a:close/>
                    <a:moveTo>
                      <a:pt x="583" y="0"/>
                    </a:moveTo>
                    <a:cubicBezTo>
                      <a:pt x="457" y="0"/>
                      <a:pt x="334" y="43"/>
                      <a:pt x="233" y="124"/>
                    </a:cubicBezTo>
                    <a:cubicBezTo>
                      <a:pt x="114" y="219"/>
                      <a:pt x="36" y="356"/>
                      <a:pt x="24" y="505"/>
                    </a:cubicBezTo>
                    <a:cubicBezTo>
                      <a:pt x="0" y="654"/>
                      <a:pt x="42" y="803"/>
                      <a:pt x="144" y="923"/>
                    </a:cubicBezTo>
                    <a:lnTo>
                      <a:pt x="638" y="1543"/>
                    </a:lnTo>
                    <a:cubicBezTo>
                      <a:pt x="680" y="1590"/>
                      <a:pt x="716" y="1626"/>
                      <a:pt x="758" y="1656"/>
                    </a:cubicBezTo>
                    <a:cubicBezTo>
                      <a:pt x="835" y="1710"/>
                      <a:pt x="925" y="1745"/>
                      <a:pt x="1020" y="1751"/>
                    </a:cubicBezTo>
                    <a:cubicBezTo>
                      <a:pt x="1046" y="1755"/>
                      <a:pt x="1071" y="1757"/>
                      <a:pt x="1097" y="1757"/>
                    </a:cubicBezTo>
                    <a:cubicBezTo>
                      <a:pt x="1219" y="1757"/>
                      <a:pt x="1339" y="1711"/>
                      <a:pt x="1437" y="1632"/>
                    </a:cubicBezTo>
                    <a:cubicBezTo>
                      <a:pt x="1557" y="1543"/>
                      <a:pt x="1634" y="1400"/>
                      <a:pt x="1646" y="1251"/>
                    </a:cubicBezTo>
                    <a:cubicBezTo>
                      <a:pt x="1670" y="1102"/>
                      <a:pt x="1622" y="952"/>
                      <a:pt x="1527" y="833"/>
                    </a:cubicBezTo>
                    <a:lnTo>
                      <a:pt x="1026" y="213"/>
                    </a:lnTo>
                    <a:cubicBezTo>
                      <a:pt x="936" y="94"/>
                      <a:pt x="799" y="22"/>
                      <a:pt x="650" y="5"/>
                    </a:cubicBezTo>
                    <a:cubicBezTo>
                      <a:pt x="628" y="2"/>
                      <a:pt x="605" y="0"/>
                      <a:pt x="583" y="0"/>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7307756" y="1305768"/>
                <a:ext cx="259308" cy="176088"/>
              </a:xfrm>
              <a:custGeom>
                <a:avLst/>
                <a:gdLst/>
                <a:ahLst/>
                <a:cxnLst/>
                <a:rect l="l" t="t" r="r" b="b"/>
                <a:pathLst>
                  <a:path w="2016" h="1369" extrusionOk="0">
                    <a:moveTo>
                      <a:pt x="616" y="166"/>
                    </a:moveTo>
                    <a:cubicBezTo>
                      <a:pt x="654" y="166"/>
                      <a:pt x="692" y="172"/>
                      <a:pt x="728" y="182"/>
                    </a:cubicBezTo>
                    <a:lnTo>
                      <a:pt x="1497" y="403"/>
                    </a:lnTo>
                    <a:cubicBezTo>
                      <a:pt x="1539" y="421"/>
                      <a:pt x="1580" y="445"/>
                      <a:pt x="1616" y="463"/>
                    </a:cubicBezTo>
                    <a:cubicBezTo>
                      <a:pt x="1759" y="564"/>
                      <a:pt x="1825" y="743"/>
                      <a:pt x="1771" y="910"/>
                    </a:cubicBezTo>
                    <a:cubicBezTo>
                      <a:pt x="1741" y="1011"/>
                      <a:pt x="1676" y="1100"/>
                      <a:pt x="1580" y="1148"/>
                    </a:cubicBezTo>
                    <a:cubicBezTo>
                      <a:pt x="1512" y="1184"/>
                      <a:pt x="1441" y="1202"/>
                      <a:pt x="1369" y="1202"/>
                    </a:cubicBezTo>
                    <a:cubicBezTo>
                      <a:pt x="1334" y="1202"/>
                      <a:pt x="1299" y="1198"/>
                      <a:pt x="1264" y="1190"/>
                    </a:cubicBezTo>
                    <a:lnTo>
                      <a:pt x="495" y="963"/>
                    </a:lnTo>
                    <a:cubicBezTo>
                      <a:pt x="281" y="898"/>
                      <a:pt x="161" y="671"/>
                      <a:pt x="221" y="457"/>
                    </a:cubicBezTo>
                    <a:cubicBezTo>
                      <a:pt x="251" y="361"/>
                      <a:pt x="316" y="272"/>
                      <a:pt x="418" y="218"/>
                    </a:cubicBezTo>
                    <a:cubicBezTo>
                      <a:pt x="479" y="184"/>
                      <a:pt x="548" y="166"/>
                      <a:pt x="616" y="166"/>
                    </a:cubicBezTo>
                    <a:close/>
                    <a:moveTo>
                      <a:pt x="610" y="1"/>
                    </a:moveTo>
                    <a:cubicBezTo>
                      <a:pt x="518" y="1"/>
                      <a:pt x="426" y="24"/>
                      <a:pt x="340" y="69"/>
                    </a:cubicBezTo>
                    <a:cubicBezTo>
                      <a:pt x="209" y="147"/>
                      <a:pt x="108" y="266"/>
                      <a:pt x="66" y="415"/>
                    </a:cubicBezTo>
                    <a:cubicBezTo>
                      <a:pt x="0" y="653"/>
                      <a:pt x="96" y="904"/>
                      <a:pt x="287" y="1041"/>
                    </a:cubicBezTo>
                    <a:cubicBezTo>
                      <a:pt x="340" y="1077"/>
                      <a:pt x="394" y="1100"/>
                      <a:pt x="454" y="1118"/>
                    </a:cubicBezTo>
                    <a:lnTo>
                      <a:pt x="1223" y="1345"/>
                    </a:lnTo>
                    <a:cubicBezTo>
                      <a:pt x="1274" y="1361"/>
                      <a:pt x="1328" y="1369"/>
                      <a:pt x="1383" y="1369"/>
                    </a:cubicBezTo>
                    <a:cubicBezTo>
                      <a:pt x="1476" y="1369"/>
                      <a:pt x="1570" y="1346"/>
                      <a:pt x="1652" y="1297"/>
                    </a:cubicBezTo>
                    <a:cubicBezTo>
                      <a:pt x="1789" y="1226"/>
                      <a:pt x="1884" y="1106"/>
                      <a:pt x="1926" y="957"/>
                    </a:cubicBezTo>
                    <a:cubicBezTo>
                      <a:pt x="2016" y="659"/>
                      <a:pt x="1837" y="337"/>
                      <a:pt x="1539" y="248"/>
                    </a:cubicBezTo>
                    <a:lnTo>
                      <a:pt x="776" y="27"/>
                    </a:lnTo>
                    <a:cubicBezTo>
                      <a:pt x="722" y="9"/>
                      <a:pt x="666" y="1"/>
                      <a:pt x="610"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36"/>
            <p:cNvGrpSpPr/>
            <p:nvPr/>
          </p:nvGrpSpPr>
          <p:grpSpPr>
            <a:xfrm>
              <a:off x="5920986" y="3337752"/>
              <a:ext cx="1883641" cy="1510822"/>
              <a:chOff x="2007275" y="149692"/>
              <a:chExt cx="2203346" cy="1767043"/>
            </a:xfrm>
          </p:grpSpPr>
          <p:sp>
            <p:nvSpPr>
              <p:cNvPr id="1309" name="Google Shape;1309;p36"/>
              <p:cNvSpPr/>
              <p:nvPr/>
            </p:nvSpPr>
            <p:spPr>
              <a:xfrm>
                <a:off x="2007275" y="1636718"/>
                <a:ext cx="2203346" cy="280017"/>
              </a:xfrm>
              <a:custGeom>
                <a:avLst/>
                <a:gdLst/>
                <a:ahLst/>
                <a:cxnLst/>
                <a:rect l="l" t="t" r="r" b="b"/>
                <a:pathLst>
                  <a:path w="17130" h="2177" extrusionOk="0">
                    <a:moveTo>
                      <a:pt x="8562" y="0"/>
                    </a:moveTo>
                    <a:cubicBezTo>
                      <a:pt x="3834" y="0"/>
                      <a:pt x="1" y="489"/>
                      <a:pt x="1" y="1085"/>
                    </a:cubicBezTo>
                    <a:cubicBezTo>
                      <a:pt x="1" y="1687"/>
                      <a:pt x="3834" y="2176"/>
                      <a:pt x="8562" y="2176"/>
                    </a:cubicBezTo>
                    <a:cubicBezTo>
                      <a:pt x="13296" y="2176"/>
                      <a:pt x="17129" y="1687"/>
                      <a:pt x="17129" y="1085"/>
                    </a:cubicBezTo>
                    <a:cubicBezTo>
                      <a:pt x="17129" y="489"/>
                      <a:pt x="13296" y="0"/>
                      <a:pt x="85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2646795" y="212589"/>
                <a:ext cx="918897" cy="427292"/>
              </a:xfrm>
              <a:custGeom>
                <a:avLst/>
                <a:gdLst/>
                <a:ahLst/>
                <a:cxnLst/>
                <a:rect l="l" t="t" r="r" b="b"/>
                <a:pathLst>
                  <a:path w="7144" h="3322" fill="none" extrusionOk="0">
                    <a:moveTo>
                      <a:pt x="5480" y="3322"/>
                    </a:moveTo>
                    <a:lnTo>
                      <a:pt x="1664" y="3322"/>
                    </a:lnTo>
                    <a:cubicBezTo>
                      <a:pt x="746" y="3322"/>
                      <a:pt x="1" y="2576"/>
                      <a:pt x="1" y="1658"/>
                    </a:cubicBezTo>
                    <a:lnTo>
                      <a:pt x="1" y="1658"/>
                    </a:lnTo>
                    <a:cubicBezTo>
                      <a:pt x="1" y="746"/>
                      <a:pt x="746" y="1"/>
                      <a:pt x="1664" y="1"/>
                    </a:cubicBezTo>
                    <a:lnTo>
                      <a:pt x="5480" y="1"/>
                    </a:lnTo>
                    <a:cubicBezTo>
                      <a:pt x="6398" y="1"/>
                      <a:pt x="7143" y="746"/>
                      <a:pt x="7143" y="1658"/>
                    </a:cubicBezTo>
                    <a:lnTo>
                      <a:pt x="7143" y="1658"/>
                    </a:lnTo>
                    <a:cubicBezTo>
                      <a:pt x="7143" y="2576"/>
                      <a:pt x="6398" y="3322"/>
                      <a:pt x="5480" y="3322"/>
                    </a:cubicBezTo>
                    <a:close/>
                  </a:path>
                </a:pathLst>
              </a:custGeom>
              <a:noFill/>
              <a:ln w="25200" cap="flat" cmpd="sng">
                <a:solidFill>
                  <a:srgbClr val="EDCB6E"/>
                </a:solidFill>
                <a:prstDash val="solid"/>
                <a:miter lim="59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3490443" y="410413"/>
                <a:ext cx="149591" cy="63798"/>
              </a:xfrm>
              <a:custGeom>
                <a:avLst/>
                <a:gdLst/>
                <a:ahLst/>
                <a:cxnLst/>
                <a:rect l="l" t="t" r="r" b="b"/>
                <a:pathLst>
                  <a:path w="1163" h="496" extrusionOk="0">
                    <a:moveTo>
                      <a:pt x="495" y="1"/>
                    </a:moveTo>
                    <a:cubicBezTo>
                      <a:pt x="227" y="1"/>
                      <a:pt x="0" y="222"/>
                      <a:pt x="0" y="496"/>
                    </a:cubicBezTo>
                    <a:lnTo>
                      <a:pt x="1163" y="496"/>
                    </a:lnTo>
                    <a:cubicBezTo>
                      <a:pt x="1163" y="228"/>
                      <a:pt x="942" y="1"/>
                      <a:pt x="662"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3490443" y="460320"/>
                <a:ext cx="148819" cy="16978"/>
              </a:xfrm>
              <a:custGeom>
                <a:avLst/>
                <a:gdLst/>
                <a:ahLst/>
                <a:cxnLst/>
                <a:rect l="l" t="t" r="r" b="b"/>
                <a:pathLst>
                  <a:path w="1157" h="132" extrusionOk="0">
                    <a:moveTo>
                      <a:pt x="0" y="0"/>
                    </a:moveTo>
                    <a:lnTo>
                      <a:pt x="0" y="132"/>
                    </a:lnTo>
                    <a:lnTo>
                      <a:pt x="1157" y="132"/>
                    </a:lnTo>
                    <a:lnTo>
                      <a:pt x="1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2573222" y="410413"/>
                <a:ext cx="148948" cy="63798"/>
              </a:xfrm>
              <a:custGeom>
                <a:avLst/>
                <a:gdLst/>
                <a:ahLst/>
                <a:cxnLst/>
                <a:rect l="l" t="t" r="r" b="b"/>
                <a:pathLst>
                  <a:path w="1158" h="496" extrusionOk="0">
                    <a:moveTo>
                      <a:pt x="489" y="1"/>
                    </a:moveTo>
                    <a:cubicBezTo>
                      <a:pt x="221" y="1"/>
                      <a:pt x="1" y="222"/>
                      <a:pt x="1" y="496"/>
                    </a:cubicBezTo>
                    <a:lnTo>
                      <a:pt x="1157" y="496"/>
                    </a:lnTo>
                    <a:cubicBezTo>
                      <a:pt x="1157" y="228"/>
                      <a:pt x="937" y="1"/>
                      <a:pt x="662"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2573222" y="460320"/>
                <a:ext cx="148948" cy="16978"/>
              </a:xfrm>
              <a:custGeom>
                <a:avLst/>
                <a:gdLst/>
                <a:ahLst/>
                <a:cxnLst/>
                <a:rect l="l" t="t" r="r" b="b"/>
                <a:pathLst>
                  <a:path w="1158" h="132" extrusionOk="0">
                    <a:moveTo>
                      <a:pt x="1" y="0"/>
                    </a:moveTo>
                    <a:lnTo>
                      <a:pt x="1" y="132"/>
                    </a:lnTo>
                    <a:lnTo>
                      <a:pt x="1157" y="132"/>
                    </a:lnTo>
                    <a:lnTo>
                      <a:pt x="1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2919093" y="149692"/>
                <a:ext cx="388190" cy="125152"/>
              </a:xfrm>
              <a:custGeom>
                <a:avLst/>
                <a:gdLst/>
                <a:ahLst/>
                <a:cxnLst/>
                <a:rect l="l" t="t" r="r" b="b"/>
                <a:pathLst>
                  <a:path w="3018" h="973" extrusionOk="0">
                    <a:moveTo>
                      <a:pt x="483" y="1"/>
                    </a:moveTo>
                    <a:cubicBezTo>
                      <a:pt x="215" y="1"/>
                      <a:pt x="0" y="221"/>
                      <a:pt x="0" y="490"/>
                    </a:cubicBezTo>
                    <a:cubicBezTo>
                      <a:pt x="0" y="758"/>
                      <a:pt x="215" y="973"/>
                      <a:pt x="483" y="973"/>
                    </a:cubicBezTo>
                    <a:lnTo>
                      <a:pt x="2534" y="973"/>
                    </a:lnTo>
                    <a:cubicBezTo>
                      <a:pt x="2802" y="973"/>
                      <a:pt x="3017" y="758"/>
                      <a:pt x="3017" y="490"/>
                    </a:cubicBezTo>
                    <a:cubicBezTo>
                      <a:pt x="3017" y="221"/>
                      <a:pt x="2802" y="1"/>
                      <a:pt x="2534"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2475082" y="1736402"/>
                <a:ext cx="130426" cy="89008"/>
              </a:xfrm>
              <a:custGeom>
                <a:avLst/>
                <a:gdLst/>
                <a:ahLst/>
                <a:cxnLst/>
                <a:rect l="l" t="t" r="r" b="b"/>
                <a:pathLst>
                  <a:path w="1014" h="692" extrusionOk="0">
                    <a:moveTo>
                      <a:pt x="0" y="0"/>
                    </a:moveTo>
                    <a:lnTo>
                      <a:pt x="0" y="185"/>
                    </a:lnTo>
                    <a:cubicBezTo>
                      <a:pt x="0" y="471"/>
                      <a:pt x="233" y="692"/>
                      <a:pt x="507" y="692"/>
                    </a:cubicBezTo>
                    <a:cubicBezTo>
                      <a:pt x="787" y="692"/>
                      <a:pt x="1014" y="471"/>
                      <a:pt x="1014" y="185"/>
                    </a:cubicBezTo>
                    <a:lnTo>
                      <a:pt x="10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2475082" y="1764699"/>
                <a:ext cx="130426" cy="13248"/>
              </a:xfrm>
              <a:custGeom>
                <a:avLst/>
                <a:gdLst/>
                <a:ahLst/>
                <a:cxnLst/>
                <a:rect l="l" t="t" r="r" b="b"/>
                <a:pathLst>
                  <a:path w="1014" h="103" extrusionOk="0">
                    <a:moveTo>
                      <a:pt x="0" y="1"/>
                    </a:moveTo>
                    <a:lnTo>
                      <a:pt x="0" y="102"/>
                    </a:lnTo>
                    <a:lnTo>
                      <a:pt x="1014" y="102"/>
                    </a:lnTo>
                    <a:lnTo>
                      <a:pt x="101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3606976" y="1736402"/>
                <a:ext cx="131197" cy="89008"/>
              </a:xfrm>
              <a:custGeom>
                <a:avLst/>
                <a:gdLst/>
                <a:ahLst/>
                <a:cxnLst/>
                <a:rect l="l" t="t" r="r" b="b"/>
                <a:pathLst>
                  <a:path w="1020" h="692" extrusionOk="0">
                    <a:moveTo>
                      <a:pt x="0" y="0"/>
                    </a:moveTo>
                    <a:lnTo>
                      <a:pt x="0" y="185"/>
                    </a:lnTo>
                    <a:cubicBezTo>
                      <a:pt x="0" y="471"/>
                      <a:pt x="233" y="692"/>
                      <a:pt x="513" y="692"/>
                    </a:cubicBezTo>
                    <a:cubicBezTo>
                      <a:pt x="787" y="692"/>
                      <a:pt x="1020" y="471"/>
                      <a:pt x="1014" y="185"/>
                    </a:cubicBezTo>
                    <a:lnTo>
                      <a:pt x="10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3606976" y="1764699"/>
                <a:ext cx="130426" cy="13248"/>
              </a:xfrm>
              <a:custGeom>
                <a:avLst/>
                <a:gdLst/>
                <a:ahLst/>
                <a:cxnLst/>
                <a:rect l="l" t="t" r="r" b="b"/>
                <a:pathLst>
                  <a:path w="1014" h="103" extrusionOk="0">
                    <a:moveTo>
                      <a:pt x="0" y="1"/>
                    </a:moveTo>
                    <a:lnTo>
                      <a:pt x="0" y="102"/>
                    </a:lnTo>
                    <a:lnTo>
                      <a:pt x="1014" y="102"/>
                    </a:lnTo>
                    <a:lnTo>
                      <a:pt x="101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2265681" y="609138"/>
                <a:ext cx="1683444" cy="1156467"/>
              </a:xfrm>
              <a:custGeom>
                <a:avLst/>
                <a:gdLst/>
                <a:ahLst/>
                <a:cxnLst/>
                <a:rect l="l" t="t" r="r" b="b"/>
                <a:pathLst>
                  <a:path w="13088" h="8991" extrusionOk="0">
                    <a:moveTo>
                      <a:pt x="853" y="0"/>
                    </a:moveTo>
                    <a:cubicBezTo>
                      <a:pt x="376" y="0"/>
                      <a:pt x="1" y="382"/>
                      <a:pt x="1" y="859"/>
                    </a:cubicBezTo>
                    <a:lnTo>
                      <a:pt x="1" y="8132"/>
                    </a:lnTo>
                    <a:cubicBezTo>
                      <a:pt x="1" y="8609"/>
                      <a:pt x="388" y="8991"/>
                      <a:pt x="853" y="8991"/>
                    </a:cubicBezTo>
                    <a:lnTo>
                      <a:pt x="12229" y="8991"/>
                    </a:lnTo>
                    <a:cubicBezTo>
                      <a:pt x="12706" y="8991"/>
                      <a:pt x="13087" y="8609"/>
                      <a:pt x="13087" y="8132"/>
                    </a:cubicBezTo>
                    <a:lnTo>
                      <a:pt x="13087" y="859"/>
                    </a:lnTo>
                    <a:cubicBezTo>
                      <a:pt x="13087" y="382"/>
                      <a:pt x="12700" y="0"/>
                      <a:pt x="12229"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2388389" y="669720"/>
                <a:ext cx="1435712" cy="967903"/>
              </a:xfrm>
              <a:custGeom>
                <a:avLst/>
                <a:gdLst/>
                <a:ahLst/>
                <a:cxnLst/>
                <a:rect l="l" t="t" r="r" b="b"/>
                <a:pathLst>
                  <a:path w="11162" h="7525" extrusionOk="0">
                    <a:moveTo>
                      <a:pt x="1300" y="0"/>
                    </a:moveTo>
                    <a:cubicBezTo>
                      <a:pt x="579" y="0"/>
                      <a:pt x="1" y="578"/>
                      <a:pt x="1" y="1300"/>
                    </a:cubicBezTo>
                    <a:lnTo>
                      <a:pt x="1" y="6218"/>
                    </a:lnTo>
                    <a:cubicBezTo>
                      <a:pt x="1" y="6946"/>
                      <a:pt x="579" y="7524"/>
                      <a:pt x="1300" y="7524"/>
                    </a:cubicBezTo>
                    <a:lnTo>
                      <a:pt x="9856" y="7524"/>
                    </a:lnTo>
                    <a:cubicBezTo>
                      <a:pt x="10583" y="7524"/>
                      <a:pt x="11161" y="6946"/>
                      <a:pt x="11161" y="6218"/>
                    </a:cubicBezTo>
                    <a:lnTo>
                      <a:pt x="11161" y="1300"/>
                    </a:lnTo>
                    <a:cubicBezTo>
                      <a:pt x="11161" y="578"/>
                      <a:pt x="10583" y="0"/>
                      <a:pt x="9856" y="0"/>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2264138" y="609138"/>
                <a:ext cx="1684988" cy="702550"/>
              </a:xfrm>
              <a:custGeom>
                <a:avLst/>
                <a:gdLst/>
                <a:ahLst/>
                <a:cxnLst/>
                <a:rect l="l" t="t" r="r" b="b"/>
                <a:pathLst>
                  <a:path w="13100" h="5462" extrusionOk="0">
                    <a:moveTo>
                      <a:pt x="859" y="0"/>
                    </a:moveTo>
                    <a:cubicBezTo>
                      <a:pt x="382" y="0"/>
                      <a:pt x="1" y="382"/>
                      <a:pt x="1" y="859"/>
                    </a:cubicBezTo>
                    <a:lnTo>
                      <a:pt x="1" y="5384"/>
                    </a:lnTo>
                    <a:cubicBezTo>
                      <a:pt x="90" y="5431"/>
                      <a:pt x="198" y="5461"/>
                      <a:pt x="311" y="5461"/>
                    </a:cubicBezTo>
                    <a:lnTo>
                      <a:pt x="12789" y="5461"/>
                    </a:lnTo>
                    <a:cubicBezTo>
                      <a:pt x="12903" y="5461"/>
                      <a:pt x="13010" y="5431"/>
                      <a:pt x="13099" y="5384"/>
                    </a:cubicBezTo>
                    <a:lnTo>
                      <a:pt x="13099" y="859"/>
                    </a:lnTo>
                    <a:cubicBezTo>
                      <a:pt x="13099" y="382"/>
                      <a:pt x="12712" y="0"/>
                      <a:pt x="12235"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2225808" y="473311"/>
                <a:ext cx="1762420" cy="803006"/>
              </a:xfrm>
              <a:custGeom>
                <a:avLst/>
                <a:gdLst/>
                <a:ahLst/>
                <a:cxnLst/>
                <a:rect l="l" t="t" r="r" b="b"/>
                <a:pathLst>
                  <a:path w="13702" h="6243" extrusionOk="0">
                    <a:moveTo>
                      <a:pt x="1819" y="1"/>
                    </a:moveTo>
                    <a:cubicBezTo>
                      <a:pt x="818" y="1"/>
                      <a:pt x="1" y="812"/>
                      <a:pt x="1" y="1819"/>
                    </a:cubicBezTo>
                    <a:lnTo>
                      <a:pt x="1" y="4425"/>
                    </a:lnTo>
                    <a:cubicBezTo>
                      <a:pt x="1" y="5432"/>
                      <a:pt x="818" y="6243"/>
                      <a:pt x="1819" y="6243"/>
                    </a:cubicBezTo>
                    <a:lnTo>
                      <a:pt x="11883" y="6243"/>
                    </a:lnTo>
                    <a:cubicBezTo>
                      <a:pt x="12890" y="6243"/>
                      <a:pt x="13701" y="5432"/>
                      <a:pt x="13701" y="4425"/>
                    </a:cubicBezTo>
                    <a:lnTo>
                      <a:pt x="13701" y="1819"/>
                    </a:lnTo>
                    <a:cubicBezTo>
                      <a:pt x="13701" y="812"/>
                      <a:pt x="12890" y="1"/>
                      <a:pt x="1188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3895995" y="556145"/>
                <a:ext cx="14792" cy="167341"/>
              </a:xfrm>
              <a:custGeom>
                <a:avLst/>
                <a:gdLst/>
                <a:ahLst/>
                <a:cxnLst/>
                <a:rect l="l" t="t" r="r" b="b"/>
                <a:pathLst>
                  <a:path w="115" h="1301" extrusionOk="0">
                    <a:moveTo>
                      <a:pt x="1" y="1"/>
                    </a:moveTo>
                    <a:lnTo>
                      <a:pt x="1" y="436"/>
                    </a:lnTo>
                    <a:lnTo>
                      <a:pt x="114" y="436"/>
                    </a:lnTo>
                    <a:lnTo>
                      <a:pt x="114" y="1"/>
                    </a:lnTo>
                    <a:close/>
                    <a:moveTo>
                      <a:pt x="1" y="865"/>
                    </a:moveTo>
                    <a:lnTo>
                      <a:pt x="1" y="1300"/>
                    </a:lnTo>
                    <a:lnTo>
                      <a:pt x="114" y="1300"/>
                    </a:lnTo>
                    <a:lnTo>
                      <a:pt x="114" y="865"/>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2301825" y="556145"/>
                <a:ext cx="1608970" cy="661133"/>
              </a:xfrm>
              <a:custGeom>
                <a:avLst/>
                <a:gdLst/>
                <a:ahLst/>
                <a:cxnLst/>
                <a:rect l="l" t="t" r="r" b="b"/>
                <a:pathLst>
                  <a:path w="12509" h="5140" extrusionOk="0">
                    <a:moveTo>
                      <a:pt x="0" y="1"/>
                    </a:moveTo>
                    <a:lnTo>
                      <a:pt x="0" y="436"/>
                    </a:lnTo>
                    <a:lnTo>
                      <a:pt x="113" y="436"/>
                    </a:lnTo>
                    <a:lnTo>
                      <a:pt x="113" y="1"/>
                    </a:lnTo>
                    <a:close/>
                    <a:moveTo>
                      <a:pt x="0" y="865"/>
                    </a:moveTo>
                    <a:lnTo>
                      <a:pt x="0" y="1300"/>
                    </a:lnTo>
                    <a:lnTo>
                      <a:pt x="113" y="1300"/>
                    </a:lnTo>
                    <a:lnTo>
                      <a:pt x="113" y="865"/>
                    </a:lnTo>
                    <a:close/>
                    <a:moveTo>
                      <a:pt x="0" y="1730"/>
                    </a:moveTo>
                    <a:lnTo>
                      <a:pt x="0" y="2165"/>
                    </a:lnTo>
                    <a:lnTo>
                      <a:pt x="113" y="2165"/>
                    </a:lnTo>
                    <a:lnTo>
                      <a:pt x="113" y="1730"/>
                    </a:lnTo>
                    <a:close/>
                    <a:moveTo>
                      <a:pt x="12395" y="1730"/>
                    </a:moveTo>
                    <a:lnTo>
                      <a:pt x="12395" y="2165"/>
                    </a:lnTo>
                    <a:lnTo>
                      <a:pt x="12508" y="2165"/>
                    </a:lnTo>
                    <a:lnTo>
                      <a:pt x="12508" y="1730"/>
                    </a:lnTo>
                    <a:close/>
                    <a:moveTo>
                      <a:pt x="0" y="2594"/>
                    </a:moveTo>
                    <a:lnTo>
                      <a:pt x="0" y="3029"/>
                    </a:lnTo>
                    <a:lnTo>
                      <a:pt x="113" y="3029"/>
                    </a:lnTo>
                    <a:lnTo>
                      <a:pt x="113" y="2594"/>
                    </a:lnTo>
                    <a:close/>
                    <a:moveTo>
                      <a:pt x="12395" y="2594"/>
                    </a:moveTo>
                    <a:lnTo>
                      <a:pt x="12395" y="3029"/>
                    </a:lnTo>
                    <a:lnTo>
                      <a:pt x="12508" y="3029"/>
                    </a:lnTo>
                    <a:lnTo>
                      <a:pt x="12508" y="2594"/>
                    </a:lnTo>
                    <a:close/>
                    <a:moveTo>
                      <a:pt x="0" y="3459"/>
                    </a:moveTo>
                    <a:lnTo>
                      <a:pt x="0" y="3894"/>
                    </a:lnTo>
                    <a:lnTo>
                      <a:pt x="113" y="3894"/>
                    </a:lnTo>
                    <a:lnTo>
                      <a:pt x="113" y="3459"/>
                    </a:lnTo>
                    <a:close/>
                    <a:moveTo>
                      <a:pt x="12395" y="3459"/>
                    </a:moveTo>
                    <a:lnTo>
                      <a:pt x="12395" y="3894"/>
                    </a:lnTo>
                    <a:lnTo>
                      <a:pt x="12508" y="3894"/>
                    </a:lnTo>
                    <a:lnTo>
                      <a:pt x="12508" y="3459"/>
                    </a:lnTo>
                    <a:close/>
                    <a:moveTo>
                      <a:pt x="6" y="4323"/>
                    </a:moveTo>
                    <a:lnTo>
                      <a:pt x="6" y="4472"/>
                    </a:lnTo>
                    <a:cubicBezTo>
                      <a:pt x="6" y="4579"/>
                      <a:pt x="30" y="4675"/>
                      <a:pt x="78" y="4770"/>
                    </a:cubicBezTo>
                    <a:lnTo>
                      <a:pt x="179" y="4723"/>
                    </a:lnTo>
                    <a:cubicBezTo>
                      <a:pt x="143" y="4645"/>
                      <a:pt x="119" y="4562"/>
                      <a:pt x="119" y="4472"/>
                    </a:cubicBezTo>
                    <a:lnTo>
                      <a:pt x="119" y="4323"/>
                    </a:lnTo>
                    <a:close/>
                    <a:moveTo>
                      <a:pt x="12395" y="4323"/>
                    </a:moveTo>
                    <a:lnTo>
                      <a:pt x="12395" y="4472"/>
                    </a:lnTo>
                    <a:cubicBezTo>
                      <a:pt x="12395" y="4556"/>
                      <a:pt x="12371" y="4645"/>
                      <a:pt x="12335" y="4723"/>
                    </a:cubicBezTo>
                    <a:lnTo>
                      <a:pt x="12437" y="4770"/>
                    </a:lnTo>
                    <a:cubicBezTo>
                      <a:pt x="12484" y="4675"/>
                      <a:pt x="12508" y="4579"/>
                      <a:pt x="12508" y="4472"/>
                    </a:cubicBezTo>
                    <a:lnTo>
                      <a:pt x="12508" y="4323"/>
                    </a:lnTo>
                    <a:close/>
                    <a:moveTo>
                      <a:pt x="453" y="4979"/>
                    </a:moveTo>
                    <a:lnTo>
                      <a:pt x="411" y="5086"/>
                    </a:lnTo>
                    <a:cubicBezTo>
                      <a:pt x="495" y="5122"/>
                      <a:pt x="584" y="5140"/>
                      <a:pt x="674" y="5140"/>
                    </a:cubicBezTo>
                    <a:lnTo>
                      <a:pt x="859" y="5140"/>
                    </a:lnTo>
                    <a:lnTo>
                      <a:pt x="859" y="5027"/>
                    </a:lnTo>
                    <a:lnTo>
                      <a:pt x="674" y="5027"/>
                    </a:lnTo>
                    <a:cubicBezTo>
                      <a:pt x="596" y="5027"/>
                      <a:pt x="525" y="5009"/>
                      <a:pt x="453" y="4979"/>
                    </a:cubicBezTo>
                    <a:close/>
                    <a:moveTo>
                      <a:pt x="1288" y="5027"/>
                    </a:moveTo>
                    <a:lnTo>
                      <a:pt x="1288" y="5140"/>
                    </a:lnTo>
                    <a:lnTo>
                      <a:pt x="1723" y="5140"/>
                    </a:lnTo>
                    <a:lnTo>
                      <a:pt x="1723" y="5027"/>
                    </a:lnTo>
                    <a:close/>
                    <a:moveTo>
                      <a:pt x="2152" y="5027"/>
                    </a:moveTo>
                    <a:lnTo>
                      <a:pt x="2152" y="5140"/>
                    </a:lnTo>
                    <a:lnTo>
                      <a:pt x="2588" y="5140"/>
                    </a:lnTo>
                    <a:lnTo>
                      <a:pt x="2588" y="5027"/>
                    </a:lnTo>
                    <a:close/>
                    <a:moveTo>
                      <a:pt x="3017" y="5027"/>
                    </a:moveTo>
                    <a:lnTo>
                      <a:pt x="3017" y="5140"/>
                    </a:lnTo>
                    <a:lnTo>
                      <a:pt x="3452" y="5140"/>
                    </a:lnTo>
                    <a:lnTo>
                      <a:pt x="3452" y="5027"/>
                    </a:lnTo>
                    <a:close/>
                    <a:moveTo>
                      <a:pt x="3881" y="5027"/>
                    </a:moveTo>
                    <a:lnTo>
                      <a:pt x="3881" y="5140"/>
                    </a:lnTo>
                    <a:lnTo>
                      <a:pt x="4316" y="5140"/>
                    </a:lnTo>
                    <a:lnTo>
                      <a:pt x="4316" y="5027"/>
                    </a:lnTo>
                    <a:close/>
                    <a:moveTo>
                      <a:pt x="4746" y="5027"/>
                    </a:moveTo>
                    <a:lnTo>
                      <a:pt x="4746" y="5140"/>
                    </a:lnTo>
                    <a:lnTo>
                      <a:pt x="5181" y="5140"/>
                    </a:lnTo>
                    <a:lnTo>
                      <a:pt x="5181" y="5027"/>
                    </a:lnTo>
                    <a:close/>
                    <a:moveTo>
                      <a:pt x="5604" y="5027"/>
                    </a:moveTo>
                    <a:lnTo>
                      <a:pt x="5604" y="5140"/>
                    </a:lnTo>
                    <a:lnTo>
                      <a:pt x="6039" y="5140"/>
                    </a:lnTo>
                    <a:lnTo>
                      <a:pt x="6039" y="5027"/>
                    </a:lnTo>
                    <a:close/>
                    <a:moveTo>
                      <a:pt x="6469" y="5027"/>
                    </a:moveTo>
                    <a:lnTo>
                      <a:pt x="6469" y="5140"/>
                    </a:lnTo>
                    <a:lnTo>
                      <a:pt x="6904" y="5140"/>
                    </a:lnTo>
                    <a:lnTo>
                      <a:pt x="6904" y="5027"/>
                    </a:lnTo>
                    <a:close/>
                    <a:moveTo>
                      <a:pt x="7333" y="5027"/>
                    </a:moveTo>
                    <a:lnTo>
                      <a:pt x="7333" y="5140"/>
                    </a:lnTo>
                    <a:lnTo>
                      <a:pt x="7762" y="5140"/>
                    </a:lnTo>
                    <a:lnTo>
                      <a:pt x="7762" y="5027"/>
                    </a:lnTo>
                    <a:close/>
                    <a:moveTo>
                      <a:pt x="8198" y="5027"/>
                    </a:moveTo>
                    <a:lnTo>
                      <a:pt x="8198" y="5140"/>
                    </a:lnTo>
                    <a:lnTo>
                      <a:pt x="8633" y="5140"/>
                    </a:lnTo>
                    <a:lnTo>
                      <a:pt x="8633" y="5027"/>
                    </a:lnTo>
                    <a:close/>
                    <a:moveTo>
                      <a:pt x="9062" y="5027"/>
                    </a:moveTo>
                    <a:lnTo>
                      <a:pt x="9062" y="5140"/>
                    </a:lnTo>
                    <a:lnTo>
                      <a:pt x="9497" y="5140"/>
                    </a:lnTo>
                    <a:lnTo>
                      <a:pt x="9497" y="5027"/>
                    </a:lnTo>
                    <a:close/>
                    <a:moveTo>
                      <a:pt x="9927" y="5027"/>
                    </a:moveTo>
                    <a:lnTo>
                      <a:pt x="9927" y="5140"/>
                    </a:lnTo>
                    <a:lnTo>
                      <a:pt x="10362" y="5140"/>
                    </a:lnTo>
                    <a:lnTo>
                      <a:pt x="10362" y="5027"/>
                    </a:lnTo>
                    <a:close/>
                    <a:moveTo>
                      <a:pt x="10791" y="5027"/>
                    </a:moveTo>
                    <a:lnTo>
                      <a:pt x="10791" y="5140"/>
                    </a:lnTo>
                    <a:lnTo>
                      <a:pt x="11226" y="5140"/>
                    </a:lnTo>
                    <a:lnTo>
                      <a:pt x="11226" y="5027"/>
                    </a:lnTo>
                    <a:close/>
                    <a:moveTo>
                      <a:pt x="12061" y="4979"/>
                    </a:moveTo>
                    <a:cubicBezTo>
                      <a:pt x="11989" y="5009"/>
                      <a:pt x="11918" y="5027"/>
                      <a:pt x="11840" y="5027"/>
                    </a:cubicBezTo>
                    <a:lnTo>
                      <a:pt x="11656" y="5027"/>
                    </a:lnTo>
                    <a:lnTo>
                      <a:pt x="11656" y="5140"/>
                    </a:lnTo>
                    <a:lnTo>
                      <a:pt x="11840" y="5140"/>
                    </a:lnTo>
                    <a:cubicBezTo>
                      <a:pt x="11930" y="5140"/>
                      <a:pt x="12019" y="5122"/>
                      <a:pt x="12103" y="5086"/>
                    </a:cubicBezTo>
                    <a:lnTo>
                      <a:pt x="12061" y="4979"/>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3014918" y="1086849"/>
                <a:ext cx="238599" cy="328380"/>
              </a:xfrm>
              <a:custGeom>
                <a:avLst/>
                <a:gdLst/>
                <a:ahLst/>
                <a:cxnLst/>
                <a:rect l="l" t="t" r="r" b="b"/>
                <a:pathLst>
                  <a:path w="1855" h="2553" extrusionOk="0">
                    <a:moveTo>
                      <a:pt x="925" y="0"/>
                    </a:moveTo>
                    <a:cubicBezTo>
                      <a:pt x="418" y="0"/>
                      <a:pt x="1" y="406"/>
                      <a:pt x="1" y="924"/>
                    </a:cubicBezTo>
                    <a:lnTo>
                      <a:pt x="1" y="1628"/>
                    </a:lnTo>
                    <a:cubicBezTo>
                      <a:pt x="1" y="2135"/>
                      <a:pt x="412" y="2552"/>
                      <a:pt x="925" y="2552"/>
                    </a:cubicBezTo>
                    <a:cubicBezTo>
                      <a:pt x="1437" y="2552"/>
                      <a:pt x="1855" y="2135"/>
                      <a:pt x="1849" y="1628"/>
                    </a:cubicBezTo>
                    <a:lnTo>
                      <a:pt x="1849" y="924"/>
                    </a:lnTo>
                    <a:cubicBezTo>
                      <a:pt x="1849" y="418"/>
                      <a:pt x="1437" y="0"/>
                      <a:pt x="925" y="0"/>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3014918" y="1069999"/>
                <a:ext cx="238599" cy="329023"/>
              </a:xfrm>
              <a:custGeom>
                <a:avLst/>
                <a:gdLst/>
                <a:ahLst/>
                <a:cxnLst/>
                <a:rect l="l" t="t" r="r" b="b"/>
                <a:pathLst>
                  <a:path w="1855" h="2558" extrusionOk="0">
                    <a:moveTo>
                      <a:pt x="925" y="0"/>
                    </a:moveTo>
                    <a:cubicBezTo>
                      <a:pt x="418" y="0"/>
                      <a:pt x="1" y="412"/>
                      <a:pt x="1" y="924"/>
                    </a:cubicBezTo>
                    <a:lnTo>
                      <a:pt x="1" y="1634"/>
                    </a:lnTo>
                    <a:cubicBezTo>
                      <a:pt x="1" y="2141"/>
                      <a:pt x="412" y="2558"/>
                      <a:pt x="925" y="2558"/>
                    </a:cubicBezTo>
                    <a:cubicBezTo>
                      <a:pt x="1437" y="2558"/>
                      <a:pt x="1855" y="2141"/>
                      <a:pt x="1849" y="1634"/>
                    </a:cubicBezTo>
                    <a:lnTo>
                      <a:pt x="1849" y="924"/>
                    </a:lnTo>
                    <a:cubicBezTo>
                      <a:pt x="1849" y="418"/>
                      <a:pt x="1437" y="0"/>
                      <a:pt x="925"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3040257" y="1104471"/>
                <a:ext cx="188693" cy="260080"/>
              </a:xfrm>
              <a:custGeom>
                <a:avLst/>
                <a:gdLst/>
                <a:ahLst/>
                <a:cxnLst/>
                <a:rect l="l" t="t" r="r" b="b"/>
                <a:pathLst>
                  <a:path w="1467" h="2022" extrusionOk="0">
                    <a:moveTo>
                      <a:pt x="728" y="1"/>
                    </a:moveTo>
                    <a:cubicBezTo>
                      <a:pt x="328" y="1"/>
                      <a:pt x="0" y="328"/>
                      <a:pt x="0" y="734"/>
                    </a:cubicBezTo>
                    <a:lnTo>
                      <a:pt x="0" y="1294"/>
                    </a:lnTo>
                    <a:cubicBezTo>
                      <a:pt x="0" y="1694"/>
                      <a:pt x="328" y="2022"/>
                      <a:pt x="728" y="2022"/>
                    </a:cubicBezTo>
                    <a:cubicBezTo>
                      <a:pt x="1139" y="2022"/>
                      <a:pt x="1467" y="1694"/>
                      <a:pt x="1461" y="1294"/>
                    </a:cubicBezTo>
                    <a:lnTo>
                      <a:pt x="1461" y="734"/>
                    </a:lnTo>
                    <a:cubicBezTo>
                      <a:pt x="1461" y="328"/>
                      <a:pt x="1133" y="1"/>
                      <a:pt x="728"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36"/>
            <p:cNvGrpSpPr/>
            <p:nvPr/>
          </p:nvGrpSpPr>
          <p:grpSpPr>
            <a:xfrm>
              <a:off x="5920977" y="2043465"/>
              <a:ext cx="664633" cy="664286"/>
              <a:chOff x="6212418" y="1482331"/>
              <a:chExt cx="627249" cy="626921"/>
            </a:xfrm>
          </p:grpSpPr>
          <p:sp>
            <p:nvSpPr>
              <p:cNvPr id="1330" name="Google Shape;1330;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36"/>
            <p:cNvGrpSpPr/>
            <p:nvPr/>
          </p:nvGrpSpPr>
          <p:grpSpPr>
            <a:xfrm>
              <a:off x="7737873" y="456076"/>
              <a:ext cx="845522" cy="916625"/>
              <a:chOff x="7511392" y="307000"/>
              <a:chExt cx="863570" cy="936192"/>
            </a:xfrm>
          </p:grpSpPr>
          <p:sp>
            <p:nvSpPr>
              <p:cNvPr id="1333" name="Google Shape;1333;p36"/>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36"/>
            <p:cNvGrpSpPr/>
            <p:nvPr/>
          </p:nvGrpSpPr>
          <p:grpSpPr>
            <a:xfrm rot="6978379">
              <a:off x="4688413" y="265426"/>
              <a:ext cx="664657" cy="664310"/>
              <a:chOff x="6212418" y="1482331"/>
              <a:chExt cx="627249" cy="626921"/>
            </a:xfrm>
          </p:grpSpPr>
          <p:sp>
            <p:nvSpPr>
              <p:cNvPr id="1336" name="Google Shape;1336;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343;p37">
            <a:extLst>
              <a:ext uri="{FF2B5EF4-FFF2-40B4-BE49-F238E27FC236}">
                <a16:creationId xmlns:a16="http://schemas.microsoft.com/office/drawing/2014/main" id="{7EF362B7-98CA-3E8E-95A4-888449CC8DAC}"/>
              </a:ext>
            </a:extLst>
          </p:cNvPr>
          <p:cNvSpPr/>
          <p:nvPr/>
        </p:nvSpPr>
        <p:spPr>
          <a:xfrm>
            <a:off x="11785425" y="1374267"/>
            <a:ext cx="6627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900" b="1">
              <a:solidFill>
                <a:schemeClr val="dk1"/>
              </a:solidFill>
              <a:latin typeface="DM Sans"/>
              <a:ea typeface="DM Sans"/>
              <a:cs typeface="DM Sans"/>
              <a:sym typeface="DM Sans"/>
            </a:endParaRPr>
          </a:p>
        </p:txBody>
      </p:sp>
      <p:grpSp>
        <p:nvGrpSpPr>
          <p:cNvPr id="3" name="Google Shape;1344;p37">
            <a:extLst>
              <a:ext uri="{FF2B5EF4-FFF2-40B4-BE49-F238E27FC236}">
                <a16:creationId xmlns:a16="http://schemas.microsoft.com/office/drawing/2014/main" id="{A2A2EA16-6A59-14E3-D043-6B7B0EA68988}"/>
              </a:ext>
            </a:extLst>
          </p:cNvPr>
          <p:cNvGrpSpPr/>
          <p:nvPr/>
        </p:nvGrpSpPr>
        <p:grpSpPr>
          <a:xfrm>
            <a:off x="11962880" y="1599132"/>
            <a:ext cx="308361" cy="369273"/>
            <a:chOff x="-39248625" y="3588600"/>
            <a:chExt cx="256775" cy="316050"/>
          </a:xfrm>
        </p:grpSpPr>
        <p:sp>
          <p:nvSpPr>
            <p:cNvPr id="4" name="Google Shape;1345;p37">
              <a:extLst>
                <a:ext uri="{FF2B5EF4-FFF2-40B4-BE49-F238E27FC236}">
                  <a16:creationId xmlns:a16="http://schemas.microsoft.com/office/drawing/2014/main" id="{FE4A924F-8DB4-7CBD-35E7-D4952A79E219}"/>
                </a:ext>
              </a:extLst>
            </p:cNvPr>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46;p37">
              <a:extLst>
                <a:ext uri="{FF2B5EF4-FFF2-40B4-BE49-F238E27FC236}">
                  <a16:creationId xmlns:a16="http://schemas.microsoft.com/office/drawing/2014/main" id="{8F5D6053-DE98-B955-7FFE-72546BEF5AB2}"/>
                </a:ext>
              </a:extLst>
            </p:cNvPr>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374;p37">
            <a:extLst>
              <a:ext uri="{FF2B5EF4-FFF2-40B4-BE49-F238E27FC236}">
                <a16:creationId xmlns:a16="http://schemas.microsoft.com/office/drawing/2014/main" id="{159F8A25-7466-6AC8-9768-6DCA6A8499BC}"/>
              </a:ext>
            </a:extLst>
          </p:cNvPr>
          <p:cNvSpPr txBox="1"/>
          <p:nvPr/>
        </p:nvSpPr>
        <p:spPr>
          <a:xfrm>
            <a:off x="9144000" y="1374267"/>
            <a:ext cx="2335800" cy="819000"/>
          </a:xfrm>
          <a:prstGeom prst="rect">
            <a:avLst/>
          </a:prstGeom>
          <a:noFill/>
          <a:ln>
            <a:noFill/>
          </a:ln>
        </p:spPr>
        <p:txBody>
          <a:bodyPr spcFirstLastPara="1" wrap="square" lIns="91425" tIns="91425" rIns="91425" bIns="91425" anchor="t" anchorCtr="0">
            <a:noAutofit/>
          </a:bodyPr>
          <a:lstStyle/>
          <a:p>
            <a:pPr marL="0" lvl="0" indent="0" algn="ctr" rtl="1">
              <a:lnSpc>
                <a:spcPct val="100000"/>
              </a:lnSpc>
              <a:spcBef>
                <a:spcPts val="0"/>
              </a:spcBef>
              <a:spcAft>
                <a:spcPts val="0"/>
              </a:spcAft>
              <a:buNone/>
            </a:pPr>
            <a:r>
              <a:rPr lang="en" sz="4000" b="1" dirty="0">
                <a:solidFill>
                  <a:srgbClr val="E69138"/>
                </a:solidFill>
                <a:latin typeface="Calibri"/>
                <a:ea typeface="Calibri"/>
                <a:cs typeface="Calibri"/>
                <a:sym typeface="Calibri"/>
              </a:rPr>
              <a:t>مفهومها</a:t>
            </a:r>
            <a:endParaRPr sz="4000" b="1" dirty="0">
              <a:solidFill>
                <a:srgbClr val="E69138"/>
              </a:solidFill>
              <a:latin typeface="Calibri"/>
              <a:ea typeface="Calibri"/>
              <a:cs typeface="Calibri"/>
              <a:sym typeface="Calibri"/>
            </a:endParaRPr>
          </a:p>
          <a:p>
            <a:pPr marL="0" lvl="0" indent="0" algn="r" rtl="1">
              <a:spcBef>
                <a:spcPts val="0"/>
              </a:spcBef>
              <a:spcAft>
                <a:spcPts val="0"/>
              </a:spcAft>
              <a:buNone/>
            </a:pPr>
            <a:endParaRPr sz="2000" dirty="0">
              <a:latin typeface="Archivo"/>
              <a:ea typeface="Archivo"/>
              <a:cs typeface="Archivo"/>
              <a:sym typeface="Archivo"/>
            </a:endParaRPr>
          </a:p>
        </p:txBody>
      </p:sp>
      <p:sp>
        <p:nvSpPr>
          <p:cNvPr id="7" name="Google Shape;1376;p37">
            <a:extLst>
              <a:ext uri="{FF2B5EF4-FFF2-40B4-BE49-F238E27FC236}">
                <a16:creationId xmlns:a16="http://schemas.microsoft.com/office/drawing/2014/main" id="{2C27F3C8-5066-059E-1F13-D3BC8AADA1AD}"/>
              </a:ext>
            </a:extLst>
          </p:cNvPr>
          <p:cNvSpPr/>
          <p:nvPr/>
        </p:nvSpPr>
        <p:spPr>
          <a:xfrm>
            <a:off x="-908487" y="1380567"/>
            <a:ext cx="645000" cy="806400"/>
          </a:xfrm>
          <a:prstGeom prst="rect">
            <a:avLst/>
          </a:pr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7;p37">
            <a:extLst>
              <a:ext uri="{FF2B5EF4-FFF2-40B4-BE49-F238E27FC236}">
                <a16:creationId xmlns:a16="http://schemas.microsoft.com/office/drawing/2014/main" id="{AAEFE383-CEA9-0F08-B970-9EC7C9A6C7D7}"/>
              </a:ext>
            </a:extLst>
          </p:cNvPr>
          <p:cNvSpPr/>
          <p:nvPr/>
        </p:nvSpPr>
        <p:spPr>
          <a:xfrm>
            <a:off x="-768214" y="1599058"/>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8;p37">
            <a:extLst>
              <a:ext uri="{FF2B5EF4-FFF2-40B4-BE49-F238E27FC236}">
                <a16:creationId xmlns:a16="http://schemas.microsoft.com/office/drawing/2014/main" id="{C603B65D-BC4C-B7BC-4A8C-F385F94F5A20}"/>
              </a:ext>
            </a:extLst>
          </p:cNvPr>
          <p:cNvSpPr txBox="1"/>
          <p:nvPr/>
        </p:nvSpPr>
        <p:spPr>
          <a:xfrm>
            <a:off x="-3794812" y="1374267"/>
            <a:ext cx="2335800" cy="819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4000" b="1">
                <a:solidFill>
                  <a:srgbClr val="E69138"/>
                </a:solidFill>
                <a:latin typeface="Calibri"/>
                <a:ea typeface="Calibri"/>
                <a:cs typeface="Calibri"/>
                <a:sym typeface="Calibri"/>
              </a:rPr>
              <a:t>أسبابها </a:t>
            </a:r>
            <a:endParaRPr sz="4000" b="1">
              <a:solidFill>
                <a:srgbClr val="E69138"/>
              </a:solidFill>
              <a:latin typeface="Calibri"/>
              <a:ea typeface="Calibri"/>
              <a:cs typeface="Calibri"/>
              <a:sym typeface="Calibri"/>
            </a:endParaRPr>
          </a:p>
          <a:p>
            <a:pPr marL="0" lvl="0" indent="0" algn="r" rtl="1">
              <a:spcBef>
                <a:spcPts val="0"/>
              </a:spcBef>
              <a:spcAft>
                <a:spcPts val="0"/>
              </a:spcAft>
              <a:buNone/>
            </a:pPr>
            <a:endParaRPr sz="2000">
              <a:latin typeface="Archivo"/>
              <a:ea typeface="Archivo"/>
              <a:cs typeface="Archivo"/>
              <a:sym typeface="Archivo"/>
            </a:endParaRPr>
          </a:p>
        </p:txBody>
      </p:sp>
      <p:grpSp>
        <p:nvGrpSpPr>
          <p:cNvPr id="10" name="Google Shape;1347;p37">
            <a:extLst>
              <a:ext uri="{FF2B5EF4-FFF2-40B4-BE49-F238E27FC236}">
                <a16:creationId xmlns:a16="http://schemas.microsoft.com/office/drawing/2014/main" id="{8B3FB16D-AB2A-2460-2119-173F2ECA0280}"/>
              </a:ext>
            </a:extLst>
          </p:cNvPr>
          <p:cNvGrpSpPr/>
          <p:nvPr/>
        </p:nvGrpSpPr>
        <p:grpSpPr>
          <a:xfrm>
            <a:off x="-1459012" y="-708069"/>
            <a:ext cx="1235785" cy="995106"/>
            <a:chOff x="715099" y="1369529"/>
            <a:chExt cx="1721388" cy="1386135"/>
          </a:xfrm>
        </p:grpSpPr>
        <p:sp>
          <p:nvSpPr>
            <p:cNvPr id="11" name="Google Shape;1348;p37">
              <a:extLst>
                <a:ext uri="{FF2B5EF4-FFF2-40B4-BE49-F238E27FC236}">
                  <a16:creationId xmlns:a16="http://schemas.microsoft.com/office/drawing/2014/main" id="{2DDD9976-F23C-6AC4-3421-9BD31E234AFB}"/>
                </a:ext>
              </a:extLst>
            </p:cNvPr>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9;p37">
              <a:extLst>
                <a:ext uri="{FF2B5EF4-FFF2-40B4-BE49-F238E27FC236}">
                  <a16:creationId xmlns:a16="http://schemas.microsoft.com/office/drawing/2014/main" id="{1FAFE8A5-E09B-6386-E281-79BC4382EEF4}"/>
                </a:ext>
              </a:extLst>
            </p:cNvPr>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50;p37">
              <a:extLst>
                <a:ext uri="{FF2B5EF4-FFF2-40B4-BE49-F238E27FC236}">
                  <a16:creationId xmlns:a16="http://schemas.microsoft.com/office/drawing/2014/main" id="{8B46F9FF-CB1D-28FC-3438-FAB25149DBCE}"/>
                </a:ext>
              </a:extLst>
            </p:cNvPr>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51;p37">
              <a:extLst>
                <a:ext uri="{FF2B5EF4-FFF2-40B4-BE49-F238E27FC236}">
                  <a16:creationId xmlns:a16="http://schemas.microsoft.com/office/drawing/2014/main" id="{85ACF79F-9A36-EF80-01FF-49576CC19B6F}"/>
                </a:ext>
              </a:extLst>
            </p:cNvPr>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52;p37">
              <a:extLst>
                <a:ext uri="{FF2B5EF4-FFF2-40B4-BE49-F238E27FC236}">
                  <a16:creationId xmlns:a16="http://schemas.microsoft.com/office/drawing/2014/main" id="{EB75F18C-E798-7848-2FE3-166C264AAADE}"/>
                </a:ext>
              </a:extLst>
            </p:cNvPr>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53;p37">
              <a:extLst>
                <a:ext uri="{FF2B5EF4-FFF2-40B4-BE49-F238E27FC236}">
                  <a16:creationId xmlns:a16="http://schemas.microsoft.com/office/drawing/2014/main" id="{41C1CC10-CA62-5E24-C4BF-D9DD68B7CFEE}"/>
                </a:ext>
              </a:extLst>
            </p:cNvPr>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54;p37">
              <a:extLst>
                <a:ext uri="{FF2B5EF4-FFF2-40B4-BE49-F238E27FC236}">
                  <a16:creationId xmlns:a16="http://schemas.microsoft.com/office/drawing/2014/main" id="{386E22FE-CF73-E0B4-C171-675ADD13E0A3}"/>
                </a:ext>
              </a:extLst>
            </p:cNvPr>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55;p37">
              <a:extLst>
                <a:ext uri="{FF2B5EF4-FFF2-40B4-BE49-F238E27FC236}">
                  <a16:creationId xmlns:a16="http://schemas.microsoft.com/office/drawing/2014/main" id="{8C2D6A25-82B0-0CFF-EF2E-B350EE96E9F4}"/>
                </a:ext>
              </a:extLst>
            </p:cNvPr>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56;p37">
              <a:extLst>
                <a:ext uri="{FF2B5EF4-FFF2-40B4-BE49-F238E27FC236}">
                  <a16:creationId xmlns:a16="http://schemas.microsoft.com/office/drawing/2014/main" id="{A8A7EC28-9BBC-1483-3A3C-18072B8129EA}"/>
                </a:ext>
              </a:extLst>
            </p:cNvPr>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57;p37">
              <a:extLst>
                <a:ext uri="{FF2B5EF4-FFF2-40B4-BE49-F238E27FC236}">
                  <a16:creationId xmlns:a16="http://schemas.microsoft.com/office/drawing/2014/main" id="{53CE882F-81AF-76FE-0BB3-0C3B16D15434}"/>
                </a:ext>
              </a:extLst>
            </p:cNvPr>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8;p37">
              <a:extLst>
                <a:ext uri="{FF2B5EF4-FFF2-40B4-BE49-F238E27FC236}">
                  <a16:creationId xmlns:a16="http://schemas.microsoft.com/office/drawing/2014/main" id="{4585E0C0-678F-A437-AFC3-172E1E784C7D}"/>
                </a:ext>
              </a:extLst>
            </p:cNvPr>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9;p37">
              <a:extLst>
                <a:ext uri="{FF2B5EF4-FFF2-40B4-BE49-F238E27FC236}">
                  <a16:creationId xmlns:a16="http://schemas.microsoft.com/office/drawing/2014/main" id="{4A2551C1-C60F-34DF-2A83-EE93A0DEF824}"/>
                </a:ext>
              </a:extLst>
            </p:cNvPr>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60;p37">
              <a:extLst>
                <a:ext uri="{FF2B5EF4-FFF2-40B4-BE49-F238E27FC236}">
                  <a16:creationId xmlns:a16="http://schemas.microsoft.com/office/drawing/2014/main" id="{1785B63D-7213-335F-3C33-814DF0CB8361}"/>
                </a:ext>
              </a:extLst>
            </p:cNvPr>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61;p37">
              <a:extLst>
                <a:ext uri="{FF2B5EF4-FFF2-40B4-BE49-F238E27FC236}">
                  <a16:creationId xmlns:a16="http://schemas.microsoft.com/office/drawing/2014/main" id="{FE3B54D9-3BCF-405A-EC81-8E6D8CA5A1C3}"/>
                </a:ext>
              </a:extLst>
            </p:cNvPr>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62;p37">
              <a:extLst>
                <a:ext uri="{FF2B5EF4-FFF2-40B4-BE49-F238E27FC236}">
                  <a16:creationId xmlns:a16="http://schemas.microsoft.com/office/drawing/2014/main" id="{2C62B9AE-A68E-9BBE-CA5D-3B790BC31BCB}"/>
                </a:ext>
              </a:extLst>
            </p:cNvPr>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3;p37">
              <a:extLst>
                <a:ext uri="{FF2B5EF4-FFF2-40B4-BE49-F238E27FC236}">
                  <a16:creationId xmlns:a16="http://schemas.microsoft.com/office/drawing/2014/main" id="{C90ACD45-5438-FE3F-94EB-5B08D812BF75}"/>
                </a:ext>
              </a:extLst>
            </p:cNvPr>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4;p37">
              <a:extLst>
                <a:ext uri="{FF2B5EF4-FFF2-40B4-BE49-F238E27FC236}">
                  <a16:creationId xmlns:a16="http://schemas.microsoft.com/office/drawing/2014/main" id="{510B7250-3323-878A-5AB2-DE4A2CD07B13}"/>
                </a:ext>
              </a:extLst>
            </p:cNvPr>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65;p37">
              <a:extLst>
                <a:ext uri="{FF2B5EF4-FFF2-40B4-BE49-F238E27FC236}">
                  <a16:creationId xmlns:a16="http://schemas.microsoft.com/office/drawing/2014/main" id="{C0F608B5-EC61-5A0E-D4A3-54579B3A2F6A}"/>
                </a:ext>
              </a:extLst>
            </p:cNvPr>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66;p37">
              <a:extLst>
                <a:ext uri="{FF2B5EF4-FFF2-40B4-BE49-F238E27FC236}">
                  <a16:creationId xmlns:a16="http://schemas.microsoft.com/office/drawing/2014/main" id="{EE2F29FD-EDC1-8228-5B05-F97FBC8CCBA3}"/>
                </a:ext>
              </a:extLst>
            </p:cNvPr>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67;p37">
              <a:extLst>
                <a:ext uri="{FF2B5EF4-FFF2-40B4-BE49-F238E27FC236}">
                  <a16:creationId xmlns:a16="http://schemas.microsoft.com/office/drawing/2014/main" id="{4367CF75-D3B2-3F9B-5ACF-F01522B5E640}"/>
                </a:ext>
              </a:extLst>
            </p:cNvPr>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68;p37">
              <a:extLst>
                <a:ext uri="{FF2B5EF4-FFF2-40B4-BE49-F238E27FC236}">
                  <a16:creationId xmlns:a16="http://schemas.microsoft.com/office/drawing/2014/main" id="{82C43129-08CD-84CA-635A-994AC101B70C}"/>
                </a:ext>
              </a:extLst>
            </p:cNvPr>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9;p37">
              <a:extLst>
                <a:ext uri="{FF2B5EF4-FFF2-40B4-BE49-F238E27FC236}">
                  <a16:creationId xmlns:a16="http://schemas.microsoft.com/office/drawing/2014/main" id="{B5306952-2651-0272-2DF1-11A327DF131B}"/>
                </a:ext>
              </a:extLst>
            </p:cNvPr>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70;p37">
              <a:extLst>
                <a:ext uri="{FF2B5EF4-FFF2-40B4-BE49-F238E27FC236}">
                  <a16:creationId xmlns:a16="http://schemas.microsoft.com/office/drawing/2014/main" id="{550B9E51-2AD7-9C8F-7F68-7B56C49C49BD}"/>
                </a:ext>
              </a:extLst>
            </p:cNvPr>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71;p37">
              <a:extLst>
                <a:ext uri="{FF2B5EF4-FFF2-40B4-BE49-F238E27FC236}">
                  <a16:creationId xmlns:a16="http://schemas.microsoft.com/office/drawing/2014/main" id="{92FF0A7D-961C-3B01-1C6F-20DB472315BA}"/>
                </a:ext>
              </a:extLst>
            </p:cNvPr>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72;p37">
              <a:extLst>
                <a:ext uri="{FF2B5EF4-FFF2-40B4-BE49-F238E27FC236}">
                  <a16:creationId xmlns:a16="http://schemas.microsoft.com/office/drawing/2014/main" id="{787D6AC1-A5EC-6BFE-F0B6-A7FD7EB697BC}"/>
                </a:ext>
              </a:extLst>
            </p:cNvPr>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73;p37">
              <a:extLst>
                <a:ext uri="{FF2B5EF4-FFF2-40B4-BE49-F238E27FC236}">
                  <a16:creationId xmlns:a16="http://schemas.microsoft.com/office/drawing/2014/main" id="{E2AB1D4B-577A-58E1-4C57-21118BD3DE99}"/>
                </a:ext>
              </a:extLst>
            </p:cNvPr>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37"/>
          <p:cNvSpPr txBox="1">
            <a:spLocks noGrp="1"/>
          </p:cNvSpPr>
          <p:nvPr>
            <p:ph type="title"/>
          </p:nvPr>
        </p:nvSpPr>
        <p:spPr>
          <a:xfrm>
            <a:off x="715050" y="131300"/>
            <a:ext cx="7713900" cy="572700"/>
          </a:xfrm>
          <a:prstGeom prst="rect">
            <a:avLst/>
          </a:prstGeom>
        </p:spPr>
        <p:txBody>
          <a:bodyPr spcFirstLastPara="1" wrap="square" lIns="91425" tIns="91425" rIns="91425" bIns="91425" anchor="t" anchorCtr="0">
            <a:noAutofit/>
          </a:bodyPr>
          <a:lstStyle/>
          <a:p>
            <a:pPr marL="0" lvl="0" indent="0" algn="ctr" rtl="1">
              <a:lnSpc>
                <a:spcPct val="115000"/>
              </a:lnSpc>
              <a:spcBef>
                <a:spcPts val="0"/>
              </a:spcBef>
              <a:spcAft>
                <a:spcPts val="0"/>
              </a:spcAft>
              <a:buNone/>
            </a:pPr>
            <a:r>
              <a:rPr lang="en" sz="5000" dirty="0">
                <a:solidFill>
                  <a:schemeClr val="accent2"/>
                </a:solidFill>
                <a:latin typeface="Calibri"/>
                <a:ea typeface="Calibri"/>
                <a:cs typeface="Calibri"/>
                <a:sym typeface="Calibri"/>
              </a:rPr>
              <a:t>الهجرة غير الشرعية</a:t>
            </a:r>
            <a:endParaRPr sz="5000" dirty="0">
              <a:solidFill>
                <a:schemeClr val="accent2"/>
              </a:solidFill>
            </a:endParaRPr>
          </a:p>
        </p:txBody>
      </p:sp>
      <p:sp>
        <p:nvSpPr>
          <p:cNvPr id="1343" name="Google Shape;1343;p37"/>
          <p:cNvSpPr/>
          <p:nvPr/>
        </p:nvSpPr>
        <p:spPr>
          <a:xfrm>
            <a:off x="7851900" y="1380425"/>
            <a:ext cx="6627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900" b="1">
              <a:solidFill>
                <a:schemeClr val="dk1"/>
              </a:solidFill>
              <a:latin typeface="DM Sans"/>
              <a:ea typeface="DM Sans"/>
              <a:cs typeface="DM Sans"/>
              <a:sym typeface="DM Sans"/>
            </a:endParaRPr>
          </a:p>
        </p:txBody>
      </p:sp>
      <p:grpSp>
        <p:nvGrpSpPr>
          <p:cNvPr id="1344" name="Google Shape;1344;p37"/>
          <p:cNvGrpSpPr/>
          <p:nvPr/>
        </p:nvGrpSpPr>
        <p:grpSpPr>
          <a:xfrm>
            <a:off x="8029355" y="1605290"/>
            <a:ext cx="308361" cy="369273"/>
            <a:chOff x="-39248625" y="3588600"/>
            <a:chExt cx="256775" cy="316050"/>
          </a:xfrm>
        </p:grpSpPr>
        <p:sp>
          <p:nvSpPr>
            <p:cNvPr id="1345" name="Google Shape;1345;p37"/>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37"/>
          <p:cNvGrpSpPr/>
          <p:nvPr/>
        </p:nvGrpSpPr>
        <p:grpSpPr>
          <a:xfrm>
            <a:off x="121552" y="131298"/>
            <a:ext cx="1235785" cy="995106"/>
            <a:chOff x="715099" y="1369529"/>
            <a:chExt cx="1721388" cy="1386135"/>
          </a:xfrm>
        </p:grpSpPr>
        <p:sp>
          <p:nvSpPr>
            <p:cNvPr id="1348" name="Google Shape;1348;p37"/>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37"/>
          <p:cNvSpPr txBox="1"/>
          <p:nvPr/>
        </p:nvSpPr>
        <p:spPr>
          <a:xfrm>
            <a:off x="5210475" y="1380425"/>
            <a:ext cx="2335800" cy="819000"/>
          </a:xfrm>
          <a:prstGeom prst="rect">
            <a:avLst/>
          </a:prstGeom>
          <a:noFill/>
          <a:ln>
            <a:noFill/>
          </a:ln>
        </p:spPr>
        <p:txBody>
          <a:bodyPr spcFirstLastPara="1" wrap="square" lIns="91425" tIns="91425" rIns="91425" bIns="91425" anchor="t" anchorCtr="0">
            <a:noAutofit/>
          </a:bodyPr>
          <a:lstStyle/>
          <a:p>
            <a:pPr marL="0" lvl="0" indent="0" algn="ctr" rtl="1">
              <a:lnSpc>
                <a:spcPct val="100000"/>
              </a:lnSpc>
              <a:spcBef>
                <a:spcPts val="0"/>
              </a:spcBef>
              <a:spcAft>
                <a:spcPts val="0"/>
              </a:spcAft>
              <a:buNone/>
            </a:pPr>
            <a:r>
              <a:rPr lang="en" sz="4000" b="1">
                <a:solidFill>
                  <a:srgbClr val="E69138"/>
                </a:solidFill>
                <a:latin typeface="Calibri"/>
                <a:ea typeface="Calibri"/>
                <a:cs typeface="Calibri"/>
                <a:sym typeface="Calibri"/>
              </a:rPr>
              <a:t>مفهومها</a:t>
            </a:r>
            <a:endParaRPr sz="4000" b="1">
              <a:solidFill>
                <a:srgbClr val="E69138"/>
              </a:solidFill>
              <a:latin typeface="Calibri"/>
              <a:ea typeface="Calibri"/>
              <a:cs typeface="Calibri"/>
              <a:sym typeface="Calibri"/>
            </a:endParaRPr>
          </a:p>
          <a:p>
            <a:pPr marL="0" lvl="0" indent="0" algn="r" rtl="1">
              <a:spcBef>
                <a:spcPts val="0"/>
              </a:spcBef>
              <a:spcAft>
                <a:spcPts val="0"/>
              </a:spcAft>
              <a:buNone/>
            </a:pPr>
            <a:endParaRPr sz="2000">
              <a:latin typeface="Archivo"/>
              <a:ea typeface="Archivo"/>
              <a:cs typeface="Archivo"/>
              <a:sym typeface="Archivo"/>
            </a:endParaRPr>
          </a:p>
        </p:txBody>
      </p:sp>
      <p:sp>
        <p:nvSpPr>
          <p:cNvPr id="1375" name="Google Shape;1375;p37"/>
          <p:cNvSpPr txBox="1"/>
          <p:nvPr/>
        </p:nvSpPr>
        <p:spPr>
          <a:xfrm>
            <a:off x="449000" y="2320175"/>
            <a:ext cx="3857100" cy="2520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2000" b="1" dirty="0">
                <a:solidFill>
                  <a:srgbClr val="060607"/>
                </a:solidFill>
                <a:latin typeface="Calibri"/>
                <a:ea typeface="Calibri"/>
                <a:cs typeface="Calibri"/>
                <a:sym typeface="Calibri"/>
              </a:rPr>
              <a:t>للهجرة غير الشرعية دوافع وأسباب تتعلق بدول المصدر كما تتعلق كذلك بدول الاستقبال، فالأوضاع التي تعيشها مجتمعات الدول الفقيرة والنامية من فقر وبطالة وعدم استقرار، وفي مقابل ذلك غنى وعمل واستقرار في مجتمعات الدول الغربية شجعت هذه الأوضاع على الهجرة ولو بطرق غير شرعية</a:t>
            </a:r>
            <a:endParaRPr sz="2000" b="1" dirty="0">
              <a:solidFill>
                <a:srgbClr val="060607"/>
              </a:solidFill>
              <a:latin typeface="Calibri"/>
              <a:ea typeface="Calibri"/>
              <a:cs typeface="Calibri"/>
              <a:sym typeface="Calibri"/>
            </a:endParaRPr>
          </a:p>
          <a:p>
            <a:pPr marL="0" lvl="0" indent="0" algn="l" rtl="0">
              <a:spcBef>
                <a:spcPts val="0"/>
              </a:spcBef>
              <a:spcAft>
                <a:spcPts val="0"/>
              </a:spcAft>
              <a:buNone/>
            </a:pPr>
            <a:endParaRPr dirty="0">
              <a:latin typeface="Archivo"/>
              <a:ea typeface="Archivo"/>
              <a:cs typeface="Archivo"/>
              <a:sym typeface="Archivo"/>
            </a:endParaRPr>
          </a:p>
        </p:txBody>
      </p:sp>
      <p:sp>
        <p:nvSpPr>
          <p:cNvPr id="1376" name="Google Shape;1376;p37"/>
          <p:cNvSpPr/>
          <p:nvPr/>
        </p:nvSpPr>
        <p:spPr>
          <a:xfrm>
            <a:off x="3661100" y="1386725"/>
            <a:ext cx="645000" cy="806400"/>
          </a:xfrm>
          <a:prstGeom prst="rect">
            <a:avLst/>
          </a:pr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801373" y="1605216"/>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txBox="1"/>
          <p:nvPr/>
        </p:nvSpPr>
        <p:spPr>
          <a:xfrm>
            <a:off x="774775" y="1380425"/>
            <a:ext cx="2335800" cy="819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4000" b="1">
                <a:solidFill>
                  <a:srgbClr val="E69138"/>
                </a:solidFill>
                <a:latin typeface="Calibri"/>
                <a:ea typeface="Calibri"/>
                <a:cs typeface="Calibri"/>
                <a:sym typeface="Calibri"/>
              </a:rPr>
              <a:t>أسبابها </a:t>
            </a:r>
            <a:endParaRPr sz="4000" b="1">
              <a:solidFill>
                <a:srgbClr val="E69138"/>
              </a:solidFill>
              <a:latin typeface="Calibri"/>
              <a:ea typeface="Calibri"/>
              <a:cs typeface="Calibri"/>
              <a:sym typeface="Calibri"/>
            </a:endParaRPr>
          </a:p>
          <a:p>
            <a:pPr marL="0" lvl="0" indent="0" algn="r" rtl="1">
              <a:spcBef>
                <a:spcPts val="0"/>
              </a:spcBef>
              <a:spcAft>
                <a:spcPts val="0"/>
              </a:spcAft>
              <a:buNone/>
            </a:pPr>
            <a:endParaRPr sz="2000">
              <a:latin typeface="Archivo"/>
              <a:ea typeface="Archivo"/>
              <a:cs typeface="Archivo"/>
              <a:sym typeface="Archivo"/>
            </a:endParaRPr>
          </a:p>
        </p:txBody>
      </p:sp>
      <p:sp>
        <p:nvSpPr>
          <p:cNvPr id="1379" name="Google Shape;1379;p37"/>
          <p:cNvSpPr txBox="1"/>
          <p:nvPr/>
        </p:nvSpPr>
        <p:spPr>
          <a:xfrm>
            <a:off x="4720900" y="2320175"/>
            <a:ext cx="3857100" cy="7002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2000" b="1">
                <a:solidFill>
                  <a:srgbClr val="060607"/>
                </a:solidFill>
                <a:latin typeface="Calibri"/>
                <a:ea typeface="Calibri"/>
                <a:cs typeface="Calibri"/>
                <a:sym typeface="Calibri"/>
              </a:rPr>
              <a:t>هي الدخول الى دولة بطريقة غير قانونية أو البقاء في بلد ما بطريقة غير قانونية أو الدخول بشكل قانوني وعدم الخروج ضمن المدة المحدد القانونية المسموح بها للبقاء</a:t>
            </a:r>
            <a:endParaRPr sz="2000" b="1">
              <a:solidFill>
                <a:srgbClr val="060607"/>
              </a:solidFill>
              <a:latin typeface="Calibri"/>
              <a:ea typeface="Calibri"/>
              <a:cs typeface="Calibri"/>
              <a:sym typeface="Calibri"/>
            </a:endParaRPr>
          </a:p>
        </p:txBody>
      </p:sp>
      <p:grpSp>
        <p:nvGrpSpPr>
          <p:cNvPr id="2" name="Google Shape;1295;p36">
            <a:extLst>
              <a:ext uri="{FF2B5EF4-FFF2-40B4-BE49-F238E27FC236}">
                <a16:creationId xmlns:a16="http://schemas.microsoft.com/office/drawing/2014/main" id="{FCCE13A0-9DFC-13A3-BC39-28025B6CA34E}"/>
              </a:ext>
            </a:extLst>
          </p:cNvPr>
          <p:cNvGrpSpPr/>
          <p:nvPr/>
        </p:nvGrpSpPr>
        <p:grpSpPr>
          <a:xfrm>
            <a:off x="132886" y="5316394"/>
            <a:ext cx="4007687" cy="4696105"/>
            <a:chOff x="4575708" y="152469"/>
            <a:chExt cx="4007687" cy="4696105"/>
          </a:xfrm>
        </p:grpSpPr>
        <p:grpSp>
          <p:nvGrpSpPr>
            <p:cNvPr id="3" name="Google Shape;1296;p36">
              <a:extLst>
                <a:ext uri="{FF2B5EF4-FFF2-40B4-BE49-F238E27FC236}">
                  <a16:creationId xmlns:a16="http://schemas.microsoft.com/office/drawing/2014/main" id="{F410E84F-0897-57ED-1AC2-19927C05165B}"/>
                </a:ext>
              </a:extLst>
            </p:cNvPr>
            <p:cNvGrpSpPr/>
            <p:nvPr/>
          </p:nvGrpSpPr>
          <p:grpSpPr>
            <a:xfrm>
              <a:off x="6572725" y="1042697"/>
              <a:ext cx="1165143" cy="1288150"/>
              <a:chOff x="6539354" y="70717"/>
              <a:chExt cx="1889625" cy="2089118"/>
            </a:xfrm>
          </p:grpSpPr>
          <p:sp>
            <p:nvSpPr>
              <p:cNvPr id="34" name="Google Shape;1297;p36">
                <a:extLst>
                  <a:ext uri="{FF2B5EF4-FFF2-40B4-BE49-F238E27FC236}">
                    <a16:creationId xmlns:a16="http://schemas.microsoft.com/office/drawing/2014/main" id="{8ACCFF09-CBF5-EFB0-869D-5EE0B196436F}"/>
                  </a:ext>
                </a:extLst>
              </p:cNvPr>
              <p:cNvSpPr/>
              <p:nvPr/>
            </p:nvSpPr>
            <p:spPr>
              <a:xfrm>
                <a:off x="7542367" y="1338052"/>
                <a:ext cx="886612" cy="780625"/>
              </a:xfrm>
              <a:custGeom>
                <a:avLst/>
                <a:gdLst/>
                <a:ahLst/>
                <a:cxnLst/>
                <a:rect l="l" t="t" r="r" b="b"/>
                <a:pathLst>
                  <a:path w="6893" h="6069" extrusionOk="0">
                    <a:moveTo>
                      <a:pt x="3451" y="648"/>
                    </a:moveTo>
                    <a:cubicBezTo>
                      <a:pt x="3923" y="648"/>
                      <a:pt x="4398" y="786"/>
                      <a:pt x="4812" y="1076"/>
                    </a:cubicBezTo>
                    <a:cubicBezTo>
                      <a:pt x="5897" y="1839"/>
                      <a:pt x="6148" y="3324"/>
                      <a:pt x="5396" y="4397"/>
                    </a:cubicBezTo>
                    <a:cubicBezTo>
                      <a:pt x="4936" y="5055"/>
                      <a:pt x="4197" y="5406"/>
                      <a:pt x="3448" y="5406"/>
                    </a:cubicBezTo>
                    <a:cubicBezTo>
                      <a:pt x="2975" y="5406"/>
                      <a:pt x="2497" y="5266"/>
                      <a:pt x="2082" y="4975"/>
                    </a:cubicBezTo>
                    <a:cubicBezTo>
                      <a:pt x="1008" y="4224"/>
                      <a:pt x="746" y="2733"/>
                      <a:pt x="1497" y="1660"/>
                    </a:cubicBezTo>
                    <a:cubicBezTo>
                      <a:pt x="1959" y="1001"/>
                      <a:pt x="2700" y="648"/>
                      <a:pt x="3451" y="648"/>
                    </a:cubicBezTo>
                    <a:close/>
                    <a:moveTo>
                      <a:pt x="3452" y="1"/>
                    </a:moveTo>
                    <a:cubicBezTo>
                      <a:pt x="2494" y="1"/>
                      <a:pt x="1551" y="454"/>
                      <a:pt x="961" y="1297"/>
                    </a:cubicBezTo>
                    <a:cubicBezTo>
                      <a:pt x="1" y="2668"/>
                      <a:pt x="335" y="4558"/>
                      <a:pt x="1706" y="5518"/>
                    </a:cubicBezTo>
                    <a:cubicBezTo>
                      <a:pt x="2234" y="5890"/>
                      <a:pt x="2841" y="6068"/>
                      <a:pt x="3442" y="6068"/>
                    </a:cubicBezTo>
                    <a:cubicBezTo>
                      <a:pt x="4400" y="6068"/>
                      <a:pt x="5343" y="5615"/>
                      <a:pt x="5933" y="4772"/>
                    </a:cubicBezTo>
                    <a:cubicBezTo>
                      <a:pt x="6893" y="3401"/>
                      <a:pt x="6559" y="1511"/>
                      <a:pt x="5188" y="551"/>
                    </a:cubicBezTo>
                    <a:cubicBezTo>
                      <a:pt x="4659" y="179"/>
                      <a:pt x="4053" y="1"/>
                      <a:pt x="3452"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98;p36">
                <a:extLst>
                  <a:ext uri="{FF2B5EF4-FFF2-40B4-BE49-F238E27FC236}">
                    <a16:creationId xmlns:a16="http://schemas.microsoft.com/office/drawing/2014/main" id="{7081821D-2889-62F4-FE32-C4907050BE87}"/>
                  </a:ext>
                </a:extLst>
              </p:cNvPr>
              <p:cNvSpPr/>
              <p:nvPr/>
            </p:nvSpPr>
            <p:spPr>
              <a:xfrm>
                <a:off x="7474968" y="1337667"/>
                <a:ext cx="341371" cy="339827"/>
              </a:xfrm>
              <a:custGeom>
                <a:avLst/>
                <a:gdLst/>
                <a:ahLst/>
                <a:cxnLst/>
                <a:rect l="l" t="t" r="r" b="b"/>
                <a:pathLst>
                  <a:path w="2654" h="2642" extrusionOk="0">
                    <a:moveTo>
                      <a:pt x="1438" y="1"/>
                    </a:moveTo>
                    <a:cubicBezTo>
                      <a:pt x="1041" y="1"/>
                      <a:pt x="651" y="189"/>
                      <a:pt x="406" y="537"/>
                    </a:cubicBezTo>
                    <a:cubicBezTo>
                      <a:pt x="0" y="1103"/>
                      <a:pt x="143" y="1884"/>
                      <a:pt x="710" y="2289"/>
                    </a:cubicBezTo>
                    <a:lnTo>
                      <a:pt x="1210" y="2641"/>
                    </a:lnTo>
                    <a:lnTo>
                      <a:pt x="2653" y="578"/>
                    </a:lnTo>
                    <a:lnTo>
                      <a:pt x="2158" y="232"/>
                    </a:lnTo>
                    <a:cubicBezTo>
                      <a:pt x="1939" y="76"/>
                      <a:pt x="1687" y="1"/>
                      <a:pt x="1438"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99;p36">
                <a:extLst>
                  <a:ext uri="{FF2B5EF4-FFF2-40B4-BE49-F238E27FC236}">
                    <a16:creationId xmlns:a16="http://schemas.microsoft.com/office/drawing/2014/main" id="{0E055DA1-E3F8-C50A-DAA6-8F2C0DE306F2}"/>
                  </a:ext>
                </a:extLst>
              </p:cNvPr>
              <p:cNvSpPr/>
              <p:nvPr/>
            </p:nvSpPr>
            <p:spPr>
              <a:xfrm>
                <a:off x="8094552" y="2002397"/>
                <a:ext cx="157308" cy="157437"/>
              </a:xfrm>
              <a:custGeom>
                <a:avLst/>
                <a:gdLst/>
                <a:ahLst/>
                <a:cxnLst/>
                <a:rect l="l" t="t" r="r" b="b"/>
                <a:pathLst>
                  <a:path w="1223" h="1224" extrusionOk="0">
                    <a:moveTo>
                      <a:pt x="608" y="1"/>
                    </a:moveTo>
                    <a:cubicBezTo>
                      <a:pt x="275" y="1"/>
                      <a:pt x="0" y="275"/>
                      <a:pt x="0" y="615"/>
                    </a:cubicBezTo>
                    <a:cubicBezTo>
                      <a:pt x="0" y="955"/>
                      <a:pt x="275" y="1223"/>
                      <a:pt x="608" y="1223"/>
                    </a:cubicBezTo>
                    <a:cubicBezTo>
                      <a:pt x="948" y="1223"/>
                      <a:pt x="1223" y="955"/>
                      <a:pt x="1223" y="615"/>
                    </a:cubicBezTo>
                    <a:cubicBezTo>
                      <a:pt x="1223" y="275"/>
                      <a:pt x="948" y="1"/>
                      <a:pt x="608"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00;p36">
                <a:extLst>
                  <a:ext uri="{FF2B5EF4-FFF2-40B4-BE49-F238E27FC236}">
                    <a16:creationId xmlns:a16="http://schemas.microsoft.com/office/drawing/2014/main" id="{8524D578-39F6-078D-16F5-C1A7F4CE65B4}"/>
                  </a:ext>
                </a:extLst>
              </p:cNvPr>
              <p:cNvSpPr/>
              <p:nvPr/>
            </p:nvSpPr>
            <p:spPr>
              <a:xfrm>
                <a:off x="7534778" y="1421787"/>
                <a:ext cx="172615" cy="138786"/>
              </a:xfrm>
              <a:custGeom>
                <a:avLst/>
                <a:gdLst/>
                <a:ahLst/>
                <a:cxnLst/>
                <a:rect l="l" t="t" r="r" b="b"/>
                <a:pathLst>
                  <a:path w="1342" h="1079" extrusionOk="0">
                    <a:moveTo>
                      <a:pt x="483" y="1"/>
                    </a:moveTo>
                    <a:cubicBezTo>
                      <a:pt x="348" y="1"/>
                      <a:pt x="215" y="64"/>
                      <a:pt x="131" y="181"/>
                    </a:cubicBezTo>
                    <a:cubicBezTo>
                      <a:pt x="0" y="377"/>
                      <a:pt x="42" y="646"/>
                      <a:pt x="239" y="777"/>
                    </a:cubicBezTo>
                    <a:cubicBezTo>
                      <a:pt x="314" y="830"/>
                      <a:pt x="400" y="854"/>
                      <a:pt x="485" y="854"/>
                    </a:cubicBezTo>
                    <a:cubicBezTo>
                      <a:pt x="541" y="854"/>
                      <a:pt x="598" y="844"/>
                      <a:pt x="650" y="824"/>
                    </a:cubicBezTo>
                    <a:lnTo>
                      <a:pt x="954" y="1039"/>
                    </a:lnTo>
                    <a:cubicBezTo>
                      <a:pt x="992" y="1066"/>
                      <a:pt x="1037" y="1079"/>
                      <a:pt x="1081" y="1079"/>
                    </a:cubicBezTo>
                    <a:cubicBezTo>
                      <a:pt x="1153" y="1079"/>
                      <a:pt x="1223" y="1045"/>
                      <a:pt x="1264" y="985"/>
                    </a:cubicBezTo>
                    <a:cubicBezTo>
                      <a:pt x="1342" y="872"/>
                      <a:pt x="1318" y="735"/>
                      <a:pt x="1216" y="664"/>
                    </a:cubicBezTo>
                    <a:lnTo>
                      <a:pt x="906" y="449"/>
                    </a:lnTo>
                    <a:cubicBezTo>
                      <a:pt x="918" y="306"/>
                      <a:pt x="847" y="169"/>
                      <a:pt x="728" y="79"/>
                    </a:cubicBezTo>
                    <a:cubicBezTo>
                      <a:pt x="654" y="26"/>
                      <a:pt x="568" y="1"/>
                      <a:pt x="4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1;p36">
                <a:extLst>
                  <a:ext uri="{FF2B5EF4-FFF2-40B4-BE49-F238E27FC236}">
                    <a16:creationId xmlns:a16="http://schemas.microsoft.com/office/drawing/2014/main" id="{09BE21F9-4452-DD52-F345-6223A73E011C}"/>
                  </a:ext>
                </a:extLst>
              </p:cNvPr>
              <p:cNvSpPr/>
              <p:nvPr/>
            </p:nvSpPr>
            <p:spPr>
              <a:xfrm>
                <a:off x="6539354" y="156380"/>
                <a:ext cx="883525" cy="780497"/>
              </a:xfrm>
              <a:custGeom>
                <a:avLst/>
                <a:gdLst/>
                <a:ahLst/>
                <a:cxnLst/>
                <a:rect l="l" t="t" r="r" b="b"/>
                <a:pathLst>
                  <a:path w="6869" h="6068" extrusionOk="0">
                    <a:moveTo>
                      <a:pt x="3433" y="650"/>
                    </a:moveTo>
                    <a:cubicBezTo>
                      <a:pt x="4389" y="650"/>
                      <a:pt x="5295" y="1236"/>
                      <a:pt x="5658" y="2185"/>
                    </a:cubicBezTo>
                    <a:cubicBezTo>
                      <a:pt x="6129" y="3407"/>
                      <a:pt x="5503" y="4790"/>
                      <a:pt x="4281" y="5255"/>
                    </a:cubicBezTo>
                    <a:cubicBezTo>
                      <a:pt x="4003" y="5362"/>
                      <a:pt x="3718" y="5413"/>
                      <a:pt x="3436" y="5413"/>
                    </a:cubicBezTo>
                    <a:cubicBezTo>
                      <a:pt x="2480" y="5413"/>
                      <a:pt x="1575" y="4827"/>
                      <a:pt x="1211" y="3878"/>
                    </a:cubicBezTo>
                    <a:cubicBezTo>
                      <a:pt x="740" y="2650"/>
                      <a:pt x="1360" y="1272"/>
                      <a:pt x="2588" y="807"/>
                    </a:cubicBezTo>
                    <a:cubicBezTo>
                      <a:pt x="2866" y="700"/>
                      <a:pt x="3152" y="650"/>
                      <a:pt x="3433" y="650"/>
                    </a:cubicBezTo>
                    <a:close/>
                    <a:moveTo>
                      <a:pt x="3435" y="0"/>
                    </a:moveTo>
                    <a:cubicBezTo>
                      <a:pt x="3076" y="0"/>
                      <a:pt x="2711" y="64"/>
                      <a:pt x="2356" y="199"/>
                    </a:cubicBezTo>
                    <a:cubicBezTo>
                      <a:pt x="794" y="795"/>
                      <a:pt x="1" y="2542"/>
                      <a:pt x="597" y="4110"/>
                    </a:cubicBezTo>
                    <a:cubicBezTo>
                      <a:pt x="1058" y="5319"/>
                      <a:pt x="2213" y="6068"/>
                      <a:pt x="3438" y="6068"/>
                    </a:cubicBezTo>
                    <a:cubicBezTo>
                      <a:pt x="3796" y="6068"/>
                      <a:pt x="4159" y="6004"/>
                      <a:pt x="4514" y="5869"/>
                    </a:cubicBezTo>
                    <a:cubicBezTo>
                      <a:pt x="6076" y="5273"/>
                      <a:pt x="6869" y="3520"/>
                      <a:pt x="6273" y="1958"/>
                    </a:cubicBezTo>
                    <a:cubicBezTo>
                      <a:pt x="5812" y="746"/>
                      <a:pt x="4659" y="0"/>
                      <a:pt x="3435"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02;p36">
                <a:extLst>
                  <a:ext uri="{FF2B5EF4-FFF2-40B4-BE49-F238E27FC236}">
                    <a16:creationId xmlns:a16="http://schemas.microsoft.com/office/drawing/2014/main" id="{AAF0428A-62E3-E8B2-B894-53B56B32624E}"/>
                  </a:ext>
                </a:extLst>
              </p:cNvPr>
              <p:cNvSpPr/>
              <p:nvPr/>
            </p:nvSpPr>
            <p:spPr>
              <a:xfrm>
                <a:off x="6943492" y="788569"/>
                <a:ext cx="362079" cy="292365"/>
              </a:xfrm>
              <a:custGeom>
                <a:avLst/>
                <a:gdLst/>
                <a:ahLst/>
                <a:cxnLst/>
                <a:rect l="l" t="t" r="r" b="b"/>
                <a:pathLst>
                  <a:path w="2815" h="2273" extrusionOk="0">
                    <a:moveTo>
                      <a:pt x="2356" y="0"/>
                    </a:moveTo>
                    <a:lnTo>
                      <a:pt x="1" y="894"/>
                    </a:lnTo>
                    <a:lnTo>
                      <a:pt x="215" y="1461"/>
                    </a:lnTo>
                    <a:cubicBezTo>
                      <a:pt x="404" y="1963"/>
                      <a:pt x="884" y="2272"/>
                      <a:pt x="1389" y="2272"/>
                    </a:cubicBezTo>
                    <a:cubicBezTo>
                      <a:pt x="1539" y="2272"/>
                      <a:pt x="1690" y="2245"/>
                      <a:pt x="1837" y="2188"/>
                    </a:cubicBezTo>
                    <a:cubicBezTo>
                      <a:pt x="2487" y="1944"/>
                      <a:pt x="2815" y="1216"/>
                      <a:pt x="2570" y="567"/>
                    </a:cubicBezTo>
                    <a:lnTo>
                      <a:pt x="2356"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03;p36">
                <a:extLst>
                  <a:ext uri="{FF2B5EF4-FFF2-40B4-BE49-F238E27FC236}">
                    <a16:creationId xmlns:a16="http://schemas.microsoft.com/office/drawing/2014/main" id="{CA5DE03B-0FE2-C4A3-5370-B4B6E6733AF0}"/>
                  </a:ext>
                </a:extLst>
              </p:cNvPr>
              <p:cNvSpPr/>
              <p:nvPr/>
            </p:nvSpPr>
            <p:spPr>
              <a:xfrm>
                <a:off x="6945807" y="70717"/>
                <a:ext cx="157308" cy="156665"/>
              </a:xfrm>
              <a:custGeom>
                <a:avLst/>
                <a:gdLst/>
                <a:ahLst/>
                <a:cxnLst/>
                <a:rect l="l" t="t" r="r" b="b"/>
                <a:pathLst>
                  <a:path w="1223" h="1218" extrusionOk="0">
                    <a:moveTo>
                      <a:pt x="615" y="1"/>
                    </a:moveTo>
                    <a:cubicBezTo>
                      <a:pt x="275" y="1"/>
                      <a:pt x="0" y="269"/>
                      <a:pt x="0" y="609"/>
                    </a:cubicBezTo>
                    <a:cubicBezTo>
                      <a:pt x="0" y="949"/>
                      <a:pt x="275" y="1217"/>
                      <a:pt x="615" y="1217"/>
                    </a:cubicBezTo>
                    <a:cubicBezTo>
                      <a:pt x="948" y="1217"/>
                      <a:pt x="1223" y="949"/>
                      <a:pt x="1223" y="609"/>
                    </a:cubicBezTo>
                    <a:cubicBezTo>
                      <a:pt x="1223" y="269"/>
                      <a:pt x="948" y="1"/>
                      <a:pt x="61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04;p36">
                <a:extLst>
                  <a:ext uri="{FF2B5EF4-FFF2-40B4-BE49-F238E27FC236}">
                    <a16:creationId xmlns:a16="http://schemas.microsoft.com/office/drawing/2014/main" id="{6E9BD2BE-274A-D63A-899A-2E064924B4FA}"/>
                  </a:ext>
                </a:extLst>
              </p:cNvPr>
              <p:cNvSpPr/>
              <p:nvPr/>
            </p:nvSpPr>
            <p:spPr>
              <a:xfrm>
                <a:off x="7094626" y="854682"/>
                <a:ext cx="128882" cy="173129"/>
              </a:xfrm>
              <a:custGeom>
                <a:avLst/>
                <a:gdLst/>
                <a:ahLst/>
                <a:cxnLst/>
                <a:rect l="l" t="t" r="r" b="b"/>
                <a:pathLst>
                  <a:path w="1002" h="1346" extrusionOk="0">
                    <a:moveTo>
                      <a:pt x="260" y="0"/>
                    </a:moveTo>
                    <a:cubicBezTo>
                      <a:pt x="233" y="0"/>
                      <a:pt x="205" y="6"/>
                      <a:pt x="179" y="17"/>
                    </a:cubicBezTo>
                    <a:cubicBezTo>
                      <a:pt x="60" y="64"/>
                      <a:pt x="0" y="202"/>
                      <a:pt x="48" y="315"/>
                    </a:cubicBezTo>
                    <a:lnTo>
                      <a:pt x="179" y="661"/>
                    </a:lnTo>
                    <a:cubicBezTo>
                      <a:pt x="95" y="774"/>
                      <a:pt x="66" y="929"/>
                      <a:pt x="119" y="1072"/>
                    </a:cubicBezTo>
                    <a:cubicBezTo>
                      <a:pt x="183" y="1245"/>
                      <a:pt x="341" y="1346"/>
                      <a:pt x="514" y="1346"/>
                    </a:cubicBezTo>
                    <a:cubicBezTo>
                      <a:pt x="566" y="1346"/>
                      <a:pt x="621" y="1336"/>
                      <a:pt x="674" y="1317"/>
                    </a:cubicBezTo>
                    <a:cubicBezTo>
                      <a:pt x="894" y="1239"/>
                      <a:pt x="1002" y="989"/>
                      <a:pt x="918" y="768"/>
                    </a:cubicBezTo>
                    <a:cubicBezTo>
                      <a:pt x="865" y="625"/>
                      <a:pt x="739" y="530"/>
                      <a:pt x="602" y="500"/>
                    </a:cubicBezTo>
                    <a:lnTo>
                      <a:pt x="471" y="148"/>
                    </a:lnTo>
                    <a:cubicBezTo>
                      <a:pt x="435" y="57"/>
                      <a:pt x="349" y="0"/>
                      <a:pt x="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05;p36">
                <a:extLst>
                  <a:ext uri="{FF2B5EF4-FFF2-40B4-BE49-F238E27FC236}">
                    <a16:creationId xmlns:a16="http://schemas.microsoft.com/office/drawing/2014/main" id="{D36BF03A-FE44-0FB0-49B1-8C9477B2C634}"/>
                  </a:ext>
                </a:extLst>
              </p:cNvPr>
              <p:cNvSpPr/>
              <p:nvPr/>
            </p:nvSpPr>
            <p:spPr>
              <a:xfrm>
                <a:off x="7121380" y="1035142"/>
                <a:ext cx="183419" cy="244902"/>
              </a:xfrm>
              <a:custGeom>
                <a:avLst/>
                <a:gdLst/>
                <a:ahLst/>
                <a:cxnLst/>
                <a:rect l="l" t="t" r="r" b="b"/>
                <a:pathLst>
                  <a:path w="1426" h="1904" extrusionOk="0">
                    <a:moveTo>
                      <a:pt x="593" y="155"/>
                    </a:moveTo>
                    <a:cubicBezTo>
                      <a:pt x="766" y="155"/>
                      <a:pt x="926" y="266"/>
                      <a:pt x="978" y="438"/>
                    </a:cubicBezTo>
                    <a:lnTo>
                      <a:pt x="1223" y="1195"/>
                    </a:lnTo>
                    <a:cubicBezTo>
                      <a:pt x="1259" y="1303"/>
                      <a:pt x="1253" y="1416"/>
                      <a:pt x="1199" y="1511"/>
                    </a:cubicBezTo>
                    <a:cubicBezTo>
                      <a:pt x="1151" y="1607"/>
                      <a:pt x="1068" y="1684"/>
                      <a:pt x="961" y="1714"/>
                    </a:cubicBezTo>
                    <a:cubicBezTo>
                      <a:pt x="918" y="1728"/>
                      <a:pt x="875" y="1735"/>
                      <a:pt x="833" y="1735"/>
                    </a:cubicBezTo>
                    <a:cubicBezTo>
                      <a:pt x="661" y="1735"/>
                      <a:pt x="500" y="1624"/>
                      <a:pt x="448" y="1452"/>
                    </a:cubicBezTo>
                    <a:lnTo>
                      <a:pt x="203" y="689"/>
                    </a:lnTo>
                    <a:cubicBezTo>
                      <a:pt x="168" y="587"/>
                      <a:pt x="174" y="474"/>
                      <a:pt x="227" y="379"/>
                    </a:cubicBezTo>
                    <a:cubicBezTo>
                      <a:pt x="275" y="283"/>
                      <a:pt x="358" y="206"/>
                      <a:pt x="466" y="176"/>
                    </a:cubicBezTo>
                    <a:cubicBezTo>
                      <a:pt x="508" y="162"/>
                      <a:pt x="551" y="155"/>
                      <a:pt x="593" y="155"/>
                    </a:cubicBezTo>
                    <a:close/>
                    <a:moveTo>
                      <a:pt x="596" y="1"/>
                    </a:moveTo>
                    <a:cubicBezTo>
                      <a:pt x="536" y="1"/>
                      <a:pt x="476" y="10"/>
                      <a:pt x="418" y="27"/>
                    </a:cubicBezTo>
                    <a:cubicBezTo>
                      <a:pt x="269" y="74"/>
                      <a:pt x="150" y="176"/>
                      <a:pt x="84" y="313"/>
                    </a:cubicBezTo>
                    <a:cubicBezTo>
                      <a:pt x="7" y="444"/>
                      <a:pt x="1" y="599"/>
                      <a:pt x="42" y="742"/>
                    </a:cubicBezTo>
                    <a:lnTo>
                      <a:pt x="293" y="1505"/>
                    </a:lnTo>
                    <a:cubicBezTo>
                      <a:pt x="329" y="1625"/>
                      <a:pt x="406" y="1720"/>
                      <a:pt x="507" y="1792"/>
                    </a:cubicBezTo>
                    <a:lnTo>
                      <a:pt x="573" y="1839"/>
                    </a:lnTo>
                    <a:cubicBezTo>
                      <a:pt x="655" y="1882"/>
                      <a:pt x="744" y="1904"/>
                      <a:pt x="833" y="1904"/>
                    </a:cubicBezTo>
                    <a:cubicBezTo>
                      <a:pt x="892" y="1904"/>
                      <a:pt x="951" y="1894"/>
                      <a:pt x="1008" y="1875"/>
                    </a:cubicBezTo>
                    <a:cubicBezTo>
                      <a:pt x="1157" y="1833"/>
                      <a:pt x="1277" y="1726"/>
                      <a:pt x="1342" y="1595"/>
                    </a:cubicBezTo>
                    <a:cubicBezTo>
                      <a:pt x="1420" y="1458"/>
                      <a:pt x="1426" y="1303"/>
                      <a:pt x="1378" y="1160"/>
                    </a:cubicBezTo>
                    <a:lnTo>
                      <a:pt x="1133" y="402"/>
                    </a:lnTo>
                    <a:cubicBezTo>
                      <a:pt x="1086" y="253"/>
                      <a:pt x="984" y="134"/>
                      <a:pt x="853" y="63"/>
                    </a:cubicBezTo>
                    <a:cubicBezTo>
                      <a:pt x="772" y="20"/>
                      <a:pt x="684" y="1"/>
                      <a:pt x="596"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06;p36">
                <a:extLst>
                  <a:ext uri="{FF2B5EF4-FFF2-40B4-BE49-F238E27FC236}">
                    <a16:creationId xmlns:a16="http://schemas.microsoft.com/office/drawing/2014/main" id="{FDE6D179-0488-9419-B28E-6879D72B1847}"/>
                  </a:ext>
                </a:extLst>
              </p:cNvPr>
              <p:cNvSpPr/>
              <p:nvPr/>
            </p:nvSpPr>
            <p:spPr>
              <a:xfrm>
                <a:off x="7166655" y="1204412"/>
                <a:ext cx="214804" cy="226123"/>
              </a:xfrm>
              <a:custGeom>
                <a:avLst/>
                <a:gdLst/>
                <a:ahLst/>
                <a:cxnLst/>
                <a:rect l="l" t="t" r="r" b="b"/>
                <a:pathLst>
                  <a:path w="1670" h="1758" extrusionOk="0">
                    <a:moveTo>
                      <a:pt x="569" y="155"/>
                    </a:moveTo>
                    <a:cubicBezTo>
                      <a:pt x="588" y="155"/>
                      <a:pt x="607" y="156"/>
                      <a:pt x="626" y="160"/>
                    </a:cubicBezTo>
                    <a:cubicBezTo>
                      <a:pt x="698" y="165"/>
                      <a:pt x="770" y="195"/>
                      <a:pt x="817" y="231"/>
                    </a:cubicBezTo>
                    <a:cubicBezTo>
                      <a:pt x="847" y="255"/>
                      <a:pt x="877" y="279"/>
                      <a:pt x="901" y="309"/>
                    </a:cubicBezTo>
                    <a:lnTo>
                      <a:pt x="1402" y="923"/>
                    </a:lnTo>
                    <a:cubicBezTo>
                      <a:pt x="1467" y="1006"/>
                      <a:pt x="1503" y="1113"/>
                      <a:pt x="1491" y="1221"/>
                    </a:cubicBezTo>
                    <a:cubicBezTo>
                      <a:pt x="1473" y="1334"/>
                      <a:pt x="1419" y="1429"/>
                      <a:pt x="1342" y="1501"/>
                    </a:cubicBezTo>
                    <a:cubicBezTo>
                      <a:pt x="1269" y="1558"/>
                      <a:pt x="1178" y="1593"/>
                      <a:pt x="1085" y="1593"/>
                    </a:cubicBezTo>
                    <a:cubicBezTo>
                      <a:pt x="1071" y="1593"/>
                      <a:pt x="1058" y="1592"/>
                      <a:pt x="1044" y="1590"/>
                    </a:cubicBezTo>
                    <a:cubicBezTo>
                      <a:pt x="931" y="1573"/>
                      <a:pt x="835" y="1519"/>
                      <a:pt x="770" y="1441"/>
                    </a:cubicBezTo>
                    <a:lnTo>
                      <a:pt x="269" y="821"/>
                    </a:lnTo>
                    <a:cubicBezTo>
                      <a:pt x="203" y="738"/>
                      <a:pt x="161" y="636"/>
                      <a:pt x="179" y="523"/>
                    </a:cubicBezTo>
                    <a:cubicBezTo>
                      <a:pt x="191" y="410"/>
                      <a:pt x="245" y="315"/>
                      <a:pt x="328" y="249"/>
                    </a:cubicBezTo>
                    <a:cubicBezTo>
                      <a:pt x="398" y="190"/>
                      <a:pt x="479" y="155"/>
                      <a:pt x="569" y="155"/>
                    </a:cubicBezTo>
                    <a:close/>
                    <a:moveTo>
                      <a:pt x="583" y="0"/>
                    </a:moveTo>
                    <a:cubicBezTo>
                      <a:pt x="457" y="0"/>
                      <a:pt x="334" y="43"/>
                      <a:pt x="233" y="124"/>
                    </a:cubicBezTo>
                    <a:cubicBezTo>
                      <a:pt x="114" y="219"/>
                      <a:pt x="36" y="356"/>
                      <a:pt x="24" y="505"/>
                    </a:cubicBezTo>
                    <a:cubicBezTo>
                      <a:pt x="0" y="654"/>
                      <a:pt x="42" y="803"/>
                      <a:pt x="144" y="923"/>
                    </a:cubicBezTo>
                    <a:lnTo>
                      <a:pt x="638" y="1543"/>
                    </a:lnTo>
                    <a:cubicBezTo>
                      <a:pt x="680" y="1590"/>
                      <a:pt x="716" y="1626"/>
                      <a:pt x="758" y="1656"/>
                    </a:cubicBezTo>
                    <a:cubicBezTo>
                      <a:pt x="835" y="1710"/>
                      <a:pt x="925" y="1745"/>
                      <a:pt x="1020" y="1751"/>
                    </a:cubicBezTo>
                    <a:cubicBezTo>
                      <a:pt x="1046" y="1755"/>
                      <a:pt x="1071" y="1757"/>
                      <a:pt x="1097" y="1757"/>
                    </a:cubicBezTo>
                    <a:cubicBezTo>
                      <a:pt x="1219" y="1757"/>
                      <a:pt x="1339" y="1711"/>
                      <a:pt x="1437" y="1632"/>
                    </a:cubicBezTo>
                    <a:cubicBezTo>
                      <a:pt x="1557" y="1543"/>
                      <a:pt x="1634" y="1400"/>
                      <a:pt x="1646" y="1251"/>
                    </a:cubicBezTo>
                    <a:cubicBezTo>
                      <a:pt x="1670" y="1102"/>
                      <a:pt x="1622" y="952"/>
                      <a:pt x="1527" y="833"/>
                    </a:cubicBezTo>
                    <a:lnTo>
                      <a:pt x="1026" y="213"/>
                    </a:lnTo>
                    <a:cubicBezTo>
                      <a:pt x="936" y="94"/>
                      <a:pt x="799" y="22"/>
                      <a:pt x="650" y="5"/>
                    </a:cubicBezTo>
                    <a:cubicBezTo>
                      <a:pt x="628" y="2"/>
                      <a:pt x="605" y="0"/>
                      <a:pt x="583" y="0"/>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07;p36">
                <a:extLst>
                  <a:ext uri="{FF2B5EF4-FFF2-40B4-BE49-F238E27FC236}">
                    <a16:creationId xmlns:a16="http://schemas.microsoft.com/office/drawing/2014/main" id="{C76461FC-1AD5-F5B0-13EA-817C621832FE}"/>
                  </a:ext>
                </a:extLst>
              </p:cNvPr>
              <p:cNvSpPr/>
              <p:nvPr/>
            </p:nvSpPr>
            <p:spPr>
              <a:xfrm>
                <a:off x="7307756" y="1305768"/>
                <a:ext cx="259308" cy="176088"/>
              </a:xfrm>
              <a:custGeom>
                <a:avLst/>
                <a:gdLst/>
                <a:ahLst/>
                <a:cxnLst/>
                <a:rect l="l" t="t" r="r" b="b"/>
                <a:pathLst>
                  <a:path w="2016" h="1369" extrusionOk="0">
                    <a:moveTo>
                      <a:pt x="616" y="166"/>
                    </a:moveTo>
                    <a:cubicBezTo>
                      <a:pt x="654" y="166"/>
                      <a:pt x="692" y="172"/>
                      <a:pt x="728" y="182"/>
                    </a:cubicBezTo>
                    <a:lnTo>
                      <a:pt x="1497" y="403"/>
                    </a:lnTo>
                    <a:cubicBezTo>
                      <a:pt x="1539" y="421"/>
                      <a:pt x="1580" y="445"/>
                      <a:pt x="1616" y="463"/>
                    </a:cubicBezTo>
                    <a:cubicBezTo>
                      <a:pt x="1759" y="564"/>
                      <a:pt x="1825" y="743"/>
                      <a:pt x="1771" y="910"/>
                    </a:cubicBezTo>
                    <a:cubicBezTo>
                      <a:pt x="1741" y="1011"/>
                      <a:pt x="1676" y="1100"/>
                      <a:pt x="1580" y="1148"/>
                    </a:cubicBezTo>
                    <a:cubicBezTo>
                      <a:pt x="1512" y="1184"/>
                      <a:pt x="1441" y="1202"/>
                      <a:pt x="1369" y="1202"/>
                    </a:cubicBezTo>
                    <a:cubicBezTo>
                      <a:pt x="1334" y="1202"/>
                      <a:pt x="1299" y="1198"/>
                      <a:pt x="1264" y="1190"/>
                    </a:cubicBezTo>
                    <a:lnTo>
                      <a:pt x="495" y="963"/>
                    </a:lnTo>
                    <a:cubicBezTo>
                      <a:pt x="281" y="898"/>
                      <a:pt x="161" y="671"/>
                      <a:pt x="221" y="457"/>
                    </a:cubicBezTo>
                    <a:cubicBezTo>
                      <a:pt x="251" y="361"/>
                      <a:pt x="316" y="272"/>
                      <a:pt x="418" y="218"/>
                    </a:cubicBezTo>
                    <a:cubicBezTo>
                      <a:pt x="479" y="184"/>
                      <a:pt x="548" y="166"/>
                      <a:pt x="616" y="166"/>
                    </a:cubicBezTo>
                    <a:close/>
                    <a:moveTo>
                      <a:pt x="610" y="1"/>
                    </a:moveTo>
                    <a:cubicBezTo>
                      <a:pt x="518" y="1"/>
                      <a:pt x="426" y="24"/>
                      <a:pt x="340" y="69"/>
                    </a:cubicBezTo>
                    <a:cubicBezTo>
                      <a:pt x="209" y="147"/>
                      <a:pt x="108" y="266"/>
                      <a:pt x="66" y="415"/>
                    </a:cubicBezTo>
                    <a:cubicBezTo>
                      <a:pt x="0" y="653"/>
                      <a:pt x="96" y="904"/>
                      <a:pt x="287" y="1041"/>
                    </a:cubicBezTo>
                    <a:cubicBezTo>
                      <a:pt x="340" y="1077"/>
                      <a:pt x="394" y="1100"/>
                      <a:pt x="454" y="1118"/>
                    </a:cubicBezTo>
                    <a:lnTo>
                      <a:pt x="1223" y="1345"/>
                    </a:lnTo>
                    <a:cubicBezTo>
                      <a:pt x="1274" y="1361"/>
                      <a:pt x="1328" y="1369"/>
                      <a:pt x="1383" y="1369"/>
                    </a:cubicBezTo>
                    <a:cubicBezTo>
                      <a:pt x="1476" y="1369"/>
                      <a:pt x="1570" y="1346"/>
                      <a:pt x="1652" y="1297"/>
                    </a:cubicBezTo>
                    <a:cubicBezTo>
                      <a:pt x="1789" y="1226"/>
                      <a:pt x="1884" y="1106"/>
                      <a:pt x="1926" y="957"/>
                    </a:cubicBezTo>
                    <a:cubicBezTo>
                      <a:pt x="2016" y="659"/>
                      <a:pt x="1837" y="337"/>
                      <a:pt x="1539" y="248"/>
                    </a:cubicBezTo>
                    <a:lnTo>
                      <a:pt x="776" y="27"/>
                    </a:lnTo>
                    <a:cubicBezTo>
                      <a:pt x="722" y="9"/>
                      <a:pt x="666" y="1"/>
                      <a:pt x="610"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308;p36">
              <a:extLst>
                <a:ext uri="{FF2B5EF4-FFF2-40B4-BE49-F238E27FC236}">
                  <a16:creationId xmlns:a16="http://schemas.microsoft.com/office/drawing/2014/main" id="{FBB4283B-C8AE-5F2B-5B79-8D258345ABCA}"/>
                </a:ext>
              </a:extLst>
            </p:cNvPr>
            <p:cNvGrpSpPr/>
            <p:nvPr/>
          </p:nvGrpSpPr>
          <p:grpSpPr>
            <a:xfrm>
              <a:off x="5920986" y="3337752"/>
              <a:ext cx="1883641" cy="1510822"/>
              <a:chOff x="2007275" y="149692"/>
              <a:chExt cx="2203346" cy="1767043"/>
            </a:xfrm>
          </p:grpSpPr>
          <p:sp>
            <p:nvSpPr>
              <p:cNvPr id="14" name="Google Shape;1309;p36">
                <a:extLst>
                  <a:ext uri="{FF2B5EF4-FFF2-40B4-BE49-F238E27FC236}">
                    <a16:creationId xmlns:a16="http://schemas.microsoft.com/office/drawing/2014/main" id="{FF6CC629-8006-D657-6E8E-B40210EA8244}"/>
                  </a:ext>
                </a:extLst>
              </p:cNvPr>
              <p:cNvSpPr/>
              <p:nvPr/>
            </p:nvSpPr>
            <p:spPr>
              <a:xfrm>
                <a:off x="2007275" y="1636718"/>
                <a:ext cx="2203346" cy="280017"/>
              </a:xfrm>
              <a:custGeom>
                <a:avLst/>
                <a:gdLst/>
                <a:ahLst/>
                <a:cxnLst/>
                <a:rect l="l" t="t" r="r" b="b"/>
                <a:pathLst>
                  <a:path w="17130" h="2177" extrusionOk="0">
                    <a:moveTo>
                      <a:pt x="8562" y="0"/>
                    </a:moveTo>
                    <a:cubicBezTo>
                      <a:pt x="3834" y="0"/>
                      <a:pt x="1" y="489"/>
                      <a:pt x="1" y="1085"/>
                    </a:cubicBezTo>
                    <a:cubicBezTo>
                      <a:pt x="1" y="1687"/>
                      <a:pt x="3834" y="2176"/>
                      <a:pt x="8562" y="2176"/>
                    </a:cubicBezTo>
                    <a:cubicBezTo>
                      <a:pt x="13296" y="2176"/>
                      <a:pt x="17129" y="1687"/>
                      <a:pt x="17129" y="1085"/>
                    </a:cubicBezTo>
                    <a:cubicBezTo>
                      <a:pt x="17129" y="489"/>
                      <a:pt x="13296" y="0"/>
                      <a:pt x="85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0;p36">
                <a:extLst>
                  <a:ext uri="{FF2B5EF4-FFF2-40B4-BE49-F238E27FC236}">
                    <a16:creationId xmlns:a16="http://schemas.microsoft.com/office/drawing/2014/main" id="{3D536777-1F41-5DB0-4235-5AF2E55613F7}"/>
                  </a:ext>
                </a:extLst>
              </p:cNvPr>
              <p:cNvSpPr/>
              <p:nvPr/>
            </p:nvSpPr>
            <p:spPr>
              <a:xfrm>
                <a:off x="2646795" y="212589"/>
                <a:ext cx="918897" cy="427292"/>
              </a:xfrm>
              <a:custGeom>
                <a:avLst/>
                <a:gdLst/>
                <a:ahLst/>
                <a:cxnLst/>
                <a:rect l="l" t="t" r="r" b="b"/>
                <a:pathLst>
                  <a:path w="7144" h="3322" fill="none" extrusionOk="0">
                    <a:moveTo>
                      <a:pt x="5480" y="3322"/>
                    </a:moveTo>
                    <a:lnTo>
                      <a:pt x="1664" y="3322"/>
                    </a:lnTo>
                    <a:cubicBezTo>
                      <a:pt x="746" y="3322"/>
                      <a:pt x="1" y="2576"/>
                      <a:pt x="1" y="1658"/>
                    </a:cubicBezTo>
                    <a:lnTo>
                      <a:pt x="1" y="1658"/>
                    </a:lnTo>
                    <a:cubicBezTo>
                      <a:pt x="1" y="746"/>
                      <a:pt x="746" y="1"/>
                      <a:pt x="1664" y="1"/>
                    </a:cubicBezTo>
                    <a:lnTo>
                      <a:pt x="5480" y="1"/>
                    </a:lnTo>
                    <a:cubicBezTo>
                      <a:pt x="6398" y="1"/>
                      <a:pt x="7143" y="746"/>
                      <a:pt x="7143" y="1658"/>
                    </a:cubicBezTo>
                    <a:lnTo>
                      <a:pt x="7143" y="1658"/>
                    </a:lnTo>
                    <a:cubicBezTo>
                      <a:pt x="7143" y="2576"/>
                      <a:pt x="6398" y="3322"/>
                      <a:pt x="5480" y="3322"/>
                    </a:cubicBezTo>
                    <a:close/>
                  </a:path>
                </a:pathLst>
              </a:custGeom>
              <a:noFill/>
              <a:ln w="25200" cap="flat" cmpd="sng">
                <a:solidFill>
                  <a:srgbClr val="EDCB6E"/>
                </a:solidFill>
                <a:prstDash val="solid"/>
                <a:miter lim="59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1;p36">
                <a:extLst>
                  <a:ext uri="{FF2B5EF4-FFF2-40B4-BE49-F238E27FC236}">
                    <a16:creationId xmlns:a16="http://schemas.microsoft.com/office/drawing/2014/main" id="{87CEAB34-9773-2FF4-72B6-581A00FC54A7}"/>
                  </a:ext>
                </a:extLst>
              </p:cNvPr>
              <p:cNvSpPr/>
              <p:nvPr/>
            </p:nvSpPr>
            <p:spPr>
              <a:xfrm>
                <a:off x="3490443" y="410413"/>
                <a:ext cx="149591" cy="63798"/>
              </a:xfrm>
              <a:custGeom>
                <a:avLst/>
                <a:gdLst/>
                <a:ahLst/>
                <a:cxnLst/>
                <a:rect l="l" t="t" r="r" b="b"/>
                <a:pathLst>
                  <a:path w="1163" h="496" extrusionOk="0">
                    <a:moveTo>
                      <a:pt x="495" y="1"/>
                    </a:moveTo>
                    <a:cubicBezTo>
                      <a:pt x="227" y="1"/>
                      <a:pt x="0" y="222"/>
                      <a:pt x="0" y="496"/>
                    </a:cubicBezTo>
                    <a:lnTo>
                      <a:pt x="1163" y="496"/>
                    </a:lnTo>
                    <a:cubicBezTo>
                      <a:pt x="1163" y="228"/>
                      <a:pt x="942" y="1"/>
                      <a:pt x="662"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2;p36">
                <a:extLst>
                  <a:ext uri="{FF2B5EF4-FFF2-40B4-BE49-F238E27FC236}">
                    <a16:creationId xmlns:a16="http://schemas.microsoft.com/office/drawing/2014/main" id="{64ED9AAF-9979-BC31-E23B-1388A7989B3C}"/>
                  </a:ext>
                </a:extLst>
              </p:cNvPr>
              <p:cNvSpPr/>
              <p:nvPr/>
            </p:nvSpPr>
            <p:spPr>
              <a:xfrm>
                <a:off x="3490443" y="460320"/>
                <a:ext cx="148819" cy="16978"/>
              </a:xfrm>
              <a:custGeom>
                <a:avLst/>
                <a:gdLst/>
                <a:ahLst/>
                <a:cxnLst/>
                <a:rect l="l" t="t" r="r" b="b"/>
                <a:pathLst>
                  <a:path w="1157" h="132" extrusionOk="0">
                    <a:moveTo>
                      <a:pt x="0" y="0"/>
                    </a:moveTo>
                    <a:lnTo>
                      <a:pt x="0" y="132"/>
                    </a:lnTo>
                    <a:lnTo>
                      <a:pt x="1157" y="132"/>
                    </a:lnTo>
                    <a:lnTo>
                      <a:pt x="1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3;p36">
                <a:extLst>
                  <a:ext uri="{FF2B5EF4-FFF2-40B4-BE49-F238E27FC236}">
                    <a16:creationId xmlns:a16="http://schemas.microsoft.com/office/drawing/2014/main" id="{4738F54F-F012-0ABE-F649-A3EF74F00078}"/>
                  </a:ext>
                </a:extLst>
              </p:cNvPr>
              <p:cNvSpPr/>
              <p:nvPr/>
            </p:nvSpPr>
            <p:spPr>
              <a:xfrm>
                <a:off x="2573222" y="410413"/>
                <a:ext cx="148948" cy="63798"/>
              </a:xfrm>
              <a:custGeom>
                <a:avLst/>
                <a:gdLst/>
                <a:ahLst/>
                <a:cxnLst/>
                <a:rect l="l" t="t" r="r" b="b"/>
                <a:pathLst>
                  <a:path w="1158" h="496" extrusionOk="0">
                    <a:moveTo>
                      <a:pt x="489" y="1"/>
                    </a:moveTo>
                    <a:cubicBezTo>
                      <a:pt x="221" y="1"/>
                      <a:pt x="1" y="222"/>
                      <a:pt x="1" y="496"/>
                    </a:cubicBezTo>
                    <a:lnTo>
                      <a:pt x="1157" y="496"/>
                    </a:lnTo>
                    <a:cubicBezTo>
                      <a:pt x="1157" y="228"/>
                      <a:pt x="937" y="1"/>
                      <a:pt x="662"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4;p36">
                <a:extLst>
                  <a:ext uri="{FF2B5EF4-FFF2-40B4-BE49-F238E27FC236}">
                    <a16:creationId xmlns:a16="http://schemas.microsoft.com/office/drawing/2014/main" id="{4623E266-BF19-21D6-D379-E068F410D259}"/>
                  </a:ext>
                </a:extLst>
              </p:cNvPr>
              <p:cNvSpPr/>
              <p:nvPr/>
            </p:nvSpPr>
            <p:spPr>
              <a:xfrm>
                <a:off x="2573222" y="460320"/>
                <a:ext cx="148948" cy="16978"/>
              </a:xfrm>
              <a:custGeom>
                <a:avLst/>
                <a:gdLst/>
                <a:ahLst/>
                <a:cxnLst/>
                <a:rect l="l" t="t" r="r" b="b"/>
                <a:pathLst>
                  <a:path w="1158" h="132" extrusionOk="0">
                    <a:moveTo>
                      <a:pt x="1" y="0"/>
                    </a:moveTo>
                    <a:lnTo>
                      <a:pt x="1" y="132"/>
                    </a:lnTo>
                    <a:lnTo>
                      <a:pt x="1157" y="132"/>
                    </a:lnTo>
                    <a:lnTo>
                      <a:pt x="1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5;p36">
                <a:extLst>
                  <a:ext uri="{FF2B5EF4-FFF2-40B4-BE49-F238E27FC236}">
                    <a16:creationId xmlns:a16="http://schemas.microsoft.com/office/drawing/2014/main" id="{8AC851BA-C3A1-5EED-2AC8-BDDA5E271411}"/>
                  </a:ext>
                </a:extLst>
              </p:cNvPr>
              <p:cNvSpPr/>
              <p:nvPr/>
            </p:nvSpPr>
            <p:spPr>
              <a:xfrm>
                <a:off x="2919093" y="149692"/>
                <a:ext cx="388190" cy="125152"/>
              </a:xfrm>
              <a:custGeom>
                <a:avLst/>
                <a:gdLst/>
                <a:ahLst/>
                <a:cxnLst/>
                <a:rect l="l" t="t" r="r" b="b"/>
                <a:pathLst>
                  <a:path w="3018" h="973" extrusionOk="0">
                    <a:moveTo>
                      <a:pt x="483" y="1"/>
                    </a:moveTo>
                    <a:cubicBezTo>
                      <a:pt x="215" y="1"/>
                      <a:pt x="0" y="221"/>
                      <a:pt x="0" y="490"/>
                    </a:cubicBezTo>
                    <a:cubicBezTo>
                      <a:pt x="0" y="758"/>
                      <a:pt x="215" y="973"/>
                      <a:pt x="483" y="973"/>
                    </a:cubicBezTo>
                    <a:lnTo>
                      <a:pt x="2534" y="973"/>
                    </a:lnTo>
                    <a:cubicBezTo>
                      <a:pt x="2802" y="973"/>
                      <a:pt x="3017" y="758"/>
                      <a:pt x="3017" y="490"/>
                    </a:cubicBezTo>
                    <a:cubicBezTo>
                      <a:pt x="3017" y="221"/>
                      <a:pt x="2802" y="1"/>
                      <a:pt x="2534"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6;p36">
                <a:extLst>
                  <a:ext uri="{FF2B5EF4-FFF2-40B4-BE49-F238E27FC236}">
                    <a16:creationId xmlns:a16="http://schemas.microsoft.com/office/drawing/2014/main" id="{EC61316E-521A-F510-A602-12F3FF46DCC3}"/>
                  </a:ext>
                </a:extLst>
              </p:cNvPr>
              <p:cNvSpPr/>
              <p:nvPr/>
            </p:nvSpPr>
            <p:spPr>
              <a:xfrm>
                <a:off x="2475082" y="1736402"/>
                <a:ext cx="130426" cy="89008"/>
              </a:xfrm>
              <a:custGeom>
                <a:avLst/>
                <a:gdLst/>
                <a:ahLst/>
                <a:cxnLst/>
                <a:rect l="l" t="t" r="r" b="b"/>
                <a:pathLst>
                  <a:path w="1014" h="692" extrusionOk="0">
                    <a:moveTo>
                      <a:pt x="0" y="0"/>
                    </a:moveTo>
                    <a:lnTo>
                      <a:pt x="0" y="185"/>
                    </a:lnTo>
                    <a:cubicBezTo>
                      <a:pt x="0" y="471"/>
                      <a:pt x="233" y="692"/>
                      <a:pt x="507" y="692"/>
                    </a:cubicBezTo>
                    <a:cubicBezTo>
                      <a:pt x="787" y="692"/>
                      <a:pt x="1014" y="471"/>
                      <a:pt x="1014" y="185"/>
                    </a:cubicBezTo>
                    <a:lnTo>
                      <a:pt x="10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7;p36">
                <a:extLst>
                  <a:ext uri="{FF2B5EF4-FFF2-40B4-BE49-F238E27FC236}">
                    <a16:creationId xmlns:a16="http://schemas.microsoft.com/office/drawing/2014/main" id="{EA1FA9C7-677F-A75D-A024-B8463F1546F8}"/>
                  </a:ext>
                </a:extLst>
              </p:cNvPr>
              <p:cNvSpPr/>
              <p:nvPr/>
            </p:nvSpPr>
            <p:spPr>
              <a:xfrm>
                <a:off x="2475082" y="1764699"/>
                <a:ext cx="130426" cy="13248"/>
              </a:xfrm>
              <a:custGeom>
                <a:avLst/>
                <a:gdLst/>
                <a:ahLst/>
                <a:cxnLst/>
                <a:rect l="l" t="t" r="r" b="b"/>
                <a:pathLst>
                  <a:path w="1014" h="103" extrusionOk="0">
                    <a:moveTo>
                      <a:pt x="0" y="1"/>
                    </a:moveTo>
                    <a:lnTo>
                      <a:pt x="0" y="102"/>
                    </a:lnTo>
                    <a:lnTo>
                      <a:pt x="1014" y="102"/>
                    </a:lnTo>
                    <a:lnTo>
                      <a:pt x="101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8;p36">
                <a:extLst>
                  <a:ext uri="{FF2B5EF4-FFF2-40B4-BE49-F238E27FC236}">
                    <a16:creationId xmlns:a16="http://schemas.microsoft.com/office/drawing/2014/main" id="{92B5A8D5-59B5-D855-9EEA-F5BE2DC51564}"/>
                  </a:ext>
                </a:extLst>
              </p:cNvPr>
              <p:cNvSpPr/>
              <p:nvPr/>
            </p:nvSpPr>
            <p:spPr>
              <a:xfrm>
                <a:off x="3606976" y="1736402"/>
                <a:ext cx="131197" cy="89008"/>
              </a:xfrm>
              <a:custGeom>
                <a:avLst/>
                <a:gdLst/>
                <a:ahLst/>
                <a:cxnLst/>
                <a:rect l="l" t="t" r="r" b="b"/>
                <a:pathLst>
                  <a:path w="1020" h="692" extrusionOk="0">
                    <a:moveTo>
                      <a:pt x="0" y="0"/>
                    </a:moveTo>
                    <a:lnTo>
                      <a:pt x="0" y="185"/>
                    </a:lnTo>
                    <a:cubicBezTo>
                      <a:pt x="0" y="471"/>
                      <a:pt x="233" y="692"/>
                      <a:pt x="513" y="692"/>
                    </a:cubicBezTo>
                    <a:cubicBezTo>
                      <a:pt x="787" y="692"/>
                      <a:pt x="1020" y="471"/>
                      <a:pt x="1014" y="185"/>
                    </a:cubicBezTo>
                    <a:lnTo>
                      <a:pt x="10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19;p36">
                <a:extLst>
                  <a:ext uri="{FF2B5EF4-FFF2-40B4-BE49-F238E27FC236}">
                    <a16:creationId xmlns:a16="http://schemas.microsoft.com/office/drawing/2014/main" id="{037845E8-C11F-FF54-4E65-1AB12554EADA}"/>
                  </a:ext>
                </a:extLst>
              </p:cNvPr>
              <p:cNvSpPr/>
              <p:nvPr/>
            </p:nvSpPr>
            <p:spPr>
              <a:xfrm>
                <a:off x="3606976" y="1764699"/>
                <a:ext cx="130426" cy="13248"/>
              </a:xfrm>
              <a:custGeom>
                <a:avLst/>
                <a:gdLst/>
                <a:ahLst/>
                <a:cxnLst/>
                <a:rect l="l" t="t" r="r" b="b"/>
                <a:pathLst>
                  <a:path w="1014" h="103" extrusionOk="0">
                    <a:moveTo>
                      <a:pt x="0" y="1"/>
                    </a:moveTo>
                    <a:lnTo>
                      <a:pt x="0" y="102"/>
                    </a:lnTo>
                    <a:lnTo>
                      <a:pt x="1014" y="102"/>
                    </a:lnTo>
                    <a:lnTo>
                      <a:pt x="101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0;p36">
                <a:extLst>
                  <a:ext uri="{FF2B5EF4-FFF2-40B4-BE49-F238E27FC236}">
                    <a16:creationId xmlns:a16="http://schemas.microsoft.com/office/drawing/2014/main" id="{721A7554-D796-00F5-23A0-910BF85A1256}"/>
                  </a:ext>
                </a:extLst>
              </p:cNvPr>
              <p:cNvSpPr/>
              <p:nvPr/>
            </p:nvSpPr>
            <p:spPr>
              <a:xfrm>
                <a:off x="2265681" y="609138"/>
                <a:ext cx="1683444" cy="1156467"/>
              </a:xfrm>
              <a:custGeom>
                <a:avLst/>
                <a:gdLst/>
                <a:ahLst/>
                <a:cxnLst/>
                <a:rect l="l" t="t" r="r" b="b"/>
                <a:pathLst>
                  <a:path w="13088" h="8991" extrusionOk="0">
                    <a:moveTo>
                      <a:pt x="853" y="0"/>
                    </a:moveTo>
                    <a:cubicBezTo>
                      <a:pt x="376" y="0"/>
                      <a:pt x="1" y="382"/>
                      <a:pt x="1" y="859"/>
                    </a:cubicBezTo>
                    <a:lnTo>
                      <a:pt x="1" y="8132"/>
                    </a:lnTo>
                    <a:cubicBezTo>
                      <a:pt x="1" y="8609"/>
                      <a:pt x="388" y="8991"/>
                      <a:pt x="853" y="8991"/>
                    </a:cubicBezTo>
                    <a:lnTo>
                      <a:pt x="12229" y="8991"/>
                    </a:lnTo>
                    <a:cubicBezTo>
                      <a:pt x="12706" y="8991"/>
                      <a:pt x="13087" y="8609"/>
                      <a:pt x="13087" y="8132"/>
                    </a:cubicBezTo>
                    <a:lnTo>
                      <a:pt x="13087" y="859"/>
                    </a:lnTo>
                    <a:cubicBezTo>
                      <a:pt x="13087" y="382"/>
                      <a:pt x="12700" y="0"/>
                      <a:pt x="12229"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1;p36">
                <a:extLst>
                  <a:ext uri="{FF2B5EF4-FFF2-40B4-BE49-F238E27FC236}">
                    <a16:creationId xmlns:a16="http://schemas.microsoft.com/office/drawing/2014/main" id="{4B5290E3-DD8E-E6D7-596D-97DF1D1FDC29}"/>
                  </a:ext>
                </a:extLst>
              </p:cNvPr>
              <p:cNvSpPr/>
              <p:nvPr/>
            </p:nvSpPr>
            <p:spPr>
              <a:xfrm>
                <a:off x="2388389" y="669720"/>
                <a:ext cx="1435712" cy="967903"/>
              </a:xfrm>
              <a:custGeom>
                <a:avLst/>
                <a:gdLst/>
                <a:ahLst/>
                <a:cxnLst/>
                <a:rect l="l" t="t" r="r" b="b"/>
                <a:pathLst>
                  <a:path w="11162" h="7525" extrusionOk="0">
                    <a:moveTo>
                      <a:pt x="1300" y="0"/>
                    </a:moveTo>
                    <a:cubicBezTo>
                      <a:pt x="579" y="0"/>
                      <a:pt x="1" y="578"/>
                      <a:pt x="1" y="1300"/>
                    </a:cubicBezTo>
                    <a:lnTo>
                      <a:pt x="1" y="6218"/>
                    </a:lnTo>
                    <a:cubicBezTo>
                      <a:pt x="1" y="6946"/>
                      <a:pt x="579" y="7524"/>
                      <a:pt x="1300" y="7524"/>
                    </a:cubicBezTo>
                    <a:lnTo>
                      <a:pt x="9856" y="7524"/>
                    </a:lnTo>
                    <a:cubicBezTo>
                      <a:pt x="10583" y="7524"/>
                      <a:pt x="11161" y="6946"/>
                      <a:pt x="11161" y="6218"/>
                    </a:cubicBezTo>
                    <a:lnTo>
                      <a:pt x="11161" y="1300"/>
                    </a:lnTo>
                    <a:cubicBezTo>
                      <a:pt x="11161" y="578"/>
                      <a:pt x="10583" y="0"/>
                      <a:pt x="9856" y="0"/>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22;p36">
                <a:extLst>
                  <a:ext uri="{FF2B5EF4-FFF2-40B4-BE49-F238E27FC236}">
                    <a16:creationId xmlns:a16="http://schemas.microsoft.com/office/drawing/2014/main" id="{3BE9FD02-279C-EA6B-D8A6-35EDEBF79EB1}"/>
                  </a:ext>
                </a:extLst>
              </p:cNvPr>
              <p:cNvSpPr/>
              <p:nvPr/>
            </p:nvSpPr>
            <p:spPr>
              <a:xfrm>
                <a:off x="2264138" y="609138"/>
                <a:ext cx="1684988" cy="702550"/>
              </a:xfrm>
              <a:custGeom>
                <a:avLst/>
                <a:gdLst/>
                <a:ahLst/>
                <a:cxnLst/>
                <a:rect l="l" t="t" r="r" b="b"/>
                <a:pathLst>
                  <a:path w="13100" h="5462" extrusionOk="0">
                    <a:moveTo>
                      <a:pt x="859" y="0"/>
                    </a:moveTo>
                    <a:cubicBezTo>
                      <a:pt x="382" y="0"/>
                      <a:pt x="1" y="382"/>
                      <a:pt x="1" y="859"/>
                    </a:cubicBezTo>
                    <a:lnTo>
                      <a:pt x="1" y="5384"/>
                    </a:lnTo>
                    <a:cubicBezTo>
                      <a:pt x="90" y="5431"/>
                      <a:pt x="198" y="5461"/>
                      <a:pt x="311" y="5461"/>
                    </a:cubicBezTo>
                    <a:lnTo>
                      <a:pt x="12789" y="5461"/>
                    </a:lnTo>
                    <a:cubicBezTo>
                      <a:pt x="12903" y="5461"/>
                      <a:pt x="13010" y="5431"/>
                      <a:pt x="13099" y="5384"/>
                    </a:cubicBezTo>
                    <a:lnTo>
                      <a:pt x="13099" y="859"/>
                    </a:lnTo>
                    <a:cubicBezTo>
                      <a:pt x="13099" y="382"/>
                      <a:pt x="12712" y="0"/>
                      <a:pt x="12235"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23;p36">
                <a:extLst>
                  <a:ext uri="{FF2B5EF4-FFF2-40B4-BE49-F238E27FC236}">
                    <a16:creationId xmlns:a16="http://schemas.microsoft.com/office/drawing/2014/main" id="{391E4D77-7722-F263-3CF8-078B51A27448}"/>
                  </a:ext>
                </a:extLst>
              </p:cNvPr>
              <p:cNvSpPr/>
              <p:nvPr/>
            </p:nvSpPr>
            <p:spPr>
              <a:xfrm>
                <a:off x="2225808" y="473311"/>
                <a:ext cx="1762420" cy="803006"/>
              </a:xfrm>
              <a:custGeom>
                <a:avLst/>
                <a:gdLst/>
                <a:ahLst/>
                <a:cxnLst/>
                <a:rect l="l" t="t" r="r" b="b"/>
                <a:pathLst>
                  <a:path w="13702" h="6243" extrusionOk="0">
                    <a:moveTo>
                      <a:pt x="1819" y="1"/>
                    </a:moveTo>
                    <a:cubicBezTo>
                      <a:pt x="818" y="1"/>
                      <a:pt x="1" y="812"/>
                      <a:pt x="1" y="1819"/>
                    </a:cubicBezTo>
                    <a:lnTo>
                      <a:pt x="1" y="4425"/>
                    </a:lnTo>
                    <a:cubicBezTo>
                      <a:pt x="1" y="5432"/>
                      <a:pt x="818" y="6243"/>
                      <a:pt x="1819" y="6243"/>
                    </a:cubicBezTo>
                    <a:lnTo>
                      <a:pt x="11883" y="6243"/>
                    </a:lnTo>
                    <a:cubicBezTo>
                      <a:pt x="12890" y="6243"/>
                      <a:pt x="13701" y="5432"/>
                      <a:pt x="13701" y="4425"/>
                    </a:cubicBezTo>
                    <a:lnTo>
                      <a:pt x="13701" y="1819"/>
                    </a:lnTo>
                    <a:cubicBezTo>
                      <a:pt x="13701" y="812"/>
                      <a:pt x="12890" y="1"/>
                      <a:pt x="1188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4;p36">
                <a:extLst>
                  <a:ext uri="{FF2B5EF4-FFF2-40B4-BE49-F238E27FC236}">
                    <a16:creationId xmlns:a16="http://schemas.microsoft.com/office/drawing/2014/main" id="{4A73175D-6090-1942-56E4-FE71371E36DA}"/>
                  </a:ext>
                </a:extLst>
              </p:cNvPr>
              <p:cNvSpPr/>
              <p:nvPr/>
            </p:nvSpPr>
            <p:spPr>
              <a:xfrm>
                <a:off x="3895995" y="556145"/>
                <a:ext cx="14792" cy="167341"/>
              </a:xfrm>
              <a:custGeom>
                <a:avLst/>
                <a:gdLst/>
                <a:ahLst/>
                <a:cxnLst/>
                <a:rect l="l" t="t" r="r" b="b"/>
                <a:pathLst>
                  <a:path w="115" h="1301" extrusionOk="0">
                    <a:moveTo>
                      <a:pt x="1" y="1"/>
                    </a:moveTo>
                    <a:lnTo>
                      <a:pt x="1" y="436"/>
                    </a:lnTo>
                    <a:lnTo>
                      <a:pt x="114" y="436"/>
                    </a:lnTo>
                    <a:lnTo>
                      <a:pt x="114" y="1"/>
                    </a:lnTo>
                    <a:close/>
                    <a:moveTo>
                      <a:pt x="1" y="865"/>
                    </a:moveTo>
                    <a:lnTo>
                      <a:pt x="1" y="1300"/>
                    </a:lnTo>
                    <a:lnTo>
                      <a:pt x="114" y="1300"/>
                    </a:lnTo>
                    <a:lnTo>
                      <a:pt x="114" y="865"/>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5;p36">
                <a:extLst>
                  <a:ext uri="{FF2B5EF4-FFF2-40B4-BE49-F238E27FC236}">
                    <a16:creationId xmlns:a16="http://schemas.microsoft.com/office/drawing/2014/main" id="{FD55C86B-7A0A-E271-B84E-1B14CE0995F3}"/>
                  </a:ext>
                </a:extLst>
              </p:cNvPr>
              <p:cNvSpPr/>
              <p:nvPr/>
            </p:nvSpPr>
            <p:spPr>
              <a:xfrm>
                <a:off x="2301825" y="556145"/>
                <a:ext cx="1608970" cy="661133"/>
              </a:xfrm>
              <a:custGeom>
                <a:avLst/>
                <a:gdLst/>
                <a:ahLst/>
                <a:cxnLst/>
                <a:rect l="l" t="t" r="r" b="b"/>
                <a:pathLst>
                  <a:path w="12509" h="5140" extrusionOk="0">
                    <a:moveTo>
                      <a:pt x="0" y="1"/>
                    </a:moveTo>
                    <a:lnTo>
                      <a:pt x="0" y="436"/>
                    </a:lnTo>
                    <a:lnTo>
                      <a:pt x="113" y="436"/>
                    </a:lnTo>
                    <a:lnTo>
                      <a:pt x="113" y="1"/>
                    </a:lnTo>
                    <a:close/>
                    <a:moveTo>
                      <a:pt x="0" y="865"/>
                    </a:moveTo>
                    <a:lnTo>
                      <a:pt x="0" y="1300"/>
                    </a:lnTo>
                    <a:lnTo>
                      <a:pt x="113" y="1300"/>
                    </a:lnTo>
                    <a:lnTo>
                      <a:pt x="113" y="865"/>
                    </a:lnTo>
                    <a:close/>
                    <a:moveTo>
                      <a:pt x="0" y="1730"/>
                    </a:moveTo>
                    <a:lnTo>
                      <a:pt x="0" y="2165"/>
                    </a:lnTo>
                    <a:lnTo>
                      <a:pt x="113" y="2165"/>
                    </a:lnTo>
                    <a:lnTo>
                      <a:pt x="113" y="1730"/>
                    </a:lnTo>
                    <a:close/>
                    <a:moveTo>
                      <a:pt x="12395" y="1730"/>
                    </a:moveTo>
                    <a:lnTo>
                      <a:pt x="12395" y="2165"/>
                    </a:lnTo>
                    <a:lnTo>
                      <a:pt x="12508" y="2165"/>
                    </a:lnTo>
                    <a:lnTo>
                      <a:pt x="12508" y="1730"/>
                    </a:lnTo>
                    <a:close/>
                    <a:moveTo>
                      <a:pt x="0" y="2594"/>
                    </a:moveTo>
                    <a:lnTo>
                      <a:pt x="0" y="3029"/>
                    </a:lnTo>
                    <a:lnTo>
                      <a:pt x="113" y="3029"/>
                    </a:lnTo>
                    <a:lnTo>
                      <a:pt x="113" y="2594"/>
                    </a:lnTo>
                    <a:close/>
                    <a:moveTo>
                      <a:pt x="12395" y="2594"/>
                    </a:moveTo>
                    <a:lnTo>
                      <a:pt x="12395" y="3029"/>
                    </a:lnTo>
                    <a:lnTo>
                      <a:pt x="12508" y="3029"/>
                    </a:lnTo>
                    <a:lnTo>
                      <a:pt x="12508" y="2594"/>
                    </a:lnTo>
                    <a:close/>
                    <a:moveTo>
                      <a:pt x="0" y="3459"/>
                    </a:moveTo>
                    <a:lnTo>
                      <a:pt x="0" y="3894"/>
                    </a:lnTo>
                    <a:lnTo>
                      <a:pt x="113" y="3894"/>
                    </a:lnTo>
                    <a:lnTo>
                      <a:pt x="113" y="3459"/>
                    </a:lnTo>
                    <a:close/>
                    <a:moveTo>
                      <a:pt x="12395" y="3459"/>
                    </a:moveTo>
                    <a:lnTo>
                      <a:pt x="12395" y="3894"/>
                    </a:lnTo>
                    <a:lnTo>
                      <a:pt x="12508" y="3894"/>
                    </a:lnTo>
                    <a:lnTo>
                      <a:pt x="12508" y="3459"/>
                    </a:lnTo>
                    <a:close/>
                    <a:moveTo>
                      <a:pt x="6" y="4323"/>
                    </a:moveTo>
                    <a:lnTo>
                      <a:pt x="6" y="4472"/>
                    </a:lnTo>
                    <a:cubicBezTo>
                      <a:pt x="6" y="4579"/>
                      <a:pt x="30" y="4675"/>
                      <a:pt x="78" y="4770"/>
                    </a:cubicBezTo>
                    <a:lnTo>
                      <a:pt x="179" y="4723"/>
                    </a:lnTo>
                    <a:cubicBezTo>
                      <a:pt x="143" y="4645"/>
                      <a:pt x="119" y="4562"/>
                      <a:pt x="119" y="4472"/>
                    </a:cubicBezTo>
                    <a:lnTo>
                      <a:pt x="119" y="4323"/>
                    </a:lnTo>
                    <a:close/>
                    <a:moveTo>
                      <a:pt x="12395" y="4323"/>
                    </a:moveTo>
                    <a:lnTo>
                      <a:pt x="12395" y="4472"/>
                    </a:lnTo>
                    <a:cubicBezTo>
                      <a:pt x="12395" y="4556"/>
                      <a:pt x="12371" y="4645"/>
                      <a:pt x="12335" y="4723"/>
                    </a:cubicBezTo>
                    <a:lnTo>
                      <a:pt x="12437" y="4770"/>
                    </a:lnTo>
                    <a:cubicBezTo>
                      <a:pt x="12484" y="4675"/>
                      <a:pt x="12508" y="4579"/>
                      <a:pt x="12508" y="4472"/>
                    </a:cubicBezTo>
                    <a:lnTo>
                      <a:pt x="12508" y="4323"/>
                    </a:lnTo>
                    <a:close/>
                    <a:moveTo>
                      <a:pt x="453" y="4979"/>
                    </a:moveTo>
                    <a:lnTo>
                      <a:pt x="411" y="5086"/>
                    </a:lnTo>
                    <a:cubicBezTo>
                      <a:pt x="495" y="5122"/>
                      <a:pt x="584" y="5140"/>
                      <a:pt x="674" y="5140"/>
                    </a:cubicBezTo>
                    <a:lnTo>
                      <a:pt x="859" y="5140"/>
                    </a:lnTo>
                    <a:lnTo>
                      <a:pt x="859" y="5027"/>
                    </a:lnTo>
                    <a:lnTo>
                      <a:pt x="674" y="5027"/>
                    </a:lnTo>
                    <a:cubicBezTo>
                      <a:pt x="596" y="5027"/>
                      <a:pt x="525" y="5009"/>
                      <a:pt x="453" y="4979"/>
                    </a:cubicBezTo>
                    <a:close/>
                    <a:moveTo>
                      <a:pt x="1288" y="5027"/>
                    </a:moveTo>
                    <a:lnTo>
                      <a:pt x="1288" y="5140"/>
                    </a:lnTo>
                    <a:lnTo>
                      <a:pt x="1723" y="5140"/>
                    </a:lnTo>
                    <a:lnTo>
                      <a:pt x="1723" y="5027"/>
                    </a:lnTo>
                    <a:close/>
                    <a:moveTo>
                      <a:pt x="2152" y="5027"/>
                    </a:moveTo>
                    <a:lnTo>
                      <a:pt x="2152" y="5140"/>
                    </a:lnTo>
                    <a:lnTo>
                      <a:pt x="2588" y="5140"/>
                    </a:lnTo>
                    <a:lnTo>
                      <a:pt x="2588" y="5027"/>
                    </a:lnTo>
                    <a:close/>
                    <a:moveTo>
                      <a:pt x="3017" y="5027"/>
                    </a:moveTo>
                    <a:lnTo>
                      <a:pt x="3017" y="5140"/>
                    </a:lnTo>
                    <a:lnTo>
                      <a:pt x="3452" y="5140"/>
                    </a:lnTo>
                    <a:lnTo>
                      <a:pt x="3452" y="5027"/>
                    </a:lnTo>
                    <a:close/>
                    <a:moveTo>
                      <a:pt x="3881" y="5027"/>
                    </a:moveTo>
                    <a:lnTo>
                      <a:pt x="3881" y="5140"/>
                    </a:lnTo>
                    <a:lnTo>
                      <a:pt x="4316" y="5140"/>
                    </a:lnTo>
                    <a:lnTo>
                      <a:pt x="4316" y="5027"/>
                    </a:lnTo>
                    <a:close/>
                    <a:moveTo>
                      <a:pt x="4746" y="5027"/>
                    </a:moveTo>
                    <a:lnTo>
                      <a:pt x="4746" y="5140"/>
                    </a:lnTo>
                    <a:lnTo>
                      <a:pt x="5181" y="5140"/>
                    </a:lnTo>
                    <a:lnTo>
                      <a:pt x="5181" y="5027"/>
                    </a:lnTo>
                    <a:close/>
                    <a:moveTo>
                      <a:pt x="5604" y="5027"/>
                    </a:moveTo>
                    <a:lnTo>
                      <a:pt x="5604" y="5140"/>
                    </a:lnTo>
                    <a:lnTo>
                      <a:pt x="6039" y="5140"/>
                    </a:lnTo>
                    <a:lnTo>
                      <a:pt x="6039" y="5027"/>
                    </a:lnTo>
                    <a:close/>
                    <a:moveTo>
                      <a:pt x="6469" y="5027"/>
                    </a:moveTo>
                    <a:lnTo>
                      <a:pt x="6469" y="5140"/>
                    </a:lnTo>
                    <a:lnTo>
                      <a:pt x="6904" y="5140"/>
                    </a:lnTo>
                    <a:lnTo>
                      <a:pt x="6904" y="5027"/>
                    </a:lnTo>
                    <a:close/>
                    <a:moveTo>
                      <a:pt x="7333" y="5027"/>
                    </a:moveTo>
                    <a:lnTo>
                      <a:pt x="7333" y="5140"/>
                    </a:lnTo>
                    <a:lnTo>
                      <a:pt x="7762" y="5140"/>
                    </a:lnTo>
                    <a:lnTo>
                      <a:pt x="7762" y="5027"/>
                    </a:lnTo>
                    <a:close/>
                    <a:moveTo>
                      <a:pt x="8198" y="5027"/>
                    </a:moveTo>
                    <a:lnTo>
                      <a:pt x="8198" y="5140"/>
                    </a:lnTo>
                    <a:lnTo>
                      <a:pt x="8633" y="5140"/>
                    </a:lnTo>
                    <a:lnTo>
                      <a:pt x="8633" y="5027"/>
                    </a:lnTo>
                    <a:close/>
                    <a:moveTo>
                      <a:pt x="9062" y="5027"/>
                    </a:moveTo>
                    <a:lnTo>
                      <a:pt x="9062" y="5140"/>
                    </a:lnTo>
                    <a:lnTo>
                      <a:pt x="9497" y="5140"/>
                    </a:lnTo>
                    <a:lnTo>
                      <a:pt x="9497" y="5027"/>
                    </a:lnTo>
                    <a:close/>
                    <a:moveTo>
                      <a:pt x="9927" y="5027"/>
                    </a:moveTo>
                    <a:lnTo>
                      <a:pt x="9927" y="5140"/>
                    </a:lnTo>
                    <a:lnTo>
                      <a:pt x="10362" y="5140"/>
                    </a:lnTo>
                    <a:lnTo>
                      <a:pt x="10362" y="5027"/>
                    </a:lnTo>
                    <a:close/>
                    <a:moveTo>
                      <a:pt x="10791" y="5027"/>
                    </a:moveTo>
                    <a:lnTo>
                      <a:pt x="10791" y="5140"/>
                    </a:lnTo>
                    <a:lnTo>
                      <a:pt x="11226" y="5140"/>
                    </a:lnTo>
                    <a:lnTo>
                      <a:pt x="11226" y="5027"/>
                    </a:lnTo>
                    <a:close/>
                    <a:moveTo>
                      <a:pt x="12061" y="4979"/>
                    </a:moveTo>
                    <a:cubicBezTo>
                      <a:pt x="11989" y="5009"/>
                      <a:pt x="11918" y="5027"/>
                      <a:pt x="11840" y="5027"/>
                    </a:cubicBezTo>
                    <a:lnTo>
                      <a:pt x="11656" y="5027"/>
                    </a:lnTo>
                    <a:lnTo>
                      <a:pt x="11656" y="5140"/>
                    </a:lnTo>
                    <a:lnTo>
                      <a:pt x="11840" y="5140"/>
                    </a:lnTo>
                    <a:cubicBezTo>
                      <a:pt x="11930" y="5140"/>
                      <a:pt x="12019" y="5122"/>
                      <a:pt x="12103" y="5086"/>
                    </a:cubicBezTo>
                    <a:lnTo>
                      <a:pt x="12061" y="4979"/>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6;p36">
                <a:extLst>
                  <a:ext uri="{FF2B5EF4-FFF2-40B4-BE49-F238E27FC236}">
                    <a16:creationId xmlns:a16="http://schemas.microsoft.com/office/drawing/2014/main" id="{555EE97C-1CD0-BC60-47D1-D54C2359B8AB}"/>
                  </a:ext>
                </a:extLst>
              </p:cNvPr>
              <p:cNvSpPr/>
              <p:nvPr/>
            </p:nvSpPr>
            <p:spPr>
              <a:xfrm>
                <a:off x="3014918" y="1086849"/>
                <a:ext cx="238599" cy="328380"/>
              </a:xfrm>
              <a:custGeom>
                <a:avLst/>
                <a:gdLst/>
                <a:ahLst/>
                <a:cxnLst/>
                <a:rect l="l" t="t" r="r" b="b"/>
                <a:pathLst>
                  <a:path w="1855" h="2553" extrusionOk="0">
                    <a:moveTo>
                      <a:pt x="925" y="0"/>
                    </a:moveTo>
                    <a:cubicBezTo>
                      <a:pt x="418" y="0"/>
                      <a:pt x="1" y="406"/>
                      <a:pt x="1" y="924"/>
                    </a:cubicBezTo>
                    <a:lnTo>
                      <a:pt x="1" y="1628"/>
                    </a:lnTo>
                    <a:cubicBezTo>
                      <a:pt x="1" y="2135"/>
                      <a:pt x="412" y="2552"/>
                      <a:pt x="925" y="2552"/>
                    </a:cubicBezTo>
                    <a:cubicBezTo>
                      <a:pt x="1437" y="2552"/>
                      <a:pt x="1855" y="2135"/>
                      <a:pt x="1849" y="1628"/>
                    </a:cubicBezTo>
                    <a:lnTo>
                      <a:pt x="1849" y="924"/>
                    </a:lnTo>
                    <a:cubicBezTo>
                      <a:pt x="1849" y="418"/>
                      <a:pt x="1437" y="0"/>
                      <a:pt x="925" y="0"/>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7;p36">
                <a:extLst>
                  <a:ext uri="{FF2B5EF4-FFF2-40B4-BE49-F238E27FC236}">
                    <a16:creationId xmlns:a16="http://schemas.microsoft.com/office/drawing/2014/main" id="{6CF5F749-5A2C-3E54-709A-10C1D25DE986}"/>
                  </a:ext>
                </a:extLst>
              </p:cNvPr>
              <p:cNvSpPr/>
              <p:nvPr/>
            </p:nvSpPr>
            <p:spPr>
              <a:xfrm>
                <a:off x="3014918" y="1069999"/>
                <a:ext cx="238599" cy="329023"/>
              </a:xfrm>
              <a:custGeom>
                <a:avLst/>
                <a:gdLst/>
                <a:ahLst/>
                <a:cxnLst/>
                <a:rect l="l" t="t" r="r" b="b"/>
                <a:pathLst>
                  <a:path w="1855" h="2558" extrusionOk="0">
                    <a:moveTo>
                      <a:pt x="925" y="0"/>
                    </a:moveTo>
                    <a:cubicBezTo>
                      <a:pt x="418" y="0"/>
                      <a:pt x="1" y="412"/>
                      <a:pt x="1" y="924"/>
                    </a:cubicBezTo>
                    <a:lnTo>
                      <a:pt x="1" y="1634"/>
                    </a:lnTo>
                    <a:cubicBezTo>
                      <a:pt x="1" y="2141"/>
                      <a:pt x="412" y="2558"/>
                      <a:pt x="925" y="2558"/>
                    </a:cubicBezTo>
                    <a:cubicBezTo>
                      <a:pt x="1437" y="2558"/>
                      <a:pt x="1855" y="2141"/>
                      <a:pt x="1849" y="1634"/>
                    </a:cubicBezTo>
                    <a:lnTo>
                      <a:pt x="1849" y="924"/>
                    </a:lnTo>
                    <a:cubicBezTo>
                      <a:pt x="1849" y="418"/>
                      <a:pt x="1437" y="0"/>
                      <a:pt x="925"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8;p36">
                <a:extLst>
                  <a:ext uri="{FF2B5EF4-FFF2-40B4-BE49-F238E27FC236}">
                    <a16:creationId xmlns:a16="http://schemas.microsoft.com/office/drawing/2014/main" id="{9C89F3F6-1EF7-C692-D666-256B3ED8067A}"/>
                  </a:ext>
                </a:extLst>
              </p:cNvPr>
              <p:cNvSpPr/>
              <p:nvPr/>
            </p:nvSpPr>
            <p:spPr>
              <a:xfrm>
                <a:off x="3040257" y="1104471"/>
                <a:ext cx="188693" cy="260080"/>
              </a:xfrm>
              <a:custGeom>
                <a:avLst/>
                <a:gdLst/>
                <a:ahLst/>
                <a:cxnLst/>
                <a:rect l="l" t="t" r="r" b="b"/>
                <a:pathLst>
                  <a:path w="1467" h="2022" extrusionOk="0">
                    <a:moveTo>
                      <a:pt x="728" y="1"/>
                    </a:moveTo>
                    <a:cubicBezTo>
                      <a:pt x="328" y="1"/>
                      <a:pt x="0" y="328"/>
                      <a:pt x="0" y="734"/>
                    </a:cubicBezTo>
                    <a:lnTo>
                      <a:pt x="0" y="1294"/>
                    </a:lnTo>
                    <a:cubicBezTo>
                      <a:pt x="0" y="1694"/>
                      <a:pt x="328" y="2022"/>
                      <a:pt x="728" y="2022"/>
                    </a:cubicBezTo>
                    <a:cubicBezTo>
                      <a:pt x="1139" y="2022"/>
                      <a:pt x="1467" y="1694"/>
                      <a:pt x="1461" y="1294"/>
                    </a:cubicBezTo>
                    <a:lnTo>
                      <a:pt x="1461" y="734"/>
                    </a:lnTo>
                    <a:cubicBezTo>
                      <a:pt x="1461" y="328"/>
                      <a:pt x="1133" y="1"/>
                      <a:pt x="728"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329;p36">
              <a:extLst>
                <a:ext uri="{FF2B5EF4-FFF2-40B4-BE49-F238E27FC236}">
                  <a16:creationId xmlns:a16="http://schemas.microsoft.com/office/drawing/2014/main" id="{02676DF0-4612-103A-6D95-A50F97595979}"/>
                </a:ext>
              </a:extLst>
            </p:cNvPr>
            <p:cNvGrpSpPr/>
            <p:nvPr/>
          </p:nvGrpSpPr>
          <p:grpSpPr>
            <a:xfrm>
              <a:off x="5920977" y="2043465"/>
              <a:ext cx="664633" cy="664286"/>
              <a:chOff x="6212418" y="1482331"/>
              <a:chExt cx="627249" cy="626921"/>
            </a:xfrm>
          </p:grpSpPr>
          <p:sp>
            <p:nvSpPr>
              <p:cNvPr id="12" name="Google Shape;1330;p36">
                <a:extLst>
                  <a:ext uri="{FF2B5EF4-FFF2-40B4-BE49-F238E27FC236}">
                    <a16:creationId xmlns:a16="http://schemas.microsoft.com/office/drawing/2014/main" id="{C22A948E-0877-D25A-398C-C8949730128B}"/>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1;p36">
                <a:extLst>
                  <a:ext uri="{FF2B5EF4-FFF2-40B4-BE49-F238E27FC236}">
                    <a16:creationId xmlns:a16="http://schemas.microsoft.com/office/drawing/2014/main" id="{08C0F35E-789F-C323-D95A-302045035A27}"/>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332;p36">
              <a:extLst>
                <a:ext uri="{FF2B5EF4-FFF2-40B4-BE49-F238E27FC236}">
                  <a16:creationId xmlns:a16="http://schemas.microsoft.com/office/drawing/2014/main" id="{C01E981A-F568-A9A4-3B01-0CA55CAE7F70}"/>
                </a:ext>
              </a:extLst>
            </p:cNvPr>
            <p:cNvGrpSpPr/>
            <p:nvPr/>
          </p:nvGrpSpPr>
          <p:grpSpPr>
            <a:xfrm>
              <a:off x="7737873" y="456076"/>
              <a:ext cx="845522" cy="916625"/>
              <a:chOff x="7511392" y="307000"/>
              <a:chExt cx="863570" cy="936192"/>
            </a:xfrm>
          </p:grpSpPr>
          <p:sp>
            <p:nvSpPr>
              <p:cNvPr id="10" name="Google Shape;1333;p36">
                <a:extLst>
                  <a:ext uri="{FF2B5EF4-FFF2-40B4-BE49-F238E27FC236}">
                    <a16:creationId xmlns:a16="http://schemas.microsoft.com/office/drawing/2014/main" id="{393FBDD5-B863-FC87-8F0C-6697DE0F9C91}"/>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4;p36">
                <a:extLst>
                  <a:ext uri="{FF2B5EF4-FFF2-40B4-BE49-F238E27FC236}">
                    <a16:creationId xmlns:a16="http://schemas.microsoft.com/office/drawing/2014/main" id="{16A3E30C-338F-0F1F-50E4-B1F255BCDB9F}"/>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335;p36">
              <a:extLst>
                <a:ext uri="{FF2B5EF4-FFF2-40B4-BE49-F238E27FC236}">
                  <a16:creationId xmlns:a16="http://schemas.microsoft.com/office/drawing/2014/main" id="{B80C3C2B-57E9-A315-D5F3-1EAD3AD347AE}"/>
                </a:ext>
              </a:extLst>
            </p:cNvPr>
            <p:cNvGrpSpPr/>
            <p:nvPr/>
          </p:nvGrpSpPr>
          <p:grpSpPr>
            <a:xfrm rot="6978379">
              <a:off x="4688413" y="265426"/>
              <a:ext cx="664657" cy="664310"/>
              <a:chOff x="6212418" y="1482331"/>
              <a:chExt cx="627249" cy="626921"/>
            </a:xfrm>
          </p:grpSpPr>
          <p:sp>
            <p:nvSpPr>
              <p:cNvPr id="8" name="Google Shape;1336;p36">
                <a:extLst>
                  <a:ext uri="{FF2B5EF4-FFF2-40B4-BE49-F238E27FC236}">
                    <a16:creationId xmlns:a16="http://schemas.microsoft.com/office/drawing/2014/main" id="{C9130A5D-1A5C-E921-A298-A0CF5F35109A}"/>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7;p36">
                <a:extLst>
                  <a:ext uri="{FF2B5EF4-FFF2-40B4-BE49-F238E27FC236}">
                    <a16:creationId xmlns:a16="http://schemas.microsoft.com/office/drawing/2014/main" id="{F94C7434-2AF5-DF3C-4C91-97051D6DEDFC}"/>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1384;p38">
            <a:extLst>
              <a:ext uri="{FF2B5EF4-FFF2-40B4-BE49-F238E27FC236}">
                <a16:creationId xmlns:a16="http://schemas.microsoft.com/office/drawing/2014/main" id="{455DD0D7-3DF6-37B0-0400-C94168B5896D}"/>
              </a:ext>
            </a:extLst>
          </p:cNvPr>
          <p:cNvSpPr txBox="1">
            <a:spLocks/>
          </p:cNvSpPr>
          <p:nvPr/>
        </p:nvSpPr>
        <p:spPr>
          <a:xfrm>
            <a:off x="774775" y="-750406"/>
            <a:ext cx="7713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1"/>
            <a:r>
              <a:rPr lang="ar-AE" sz="4000" dirty="0">
                <a:solidFill>
                  <a:schemeClr val="accent2"/>
                </a:solidFill>
                <a:latin typeface="Calibri"/>
                <a:ea typeface="Calibri"/>
                <a:cs typeface="Calibri"/>
                <a:sym typeface="Calibri"/>
              </a:rPr>
              <a:t>حلول لمكافحة الهجرة غير الشرعية</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ctrTitle"/>
          </p:nvPr>
        </p:nvSpPr>
        <p:spPr>
          <a:xfrm>
            <a:off x="715900" y="535000"/>
            <a:ext cx="5122200" cy="314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solidFill>
                <a:latin typeface="Calibri"/>
                <a:ea typeface="Calibri"/>
                <a:cs typeface="Calibri"/>
                <a:sym typeface="Calibri"/>
              </a:rPr>
              <a:t>المواطنة في بعدها </a:t>
            </a:r>
            <a:r>
              <a:rPr lang="en" dirty="0">
                <a:solidFill>
                  <a:srgbClr val="000000"/>
                </a:solidFill>
                <a:latin typeface="Calibri"/>
                <a:ea typeface="Calibri"/>
                <a:cs typeface="Calibri"/>
                <a:sym typeface="Calibri"/>
              </a:rPr>
              <a:t>القانوني</a:t>
            </a:r>
            <a:endParaRPr dirty="0">
              <a:latin typeface="Calibri"/>
              <a:ea typeface="Calibri"/>
              <a:cs typeface="Calibri"/>
              <a:sym typeface="Calibri"/>
            </a:endParaRPr>
          </a:p>
        </p:txBody>
      </p:sp>
      <p:sp>
        <p:nvSpPr>
          <p:cNvPr id="158" name="Google Shape;158;p22"/>
          <p:cNvSpPr txBox="1">
            <a:spLocks noGrp="1"/>
          </p:cNvSpPr>
          <p:nvPr>
            <p:ph type="subTitle" idx="1"/>
          </p:nvPr>
        </p:nvSpPr>
        <p:spPr>
          <a:xfrm>
            <a:off x="55125" y="3843150"/>
            <a:ext cx="5273700" cy="7641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000" dirty="0">
                <a:latin typeface="Calibri"/>
                <a:ea typeface="Calibri"/>
                <a:cs typeface="Calibri"/>
                <a:sym typeface="Calibri"/>
              </a:rPr>
              <a:t>ميساء الماجري / ندى الخياطي/ جاسر الرّياحي/زينب الغنوشي</a:t>
            </a:r>
            <a:endParaRPr sz="2000" dirty="0">
              <a:latin typeface="Calibri"/>
              <a:ea typeface="Calibri"/>
              <a:cs typeface="Calibri"/>
              <a:sym typeface="Calibri"/>
            </a:endParaRPr>
          </a:p>
        </p:txBody>
      </p:sp>
      <p:cxnSp>
        <p:nvCxnSpPr>
          <p:cNvPr id="159" name="Google Shape;159;p22"/>
          <p:cNvCxnSpPr/>
          <p:nvPr/>
        </p:nvCxnSpPr>
        <p:spPr>
          <a:xfrm rot="10800000">
            <a:off x="875794" y="3762268"/>
            <a:ext cx="3743100" cy="0"/>
          </a:xfrm>
          <a:prstGeom prst="straightConnector1">
            <a:avLst/>
          </a:prstGeom>
          <a:noFill/>
          <a:ln w="9525" cap="rnd" cmpd="sng">
            <a:solidFill>
              <a:schemeClr val="dk1"/>
            </a:solidFill>
            <a:prstDash val="solid"/>
            <a:round/>
            <a:headEnd type="none" w="med" len="med"/>
            <a:tailEnd type="none" w="med" len="med"/>
          </a:ln>
        </p:spPr>
      </p:cxnSp>
      <p:grpSp>
        <p:nvGrpSpPr>
          <p:cNvPr id="160" name="Google Shape;160;p22"/>
          <p:cNvGrpSpPr/>
          <p:nvPr/>
        </p:nvGrpSpPr>
        <p:grpSpPr>
          <a:xfrm flipH="1">
            <a:off x="5668050" y="820741"/>
            <a:ext cx="3273253" cy="4140701"/>
            <a:chOff x="524550" y="534991"/>
            <a:chExt cx="3273253" cy="4140701"/>
          </a:xfrm>
        </p:grpSpPr>
        <p:grpSp>
          <p:nvGrpSpPr>
            <p:cNvPr id="161" name="Google Shape;161;p22"/>
            <p:cNvGrpSpPr/>
            <p:nvPr/>
          </p:nvGrpSpPr>
          <p:grpSpPr>
            <a:xfrm>
              <a:off x="1171502" y="534991"/>
              <a:ext cx="1029692" cy="1990300"/>
              <a:chOff x="1171502" y="534991"/>
              <a:chExt cx="1029692" cy="1990300"/>
            </a:xfrm>
          </p:grpSpPr>
          <p:grpSp>
            <p:nvGrpSpPr>
              <p:cNvPr id="162" name="Google Shape;162;p22"/>
              <p:cNvGrpSpPr/>
              <p:nvPr/>
            </p:nvGrpSpPr>
            <p:grpSpPr>
              <a:xfrm flipH="1">
                <a:off x="1536561" y="1861005"/>
                <a:ext cx="664633" cy="664286"/>
                <a:chOff x="6212418" y="1482331"/>
                <a:chExt cx="627249" cy="626921"/>
              </a:xfrm>
            </p:grpSpPr>
            <p:sp>
              <p:nvSpPr>
                <p:cNvPr id="163" name="Google Shape;163;p22"/>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2"/>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2"/>
              <p:cNvGrpSpPr/>
              <p:nvPr/>
            </p:nvGrpSpPr>
            <p:grpSpPr>
              <a:xfrm flipH="1">
                <a:off x="1171502" y="534991"/>
                <a:ext cx="845523" cy="916625"/>
                <a:chOff x="7511391" y="307000"/>
                <a:chExt cx="863571" cy="936192"/>
              </a:xfrm>
            </p:grpSpPr>
            <p:sp>
              <p:nvSpPr>
                <p:cNvPr id="166" name="Google Shape;166;p22"/>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7511391"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22"/>
            <p:cNvGrpSpPr/>
            <p:nvPr/>
          </p:nvGrpSpPr>
          <p:grpSpPr>
            <a:xfrm>
              <a:off x="524550" y="3150379"/>
              <a:ext cx="3273253" cy="1525313"/>
              <a:chOff x="524550" y="3252688"/>
              <a:chExt cx="3273253" cy="1525313"/>
            </a:xfrm>
          </p:grpSpPr>
          <p:sp>
            <p:nvSpPr>
              <p:cNvPr id="169" name="Google Shape;169;p22"/>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2"/>
              <p:cNvGrpSpPr/>
              <p:nvPr/>
            </p:nvGrpSpPr>
            <p:grpSpPr>
              <a:xfrm>
                <a:off x="813848" y="3252688"/>
                <a:ext cx="2921613" cy="1458859"/>
                <a:chOff x="813848" y="3252688"/>
                <a:chExt cx="2921613" cy="1458859"/>
              </a:xfrm>
            </p:grpSpPr>
            <p:grpSp>
              <p:nvGrpSpPr>
                <p:cNvPr id="171" name="Google Shape;171;p22"/>
                <p:cNvGrpSpPr/>
                <p:nvPr/>
              </p:nvGrpSpPr>
              <p:grpSpPr>
                <a:xfrm>
                  <a:off x="813848" y="4145244"/>
                  <a:ext cx="2655916" cy="566303"/>
                  <a:chOff x="6098010" y="4127346"/>
                  <a:chExt cx="2020169" cy="430747"/>
                </a:xfrm>
              </p:grpSpPr>
              <p:sp>
                <p:nvSpPr>
                  <p:cNvPr id="172" name="Google Shape;172;p22"/>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22"/>
                <p:cNvGrpSpPr/>
                <p:nvPr/>
              </p:nvGrpSpPr>
              <p:grpSpPr>
                <a:xfrm>
                  <a:off x="1079546" y="3579305"/>
                  <a:ext cx="2655916" cy="567212"/>
                  <a:chOff x="6348934" y="3696877"/>
                  <a:chExt cx="2020169" cy="431438"/>
                </a:xfrm>
              </p:grpSpPr>
              <p:sp>
                <p:nvSpPr>
                  <p:cNvPr id="188" name="Google Shape;188;p22"/>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22"/>
                <p:cNvGrpSpPr/>
                <p:nvPr/>
              </p:nvGrpSpPr>
              <p:grpSpPr>
                <a:xfrm>
                  <a:off x="813848" y="3252688"/>
                  <a:ext cx="2422504" cy="326613"/>
                  <a:chOff x="-3040002" y="2802438"/>
                  <a:chExt cx="2422504" cy="326613"/>
                </a:xfrm>
              </p:grpSpPr>
              <p:sp>
                <p:nvSpPr>
                  <p:cNvPr id="202" name="Google Shape;202;p22"/>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2"/>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17" name="Google Shape;217;p22"/>
          <p:cNvGrpSpPr/>
          <p:nvPr/>
        </p:nvGrpSpPr>
        <p:grpSpPr>
          <a:xfrm>
            <a:off x="55122" y="1116554"/>
            <a:ext cx="2019423" cy="2457342"/>
            <a:chOff x="195875" y="1246316"/>
            <a:chExt cx="2849877" cy="3467883"/>
          </a:xfrm>
        </p:grpSpPr>
        <p:grpSp>
          <p:nvGrpSpPr>
            <p:cNvPr id="218" name="Google Shape;218;p22"/>
            <p:cNvGrpSpPr/>
            <p:nvPr/>
          </p:nvGrpSpPr>
          <p:grpSpPr>
            <a:xfrm flipH="1">
              <a:off x="195875" y="3219050"/>
              <a:ext cx="2849877" cy="1495149"/>
              <a:chOff x="195875" y="3219050"/>
              <a:chExt cx="2849877" cy="1495149"/>
            </a:xfrm>
          </p:grpSpPr>
          <p:sp>
            <p:nvSpPr>
              <p:cNvPr id="219" name="Google Shape;219;p22"/>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2"/>
            <p:cNvGrpSpPr/>
            <p:nvPr/>
          </p:nvGrpSpPr>
          <p:grpSpPr>
            <a:xfrm flipH="1">
              <a:off x="2258199" y="2522480"/>
              <a:ext cx="664633" cy="664286"/>
              <a:chOff x="6212418" y="1482331"/>
              <a:chExt cx="627249" cy="626921"/>
            </a:xfrm>
          </p:grpSpPr>
          <p:sp>
            <p:nvSpPr>
              <p:cNvPr id="237" name="Google Shape;237;p22"/>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2"/>
            <p:cNvGrpSpPr/>
            <p:nvPr/>
          </p:nvGrpSpPr>
          <p:grpSpPr>
            <a:xfrm flipH="1">
              <a:off x="1365165" y="1246316"/>
              <a:ext cx="845522" cy="916625"/>
              <a:chOff x="7511392" y="307000"/>
              <a:chExt cx="863570" cy="936192"/>
            </a:xfrm>
          </p:grpSpPr>
          <p:sp>
            <p:nvSpPr>
              <p:cNvPr id="240" name="Google Shape;240;p22"/>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3119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2000" fill="hold" nodeType="clickEffect" p14:presetBounceEnd="80000">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14:bounceEnd="80000">
                                          <p:cBhvr additive="base">
                                            <p:cTn id="7" dur="500" fill="hold"/>
                                            <p:tgtEl>
                                              <p:spTgt spid="16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1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8">
                                                <p:txEl>
                                                  <p:pRg st="0" end="0"/>
                                                </p:txEl>
                                              </p:spTgt>
                                            </p:tgtEl>
                                            <p:attrNameLst>
                                              <p:attrName>style.visibility</p:attrName>
                                            </p:attrNameLst>
                                          </p:cBhvr>
                                          <p:to>
                                            <p:strVal val="visible"/>
                                          </p:to>
                                        </p:set>
                                        <p:animEffect transition="in" filter="fade">
                                          <p:cBhvr>
                                            <p:cTn id="13" dur="500"/>
                                            <p:tgtEl>
                                              <p:spTgt spid="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200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8">
                                                <p:txEl>
                                                  <p:pRg st="0" end="0"/>
                                                </p:txEl>
                                              </p:spTgt>
                                            </p:tgtEl>
                                            <p:attrNameLst>
                                              <p:attrName>style.visibility</p:attrName>
                                            </p:attrNameLst>
                                          </p:cBhvr>
                                          <p:to>
                                            <p:strVal val="visible"/>
                                          </p:to>
                                        </p:set>
                                        <p:animEffect transition="in" filter="fade">
                                          <p:cBhvr>
                                            <p:cTn id="13" dur="500"/>
                                            <p:tgtEl>
                                              <p:spTgt spid="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38"/>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000" dirty="0">
                <a:solidFill>
                  <a:schemeClr val="accent2"/>
                </a:solidFill>
                <a:latin typeface="Calibri"/>
                <a:ea typeface="Calibri"/>
                <a:cs typeface="Calibri"/>
                <a:sym typeface="Calibri"/>
              </a:rPr>
              <a:t>حلول لمكافحة الهجرة غير الشرعية</a:t>
            </a:r>
            <a:endParaRPr sz="4000" dirty="0">
              <a:solidFill>
                <a:schemeClr val="accent2"/>
              </a:solidFill>
              <a:latin typeface="Calibri"/>
              <a:ea typeface="Calibri"/>
              <a:cs typeface="Calibri"/>
              <a:sym typeface="Calibri"/>
            </a:endParaRPr>
          </a:p>
        </p:txBody>
      </p:sp>
      <p:sp>
        <p:nvSpPr>
          <p:cNvPr id="1385" name="Google Shape;1385;p38"/>
          <p:cNvSpPr/>
          <p:nvPr/>
        </p:nvSpPr>
        <p:spPr>
          <a:xfrm>
            <a:off x="5618844" y="1564600"/>
            <a:ext cx="645000" cy="80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chemeClr val="dk1"/>
                </a:solidFill>
                <a:latin typeface="DM Sans"/>
                <a:ea typeface="DM Sans"/>
                <a:cs typeface="DM Sans"/>
                <a:sym typeface="DM Sans"/>
              </a:rPr>
              <a:t>3</a:t>
            </a:r>
            <a:endParaRPr sz="2900" b="1">
              <a:solidFill>
                <a:schemeClr val="dk1"/>
              </a:solidFill>
              <a:latin typeface="DM Sans"/>
              <a:ea typeface="DM Sans"/>
              <a:cs typeface="DM Sans"/>
              <a:sym typeface="DM Sans"/>
            </a:endParaRPr>
          </a:p>
        </p:txBody>
      </p:sp>
      <p:sp>
        <p:nvSpPr>
          <p:cNvPr id="1386" name="Google Shape;1386;p38"/>
          <p:cNvSpPr/>
          <p:nvPr/>
        </p:nvSpPr>
        <p:spPr>
          <a:xfrm>
            <a:off x="5618844" y="3211700"/>
            <a:ext cx="645000" cy="806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chemeClr val="dk1"/>
                </a:solidFill>
                <a:latin typeface="DM Sans"/>
                <a:ea typeface="DM Sans"/>
                <a:cs typeface="DM Sans"/>
                <a:sym typeface="DM Sans"/>
              </a:rPr>
              <a:t>4</a:t>
            </a:r>
            <a:endParaRPr sz="2900" b="1">
              <a:solidFill>
                <a:schemeClr val="dk1"/>
              </a:solidFill>
              <a:latin typeface="DM Sans"/>
              <a:ea typeface="DM Sans"/>
              <a:cs typeface="DM Sans"/>
              <a:sym typeface="DM Sans"/>
            </a:endParaRPr>
          </a:p>
        </p:txBody>
      </p:sp>
      <p:sp>
        <p:nvSpPr>
          <p:cNvPr id="1387" name="Google Shape;1387;p38"/>
          <p:cNvSpPr/>
          <p:nvPr/>
        </p:nvSpPr>
        <p:spPr>
          <a:xfrm>
            <a:off x="2880156" y="1558299"/>
            <a:ext cx="645000" cy="819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chemeClr val="dk1"/>
                </a:solidFill>
                <a:latin typeface="DM Sans"/>
                <a:ea typeface="DM Sans"/>
                <a:cs typeface="DM Sans"/>
                <a:sym typeface="DM Sans"/>
              </a:rPr>
              <a:t>1</a:t>
            </a:r>
            <a:endParaRPr sz="2900" b="1">
              <a:solidFill>
                <a:schemeClr val="dk1"/>
              </a:solidFill>
              <a:latin typeface="DM Sans"/>
              <a:ea typeface="DM Sans"/>
              <a:cs typeface="DM Sans"/>
              <a:sym typeface="DM Sans"/>
            </a:endParaRPr>
          </a:p>
        </p:txBody>
      </p:sp>
      <p:sp>
        <p:nvSpPr>
          <p:cNvPr id="1388" name="Google Shape;1388;p38"/>
          <p:cNvSpPr/>
          <p:nvPr/>
        </p:nvSpPr>
        <p:spPr>
          <a:xfrm>
            <a:off x="2880156" y="3205405"/>
            <a:ext cx="645000" cy="819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solidFill>
                  <a:schemeClr val="dk1"/>
                </a:solidFill>
                <a:latin typeface="DM Sans"/>
                <a:ea typeface="DM Sans"/>
                <a:cs typeface="DM Sans"/>
                <a:sym typeface="DM Sans"/>
              </a:rPr>
              <a:t>2</a:t>
            </a:r>
            <a:endParaRPr sz="2900" b="1">
              <a:solidFill>
                <a:schemeClr val="dk1"/>
              </a:solidFill>
              <a:latin typeface="DM Sans"/>
              <a:ea typeface="DM Sans"/>
              <a:cs typeface="DM Sans"/>
              <a:sym typeface="DM Sans"/>
            </a:endParaRPr>
          </a:p>
        </p:txBody>
      </p:sp>
      <p:sp>
        <p:nvSpPr>
          <p:cNvPr id="1389" name="Google Shape;1389;p38"/>
          <p:cNvSpPr/>
          <p:nvPr/>
        </p:nvSpPr>
        <p:spPr>
          <a:xfrm>
            <a:off x="4064550" y="2145234"/>
            <a:ext cx="1014900" cy="1288500"/>
          </a:xfrm>
          <a:prstGeom prst="rect">
            <a:avLst/>
          </a:pr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0" name="Google Shape;1390;p38"/>
          <p:cNvGrpSpPr/>
          <p:nvPr/>
        </p:nvGrpSpPr>
        <p:grpSpPr>
          <a:xfrm>
            <a:off x="4296602" y="2513160"/>
            <a:ext cx="550797" cy="552749"/>
            <a:chOff x="4991425" y="3234750"/>
            <a:chExt cx="296175" cy="297225"/>
          </a:xfrm>
        </p:grpSpPr>
        <p:sp>
          <p:nvSpPr>
            <p:cNvPr id="1391" name="Google Shape;1391;p38"/>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7" name="Google Shape;1397;p38"/>
          <p:cNvCxnSpPr>
            <a:stCxn id="1387" idx="3"/>
            <a:endCxn id="1389" idx="1"/>
          </p:cNvCxnSpPr>
          <p:nvPr/>
        </p:nvCxnSpPr>
        <p:spPr>
          <a:xfrm>
            <a:off x="3525156" y="1967799"/>
            <a:ext cx="539400" cy="8217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398" name="Google Shape;1398;p38"/>
          <p:cNvCxnSpPr>
            <a:stCxn id="1389" idx="1"/>
            <a:endCxn id="1388" idx="3"/>
          </p:cNvCxnSpPr>
          <p:nvPr/>
        </p:nvCxnSpPr>
        <p:spPr>
          <a:xfrm flipH="1">
            <a:off x="3525150" y="2789484"/>
            <a:ext cx="539400" cy="8253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399" name="Google Shape;1399;p38"/>
          <p:cNvCxnSpPr>
            <a:stCxn id="1389" idx="3"/>
            <a:endCxn id="1385" idx="1"/>
          </p:cNvCxnSpPr>
          <p:nvPr/>
        </p:nvCxnSpPr>
        <p:spPr>
          <a:xfrm rot="10800000" flipH="1">
            <a:off x="5079450" y="1967784"/>
            <a:ext cx="539400" cy="821700"/>
          </a:xfrm>
          <a:prstGeom prst="bentConnector3">
            <a:avLst>
              <a:gd name="adj1" fmla="val 49999"/>
            </a:avLst>
          </a:prstGeom>
          <a:noFill/>
          <a:ln w="9525" cap="flat" cmpd="sng">
            <a:solidFill>
              <a:schemeClr val="dk1"/>
            </a:solidFill>
            <a:prstDash val="solid"/>
            <a:round/>
            <a:headEnd type="none" w="med" len="med"/>
            <a:tailEnd type="none" w="med" len="med"/>
          </a:ln>
        </p:spPr>
      </p:cxnSp>
      <p:cxnSp>
        <p:nvCxnSpPr>
          <p:cNvPr id="1400" name="Google Shape;1400;p38"/>
          <p:cNvCxnSpPr>
            <a:stCxn id="1389" idx="3"/>
            <a:endCxn id="1386" idx="1"/>
          </p:cNvCxnSpPr>
          <p:nvPr/>
        </p:nvCxnSpPr>
        <p:spPr>
          <a:xfrm>
            <a:off x="5079450" y="2789484"/>
            <a:ext cx="539400" cy="825300"/>
          </a:xfrm>
          <a:prstGeom prst="bentConnector3">
            <a:avLst>
              <a:gd name="adj1" fmla="val 49999"/>
            </a:avLst>
          </a:prstGeom>
          <a:noFill/>
          <a:ln w="9525" cap="flat" cmpd="sng">
            <a:solidFill>
              <a:schemeClr val="dk1"/>
            </a:solidFill>
            <a:prstDash val="solid"/>
            <a:round/>
            <a:headEnd type="none" w="med" len="med"/>
            <a:tailEnd type="none" w="med" len="med"/>
          </a:ln>
        </p:spPr>
      </p:cxnSp>
      <p:sp>
        <p:nvSpPr>
          <p:cNvPr id="1401" name="Google Shape;1401;p38"/>
          <p:cNvSpPr txBox="1"/>
          <p:nvPr/>
        </p:nvSpPr>
        <p:spPr>
          <a:xfrm>
            <a:off x="715100" y="1539950"/>
            <a:ext cx="2012700" cy="722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highlight>
                  <a:srgbClr val="F0F0F0"/>
                </a:highlight>
                <a:latin typeface="Calibri"/>
                <a:ea typeface="Calibri"/>
                <a:cs typeface="Calibri"/>
                <a:sym typeface="Calibri"/>
              </a:rPr>
              <a:t>رفع الوعى العام والقدرة المعلوماتية ذات الصلحة</a:t>
            </a:r>
            <a:endParaRPr sz="1800" b="1">
              <a:solidFill>
                <a:schemeClr val="dk1"/>
              </a:solidFill>
              <a:latin typeface="Calibri"/>
              <a:ea typeface="Calibri"/>
              <a:cs typeface="Calibri"/>
              <a:sym typeface="Calibri"/>
            </a:endParaRPr>
          </a:p>
        </p:txBody>
      </p:sp>
      <p:sp>
        <p:nvSpPr>
          <p:cNvPr id="1402" name="Google Shape;1402;p38"/>
          <p:cNvSpPr txBox="1"/>
          <p:nvPr/>
        </p:nvSpPr>
        <p:spPr>
          <a:xfrm>
            <a:off x="714950" y="3211700"/>
            <a:ext cx="2012700" cy="819000"/>
          </a:xfrm>
          <a:prstGeom prst="rect">
            <a:avLst/>
          </a:prstGeom>
          <a:noFill/>
          <a:ln>
            <a:noFill/>
          </a:ln>
        </p:spPr>
        <p:txBody>
          <a:bodyPr spcFirstLastPara="1" wrap="square" lIns="91425" tIns="91425" rIns="91425" bIns="91425" anchor="b" anchorCtr="0">
            <a:noAutofit/>
          </a:bodyPr>
          <a:lstStyle/>
          <a:p>
            <a:pPr marL="0" lvl="0" indent="0" algn="ctr" rtl="1">
              <a:spcBef>
                <a:spcPts val="0"/>
              </a:spcBef>
              <a:spcAft>
                <a:spcPts val="0"/>
              </a:spcAft>
              <a:buNone/>
            </a:pPr>
            <a:r>
              <a:rPr lang="en" sz="1800" b="1">
                <a:solidFill>
                  <a:srgbClr val="333333"/>
                </a:solidFill>
                <a:highlight>
                  <a:srgbClr val="F0F0F0"/>
                </a:highlight>
                <a:latin typeface="Calibri"/>
                <a:ea typeface="Calibri"/>
                <a:cs typeface="Calibri"/>
                <a:sym typeface="Calibri"/>
              </a:rPr>
              <a:t>دعم التنمية كأساس لمكافحة الهجرة غير الشرعية</a:t>
            </a:r>
            <a:endParaRPr sz="1800" b="1">
              <a:solidFill>
                <a:srgbClr val="434343"/>
              </a:solidFill>
              <a:latin typeface="Calibri"/>
              <a:ea typeface="Calibri"/>
              <a:cs typeface="Calibri"/>
              <a:sym typeface="Calibri"/>
            </a:endParaRPr>
          </a:p>
        </p:txBody>
      </p:sp>
      <p:sp>
        <p:nvSpPr>
          <p:cNvPr id="1403" name="Google Shape;1403;p38"/>
          <p:cNvSpPr txBox="1"/>
          <p:nvPr/>
        </p:nvSpPr>
        <p:spPr>
          <a:xfrm>
            <a:off x="6350050" y="1645650"/>
            <a:ext cx="1870200" cy="806400"/>
          </a:xfrm>
          <a:prstGeom prst="rect">
            <a:avLst/>
          </a:prstGeom>
          <a:noFill/>
          <a:ln>
            <a:noFill/>
          </a:ln>
        </p:spPr>
        <p:txBody>
          <a:bodyPr spcFirstLastPara="1" wrap="square" lIns="91425" tIns="91425" rIns="91425" bIns="91425" anchor="b" anchorCtr="0">
            <a:noAutofit/>
          </a:bodyPr>
          <a:lstStyle/>
          <a:p>
            <a:pPr marL="0" lvl="0" indent="0" algn="ctr" rtl="1">
              <a:spcBef>
                <a:spcPts val="0"/>
              </a:spcBef>
              <a:spcAft>
                <a:spcPts val="0"/>
              </a:spcAft>
              <a:buNone/>
            </a:pPr>
            <a:r>
              <a:rPr lang="en" sz="1800" b="1" dirty="0">
                <a:solidFill>
                  <a:srgbClr val="333333"/>
                </a:solidFill>
                <a:highlight>
                  <a:srgbClr val="F0F0F0"/>
                </a:highlight>
                <a:latin typeface="Calibri"/>
                <a:ea typeface="Calibri"/>
                <a:cs typeface="Calibri"/>
                <a:sym typeface="Calibri"/>
              </a:rPr>
              <a:t>حماية الفئات الأكثر عرضة لمخاطر الهجرة غير الشرعية</a:t>
            </a:r>
            <a:endParaRPr sz="1800" b="1" dirty="0">
              <a:solidFill>
                <a:srgbClr val="434343"/>
              </a:solidFill>
              <a:latin typeface="Calibri"/>
              <a:ea typeface="Calibri"/>
              <a:cs typeface="Calibri"/>
              <a:sym typeface="Calibri"/>
            </a:endParaRPr>
          </a:p>
        </p:txBody>
      </p:sp>
      <p:sp>
        <p:nvSpPr>
          <p:cNvPr id="1404" name="Google Shape;1404;p38"/>
          <p:cNvSpPr txBox="1"/>
          <p:nvPr/>
        </p:nvSpPr>
        <p:spPr>
          <a:xfrm>
            <a:off x="6416350" y="3211700"/>
            <a:ext cx="2153700" cy="806400"/>
          </a:xfrm>
          <a:prstGeom prst="rect">
            <a:avLst/>
          </a:prstGeom>
          <a:noFill/>
          <a:ln>
            <a:noFill/>
          </a:ln>
        </p:spPr>
        <p:txBody>
          <a:bodyPr spcFirstLastPara="1" wrap="square" lIns="91425" tIns="91425" rIns="91425" bIns="91425" anchor="b" anchorCtr="0">
            <a:noAutofit/>
          </a:bodyPr>
          <a:lstStyle/>
          <a:p>
            <a:pPr marL="0" lvl="0" indent="0" algn="ctr" rtl="1">
              <a:spcBef>
                <a:spcPts val="0"/>
              </a:spcBef>
              <a:spcAft>
                <a:spcPts val="0"/>
              </a:spcAft>
              <a:buNone/>
            </a:pPr>
            <a:r>
              <a:rPr lang="en" sz="1800" b="1" dirty="0">
                <a:solidFill>
                  <a:srgbClr val="333333"/>
                </a:solidFill>
                <a:highlight>
                  <a:srgbClr val="F0F0F0"/>
                </a:highlight>
                <a:latin typeface="Calibri"/>
                <a:ea typeface="Calibri"/>
                <a:cs typeface="Calibri"/>
                <a:sym typeface="Calibri"/>
              </a:rPr>
              <a:t>بناء وتفعيل الإطار التشريعي الداعم لأنشطة مكافحة الهجرة غير الشرعية</a:t>
            </a:r>
            <a:endParaRPr sz="1800" b="1" dirty="0">
              <a:solidFill>
                <a:srgbClr val="434343"/>
              </a:solidFill>
              <a:latin typeface="Calibri"/>
              <a:ea typeface="Calibri"/>
              <a:cs typeface="Calibri"/>
              <a:sym typeface="Calibri"/>
            </a:endParaRPr>
          </a:p>
        </p:txBody>
      </p:sp>
      <p:grpSp>
        <p:nvGrpSpPr>
          <p:cNvPr id="2" name="Google Shape;1344;p37">
            <a:extLst>
              <a:ext uri="{FF2B5EF4-FFF2-40B4-BE49-F238E27FC236}">
                <a16:creationId xmlns:a16="http://schemas.microsoft.com/office/drawing/2014/main" id="{892F0642-7307-13FD-5FDF-8FFB2A968B5E}"/>
              </a:ext>
            </a:extLst>
          </p:cNvPr>
          <p:cNvGrpSpPr/>
          <p:nvPr/>
        </p:nvGrpSpPr>
        <p:grpSpPr>
          <a:xfrm>
            <a:off x="-1301488" y="1598511"/>
            <a:ext cx="308361" cy="369273"/>
            <a:chOff x="-39248625" y="3588600"/>
            <a:chExt cx="256775" cy="316050"/>
          </a:xfrm>
        </p:grpSpPr>
        <p:sp>
          <p:nvSpPr>
            <p:cNvPr id="3" name="Google Shape;1345;p37">
              <a:extLst>
                <a:ext uri="{FF2B5EF4-FFF2-40B4-BE49-F238E27FC236}">
                  <a16:creationId xmlns:a16="http://schemas.microsoft.com/office/drawing/2014/main" id="{0CB1875B-5CE6-E556-8D92-DB4C157A49B5}"/>
                </a:ext>
              </a:extLst>
            </p:cNvPr>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46;p37">
              <a:extLst>
                <a:ext uri="{FF2B5EF4-FFF2-40B4-BE49-F238E27FC236}">
                  <a16:creationId xmlns:a16="http://schemas.microsoft.com/office/drawing/2014/main" id="{4761AE79-0A99-E171-8FDB-51AB3F75D0B2}"/>
                </a:ext>
              </a:extLst>
            </p:cNvPr>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347;p37">
            <a:extLst>
              <a:ext uri="{FF2B5EF4-FFF2-40B4-BE49-F238E27FC236}">
                <a16:creationId xmlns:a16="http://schemas.microsoft.com/office/drawing/2014/main" id="{4B526723-3EAA-4BDF-881B-837CE3B9C89A}"/>
              </a:ext>
            </a:extLst>
          </p:cNvPr>
          <p:cNvGrpSpPr/>
          <p:nvPr/>
        </p:nvGrpSpPr>
        <p:grpSpPr>
          <a:xfrm>
            <a:off x="-9209291" y="124519"/>
            <a:ext cx="1235785" cy="995106"/>
            <a:chOff x="715099" y="1369529"/>
            <a:chExt cx="1721388" cy="1386135"/>
          </a:xfrm>
        </p:grpSpPr>
        <p:sp>
          <p:nvSpPr>
            <p:cNvPr id="6" name="Google Shape;1348;p37">
              <a:extLst>
                <a:ext uri="{FF2B5EF4-FFF2-40B4-BE49-F238E27FC236}">
                  <a16:creationId xmlns:a16="http://schemas.microsoft.com/office/drawing/2014/main" id="{4B58DE00-AB90-F894-2674-99F3F68843A3}"/>
                </a:ext>
              </a:extLst>
            </p:cNvPr>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49;p37">
              <a:extLst>
                <a:ext uri="{FF2B5EF4-FFF2-40B4-BE49-F238E27FC236}">
                  <a16:creationId xmlns:a16="http://schemas.microsoft.com/office/drawing/2014/main" id="{842D703F-C95C-9D11-65C6-4C41BD5BA28F}"/>
                </a:ext>
              </a:extLst>
            </p:cNvPr>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50;p37">
              <a:extLst>
                <a:ext uri="{FF2B5EF4-FFF2-40B4-BE49-F238E27FC236}">
                  <a16:creationId xmlns:a16="http://schemas.microsoft.com/office/drawing/2014/main" id="{EEE17932-EF47-6478-6901-F5C654D2BF05}"/>
                </a:ext>
              </a:extLst>
            </p:cNvPr>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1;p37">
              <a:extLst>
                <a:ext uri="{FF2B5EF4-FFF2-40B4-BE49-F238E27FC236}">
                  <a16:creationId xmlns:a16="http://schemas.microsoft.com/office/drawing/2014/main" id="{89CC40E1-947B-19FB-EB79-F664B3C0F83C}"/>
                </a:ext>
              </a:extLst>
            </p:cNvPr>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2;p37">
              <a:extLst>
                <a:ext uri="{FF2B5EF4-FFF2-40B4-BE49-F238E27FC236}">
                  <a16:creationId xmlns:a16="http://schemas.microsoft.com/office/drawing/2014/main" id="{8AC75C0D-D8B8-D6B0-F72F-646C1E58C313}"/>
                </a:ext>
              </a:extLst>
            </p:cNvPr>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53;p37">
              <a:extLst>
                <a:ext uri="{FF2B5EF4-FFF2-40B4-BE49-F238E27FC236}">
                  <a16:creationId xmlns:a16="http://schemas.microsoft.com/office/drawing/2014/main" id="{304C4CA5-D164-A218-098F-62937BB8D6A2}"/>
                </a:ext>
              </a:extLst>
            </p:cNvPr>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54;p37">
              <a:extLst>
                <a:ext uri="{FF2B5EF4-FFF2-40B4-BE49-F238E27FC236}">
                  <a16:creationId xmlns:a16="http://schemas.microsoft.com/office/drawing/2014/main" id="{CD0599B9-F930-F71A-3781-CE8F3E25BDAB}"/>
                </a:ext>
              </a:extLst>
            </p:cNvPr>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55;p37">
              <a:extLst>
                <a:ext uri="{FF2B5EF4-FFF2-40B4-BE49-F238E27FC236}">
                  <a16:creationId xmlns:a16="http://schemas.microsoft.com/office/drawing/2014/main" id="{CBF26717-105F-2D45-78B0-7EF1AB87D1E1}"/>
                </a:ext>
              </a:extLst>
            </p:cNvPr>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56;p37">
              <a:extLst>
                <a:ext uri="{FF2B5EF4-FFF2-40B4-BE49-F238E27FC236}">
                  <a16:creationId xmlns:a16="http://schemas.microsoft.com/office/drawing/2014/main" id="{D5D69EF7-9DA9-C346-9650-4E07367B5915}"/>
                </a:ext>
              </a:extLst>
            </p:cNvPr>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57;p37">
              <a:extLst>
                <a:ext uri="{FF2B5EF4-FFF2-40B4-BE49-F238E27FC236}">
                  <a16:creationId xmlns:a16="http://schemas.microsoft.com/office/drawing/2014/main" id="{B712E35B-AD97-89A8-2B62-4E3A8B62BE2C}"/>
                </a:ext>
              </a:extLst>
            </p:cNvPr>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58;p37">
              <a:extLst>
                <a:ext uri="{FF2B5EF4-FFF2-40B4-BE49-F238E27FC236}">
                  <a16:creationId xmlns:a16="http://schemas.microsoft.com/office/drawing/2014/main" id="{1B036ED6-6575-C714-FA05-344F7F3A5ED8}"/>
                </a:ext>
              </a:extLst>
            </p:cNvPr>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59;p37">
              <a:extLst>
                <a:ext uri="{FF2B5EF4-FFF2-40B4-BE49-F238E27FC236}">
                  <a16:creationId xmlns:a16="http://schemas.microsoft.com/office/drawing/2014/main" id="{02185E34-CCF0-C1BA-CA99-3133F5B2BC94}"/>
                </a:ext>
              </a:extLst>
            </p:cNvPr>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0;p37">
              <a:extLst>
                <a:ext uri="{FF2B5EF4-FFF2-40B4-BE49-F238E27FC236}">
                  <a16:creationId xmlns:a16="http://schemas.microsoft.com/office/drawing/2014/main" id="{89AA7763-6258-4669-03B1-72B3539D1871}"/>
                </a:ext>
              </a:extLst>
            </p:cNvPr>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1;p37">
              <a:extLst>
                <a:ext uri="{FF2B5EF4-FFF2-40B4-BE49-F238E27FC236}">
                  <a16:creationId xmlns:a16="http://schemas.microsoft.com/office/drawing/2014/main" id="{174DA9CE-0FDE-3BE4-1B4B-FF05429D9F39}"/>
                </a:ext>
              </a:extLst>
            </p:cNvPr>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2;p37">
              <a:extLst>
                <a:ext uri="{FF2B5EF4-FFF2-40B4-BE49-F238E27FC236}">
                  <a16:creationId xmlns:a16="http://schemas.microsoft.com/office/drawing/2014/main" id="{40F5D707-CE9B-FCC7-6B84-9643148C6A98}"/>
                </a:ext>
              </a:extLst>
            </p:cNvPr>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3;p37">
              <a:extLst>
                <a:ext uri="{FF2B5EF4-FFF2-40B4-BE49-F238E27FC236}">
                  <a16:creationId xmlns:a16="http://schemas.microsoft.com/office/drawing/2014/main" id="{E6A86BC6-2D23-3D31-2253-35EACF9F8CB8}"/>
                </a:ext>
              </a:extLst>
            </p:cNvPr>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4;p37">
              <a:extLst>
                <a:ext uri="{FF2B5EF4-FFF2-40B4-BE49-F238E27FC236}">
                  <a16:creationId xmlns:a16="http://schemas.microsoft.com/office/drawing/2014/main" id="{998E77BD-7AC8-0280-669E-15C0C1BE1B76}"/>
                </a:ext>
              </a:extLst>
            </p:cNvPr>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65;p37">
              <a:extLst>
                <a:ext uri="{FF2B5EF4-FFF2-40B4-BE49-F238E27FC236}">
                  <a16:creationId xmlns:a16="http://schemas.microsoft.com/office/drawing/2014/main" id="{13940428-AFFA-9798-C4E9-35D10CB8C41B}"/>
                </a:ext>
              </a:extLst>
            </p:cNvPr>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66;p37">
              <a:extLst>
                <a:ext uri="{FF2B5EF4-FFF2-40B4-BE49-F238E27FC236}">
                  <a16:creationId xmlns:a16="http://schemas.microsoft.com/office/drawing/2014/main" id="{CACEE7B7-1BE4-69F5-0DCA-CE86047EA22F}"/>
                </a:ext>
              </a:extLst>
            </p:cNvPr>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67;p37">
              <a:extLst>
                <a:ext uri="{FF2B5EF4-FFF2-40B4-BE49-F238E27FC236}">
                  <a16:creationId xmlns:a16="http://schemas.microsoft.com/office/drawing/2014/main" id="{1388D962-2734-04E1-6437-BA3663C045A1}"/>
                </a:ext>
              </a:extLst>
            </p:cNvPr>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8;p37">
              <a:extLst>
                <a:ext uri="{FF2B5EF4-FFF2-40B4-BE49-F238E27FC236}">
                  <a16:creationId xmlns:a16="http://schemas.microsoft.com/office/drawing/2014/main" id="{506FF164-0EE6-2398-FDD9-279091187975}"/>
                </a:ext>
              </a:extLst>
            </p:cNvPr>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9;p37">
              <a:extLst>
                <a:ext uri="{FF2B5EF4-FFF2-40B4-BE49-F238E27FC236}">
                  <a16:creationId xmlns:a16="http://schemas.microsoft.com/office/drawing/2014/main" id="{941F4F21-C85D-7098-4EEF-28A59C2551D1}"/>
                </a:ext>
              </a:extLst>
            </p:cNvPr>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0;p37">
              <a:extLst>
                <a:ext uri="{FF2B5EF4-FFF2-40B4-BE49-F238E27FC236}">
                  <a16:creationId xmlns:a16="http://schemas.microsoft.com/office/drawing/2014/main" id="{FCEB0289-C9C6-19F6-1A38-7064AEDC07BC}"/>
                </a:ext>
              </a:extLst>
            </p:cNvPr>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1;p37">
              <a:extLst>
                <a:ext uri="{FF2B5EF4-FFF2-40B4-BE49-F238E27FC236}">
                  <a16:creationId xmlns:a16="http://schemas.microsoft.com/office/drawing/2014/main" id="{B09F82E5-3470-6241-A287-6BBB75AE0537}"/>
                </a:ext>
              </a:extLst>
            </p:cNvPr>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2;p37">
              <a:extLst>
                <a:ext uri="{FF2B5EF4-FFF2-40B4-BE49-F238E27FC236}">
                  <a16:creationId xmlns:a16="http://schemas.microsoft.com/office/drawing/2014/main" id="{8D0B223C-83B6-5743-A895-A0B35AD97799}"/>
                </a:ext>
              </a:extLst>
            </p:cNvPr>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3;p37">
              <a:extLst>
                <a:ext uri="{FF2B5EF4-FFF2-40B4-BE49-F238E27FC236}">
                  <a16:creationId xmlns:a16="http://schemas.microsoft.com/office/drawing/2014/main" id="{DC3227E0-3204-5803-CD3B-07A5D97AD8B6}"/>
                </a:ext>
              </a:extLst>
            </p:cNvPr>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374;p37">
            <a:extLst>
              <a:ext uri="{FF2B5EF4-FFF2-40B4-BE49-F238E27FC236}">
                <a16:creationId xmlns:a16="http://schemas.microsoft.com/office/drawing/2014/main" id="{BDE68AEA-4B8E-AA0F-9A06-43D7A85DB9B8}"/>
              </a:ext>
            </a:extLst>
          </p:cNvPr>
          <p:cNvSpPr txBox="1"/>
          <p:nvPr/>
        </p:nvSpPr>
        <p:spPr>
          <a:xfrm>
            <a:off x="-4120368" y="1373646"/>
            <a:ext cx="2335800" cy="819000"/>
          </a:xfrm>
          <a:prstGeom prst="rect">
            <a:avLst/>
          </a:prstGeom>
          <a:noFill/>
          <a:ln>
            <a:noFill/>
          </a:ln>
        </p:spPr>
        <p:txBody>
          <a:bodyPr spcFirstLastPara="1" wrap="square" lIns="91425" tIns="91425" rIns="91425" bIns="91425" anchor="t" anchorCtr="0">
            <a:noAutofit/>
          </a:bodyPr>
          <a:lstStyle/>
          <a:p>
            <a:pPr marL="0" lvl="0" indent="0" algn="ctr" rtl="1">
              <a:lnSpc>
                <a:spcPct val="100000"/>
              </a:lnSpc>
              <a:spcBef>
                <a:spcPts val="0"/>
              </a:spcBef>
              <a:spcAft>
                <a:spcPts val="0"/>
              </a:spcAft>
              <a:buNone/>
            </a:pPr>
            <a:r>
              <a:rPr lang="en" sz="4000" b="1">
                <a:solidFill>
                  <a:srgbClr val="E69138"/>
                </a:solidFill>
                <a:latin typeface="Calibri"/>
                <a:ea typeface="Calibri"/>
                <a:cs typeface="Calibri"/>
                <a:sym typeface="Calibri"/>
              </a:rPr>
              <a:t>مفهومها</a:t>
            </a:r>
            <a:endParaRPr sz="4000" b="1">
              <a:solidFill>
                <a:srgbClr val="E69138"/>
              </a:solidFill>
              <a:latin typeface="Calibri"/>
              <a:ea typeface="Calibri"/>
              <a:cs typeface="Calibri"/>
              <a:sym typeface="Calibri"/>
            </a:endParaRPr>
          </a:p>
          <a:p>
            <a:pPr marL="0" lvl="0" indent="0" algn="r" rtl="1">
              <a:spcBef>
                <a:spcPts val="0"/>
              </a:spcBef>
              <a:spcAft>
                <a:spcPts val="0"/>
              </a:spcAft>
              <a:buNone/>
            </a:pPr>
            <a:endParaRPr sz="2000">
              <a:latin typeface="Archivo"/>
              <a:ea typeface="Archivo"/>
              <a:cs typeface="Archivo"/>
              <a:sym typeface="Archivo"/>
            </a:endParaRPr>
          </a:p>
        </p:txBody>
      </p:sp>
      <p:sp>
        <p:nvSpPr>
          <p:cNvPr id="33" name="Google Shape;1375;p37">
            <a:extLst>
              <a:ext uri="{FF2B5EF4-FFF2-40B4-BE49-F238E27FC236}">
                <a16:creationId xmlns:a16="http://schemas.microsoft.com/office/drawing/2014/main" id="{A2351A9F-10F9-C771-A327-B78602361224}"/>
              </a:ext>
            </a:extLst>
          </p:cNvPr>
          <p:cNvSpPr txBox="1"/>
          <p:nvPr/>
        </p:nvSpPr>
        <p:spPr>
          <a:xfrm>
            <a:off x="-8881843" y="2313396"/>
            <a:ext cx="3857100" cy="2520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2000" b="1">
                <a:solidFill>
                  <a:srgbClr val="060607"/>
                </a:solidFill>
                <a:latin typeface="Calibri"/>
                <a:ea typeface="Calibri"/>
                <a:cs typeface="Calibri"/>
                <a:sym typeface="Calibri"/>
              </a:rPr>
              <a:t>للهجرة غير الشرعية دوافع وأسباب تتعلق بدول المصدر كما تتعلق كذلك بدول الاستقبال، فالأوضاع التي تعيشها مجتمعات الدول الفقيرة والنامية من فقر وبطالة وعدم استقرار، وفي مقابل ذلك غنى وعمل واستقرار في مجتمعات الدول الغربية شجعت هذه الأوضاع على الهجرة ولو بطرق غير شرعية</a:t>
            </a:r>
            <a:endParaRPr sz="2000" b="1">
              <a:solidFill>
                <a:srgbClr val="060607"/>
              </a:solidFill>
              <a:latin typeface="Calibri"/>
              <a:ea typeface="Calibri"/>
              <a:cs typeface="Calibri"/>
              <a:sym typeface="Calibri"/>
            </a:endParaRPr>
          </a:p>
          <a:p>
            <a:pPr marL="0" lvl="0" indent="0" algn="l" rtl="0">
              <a:spcBef>
                <a:spcPts val="0"/>
              </a:spcBef>
              <a:spcAft>
                <a:spcPts val="0"/>
              </a:spcAft>
              <a:buNone/>
            </a:pPr>
            <a:endParaRPr>
              <a:latin typeface="Archivo"/>
              <a:ea typeface="Archivo"/>
              <a:cs typeface="Archivo"/>
              <a:sym typeface="Archivo"/>
            </a:endParaRPr>
          </a:p>
        </p:txBody>
      </p:sp>
      <p:sp>
        <p:nvSpPr>
          <p:cNvPr id="34" name="Google Shape;1377;p37">
            <a:extLst>
              <a:ext uri="{FF2B5EF4-FFF2-40B4-BE49-F238E27FC236}">
                <a16:creationId xmlns:a16="http://schemas.microsoft.com/office/drawing/2014/main" id="{1BE8F2C3-86CF-C3DA-9C6D-619E2E469931}"/>
              </a:ext>
            </a:extLst>
          </p:cNvPr>
          <p:cNvSpPr/>
          <p:nvPr/>
        </p:nvSpPr>
        <p:spPr>
          <a:xfrm>
            <a:off x="-5529470" y="1598437"/>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78;p37">
            <a:extLst>
              <a:ext uri="{FF2B5EF4-FFF2-40B4-BE49-F238E27FC236}">
                <a16:creationId xmlns:a16="http://schemas.microsoft.com/office/drawing/2014/main" id="{3F3FF796-B963-3FB4-1B45-D065EA7D3D88}"/>
              </a:ext>
            </a:extLst>
          </p:cNvPr>
          <p:cNvSpPr txBox="1"/>
          <p:nvPr/>
        </p:nvSpPr>
        <p:spPr>
          <a:xfrm>
            <a:off x="-8556068" y="1373646"/>
            <a:ext cx="2335800" cy="819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4000" b="1">
                <a:solidFill>
                  <a:srgbClr val="E69138"/>
                </a:solidFill>
                <a:latin typeface="Calibri"/>
                <a:ea typeface="Calibri"/>
                <a:cs typeface="Calibri"/>
                <a:sym typeface="Calibri"/>
              </a:rPr>
              <a:t>أسبابها </a:t>
            </a:r>
            <a:endParaRPr sz="4000" b="1">
              <a:solidFill>
                <a:srgbClr val="E69138"/>
              </a:solidFill>
              <a:latin typeface="Calibri"/>
              <a:ea typeface="Calibri"/>
              <a:cs typeface="Calibri"/>
              <a:sym typeface="Calibri"/>
            </a:endParaRPr>
          </a:p>
          <a:p>
            <a:pPr marL="0" lvl="0" indent="0" algn="r" rtl="1">
              <a:spcBef>
                <a:spcPts val="0"/>
              </a:spcBef>
              <a:spcAft>
                <a:spcPts val="0"/>
              </a:spcAft>
              <a:buNone/>
            </a:pPr>
            <a:endParaRPr sz="2000">
              <a:latin typeface="Archivo"/>
              <a:ea typeface="Archivo"/>
              <a:cs typeface="Archivo"/>
              <a:sym typeface="Archivo"/>
            </a:endParaRPr>
          </a:p>
        </p:txBody>
      </p:sp>
      <p:sp>
        <p:nvSpPr>
          <p:cNvPr id="36" name="Google Shape;1379;p37">
            <a:extLst>
              <a:ext uri="{FF2B5EF4-FFF2-40B4-BE49-F238E27FC236}">
                <a16:creationId xmlns:a16="http://schemas.microsoft.com/office/drawing/2014/main" id="{B6F92D17-6720-4242-EB65-292A17E9A4AE}"/>
              </a:ext>
            </a:extLst>
          </p:cNvPr>
          <p:cNvSpPr txBox="1"/>
          <p:nvPr/>
        </p:nvSpPr>
        <p:spPr>
          <a:xfrm>
            <a:off x="-4609943" y="2313396"/>
            <a:ext cx="3857100" cy="7002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2000" b="1">
                <a:solidFill>
                  <a:srgbClr val="060607"/>
                </a:solidFill>
                <a:latin typeface="Calibri"/>
                <a:ea typeface="Calibri"/>
                <a:cs typeface="Calibri"/>
                <a:sym typeface="Calibri"/>
              </a:rPr>
              <a:t>هي الدخول الى دولة بطريقة غير قانونية أو البقاء في بلد ما بطريقة غير قانونية أو الدخول بشكل قانوني وعدم الخروج ضمن المدة المحدد القانونية المسموح بها للبقاء</a:t>
            </a:r>
            <a:endParaRPr sz="2000" b="1">
              <a:solidFill>
                <a:srgbClr val="060607"/>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98"/>
                                        </p:tgtEl>
                                        <p:attrNameLst>
                                          <p:attrName>style.visibility</p:attrName>
                                        </p:attrNameLst>
                                      </p:cBhvr>
                                      <p:to>
                                        <p:strVal val="visible"/>
                                      </p:to>
                                    </p:set>
                                    <p:animEffect transition="in" filter="wipe(right)">
                                      <p:cBhvr>
                                        <p:cTn id="7" dur="500"/>
                                        <p:tgtEl>
                                          <p:spTgt spid="1398"/>
                                        </p:tgtEl>
                                      </p:cBhvr>
                                    </p:animEffect>
                                  </p:childTnLst>
                                </p:cTn>
                              </p:par>
                              <p:par>
                                <p:cTn id="8" presetID="22" presetClass="entr" presetSubtype="2" fill="hold" nodeType="withEffect">
                                  <p:stCondLst>
                                    <p:cond delay="0"/>
                                  </p:stCondLst>
                                  <p:childTnLst>
                                    <p:set>
                                      <p:cBhvr>
                                        <p:cTn id="9" dur="1" fill="hold">
                                          <p:stCondLst>
                                            <p:cond delay="0"/>
                                          </p:stCondLst>
                                        </p:cTn>
                                        <p:tgtEl>
                                          <p:spTgt spid="1397"/>
                                        </p:tgtEl>
                                        <p:attrNameLst>
                                          <p:attrName>style.visibility</p:attrName>
                                        </p:attrNameLst>
                                      </p:cBhvr>
                                      <p:to>
                                        <p:strVal val="visible"/>
                                      </p:to>
                                    </p:set>
                                    <p:animEffect transition="in" filter="wipe(right)">
                                      <p:cBhvr>
                                        <p:cTn id="10" dur="500"/>
                                        <p:tgtEl>
                                          <p:spTgt spid="1397"/>
                                        </p:tgtEl>
                                      </p:cBhvr>
                                    </p:animEffect>
                                  </p:childTnLst>
                                </p:cTn>
                              </p:par>
                              <p:par>
                                <p:cTn id="11" presetID="22" presetClass="entr" presetSubtype="8" fill="hold" nodeType="withEffect">
                                  <p:stCondLst>
                                    <p:cond delay="0"/>
                                  </p:stCondLst>
                                  <p:childTnLst>
                                    <p:set>
                                      <p:cBhvr>
                                        <p:cTn id="12" dur="1" fill="hold">
                                          <p:stCondLst>
                                            <p:cond delay="0"/>
                                          </p:stCondLst>
                                        </p:cTn>
                                        <p:tgtEl>
                                          <p:spTgt spid="1399"/>
                                        </p:tgtEl>
                                        <p:attrNameLst>
                                          <p:attrName>style.visibility</p:attrName>
                                        </p:attrNameLst>
                                      </p:cBhvr>
                                      <p:to>
                                        <p:strVal val="visible"/>
                                      </p:to>
                                    </p:set>
                                    <p:animEffect transition="in" filter="wipe(left)">
                                      <p:cBhvr>
                                        <p:cTn id="13" dur="500"/>
                                        <p:tgtEl>
                                          <p:spTgt spid="1399"/>
                                        </p:tgtEl>
                                      </p:cBhvr>
                                    </p:animEffect>
                                  </p:childTnLst>
                                </p:cTn>
                              </p:par>
                              <p:par>
                                <p:cTn id="14" presetID="22" presetClass="entr" presetSubtype="8" fill="hold" nodeType="withEffect">
                                  <p:stCondLst>
                                    <p:cond delay="0"/>
                                  </p:stCondLst>
                                  <p:childTnLst>
                                    <p:set>
                                      <p:cBhvr>
                                        <p:cTn id="15" dur="1" fill="hold">
                                          <p:stCondLst>
                                            <p:cond delay="0"/>
                                          </p:stCondLst>
                                        </p:cTn>
                                        <p:tgtEl>
                                          <p:spTgt spid="1400"/>
                                        </p:tgtEl>
                                        <p:attrNameLst>
                                          <p:attrName>style.visibility</p:attrName>
                                        </p:attrNameLst>
                                      </p:cBhvr>
                                      <p:to>
                                        <p:strVal val="visible"/>
                                      </p:to>
                                    </p:set>
                                    <p:animEffect transition="in" filter="wipe(left)">
                                      <p:cBhvr>
                                        <p:cTn id="16" dur="500"/>
                                        <p:tgtEl>
                                          <p:spTgt spid="140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387"/>
                                        </p:tgtEl>
                                        <p:attrNameLst>
                                          <p:attrName>style.visibility</p:attrName>
                                        </p:attrNameLst>
                                      </p:cBhvr>
                                      <p:to>
                                        <p:strVal val="visible"/>
                                      </p:to>
                                    </p:set>
                                    <p:animEffect transition="in" filter="wipe(right)">
                                      <p:cBhvr>
                                        <p:cTn id="20" dur="500"/>
                                        <p:tgtEl>
                                          <p:spTgt spid="1387"/>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388"/>
                                        </p:tgtEl>
                                        <p:attrNameLst>
                                          <p:attrName>style.visibility</p:attrName>
                                        </p:attrNameLst>
                                      </p:cBhvr>
                                      <p:to>
                                        <p:strVal val="visible"/>
                                      </p:to>
                                    </p:set>
                                    <p:animEffect transition="in" filter="wipe(right)">
                                      <p:cBhvr>
                                        <p:cTn id="23" dur="500"/>
                                        <p:tgtEl>
                                          <p:spTgt spid="138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85"/>
                                        </p:tgtEl>
                                        <p:attrNameLst>
                                          <p:attrName>style.visibility</p:attrName>
                                        </p:attrNameLst>
                                      </p:cBhvr>
                                      <p:to>
                                        <p:strVal val="visible"/>
                                      </p:to>
                                    </p:set>
                                    <p:animEffect transition="in" filter="wipe(left)">
                                      <p:cBhvr>
                                        <p:cTn id="26" dur="500"/>
                                        <p:tgtEl>
                                          <p:spTgt spid="138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86"/>
                                        </p:tgtEl>
                                        <p:attrNameLst>
                                          <p:attrName>style.visibility</p:attrName>
                                        </p:attrNameLst>
                                      </p:cBhvr>
                                      <p:to>
                                        <p:strVal val="visible"/>
                                      </p:to>
                                    </p:set>
                                    <p:animEffect transition="in" filter="wipe(left)">
                                      <p:cBhvr>
                                        <p:cTn id="29" dur="500"/>
                                        <p:tgtEl>
                                          <p:spTgt spid="1386"/>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1401"/>
                                        </p:tgtEl>
                                        <p:attrNameLst>
                                          <p:attrName>style.visibility</p:attrName>
                                        </p:attrNameLst>
                                      </p:cBhvr>
                                      <p:to>
                                        <p:strVal val="visible"/>
                                      </p:to>
                                    </p:set>
                                    <p:animEffect transition="in" filter="wipe(right)">
                                      <p:cBhvr>
                                        <p:cTn id="33" dur="500"/>
                                        <p:tgtEl>
                                          <p:spTgt spid="1401"/>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402"/>
                                        </p:tgtEl>
                                        <p:attrNameLst>
                                          <p:attrName>style.visibility</p:attrName>
                                        </p:attrNameLst>
                                      </p:cBhvr>
                                      <p:to>
                                        <p:strVal val="visible"/>
                                      </p:to>
                                    </p:set>
                                    <p:animEffect transition="in" filter="wipe(right)">
                                      <p:cBhvr>
                                        <p:cTn id="36" dur="500"/>
                                        <p:tgtEl>
                                          <p:spTgt spid="140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03"/>
                                        </p:tgtEl>
                                        <p:attrNameLst>
                                          <p:attrName>style.visibility</p:attrName>
                                        </p:attrNameLst>
                                      </p:cBhvr>
                                      <p:to>
                                        <p:strVal val="visible"/>
                                      </p:to>
                                    </p:set>
                                    <p:animEffect transition="in" filter="wipe(left)">
                                      <p:cBhvr>
                                        <p:cTn id="39" dur="500"/>
                                        <p:tgtEl>
                                          <p:spTgt spid="140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04"/>
                                        </p:tgtEl>
                                        <p:attrNameLst>
                                          <p:attrName>style.visibility</p:attrName>
                                        </p:attrNameLst>
                                      </p:cBhvr>
                                      <p:to>
                                        <p:strVal val="visible"/>
                                      </p:to>
                                    </p:set>
                                    <p:animEffect transition="in" filter="wipe(left)">
                                      <p:cBhvr>
                                        <p:cTn id="42" dur="500"/>
                                        <p:tgtEl>
                                          <p:spTgt spid="1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 grpId="0" animBg="1"/>
      <p:bldP spid="1386" grpId="0" animBg="1"/>
      <p:bldP spid="1387" grpId="0" animBg="1"/>
      <p:bldP spid="1388" grpId="0" animBg="1"/>
      <p:bldP spid="1401" grpId="0"/>
      <p:bldP spid="1402" grpId="0"/>
      <p:bldP spid="1403" grpId="0"/>
      <p:bldP spid="14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39"/>
          <p:cNvSpPr txBox="1"/>
          <p:nvPr/>
        </p:nvSpPr>
        <p:spPr>
          <a:xfrm>
            <a:off x="700300" y="1473025"/>
            <a:ext cx="77154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dirty="0">
                <a:solidFill>
                  <a:srgbClr val="060607"/>
                </a:solidFill>
                <a:latin typeface="Calibri"/>
                <a:ea typeface="Calibri"/>
                <a:cs typeface="Calibri"/>
                <a:sym typeface="Calibri"/>
              </a:rPr>
              <a:t>على الرغم من خطورتها، فإن جزءاً كبيراً من التونسيين يفضّل ا</a:t>
            </a:r>
            <a:r>
              <a:rPr lang="en" sz="3000" b="1" dirty="0">
                <a:solidFill>
                  <a:srgbClr val="060607"/>
                </a:solidFill>
                <a:highlight>
                  <a:srgbClr val="EDCB6E"/>
                </a:highlight>
                <a:latin typeface="Calibri"/>
                <a:ea typeface="Calibri"/>
                <a:cs typeface="Calibri"/>
                <a:sym typeface="Calibri"/>
              </a:rPr>
              <a:t>لهجرة غير الشرعية</a:t>
            </a:r>
            <a:r>
              <a:rPr lang="en" sz="3000" b="1" dirty="0">
                <a:solidFill>
                  <a:srgbClr val="060607"/>
                </a:solidFill>
                <a:latin typeface="Calibri"/>
                <a:ea typeface="Calibri"/>
                <a:cs typeface="Calibri"/>
                <a:sym typeface="Calibri"/>
              </a:rPr>
              <a:t> أملاً في الوصول إلى بلاد يحصلون فيها على حياة كريمة</a:t>
            </a:r>
            <a:endParaRPr sz="3000" b="1" dirty="0">
              <a:solidFill>
                <a:srgbClr val="060607"/>
              </a:solidFill>
              <a:latin typeface="Calibri"/>
              <a:ea typeface="Calibri"/>
              <a:cs typeface="Calibri"/>
              <a:sym typeface="Calibri"/>
            </a:endParaRPr>
          </a:p>
        </p:txBody>
      </p:sp>
      <p:sp>
        <p:nvSpPr>
          <p:cNvPr id="1410" name="Google Shape;1410;p39"/>
          <p:cNvSpPr txBox="1"/>
          <p:nvPr/>
        </p:nvSpPr>
        <p:spPr>
          <a:xfrm>
            <a:off x="2353050" y="289775"/>
            <a:ext cx="4437900" cy="9543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5000" b="1">
                <a:solidFill>
                  <a:schemeClr val="accent2"/>
                </a:solidFill>
                <a:latin typeface="Calibri"/>
                <a:ea typeface="Calibri"/>
                <a:cs typeface="Calibri"/>
                <a:sym typeface="Calibri"/>
              </a:rPr>
              <a:t>و ماذا عن النتائج ؟</a:t>
            </a:r>
            <a:endParaRPr sz="5000" b="1">
              <a:solidFill>
                <a:schemeClr val="accent2"/>
              </a:solidFill>
              <a:latin typeface="Calibri"/>
              <a:ea typeface="Calibri"/>
              <a:cs typeface="Calibri"/>
              <a:sym typeface="Calibri"/>
            </a:endParaRPr>
          </a:p>
        </p:txBody>
      </p:sp>
      <p:grpSp>
        <p:nvGrpSpPr>
          <p:cNvPr id="1411" name="Google Shape;1411;p39"/>
          <p:cNvGrpSpPr/>
          <p:nvPr/>
        </p:nvGrpSpPr>
        <p:grpSpPr>
          <a:xfrm flipH="1">
            <a:off x="6887203" y="477931"/>
            <a:ext cx="1214439" cy="995106"/>
            <a:chOff x="715099" y="1369529"/>
            <a:chExt cx="1721388" cy="1386135"/>
          </a:xfrm>
        </p:grpSpPr>
        <p:sp>
          <p:nvSpPr>
            <p:cNvPr id="1412" name="Google Shape;1412;p39"/>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9"/>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9"/>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9"/>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9"/>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9"/>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9"/>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9"/>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9"/>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9"/>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9"/>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9"/>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9"/>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39"/>
          <p:cNvGrpSpPr/>
          <p:nvPr/>
        </p:nvGrpSpPr>
        <p:grpSpPr>
          <a:xfrm>
            <a:off x="117893" y="1680545"/>
            <a:ext cx="2592089" cy="3279020"/>
            <a:chOff x="524550" y="534991"/>
            <a:chExt cx="3273253" cy="4140700"/>
          </a:xfrm>
        </p:grpSpPr>
        <p:grpSp>
          <p:nvGrpSpPr>
            <p:cNvPr id="1439" name="Google Shape;1439;p39"/>
            <p:cNvGrpSpPr/>
            <p:nvPr/>
          </p:nvGrpSpPr>
          <p:grpSpPr>
            <a:xfrm>
              <a:off x="1171502" y="534991"/>
              <a:ext cx="1029692" cy="1990300"/>
              <a:chOff x="1171502" y="534991"/>
              <a:chExt cx="1029692" cy="1990300"/>
            </a:xfrm>
          </p:grpSpPr>
          <p:grpSp>
            <p:nvGrpSpPr>
              <p:cNvPr id="1440" name="Google Shape;1440;p39"/>
              <p:cNvGrpSpPr/>
              <p:nvPr/>
            </p:nvGrpSpPr>
            <p:grpSpPr>
              <a:xfrm flipH="1">
                <a:off x="1536561" y="1861005"/>
                <a:ext cx="664633" cy="664286"/>
                <a:chOff x="6212418" y="1482331"/>
                <a:chExt cx="627249" cy="626921"/>
              </a:xfrm>
            </p:grpSpPr>
            <p:sp>
              <p:nvSpPr>
                <p:cNvPr id="1441" name="Google Shape;1441;p39"/>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39"/>
              <p:cNvGrpSpPr/>
              <p:nvPr/>
            </p:nvGrpSpPr>
            <p:grpSpPr>
              <a:xfrm flipH="1">
                <a:off x="1171502" y="534991"/>
                <a:ext cx="845522" cy="916625"/>
                <a:chOff x="7511392" y="307000"/>
                <a:chExt cx="863570" cy="936192"/>
              </a:xfrm>
            </p:grpSpPr>
            <p:sp>
              <p:nvSpPr>
                <p:cNvPr id="1444" name="Google Shape;1444;p39"/>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 name="Google Shape;1446;p39"/>
            <p:cNvGrpSpPr/>
            <p:nvPr/>
          </p:nvGrpSpPr>
          <p:grpSpPr>
            <a:xfrm>
              <a:off x="524550" y="3150379"/>
              <a:ext cx="3273253" cy="1525313"/>
              <a:chOff x="524550" y="3252688"/>
              <a:chExt cx="3273253" cy="1525313"/>
            </a:xfrm>
          </p:grpSpPr>
          <p:sp>
            <p:nvSpPr>
              <p:cNvPr id="1447" name="Google Shape;1447;p39"/>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8" name="Google Shape;1448;p39"/>
              <p:cNvGrpSpPr/>
              <p:nvPr/>
            </p:nvGrpSpPr>
            <p:grpSpPr>
              <a:xfrm>
                <a:off x="813848" y="3252688"/>
                <a:ext cx="2921613" cy="1458859"/>
                <a:chOff x="813848" y="3252688"/>
                <a:chExt cx="2921613" cy="1458859"/>
              </a:xfrm>
            </p:grpSpPr>
            <p:grpSp>
              <p:nvGrpSpPr>
                <p:cNvPr id="1449" name="Google Shape;1449;p39"/>
                <p:cNvGrpSpPr/>
                <p:nvPr/>
              </p:nvGrpSpPr>
              <p:grpSpPr>
                <a:xfrm>
                  <a:off x="813848" y="4145244"/>
                  <a:ext cx="2655916" cy="566303"/>
                  <a:chOff x="6098010" y="4127346"/>
                  <a:chExt cx="2020169" cy="430747"/>
                </a:xfrm>
              </p:grpSpPr>
              <p:sp>
                <p:nvSpPr>
                  <p:cNvPr id="1450" name="Google Shape;1450;p39"/>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9"/>
                <p:cNvGrpSpPr/>
                <p:nvPr/>
              </p:nvGrpSpPr>
              <p:grpSpPr>
                <a:xfrm>
                  <a:off x="1079546" y="3579305"/>
                  <a:ext cx="2655916" cy="567212"/>
                  <a:chOff x="6348934" y="3696877"/>
                  <a:chExt cx="2020169" cy="431438"/>
                </a:xfrm>
              </p:grpSpPr>
              <p:sp>
                <p:nvSpPr>
                  <p:cNvPr id="1466" name="Google Shape;1466;p39"/>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39"/>
                <p:cNvGrpSpPr/>
                <p:nvPr/>
              </p:nvGrpSpPr>
              <p:grpSpPr>
                <a:xfrm>
                  <a:off x="813848" y="3252688"/>
                  <a:ext cx="2422504" cy="326613"/>
                  <a:chOff x="-3040002" y="2802438"/>
                  <a:chExt cx="2422504" cy="326613"/>
                </a:xfrm>
              </p:grpSpPr>
              <p:sp>
                <p:nvSpPr>
                  <p:cNvPr id="1480" name="Google Shape;1480;p39"/>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2" name="Google Shape;1499;p40">
            <a:extLst>
              <a:ext uri="{FF2B5EF4-FFF2-40B4-BE49-F238E27FC236}">
                <a16:creationId xmlns:a16="http://schemas.microsoft.com/office/drawing/2014/main" id="{8A2ABB6C-32C1-E207-BBAE-53E4A149C757}"/>
              </a:ext>
            </a:extLst>
          </p:cNvPr>
          <p:cNvSpPr txBox="1">
            <a:spLocks noGrp="1"/>
          </p:cNvSpPr>
          <p:nvPr>
            <p:ph type="title"/>
          </p:nvPr>
        </p:nvSpPr>
        <p:spPr>
          <a:xfrm>
            <a:off x="9212239" y="1599071"/>
            <a:ext cx="9079500" cy="13920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sz="7000" dirty="0">
                <a:solidFill>
                  <a:srgbClr val="000000"/>
                </a:solidFill>
                <a:latin typeface="Calibri"/>
                <a:ea typeface="Calibri"/>
                <a:cs typeface="Calibri"/>
                <a:sym typeface="Calibri"/>
              </a:rPr>
              <a:t> 8 آلاف مهاجر تونسي إلى السواحل الإيطالية</a:t>
            </a:r>
            <a:endParaRPr sz="7000" dirty="0">
              <a:latin typeface="Calibri"/>
              <a:ea typeface="Calibri"/>
              <a:cs typeface="Calibri"/>
              <a:sym typeface="Calibri"/>
            </a:endParaRPr>
          </a:p>
        </p:txBody>
      </p:sp>
      <p:sp>
        <p:nvSpPr>
          <p:cNvPr id="3" name="Google Shape;1500;p40">
            <a:extLst>
              <a:ext uri="{FF2B5EF4-FFF2-40B4-BE49-F238E27FC236}">
                <a16:creationId xmlns:a16="http://schemas.microsoft.com/office/drawing/2014/main" id="{AA361D79-50C9-B653-4FA0-3ABE2AE57112}"/>
              </a:ext>
            </a:extLst>
          </p:cNvPr>
          <p:cNvSpPr txBox="1">
            <a:spLocks/>
          </p:cNvSpPr>
          <p:nvPr/>
        </p:nvSpPr>
        <p:spPr>
          <a:xfrm>
            <a:off x="-4932229" y="2730615"/>
            <a:ext cx="41805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Anaheim"/>
              <a:buChar char="●"/>
              <a:defRPr sz="1400" b="0" i="0" u="none" strike="noStrike" cap="none">
                <a:solidFill>
                  <a:srgbClr val="434343"/>
                </a:solidFill>
                <a:latin typeface="Archivo"/>
                <a:ea typeface="Archivo"/>
                <a:cs typeface="Archivo"/>
                <a:sym typeface="Archivo"/>
              </a:defRPr>
            </a:lvl1pPr>
            <a:lvl2pPr marL="914400" marR="0" lvl="1" indent="-304800" algn="l" rtl="0">
              <a:lnSpc>
                <a:spcPct val="115000"/>
              </a:lnSpc>
              <a:spcBef>
                <a:spcPts val="160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2pPr>
            <a:lvl3pPr marL="1371600" marR="0" lvl="2"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3pPr>
            <a:lvl4pPr marL="1828800" marR="0" lvl="3"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4pPr>
            <a:lvl5pPr marL="2286000" marR="0" lvl="4"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5pPr>
            <a:lvl6pPr marL="2743200" marR="0" lvl="5"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6pPr>
            <a:lvl7pPr marL="3200400" marR="0" lvl="6"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7pPr>
            <a:lvl8pPr marL="3657600" marR="0" lvl="7"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8pPr>
            <a:lvl9pPr marL="4114800" marR="0" lvl="8" indent="-304800" algn="l" rtl="0">
              <a:lnSpc>
                <a:spcPct val="100000"/>
              </a:lnSpc>
              <a:spcBef>
                <a:spcPts val="0"/>
              </a:spcBef>
              <a:spcAft>
                <a:spcPts val="0"/>
              </a:spcAft>
              <a:buClr>
                <a:schemeClr val="dk1"/>
              </a:buClr>
              <a:buSzPts val="1200"/>
              <a:buFont typeface="Roboto Condensed Light"/>
              <a:buChar char="■"/>
              <a:defRPr sz="1400" b="0" i="0" u="none" strike="noStrike" cap="none">
                <a:solidFill>
                  <a:srgbClr val="434343"/>
                </a:solidFill>
                <a:latin typeface="Archivo"/>
                <a:ea typeface="Archivo"/>
                <a:cs typeface="Archivo"/>
                <a:sym typeface="Archivo"/>
              </a:defRPr>
            </a:lvl9pPr>
          </a:lstStyle>
          <a:p>
            <a:pPr marL="0" indent="0" algn="r" rtl="1">
              <a:buFont typeface="Anaheim"/>
              <a:buNone/>
            </a:pPr>
            <a:r>
              <a:rPr lang="ar-AE" sz="3000" b="1" dirty="0">
                <a:solidFill>
                  <a:srgbClr val="060607"/>
                </a:solidFill>
                <a:highlight>
                  <a:srgbClr val="EDCB6E"/>
                </a:highlight>
                <a:latin typeface="Calibri"/>
                <a:ea typeface="Calibri"/>
                <a:cs typeface="Calibri"/>
                <a:sym typeface="Calibri"/>
              </a:rPr>
              <a:t>رصد منذ بداية عام 2021</a:t>
            </a:r>
          </a:p>
        </p:txBody>
      </p:sp>
      <p:grpSp>
        <p:nvGrpSpPr>
          <p:cNvPr id="4" name="Google Shape;1528;p40">
            <a:extLst>
              <a:ext uri="{FF2B5EF4-FFF2-40B4-BE49-F238E27FC236}">
                <a16:creationId xmlns:a16="http://schemas.microsoft.com/office/drawing/2014/main" id="{94EB4216-AB86-6A66-21CC-08EDEE5B26E2}"/>
              </a:ext>
            </a:extLst>
          </p:cNvPr>
          <p:cNvGrpSpPr/>
          <p:nvPr/>
        </p:nvGrpSpPr>
        <p:grpSpPr>
          <a:xfrm rot="-4221333">
            <a:off x="-3088489" y="1853091"/>
            <a:ext cx="732326" cy="808567"/>
            <a:chOff x="4083500" y="3226650"/>
            <a:chExt cx="741775" cy="819000"/>
          </a:xfrm>
        </p:grpSpPr>
        <p:sp>
          <p:nvSpPr>
            <p:cNvPr id="5" name="Google Shape;1529;p40">
              <a:extLst>
                <a:ext uri="{FF2B5EF4-FFF2-40B4-BE49-F238E27FC236}">
                  <a16:creationId xmlns:a16="http://schemas.microsoft.com/office/drawing/2014/main" id="{1C9BD876-164A-5F8E-E654-DCA74BDC5F33}"/>
                </a:ext>
              </a:extLst>
            </p:cNvPr>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30;p40">
              <a:extLst>
                <a:ext uri="{FF2B5EF4-FFF2-40B4-BE49-F238E27FC236}">
                  <a16:creationId xmlns:a16="http://schemas.microsoft.com/office/drawing/2014/main" id="{63907699-579B-69CE-DAE4-E2B37095D8A3}"/>
                </a:ext>
              </a:extLst>
            </p:cNvPr>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31;p40">
              <a:extLst>
                <a:ext uri="{FF2B5EF4-FFF2-40B4-BE49-F238E27FC236}">
                  <a16:creationId xmlns:a16="http://schemas.microsoft.com/office/drawing/2014/main" id="{63FCB800-1F74-9A55-92C9-51E7D3424E36}"/>
                </a:ext>
              </a:extLst>
            </p:cNvPr>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32;p40">
              <a:extLst>
                <a:ext uri="{FF2B5EF4-FFF2-40B4-BE49-F238E27FC236}">
                  <a16:creationId xmlns:a16="http://schemas.microsoft.com/office/drawing/2014/main" id="{CBD95D32-BACE-7EE7-B793-562A53415275}"/>
                </a:ext>
              </a:extLst>
            </p:cNvPr>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33;p40">
              <a:extLst>
                <a:ext uri="{FF2B5EF4-FFF2-40B4-BE49-F238E27FC236}">
                  <a16:creationId xmlns:a16="http://schemas.microsoft.com/office/drawing/2014/main" id="{DEB27C96-F8B1-C4D6-0E38-1A2D5B4BD0C9}"/>
                </a:ext>
              </a:extLst>
            </p:cNvPr>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34;p40">
              <a:extLst>
                <a:ext uri="{FF2B5EF4-FFF2-40B4-BE49-F238E27FC236}">
                  <a16:creationId xmlns:a16="http://schemas.microsoft.com/office/drawing/2014/main" id="{BA83642C-45A8-67F7-0EE9-D3AE4A30B866}"/>
                </a:ext>
              </a:extLst>
            </p:cNvPr>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5;p40">
              <a:extLst>
                <a:ext uri="{FF2B5EF4-FFF2-40B4-BE49-F238E27FC236}">
                  <a16:creationId xmlns:a16="http://schemas.microsoft.com/office/drawing/2014/main" id="{958E055D-4838-82E3-B6DA-F2FAF18E9A1F}"/>
                </a:ext>
              </a:extLst>
            </p:cNvPr>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6;p40">
              <a:extLst>
                <a:ext uri="{FF2B5EF4-FFF2-40B4-BE49-F238E27FC236}">
                  <a16:creationId xmlns:a16="http://schemas.microsoft.com/office/drawing/2014/main" id="{52D9D6D4-0E21-EA0C-1FD9-550CE7450D3F}"/>
                </a:ext>
              </a:extLst>
            </p:cNvPr>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80000">
                                      <p:stCondLst>
                                        <p:cond delay="0"/>
                                      </p:stCondLst>
                                      <p:childTnLst>
                                        <p:set>
                                          <p:cBhvr>
                                            <p:cTn id="6" dur="1" fill="hold">
                                              <p:stCondLst>
                                                <p:cond delay="0"/>
                                              </p:stCondLst>
                                            </p:cTn>
                                            <p:tgtEl>
                                              <p:spTgt spid="1438"/>
                                            </p:tgtEl>
                                            <p:attrNameLst>
                                              <p:attrName>style.visibility</p:attrName>
                                            </p:attrNameLst>
                                          </p:cBhvr>
                                          <p:to>
                                            <p:strVal val="visible"/>
                                          </p:to>
                                        </p:set>
                                        <p:anim calcmode="lin" valueType="num" p14:bounceEnd="80000">
                                          <p:cBhvr additive="base">
                                            <p:cTn id="7" dur="500" fill="hold"/>
                                            <p:tgtEl>
                                              <p:spTgt spid="1438"/>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14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38"/>
                                            </p:tgtEl>
                                            <p:attrNameLst>
                                              <p:attrName>style.visibility</p:attrName>
                                            </p:attrNameLst>
                                          </p:cBhvr>
                                          <p:to>
                                            <p:strVal val="visible"/>
                                          </p:to>
                                        </p:set>
                                        <p:anim calcmode="lin" valueType="num">
                                          <p:cBhvr additive="base">
                                            <p:cTn id="7" dur="500" fill="hold"/>
                                            <p:tgtEl>
                                              <p:spTgt spid="1438"/>
                                            </p:tgtEl>
                                            <p:attrNameLst>
                                              <p:attrName>ppt_x</p:attrName>
                                            </p:attrNameLst>
                                          </p:cBhvr>
                                          <p:tavLst>
                                            <p:tav tm="0">
                                              <p:val>
                                                <p:strVal val="#ppt_x"/>
                                              </p:val>
                                            </p:tav>
                                            <p:tav tm="100000">
                                              <p:val>
                                                <p:strVal val="#ppt_x"/>
                                              </p:val>
                                            </p:tav>
                                          </p:tavLst>
                                        </p:anim>
                                        <p:anim calcmode="lin" valueType="num">
                                          <p:cBhvr additive="base">
                                            <p:cTn id="8" dur="500" fill="hold"/>
                                            <p:tgtEl>
                                              <p:spTgt spid="14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40"/>
          <p:cNvSpPr txBox="1">
            <a:spLocks noGrp="1"/>
          </p:cNvSpPr>
          <p:nvPr>
            <p:ph type="title"/>
          </p:nvPr>
        </p:nvSpPr>
        <p:spPr>
          <a:xfrm>
            <a:off x="0" y="1315750"/>
            <a:ext cx="9079500" cy="13920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sz="7000" dirty="0">
                <a:solidFill>
                  <a:srgbClr val="000000"/>
                </a:solidFill>
                <a:latin typeface="Calibri"/>
                <a:ea typeface="Calibri"/>
                <a:cs typeface="Calibri"/>
                <a:sym typeface="Calibri"/>
              </a:rPr>
              <a:t> 8 آلاف مهاجر تونسي إلى السواحل الإيطالية</a:t>
            </a:r>
            <a:endParaRPr sz="7000" dirty="0">
              <a:latin typeface="Calibri"/>
              <a:ea typeface="Calibri"/>
              <a:cs typeface="Calibri"/>
              <a:sym typeface="Calibri"/>
            </a:endParaRPr>
          </a:p>
        </p:txBody>
      </p:sp>
      <p:sp>
        <p:nvSpPr>
          <p:cNvPr id="1500" name="Google Shape;1500;p40"/>
          <p:cNvSpPr txBox="1">
            <a:spLocks noGrp="1"/>
          </p:cNvSpPr>
          <p:nvPr>
            <p:ph type="subTitle" idx="1"/>
          </p:nvPr>
        </p:nvSpPr>
        <p:spPr>
          <a:xfrm>
            <a:off x="715100" y="2707675"/>
            <a:ext cx="4180500" cy="713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3000" b="1" dirty="0">
                <a:solidFill>
                  <a:srgbClr val="060607"/>
                </a:solidFill>
                <a:highlight>
                  <a:srgbClr val="EDCB6E"/>
                </a:highlight>
                <a:latin typeface="Calibri"/>
                <a:ea typeface="Calibri"/>
                <a:cs typeface="Calibri"/>
                <a:sym typeface="Calibri"/>
              </a:rPr>
              <a:t>رصد منذ بداية عام 2021</a:t>
            </a:r>
            <a:endParaRPr sz="3000" b="1" dirty="0">
              <a:solidFill>
                <a:srgbClr val="060607"/>
              </a:solidFill>
              <a:highlight>
                <a:srgbClr val="EDCB6E"/>
              </a:highlight>
              <a:latin typeface="Calibri"/>
              <a:ea typeface="Calibri"/>
              <a:cs typeface="Calibri"/>
              <a:sym typeface="Calibri"/>
            </a:endParaRPr>
          </a:p>
        </p:txBody>
      </p:sp>
      <p:grpSp>
        <p:nvGrpSpPr>
          <p:cNvPr id="1501" name="Google Shape;1501;p40"/>
          <p:cNvGrpSpPr/>
          <p:nvPr/>
        </p:nvGrpSpPr>
        <p:grpSpPr>
          <a:xfrm rot="2700212">
            <a:off x="4990199" y="2901681"/>
            <a:ext cx="1975646" cy="1698004"/>
            <a:chOff x="715099" y="1369529"/>
            <a:chExt cx="1721388" cy="1386135"/>
          </a:xfrm>
        </p:grpSpPr>
        <p:sp>
          <p:nvSpPr>
            <p:cNvPr id="1502" name="Google Shape;1502;p40"/>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0"/>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0"/>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0"/>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0"/>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0"/>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0"/>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0"/>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0"/>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0"/>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40"/>
          <p:cNvGrpSpPr/>
          <p:nvPr/>
        </p:nvGrpSpPr>
        <p:grpSpPr>
          <a:xfrm rot="-4221333">
            <a:off x="2558840" y="1830151"/>
            <a:ext cx="732326" cy="808567"/>
            <a:chOff x="4083500" y="3226650"/>
            <a:chExt cx="741775" cy="819000"/>
          </a:xfrm>
        </p:grpSpPr>
        <p:sp>
          <p:nvSpPr>
            <p:cNvPr id="1529" name="Google Shape;1529;p40"/>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0"/>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0"/>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0"/>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0"/>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0"/>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0"/>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0"/>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438;p39">
            <a:extLst>
              <a:ext uri="{FF2B5EF4-FFF2-40B4-BE49-F238E27FC236}">
                <a16:creationId xmlns:a16="http://schemas.microsoft.com/office/drawing/2014/main" id="{4654B247-84C8-1CC3-8B84-D19FE63D3C40}"/>
              </a:ext>
            </a:extLst>
          </p:cNvPr>
          <p:cNvGrpSpPr/>
          <p:nvPr/>
        </p:nvGrpSpPr>
        <p:grpSpPr>
          <a:xfrm>
            <a:off x="91412" y="5374947"/>
            <a:ext cx="2592089" cy="3279020"/>
            <a:chOff x="524550" y="534991"/>
            <a:chExt cx="3273253" cy="4140700"/>
          </a:xfrm>
        </p:grpSpPr>
        <p:grpSp>
          <p:nvGrpSpPr>
            <p:cNvPr id="3" name="Google Shape;1439;p39">
              <a:extLst>
                <a:ext uri="{FF2B5EF4-FFF2-40B4-BE49-F238E27FC236}">
                  <a16:creationId xmlns:a16="http://schemas.microsoft.com/office/drawing/2014/main" id="{DAECB11D-3A43-F78D-819C-55B621EF181F}"/>
                </a:ext>
              </a:extLst>
            </p:cNvPr>
            <p:cNvGrpSpPr/>
            <p:nvPr/>
          </p:nvGrpSpPr>
          <p:grpSpPr>
            <a:xfrm>
              <a:off x="1171502" y="534991"/>
              <a:ext cx="1029692" cy="1990300"/>
              <a:chOff x="1171502" y="534991"/>
              <a:chExt cx="1029692" cy="1990300"/>
            </a:xfrm>
          </p:grpSpPr>
          <p:grpSp>
            <p:nvGrpSpPr>
              <p:cNvPr id="53" name="Google Shape;1440;p39">
                <a:extLst>
                  <a:ext uri="{FF2B5EF4-FFF2-40B4-BE49-F238E27FC236}">
                    <a16:creationId xmlns:a16="http://schemas.microsoft.com/office/drawing/2014/main" id="{0B446EEB-A3A2-00B0-121D-BB49B1A2A52D}"/>
                  </a:ext>
                </a:extLst>
              </p:cNvPr>
              <p:cNvGrpSpPr/>
              <p:nvPr/>
            </p:nvGrpSpPr>
            <p:grpSpPr>
              <a:xfrm flipH="1">
                <a:off x="1536561" y="1861005"/>
                <a:ext cx="664633" cy="664286"/>
                <a:chOff x="6212418" y="1482331"/>
                <a:chExt cx="627249" cy="626921"/>
              </a:xfrm>
            </p:grpSpPr>
            <p:sp>
              <p:nvSpPr>
                <p:cNvPr id="57" name="Google Shape;1441;p39">
                  <a:extLst>
                    <a:ext uri="{FF2B5EF4-FFF2-40B4-BE49-F238E27FC236}">
                      <a16:creationId xmlns:a16="http://schemas.microsoft.com/office/drawing/2014/main" id="{5298C0D0-CFAD-AFE8-E01B-A3A372100306}"/>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42;p39">
                  <a:extLst>
                    <a:ext uri="{FF2B5EF4-FFF2-40B4-BE49-F238E27FC236}">
                      <a16:creationId xmlns:a16="http://schemas.microsoft.com/office/drawing/2014/main" id="{E8412F7F-7A25-14FC-56DF-332A69082824}"/>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443;p39">
                <a:extLst>
                  <a:ext uri="{FF2B5EF4-FFF2-40B4-BE49-F238E27FC236}">
                    <a16:creationId xmlns:a16="http://schemas.microsoft.com/office/drawing/2014/main" id="{2BF19E3E-EFAA-1CE9-3C7A-E1F0FE1DFD4B}"/>
                  </a:ext>
                </a:extLst>
              </p:cNvPr>
              <p:cNvGrpSpPr/>
              <p:nvPr/>
            </p:nvGrpSpPr>
            <p:grpSpPr>
              <a:xfrm flipH="1">
                <a:off x="1171502" y="534991"/>
                <a:ext cx="845522" cy="916625"/>
                <a:chOff x="7511392" y="307000"/>
                <a:chExt cx="863570" cy="936192"/>
              </a:xfrm>
            </p:grpSpPr>
            <p:sp>
              <p:nvSpPr>
                <p:cNvPr id="55" name="Google Shape;1444;p39">
                  <a:extLst>
                    <a:ext uri="{FF2B5EF4-FFF2-40B4-BE49-F238E27FC236}">
                      <a16:creationId xmlns:a16="http://schemas.microsoft.com/office/drawing/2014/main" id="{0CE29D6D-A807-5D5D-4742-A34015FD1B0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45;p39">
                  <a:extLst>
                    <a:ext uri="{FF2B5EF4-FFF2-40B4-BE49-F238E27FC236}">
                      <a16:creationId xmlns:a16="http://schemas.microsoft.com/office/drawing/2014/main" id="{1D715831-D614-250C-8640-DD6DB975A25F}"/>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oogle Shape;1446;p39">
              <a:extLst>
                <a:ext uri="{FF2B5EF4-FFF2-40B4-BE49-F238E27FC236}">
                  <a16:creationId xmlns:a16="http://schemas.microsoft.com/office/drawing/2014/main" id="{B6F2CDBC-9F44-A193-28D1-71EE12DDA7E3}"/>
                </a:ext>
              </a:extLst>
            </p:cNvPr>
            <p:cNvGrpSpPr/>
            <p:nvPr/>
          </p:nvGrpSpPr>
          <p:grpSpPr>
            <a:xfrm>
              <a:off x="524550" y="3150379"/>
              <a:ext cx="3273253" cy="1525313"/>
              <a:chOff x="524550" y="3252688"/>
              <a:chExt cx="3273253" cy="1525313"/>
            </a:xfrm>
          </p:grpSpPr>
          <p:sp>
            <p:nvSpPr>
              <p:cNvPr id="5" name="Google Shape;1447;p39">
                <a:extLst>
                  <a:ext uri="{FF2B5EF4-FFF2-40B4-BE49-F238E27FC236}">
                    <a16:creationId xmlns:a16="http://schemas.microsoft.com/office/drawing/2014/main" id="{6CCED363-E32D-8901-0248-64F213A3120A}"/>
                  </a:ext>
                </a:extLst>
              </p:cNvPr>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48;p39">
                <a:extLst>
                  <a:ext uri="{FF2B5EF4-FFF2-40B4-BE49-F238E27FC236}">
                    <a16:creationId xmlns:a16="http://schemas.microsoft.com/office/drawing/2014/main" id="{2A64BBF9-F13D-7482-D502-5C2212C5EED5}"/>
                  </a:ext>
                </a:extLst>
              </p:cNvPr>
              <p:cNvGrpSpPr/>
              <p:nvPr/>
            </p:nvGrpSpPr>
            <p:grpSpPr>
              <a:xfrm>
                <a:off x="813848" y="3252688"/>
                <a:ext cx="2921613" cy="1458859"/>
                <a:chOff x="813848" y="3252688"/>
                <a:chExt cx="2921613" cy="1458859"/>
              </a:xfrm>
            </p:grpSpPr>
            <p:grpSp>
              <p:nvGrpSpPr>
                <p:cNvPr id="7" name="Google Shape;1449;p39">
                  <a:extLst>
                    <a:ext uri="{FF2B5EF4-FFF2-40B4-BE49-F238E27FC236}">
                      <a16:creationId xmlns:a16="http://schemas.microsoft.com/office/drawing/2014/main" id="{8610D3A4-B6D3-66D9-4940-E6845EA39F47}"/>
                    </a:ext>
                  </a:extLst>
                </p:cNvPr>
                <p:cNvGrpSpPr/>
                <p:nvPr/>
              </p:nvGrpSpPr>
              <p:grpSpPr>
                <a:xfrm>
                  <a:off x="813848" y="4145244"/>
                  <a:ext cx="2655916" cy="566303"/>
                  <a:chOff x="6098010" y="4127346"/>
                  <a:chExt cx="2020169" cy="430747"/>
                </a:xfrm>
              </p:grpSpPr>
              <p:sp>
                <p:nvSpPr>
                  <p:cNvPr id="38" name="Google Shape;1450;p39">
                    <a:extLst>
                      <a:ext uri="{FF2B5EF4-FFF2-40B4-BE49-F238E27FC236}">
                        <a16:creationId xmlns:a16="http://schemas.microsoft.com/office/drawing/2014/main" id="{3BD3BA6F-5481-98FF-DD39-1A9A378A4508}"/>
                      </a:ext>
                    </a:extLst>
                  </p:cNvPr>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51;p39">
                    <a:extLst>
                      <a:ext uri="{FF2B5EF4-FFF2-40B4-BE49-F238E27FC236}">
                        <a16:creationId xmlns:a16="http://schemas.microsoft.com/office/drawing/2014/main" id="{BCCFB1D9-B384-FCC6-86DF-2D88940372FF}"/>
                      </a:ext>
                    </a:extLst>
                  </p:cNvPr>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52;p39">
                    <a:extLst>
                      <a:ext uri="{FF2B5EF4-FFF2-40B4-BE49-F238E27FC236}">
                        <a16:creationId xmlns:a16="http://schemas.microsoft.com/office/drawing/2014/main" id="{0BAF97DD-F6C1-A2FF-7C4D-F7804D771C9F}"/>
                      </a:ext>
                    </a:extLst>
                  </p:cNvPr>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53;p39">
                    <a:extLst>
                      <a:ext uri="{FF2B5EF4-FFF2-40B4-BE49-F238E27FC236}">
                        <a16:creationId xmlns:a16="http://schemas.microsoft.com/office/drawing/2014/main" id="{7E66424F-FC27-511D-3C35-134024527A2F}"/>
                      </a:ext>
                    </a:extLst>
                  </p:cNvPr>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4;p39">
                    <a:extLst>
                      <a:ext uri="{FF2B5EF4-FFF2-40B4-BE49-F238E27FC236}">
                        <a16:creationId xmlns:a16="http://schemas.microsoft.com/office/drawing/2014/main" id="{E5C920CF-DB5F-3598-A79A-B4C4C2CD5DC4}"/>
                      </a:ext>
                    </a:extLst>
                  </p:cNvPr>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5;p39">
                    <a:extLst>
                      <a:ext uri="{FF2B5EF4-FFF2-40B4-BE49-F238E27FC236}">
                        <a16:creationId xmlns:a16="http://schemas.microsoft.com/office/drawing/2014/main" id="{F5D17EAF-0D3C-4C52-90CB-7E87DEF4EFD5}"/>
                      </a:ext>
                    </a:extLst>
                  </p:cNvPr>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6;p39">
                    <a:extLst>
                      <a:ext uri="{FF2B5EF4-FFF2-40B4-BE49-F238E27FC236}">
                        <a16:creationId xmlns:a16="http://schemas.microsoft.com/office/drawing/2014/main" id="{75C7070C-EC7C-5371-2A7E-BDA5AEBFC974}"/>
                      </a:ext>
                    </a:extLst>
                  </p:cNvPr>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7;p39">
                    <a:extLst>
                      <a:ext uri="{FF2B5EF4-FFF2-40B4-BE49-F238E27FC236}">
                        <a16:creationId xmlns:a16="http://schemas.microsoft.com/office/drawing/2014/main" id="{0C319AA4-2C9B-7822-72BC-6FF89A4EBE96}"/>
                      </a:ext>
                    </a:extLst>
                  </p:cNvPr>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8;p39">
                    <a:extLst>
                      <a:ext uri="{FF2B5EF4-FFF2-40B4-BE49-F238E27FC236}">
                        <a16:creationId xmlns:a16="http://schemas.microsoft.com/office/drawing/2014/main" id="{E457D39D-7257-7EE6-8AD8-AC8B34FCF340}"/>
                      </a:ext>
                    </a:extLst>
                  </p:cNvPr>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59;p39">
                    <a:extLst>
                      <a:ext uri="{FF2B5EF4-FFF2-40B4-BE49-F238E27FC236}">
                        <a16:creationId xmlns:a16="http://schemas.microsoft.com/office/drawing/2014/main" id="{EB71BF80-A50D-3E0F-1D39-C3169038C56D}"/>
                      </a:ext>
                    </a:extLst>
                  </p:cNvPr>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60;p39">
                    <a:extLst>
                      <a:ext uri="{FF2B5EF4-FFF2-40B4-BE49-F238E27FC236}">
                        <a16:creationId xmlns:a16="http://schemas.microsoft.com/office/drawing/2014/main" id="{93C4095D-62B6-BFFF-77D9-B1F10FDA5ED6}"/>
                      </a:ext>
                    </a:extLst>
                  </p:cNvPr>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61;p39">
                    <a:extLst>
                      <a:ext uri="{FF2B5EF4-FFF2-40B4-BE49-F238E27FC236}">
                        <a16:creationId xmlns:a16="http://schemas.microsoft.com/office/drawing/2014/main" id="{D1F3C382-403E-5295-ACCA-8387888B41B2}"/>
                      </a:ext>
                    </a:extLst>
                  </p:cNvPr>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62;p39">
                    <a:extLst>
                      <a:ext uri="{FF2B5EF4-FFF2-40B4-BE49-F238E27FC236}">
                        <a16:creationId xmlns:a16="http://schemas.microsoft.com/office/drawing/2014/main" id="{A6507232-C55F-F112-05E3-B42DDEC233F3}"/>
                      </a:ext>
                    </a:extLst>
                  </p:cNvPr>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63;p39">
                    <a:extLst>
                      <a:ext uri="{FF2B5EF4-FFF2-40B4-BE49-F238E27FC236}">
                        <a16:creationId xmlns:a16="http://schemas.microsoft.com/office/drawing/2014/main" id="{85407706-1046-15AD-6BC5-4B66AC268AE6}"/>
                      </a:ext>
                    </a:extLst>
                  </p:cNvPr>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64;p39">
                    <a:extLst>
                      <a:ext uri="{FF2B5EF4-FFF2-40B4-BE49-F238E27FC236}">
                        <a16:creationId xmlns:a16="http://schemas.microsoft.com/office/drawing/2014/main" id="{4AFFACC1-1EEC-6057-528D-33454EE4D254}"/>
                      </a:ext>
                    </a:extLst>
                  </p:cNvPr>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465;p39">
                  <a:extLst>
                    <a:ext uri="{FF2B5EF4-FFF2-40B4-BE49-F238E27FC236}">
                      <a16:creationId xmlns:a16="http://schemas.microsoft.com/office/drawing/2014/main" id="{58CCCB77-2068-A0EF-202F-A463BBA4A92D}"/>
                    </a:ext>
                  </a:extLst>
                </p:cNvPr>
                <p:cNvGrpSpPr/>
                <p:nvPr/>
              </p:nvGrpSpPr>
              <p:grpSpPr>
                <a:xfrm>
                  <a:off x="1079546" y="3579305"/>
                  <a:ext cx="2655916" cy="567212"/>
                  <a:chOff x="6348934" y="3696877"/>
                  <a:chExt cx="2020169" cy="431438"/>
                </a:xfrm>
              </p:grpSpPr>
              <p:sp>
                <p:nvSpPr>
                  <p:cNvPr id="25" name="Google Shape;1466;p39">
                    <a:extLst>
                      <a:ext uri="{FF2B5EF4-FFF2-40B4-BE49-F238E27FC236}">
                        <a16:creationId xmlns:a16="http://schemas.microsoft.com/office/drawing/2014/main" id="{E02992CF-6180-3539-66D3-0D1CADBB0201}"/>
                      </a:ext>
                    </a:extLst>
                  </p:cNvPr>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67;p39">
                    <a:extLst>
                      <a:ext uri="{FF2B5EF4-FFF2-40B4-BE49-F238E27FC236}">
                        <a16:creationId xmlns:a16="http://schemas.microsoft.com/office/drawing/2014/main" id="{6EF2723B-50DA-D729-8025-6B224CC1F400}"/>
                      </a:ext>
                    </a:extLst>
                  </p:cNvPr>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68;p39">
                    <a:extLst>
                      <a:ext uri="{FF2B5EF4-FFF2-40B4-BE49-F238E27FC236}">
                        <a16:creationId xmlns:a16="http://schemas.microsoft.com/office/drawing/2014/main" id="{C86A77A6-10CA-0024-998F-149EE77188E9}"/>
                      </a:ext>
                    </a:extLst>
                  </p:cNvPr>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69;p39">
                    <a:extLst>
                      <a:ext uri="{FF2B5EF4-FFF2-40B4-BE49-F238E27FC236}">
                        <a16:creationId xmlns:a16="http://schemas.microsoft.com/office/drawing/2014/main" id="{E2625285-E309-DF62-071D-0F91A09ABD8F}"/>
                      </a:ext>
                    </a:extLst>
                  </p:cNvPr>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0;p39">
                    <a:extLst>
                      <a:ext uri="{FF2B5EF4-FFF2-40B4-BE49-F238E27FC236}">
                        <a16:creationId xmlns:a16="http://schemas.microsoft.com/office/drawing/2014/main" id="{A80AEC78-25CF-3A21-B7C2-C0DC95BD732F}"/>
                      </a:ext>
                    </a:extLst>
                  </p:cNvPr>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1;p39">
                    <a:extLst>
                      <a:ext uri="{FF2B5EF4-FFF2-40B4-BE49-F238E27FC236}">
                        <a16:creationId xmlns:a16="http://schemas.microsoft.com/office/drawing/2014/main" id="{FF733906-AADC-BE17-B848-4317733086E1}"/>
                      </a:ext>
                    </a:extLst>
                  </p:cNvPr>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72;p39">
                    <a:extLst>
                      <a:ext uri="{FF2B5EF4-FFF2-40B4-BE49-F238E27FC236}">
                        <a16:creationId xmlns:a16="http://schemas.microsoft.com/office/drawing/2014/main" id="{1DB21F4A-C25D-B867-4E66-3A6FDC978411}"/>
                      </a:ext>
                    </a:extLst>
                  </p:cNvPr>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73;p39">
                    <a:extLst>
                      <a:ext uri="{FF2B5EF4-FFF2-40B4-BE49-F238E27FC236}">
                        <a16:creationId xmlns:a16="http://schemas.microsoft.com/office/drawing/2014/main" id="{918A8DED-9CA7-37AE-68E1-602C9F538810}"/>
                      </a:ext>
                    </a:extLst>
                  </p:cNvPr>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74;p39">
                    <a:extLst>
                      <a:ext uri="{FF2B5EF4-FFF2-40B4-BE49-F238E27FC236}">
                        <a16:creationId xmlns:a16="http://schemas.microsoft.com/office/drawing/2014/main" id="{DE97CA50-244E-8237-DB72-75A752505BF2}"/>
                      </a:ext>
                    </a:extLst>
                  </p:cNvPr>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75;p39">
                    <a:extLst>
                      <a:ext uri="{FF2B5EF4-FFF2-40B4-BE49-F238E27FC236}">
                        <a16:creationId xmlns:a16="http://schemas.microsoft.com/office/drawing/2014/main" id="{7D26A3EA-400E-A381-4686-927BFF802734}"/>
                      </a:ext>
                    </a:extLst>
                  </p:cNvPr>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76;p39">
                    <a:extLst>
                      <a:ext uri="{FF2B5EF4-FFF2-40B4-BE49-F238E27FC236}">
                        <a16:creationId xmlns:a16="http://schemas.microsoft.com/office/drawing/2014/main" id="{224A690B-2BA1-58DA-27B4-5210E4C32392}"/>
                      </a:ext>
                    </a:extLst>
                  </p:cNvPr>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77;p39">
                    <a:extLst>
                      <a:ext uri="{FF2B5EF4-FFF2-40B4-BE49-F238E27FC236}">
                        <a16:creationId xmlns:a16="http://schemas.microsoft.com/office/drawing/2014/main" id="{B2BC6856-D57C-24B8-3D58-AF49B1D5F05B}"/>
                      </a:ext>
                    </a:extLst>
                  </p:cNvPr>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78;p39">
                    <a:extLst>
                      <a:ext uri="{FF2B5EF4-FFF2-40B4-BE49-F238E27FC236}">
                        <a16:creationId xmlns:a16="http://schemas.microsoft.com/office/drawing/2014/main" id="{97324B6D-6824-C23E-A585-6CCC1B1AC0CE}"/>
                      </a:ext>
                    </a:extLst>
                  </p:cNvPr>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479;p39">
                  <a:extLst>
                    <a:ext uri="{FF2B5EF4-FFF2-40B4-BE49-F238E27FC236}">
                      <a16:creationId xmlns:a16="http://schemas.microsoft.com/office/drawing/2014/main" id="{C3E511C1-D1CD-606A-BE69-775059E55454}"/>
                    </a:ext>
                  </a:extLst>
                </p:cNvPr>
                <p:cNvGrpSpPr/>
                <p:nvPr/>
              </p:nvGrpSpPr>
              <p:grpSpPr>
                <a:xfrm>
                  <a:off x="813848" y="3252688"/>
                  <a:ext cx="2422504" cy="326613"/>
                  <a:chOff x="-3040002" y="2802438"/>
                  <a:chExt cx="2422504" cy="326613"/>
                </a:xfrm>
              </p:grpSpPr>
              <p:sp>
                <p:nvSpPr>
                  <p:cNvPr id="10" name="Google Shape;1480;p39">
                    <a:extLst>
                      <a:ext uri="{FF2B5EF4-FFF2-40B4-BE49-F238E27FC236}">
                        <a16:creationId xmlns:a16="http://schemas.microsoft.com/office/drawing/2014/main" id="{6B17CDE0-50A8-7100-7AE4-DB39220C98EC}"/>
                      </a:ext>
                    </a:extLst>
                  </p:cNvPr>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1;p39">
                    <a:extLst>
                      <a:ext uri="{FF2B5EF4-FFF2-40B4-BE49-F238E27FC236}">
                        <a16:creationId xmlns:a16="http://schemas.microsoft.com/office/drawing/2014/main" id="{667CD6E6-C7AD-6BBF-C2FE-786FB843832E}"/>
                      </a:ext>
                    </a:extLst>
                  </p:cNvPr>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2;p39">
                    <a:extLst>
                      <a:ext uri="{FF2B5EF4-FFF2-40B4-BE49-F238E27FC236}">
                        <a16:creationId xmlns:a16="http://schemas.microsoft.com/office/drawing/2014/main" id="{9CCB088B-9D7C-17F5-ADDD-257E66F59B17}"/>
                      </a:ext>
                    </a:extLst>
                  </p:cNvPr>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3;p39">
                    <a:extLst>
                      <a:ext uri="{FF2B5EF4-FFF2-40B4-BE49-F238E27FC236}">
                        <a16:creationId xmlns:a16="http://schemas.microsoft.com/office/drawing/2014/main" id="{0100213D-C585-7AE2-1E1B-9D853EBDBCC7}"/>
                      </a:ext>
                    </a:extLst>
                  </p:cNvPr>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4;p39">
                    <a:extLst>
                      <a:ext uri="{FF2B5EF4-FFF2-40B4-BE49-F238E27FC236}">
                        <a16:creationId xmlns:a16="http://schemas.microsoft.com/office/drawing/2014/main" id="{C17127A4-11BC-5637-9CDF-D694707A0AF1}"/>
                      </a:ext>
                    </a:extLst>
                  </p:cNvPr>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5;p39">
                    <a:extLst>
                      <a:ext uri="{FF2B5EF4-FFF2-40B4-BE49-F238E27FC236}">
                        <a16:creationId xmlns:a16="http://schemas.microsoft.com/office/drawing/2014/main" id="{E8CCD4E2-9C62-C645-9A77-B4B277EB6714}"/>
                      </a:ext>
                    </a:extLst>
                  </p:cNvPr>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6;p39">
                    <a:extLst>
                      <a:ext uri="{FF2B5EF4-FFF2-40B4-BE49-F238E27FC236}">
                        <a16:creationId xmlns:a16="http://schemas.microsoft.com/office/drawing/2014/main" id="{5790B01D-13D0-9E1B-FF50-88EA62AAEC14}"/>
                      </a:ext>
                    </a:extLst>
                  </p:cNvPr>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7;p39">
                    <a:extLst>
                      <a:ext uri="{FF2B5EF4-FFF2-40B4-BE49-F238E27FC236}">
                        <a16:creationId xmlns:a16="http://schemas.microsoft.com/office/drawing/2014/main" id="{55781E90-E580-EECC-161A-1B76405717EF}"/>
                      </a:ext>
                    </a:extLst>
                  </p:cNvPr>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88;p39">
                    <a:extLst>
                      <a:ext uri="{FF2B5EF4-FFF2-40B4-BE49-F238E27FC236}">
                        <a16:creationId xmlns:a16="http://schemas.microsoft.com/office/drawing/2014/main" id="{65B9048A-7D0B-3B11-B1EB-179E87BEFB2A}"/>
                      </a:ext>
                    </a:extLst>
                  </p:cNvPr>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9;p39">
                    <a:extLst>
                      <a:ext uri="{FF2B5EF4-FFF2-40B4-BE49-F238E27FC236}">
                        <a16:creationId xmlns:a16="http://schemas.microsoft.com/office/drawing/2014/main" id="{0FCD2A76-358F-E41C-6FF3-19BE06DEF738}"/>
                      </a:ext>
                    </a:extLst>
                  </p:cNvPr>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0;p39">
                    <a:extLst>
                      <a:ext uri="{FF2B5EF4-FFF2-40B4-BE49-F238E27FC236}">
                        <a16:creationId xmlns:a16="http://schemas.microsoft.com/office/drawing/2014/main" id="{76AE3BDB-6FBE-CF97-D4A2-776A2D83477D}"/>
                      </a:ext>
                    </a:extLst>
                  </p:cNvPr>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91;p39">
                    <a:extLst>
                      <a:ext uri="{FF2B5EF4-FFF2-40B4-BE49-F238E27FC236}">
                        <a16:creationId xmlns:a16="http://schemas.microsoft.com/office/drawing/2014/main" id="{8DCDF575-D0BA-CE49-4A6D-AE4D04A89018}"/>
                      </a:ext>
                    </a:extLst>
                  </p:cNvPr>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2;p39">
                    <a:extLst>
                      <a:ext uri="{FF2B5EF4-FFF2-40B4-BE49-F238E27FC236}">
                        <a16:creationId xmlns:a16="http://schemas.microsoft.com/office/drawing/2014/main" id="{8211326F-EF55-0F66-AD25-A5B95B9A89AB}"/>
                      </a:ext>
                    </a:extLst>
                  </p:cNvPr>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93;p39">
                    <a:extLst>
                      <a:ext uri="{FF2B5EF4-FFF2-40B4-BE49-F238E27FC236}">
                        <a16:creationId xmlns:a16="http://schemas.microsoft.com/office/drawing/2014/main" id="{EABA98D6-329F-E42A-8F27-0FDC1F3EB727}"/>
                      </a:ext>
                    </a:extLst>
                  </p:cNvPr>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4;p39">
                    <a:extLst>
                      <a:ext uri="{FF2B5EF4-FFF2-40B4-BE49-F238E27FC236}">
                        <a16:creationId xmlns:a16="http://schemas.microsoft.com/office/drawing/2014/main" id="{49E3DACB-4B22-D1B0-6848-5FD5FCF55991}"/>
                      </a:ext>
                    </a:extLst>
                  </p:cNvPr>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9" name="Google Shape;1409;p39">
            <a:extLst>
              <a:ext uri="{FF2B5EF4-FFF2-40B4-BE49-F238E27FC236}">
                <a16:creationId xmlns:a16="http://schemas.microsoft.com/office/drawing/2014/main" id="{7B5EA315-4FA2-787B-E058-0D15C8282F1D}"/>
              </a:ext>
            </a:extLst>
          </p:cNvPr>
          <p:cNvSpPr txBox="1"/>
          <p:nvPr/>
        </p:nvSpPr>
        <p:spPr>
          <a:xfrm>
            <a:off x="-8025275" y="1720870"/>
            <a:ext cx="77154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dirty="0">
                <a:solidFill>
                  <a:srgbClr val="060607"/>
                </a:solidFill>
                <a:latin typeface="Calibri"/>
                <a:ea typeface="Calibri"/>
                <a:cs typeface="Calibri"/>
                <a:sym typeface="Calibri"/>
              </a:rPr>
              <a:t>على الرغم من خطورتها، فإن جزءاً كبيراً من التونسيين يفضّل ا</a:t>
            </a:r>
            <a:r>
              <a:rPr lang="en" sz="3000" b="1" dirty="0">
                <a:solidFill>
                  <a:srgbClr val="060607"/>
                </a:solidFill>
                <a:highlight>
                  <a:srgbClr val="EDCB6E"/>
                </a:highlight>
                <a:latin typeface="Calibri"/>
                <a:ea typeface="Calibri"/>
                <a:cs typeface="Calibri"/>
                <a:sym typeface="Calibri"/>
              </a:rPr>
              <a:t>لهجرة غير الشرعية</a:t>
            </a:r>
            <a:r>
              <a:rPr lang="en" sz="3000" b="1" dirty="0">
                <a:solidFill>
                  <a:srgbClr val="060607"/>
                </a:solidFill>
                <a:latin typeface="Calibri"/>
                <a:ea typeface="Calibri"/>
                <a:cs typeface="Calibri"/>
                <a:sym typeface="Calibri"/>
              </a:rPr>
              <a:t> أملاً في الوصول إلى بلاد يحصلون فيها على حياة كريمة</a:t>
            </a:r>
            <a:endParaRPr sz="3000" b="1" dirty="0">
              <a:solidFill>
                <a:srgbClr val="060607"/>
              </a:solidFill>
              <a:latin typeface="Calibri"/>
              <a:ea typeface="Calibri"/>
              <a:cs typeface="Calibri"/>
              <a:sym typeface="Calibri"/>
            </a:endParaRPr>
          </a:p>
        </p:txBody>
      </p:sp>
      <p:sp>
        <p:nvSpPr>
          <p:cNvPr id="60" name="Google Shape;1410;p39">
            <a:extLst>
              <a:ext uri="{FF2B5EF4-FFF2-40B4-BE49-F238E27FC236}">
                <a16:creationId xmlns:a16="http://schemas.microsoft.com/office/drawing/2014/main" id="{2B4CA981-96AD-389D-365D-29A1A68BA1DE}"/>
              </a:ext>
            </a:extLst>
          </p:cNvPr>
          <p:cNvSpPr txBox="1"/>
          <p:nvPr/>
        </p:nvSpPr>
        <p:spPr>
          <a:xfrm>
            <a:off x="-6372525" y="537620"/>
            <a:ext cx="4437900" cy="954300"/>
          </a:xfrm>
          <a:prstGeom prst="rect">
            <a:avLst/>
          </a:prstGeom>
          <a:noFill/>
          <a:ln>
            <a:noFill/>
          </a:ln>
        </p:spPr>
        <p:txBody>
          <a:bodyPr spcFirstLastPara="1" wrap="square" lIns="91425" tIns="91425" rIns="91425" bIns="91425" anchor="t" anchorCtr="0">
            <a:spAutoFit/>
          </a:bodyPr>
          <a:lstStyle/>
          <a:p>
            <a:pPr marL="0" lvl="0" indent="0" algn="ctr" rtl="1">
              <a:spcBef>
                <a:spcPts val="0"/>
              </a:spcBef>
              <a:spcAft>
                <a:spcPts val="0"/>
              </a:spcAft>
              <a:buNone/>
            </a:pPr>
            <a:r>
              <a:rPr lang="en" sz="5000" b="1">
                <a:solidFill>
                  <a:schemeClr val="accent2"/>
                </a:solidFill>
                <a:latin typeface="Calibri"/>
                <a:ea typeface="Calibri"/>
                <a:cs typeface="Calibri"/>
                <a:sym typeface="Calibri"/>
              </a:rPr>
              <a:t>و ماذا عن النتائج ؟</a:t>
            </a:r>
            <a:endParaRPr sz="5000" b="1">
              <a:solidFill>
                <a:schemeClr val="accent2"/>
              </a:solidFill>
              <a:latin typeface="Calibri"/>
              <a:ea typeface="Calibri"/>
              <a:cs typeface="Calibri"/>
              <a:sym typeface="Calibri"/>
            </a:endParaRPr>
          </a:p>
        </p:txBody>
      </p:sp>
      <p:sp>
        <p:nvSpPr>
          <p:cNvPr id="61" name="Google Shape;1541;p41">
            <a:extLst>
              <a:ext uri="{FF2B5EF4-FFF2-40B4-BE49-F238E27FC236}">
                <a16:creationId xmlns:a16="http://schemas.microsoft.com/office/drawing/2014/main" id="{4EE6CB0A-07DD-5D38-5E9F-1C481512FD45}"/>
              </a:ext>
            </a:extLst>
          </p:cNvPr>
          <p:cNvSpPr txBox="1">
            <a:spLocks/>
          </p:cNvSpPr>
          <p:nvPr/>
        </p:nvSpPr>
        <p:spPr>
          <a:xfrm>
            <a:off x="211665" y="-2165727"/>
            <a:ext cx="8986800" cy="139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DM Sans"/>
              <a:buNone/>
              <a:defRPr sz="95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9pPr>
          </a:lstStyle>
          <a:p>
            <a:pPr algn="r" rtl="1"/>
            <a:r>
              <a:rPr lang="ar-AE" sz="7000" dirty="0">
                <a:solidFill>
                  <a:srgbClr val="000000"/>
                </a:solidFill>
                <a:latin typeface="Calibri"/>
                <a:ea typeface="Calibri"/>
                <a:cs typeface="Calibri"/>
                <a:sym typeface="Calibri"/>
              </a:rPr>
              <a:t>أكثر من 1500 مفقود تونسي</a:t>
            </a:r>
            <a:endParaRPr lang="ar-AE" sz="7000" dirty="0">
              <a:latin typeface="Calibri"/>
              <a:ea typeface="Calibri"/>
              <a:cs typeface="Calibri"/>
              <a:sym typeface="Calibri"/>
            </a:endParaRPr>
          </a:p>
        </p:txBody>
      </p:sp>
      <p:sp>
        <p:nvSpPr>
          <p:cNvPr id="62" name="Google Shape;1542;p41">
            <a:extLst>
              <a:ext uri="{FF2B5EF4-FFF2-40B4-BE49-F238E27FC236}">
                <a16:creationId xmlns:a16="http://schemas.microsoft.com/office/drawing/2014/main" id="{C55286C8-1F95-A84B-49BC-E88A90B102DC}"/>
              </a:ext>
            </a:extLst>
          </p:cNvPr>
          <p:cNvSpPr txBox="1">
            <a:spLocks/>
          </p:cNvSpPr>
          <p:nvPr/>
        </p:nvSpPr>
        <p:spPr>
          <a:xfrm>
            <a:off x="926765" y="-773727"/>
            <a:ext cx="41805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9pPr>
          </a:lstStyle>
          <a:p>
            <a:pPr marL="0" indent="0" algn="r" rtl="1"/>
            <a:r>
              <a:rPr lang="ar-AE" sz="3000" b="1" dirty="0">
                <a:solidFill>
                  <a:srgbClr val="060607"/>
                </a:solidFill>
                <a:highlight>
                  <a:srgbClr val="EDCB6E"/>
                </a:highlight>
                <a:latin typeface="Calibri"/>
                <a:ea typeface="Calibri"/>
                <a:cs typeface="Calibri"/>
                <a:sym typeface="Calibri"/>
              </a:rPr>
              <a:t>منذ عام 2011</a:t>
            </a:r>
          </a:p>
          <a:p>
            <a:pPr marL="0" indent="0"/>
            <a:endParaRPr lang="ar-AE" dirty="0"/>
          </a:p>
        </p:txBody>
      </p:sp>
      <p:grpSp>
        <p:nvGrpSpPr>
          <p:cNvPr id="63" name="Google Shape;1574;p41">
            <a:extLst>
              <a:ext uri="{FF2B5EF4-FFF2-40B4-BE49-F238E27FC236}">
                <a16:creationId xmlns:a16="http://schemas.microsoft.com/office/drawing/2014/main" id="{20099545-AD25-B795-8E18-EE84C565B47B}"/>
              </a:ext>
            </a:extLst>
          </p:cNvPr>
          <p:cNvGrpSpPr/>
          <p:nvPr/>
        </p:nvGrpSpPr>
        <p:grpSpPr>
          <a:xfrm flipH="1">
            <a:off x="-3486056" y="3576229"/>
            <a:ext cx="2849877" cy="1495149"/>
            <a:chOff x="195875" y="3219050"/>
            <a:chExt cx="2849877" cy="1495149"/>
          </a:xfrm>
        </p:grpSpPr>
        <p:sp>
          <p:nvSpPr>
            <p:cNvPr id="1472" name="Google Shape;1575;p41">
              <a:extLst>
                <a:ext uri="{FF2B5EF4-FFF2-40B4-BE49-F238E27FC236}">
                  <a16:creationId xmlns:a16="http://schemas.microsoft.com/office/drawing/2014/main" id="{C48549CF-FD07-610C-F50D-DDFD27ECEF3E}"/>
                </a:ext>
              </a:extLst>
            </p:cNvPr>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576;p41">
              <a:extLst>
                <a:ext uri="{FF2B5EF4-FFF2-40B4-BE49-F238E27FC236}">
                  <a16:creationId xmlns:a16="http://schemas.microsoft.com/office/drawing/2014/main" id="{E048EDF3-7DDE-B05D-5B3A-99858D29C8FB}"/>
                </a:ext>
              </a:extLst>
            </p:cNvPr>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577;p41">
              <a:extLst>
                <a:ext uri="{FF2B5EF4-FFF2-40B4-BE49-F238E27FC236}">
                  <a16:creationId xmlns:a16="http://schemas.microsoft.com/office/drawing/2014/main" id="{5C4B7D21-C9CF-3169-2105-CEEA696F3F30}"/>
                </a:ext>
              </a:extLst>
            </p:cNvPr>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578;p41">
              <a:extLst>
                <a:ext uri="{FF2B5EF4-FFF2-40B4-BE49-F238E27FC236}">
                  <a16:creationId xmlns:a16="http://schemas.microsoft.com/office/drawing/2014/main" id="{6C8726B3-89FA-ABC9-6D1D-9E8993D81C88}"/>
                </a:ext>
              </a:extLst>
            </p:cNvPr>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579;p41">
              <a:extLst>
                <a:ext uri="{FF2B5EF4-FFF2-40B4-BE49-F238E27FC236}">
                  <a16:creationId xmlns:a16="http://schemas.microsoft.com/office/drawing/2014/main" id="{85FE8737-6321-4773-546B-7C1B1FD87A66}"/>
                </a:ext>
              </a:extLst>
            </p:cNvPr>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580;p41">
              <a:extLst>
                <a:ext uri="{FF2B5EF4-FFF2-40B4-BE49-F238E27FC236}">
                  <a16:creationId xmlns:a16="http://schemas.microsoft.com/office/drawing/2014/main" id="{C3BB22DB-C727-61C3-AFC2-7E02E63FEB04}"/>
                </a:ext>
              </a:extLst>
            </p:cNvPr>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581;p41">
              <a:extLst>
                <a:ext uri="{FF2B5EF4-FFF2-40B4-BE49-F238E27FC236}">
                  <a16:creationId xmlns:a16="http://schemas.microsoft.com/office/drawing/2014/main" id="{0FF91E9F-2853-F4D5-D940-1D55D03C1068}"/>
                </a:ext>
              </a:extLst>
            </p:cNvPr>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582;p41">
              <a:extLst>
                <a:ext uri="{FF2B5EF4-FFF2-40B4-BE49-F238E27FC236}">
                  <a16:creationId xmlns:a16="http://schemas.microsoft.com/office/drawing/2014/main" id="{19E6E70F-756F-4CD1-DF0B-0D252B575F06}"/>
                </a:ext>
              </a:extLst>
            </p:cNvPr>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83;p41">
              <a:extLst>
                <a:ext uri="{FF2B5EF4-FFF2-40B4-BE49-F238E27FC236}">
                  <a16:creationId xmlns:a16="http://schemas.microsoft.com/office/drawing/2014/main" id="{2E611933-C6CD-F20B-0EF8-9475590D2A62}"/>
                </a:ext>
              </a:extLst>
            </p:cNvPr>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584;p41">
              <a:extLst>
                <a:ext uri="{FF2B5EF4-FFF2-40B4-BE49-F238E27FC236}">
                  <a16:creationId xmlns:a16="http://schemas.microsoft.com/office/drawing/2014/main" id="{024854CD-CFE2-8DA5-4A2B-E96141214F8A}"/>
                </a:ext>
              </a:extLst>
            </p:cNvPr>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585;p41">
              <a:extLst>
                <a:ext uri="{FF2B5EF4-FFF2-40B4-BE49-F238E27FC236}">
                  <a16:creationId xmlns:a16="http://schemas.microsoft.com/office/drawing/2014/main" id="{1BADCDA9-B247-9826-5CCA-D65F4C1B60A1}"/>
                </a:ext>
              </a:extLst>
            </p:cNvPr>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586;p41">
              <a:extLst>
                <a:ext uri="{FF2B5EF4-FFF2-40B4-BE49-F238E27FC236}">
                  <a16:creationId xmlns:a16="http://schemas.microsoft.com/office/drawing/2014/main" id="{EDD4E341-C869-38BE-5DFE-86BDBEEA1568}"/>
                </a:ext>
              </a:extLst>
            </p:cNvPr>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587;p41">
              <a:extLst>
                <a:ext uri="{FF2B5EF4-FFF2-40B4-BE49-F238E27FC236}">
                  <a16:creationId xmlns:a16="http://schemas.microsoft.com/office/drawing/2014/main" id="{966CB724-42BD-69DA-060B-1AFB9AE3FCFF}"/>
                </a:ext>
              </a:extLst>
            </p:cNvPr>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88;p41">
              <a:extLst>
                <a:ext uri="{FF2B5EF4-FFF2-40B4-BE49-F238E27FC236}">
                  <a16:creationId xmlns:a16="http://schemas.microsoft.com/office/drawing/2014/main" id="{3AB4E21F-E4D8-79AD-6FCB-19E2C849F0B1}"/>
                </a:ext>
              </a:extLst>
            </p:cNvPr>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589;p41">
              <a:extLst>
                <a:ext uri="{FF2B5EF4-FFF2-40B4-BE49-F238E27FC236}">
                  <a16:creationId xmlns:a16="http://schemas.microsoft.com/office/drawing/2014/main" id="{CEADF281-8488-35BC-9E08-72089E628189}"/>
                </a:ext>
              </a:extLst>
            </p:cNvPr>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590;p41">
              <a:extLst>
                <a:ext uri="{FF2B5EF4-FFF2-40B4-BE49-F238E27FC236}">
                  <a16:creationId xmlns:a16="http://schemas.microsoft.com/office/drawing/2014/main" id="{642B46EB-6612-D38E-1BB2-21CD110BA277}"/>
                </a:ext>
              </a:extLst>
            </p:cNvPr>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591;p41">
              <a:extLst>
                <a:ext uri="{FF2B5EF4-FFF2-40B4-BE49-F238E27FC236}">
                  <a16:creationId xmlns:a16="http://schemas.microsoft.com/office/drawing/2014/main" id="{6A0699CE-79C1-3C3C-F26D-92271B6B23DC}"/>
                </a:ext>
              </a:extLst>
            </p:cNvPr>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543;p41">
            <a:extLst>
              <a:ext uri="{FF2B5EF4-FFF2-40B4-BE49-F238E27FC236}">
                <a16:creationId xmlns:a16="http://schemas.microsoft.com/office/drawing/2014/main" id="{FFF15333-B5B5-1CF8-51C8-B039B2768E9B}"/>
              </a:ext>
            </a:extLst>
          </p:cNvPr>
          <p:cNvGrpSpPr/>
          <p:nvPr/>
        </p:nvGrpSpPr>
        <p:grpSpPr>
          <a:xfrm>
            <a:off x="9177122" y="2715199"/>
            <a:ext cx="2984246" cy="2339213"/>
            <a:chOff x="6113525" y="2551037"/>
            <a:chExt cx="2840246" cy="2226338"/>
          </a:xfrm>
        </p:grpSpPr>
        <p:sp>
          <p:nvSpPr>
            <p:cNvPr id="1490" name="Google Shape;1544;p41">
              <a:extLst>
                <a:ext uri="{FF2B5EF4-FFF2-40B4-BE49-F238E27FC236}">
                  <a16:creationId xmlns:a16="http://schemas.microsoft.com/office/drawing/2014/main" id="{B6712F4C-0B1B-150E-CA3F-E0DEBF327AC6}"/>
                </a:ext>
              </a:extLst>
            </p:cNvPr>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1" name="Google Shape;1545;p41">
              <a:extLst>
                <a:ext uri="{FF2B5EF4-FFF2-40B4-BE49-F238E27FC236}">
                  <a16:creationId xmlns:a16="http://schemas.microsoft.com/office/drawing/2014/main" id="{E509E4CE-DC6A-2A08-A0EF-43BCD60B3CBA}"/>
                </a:ext>
              </a:extLst>
            </p:cNvPr>
            <p:cNvGrpSpPr/>
            <p:nvPr/>
          </p:nvGrpSpPr>
          <p:grpSpPr>
            <a:xfrm>
              <a:off x="6211851" y="2551037"/>
              <a:ext cx="2741920" cy="2134502"/>
              <a:chOff x="6328726" y="268400"/>
              <a:chExt cx="1863097" cy="1450168"/>
            </a:xfrm>
          </p:grpSpPr>
          <p:sp>
            <p:nvSpPr>
              <p:cNvPr id="1492" name="Google Shape;1546;p41">
                <a:extLst>
                  <a:ext uri="{FF2B5EF4-FFF2-40B4-BE49-F238E27FC236}">
                    <a16:creationId xmlns:a16="http://schemas.microsoft.com/office/drawing/2014/main" id="{B6C5190B-EDBD-E07D-3145-9AE9F271BDE2}"/>
                  </a:ext>
                </a:extLst>
              </p:cNvPr>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547;p41">
                <a:extLst>
                  <a:ext uri="{FF2B5EF4-FFF2-40B4-BE49-F238E27FC236}">
                    <a16:creationId xmlns:a16="http://schemas.microsoft.com/office/drawing/2014/main" id="{72A8F163-DDE6-4A72-29D3-BDC42CA1ED9D}"/>
                  </a:ext>
                </a:extLst>
              </p:cNvPr>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548;p41">
                <a:extLst>
                  <a:ext uri="{FF2B5EF4-FFF2-40B4-BE49-F238E27FC236}">
                    <a16:creationId xmlns:a16="http://schemas.microsoft.com/office/drawing/2014/main" id="{0CF6ECF5-7C23-41BF-CB08-FC0B1170D5AF}"/>
                  </a:ext>
                </a:extLst>
              </p:cNvPr>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549;p41">
                <a:extLst>
                  <a:ext uri="{FF2B5EF4-FFF2-40B4-BE49-F238E27FC236}">
                    <a16:creationId xmlns:a16="http://schemas.microsoft.com/office/drawing/2014/main" id="{8FAA51CE-83F2-304C-F54D-153532826713}"/>
                  </a:ext>
                </a:extLst>
              </p:cNvPr>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550;p41">
                <a:extLst>
                  <a:ext uri="{FF2B5EF4-FFF2-40B4-BE49-F238E27FC236}">
                    <a16:creationId xmlns:a16="http://schemas.microsoft.com/office/drawing/2014/main" id="{9993EE9E-B58E-B139-F335-802C6F0225DF}"/>
                  </a:ext>
                </a:extLst>
              </p:cNvPr>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551;p41">
                <a:extLst>
                  <a:ext uri="{FF2B5EF4-FFF2-40B4-BE49-F238E27FC236}">
                    <a16:creationId xmlns:a16="http://schemas.microsoft.com/office/drawing/2014/main" id="{23219FD0-BAAA-E5C1-0C95-B083F2A9C2FA}"/>
                  </a:ext>
                </a:extLst>
              </p:cNvPr>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552;p41">
                <a:extLst>
                  <a:ext uri="{FF2B5EF4-FFF2-40B4-BE49-F238E27FC236}">
                    <a16:creationId xmlns:a16="http://schemas.microsoft.com/office/drawing/2014/main" id="{D2C020BB-0594-F76D-3836-D4EDF197A7DB}"/>
                  </a:ext>
                </a:extLst>
              </p:cNvPr>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53;p41">
                <a:extLst>
                  <a:ext uri="{FF2B5EF4-FFF2-40B4-BE49-F238E27FC236}">
                    <a16:creationId xmlns:a16="http://schemas.microsoft.com/office/drawing/2014/main" id="{AB683406-0C4D-ED9F-429A-0F3099F8100B}"/>
                  </a:ext>
                </a:extLst>
              </p:cNvPr>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54;p41">
                <a:extLst>
                  <a:ext uri="{FF2B5EF4-FFF2-40B4-BE49-F238E27FC236}">
                    <a16:creationId xmlns:a16="http://schemas.microsoft.com/office/drawing/2014/main" id="{7C49786C-3698-12E7-0DE6-13ADC3CF9CF9}"/>
                  </a:ext>
                </a:extLst>
              </p:cNvPr>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55;p41">
                <a:extLst>
                  <a:ext uri="{FF2B5EF4-FFF2-40B4-BE49-F238E27FC236}">
                    <a16:creationId xmlns:a16="http://schemas.microsoft.com/office/drawing/2014/main" id="{646600ED-CF6E-1335-FF1E-DCB75EC51EAF}"/>
                  </a:ext>
                </a:extLst>
              </p:cNvPr>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56;p41">
                <a:extLst>
                  <a:ext uri="{FF2B5EF4-FFF2-40B4-BE49-F238E27FC236}">
                    <a16:creationId xmlns:a16="http://schemas.microsoft.com/office/drawing/2014/main" id="{95015713-1BE6-1306-CA51-7C5A844194AA}"/>
                  </a:ext>
                </a:extLst>
              </p:cNvPr>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57;p41">
                <a:extLst>
                  <a:ext uri="{FF2B5EF4-FFF2-40B4-BE49-F238E27FC236}">
                    <a16:creationId xmlns:a16="http://schemas.microsoft.com/office/drawing/2014/main" id="{6CDA6550-F4F4-ED53-FBD0-889F58567545}"/>
                  </a:ext>
                </a:extLst>
              </p:cNvPr>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58;p41">
                <a:extLst>
                  <a:ext uri="{FF2B5EF4-FFF2-40B4-BE49-F238E27FC236}">
                    <a16:creationId xmlns:a16="http://schemas.microsoft.com/office/drawing/2014/main" id="{9D50C1B0-2471-C5CF-0DE2-4D4A6811BC94}"/>
                  </a:ext>
                </a:extLst>
              </p:cNvPr>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59;p41">
                <a:extLst>
                  <a:ext uri="{FF2B5EF4-FFF2-40B4-BE49-F238E27FC236}">
                    <a16:creationId xmlns:a16="http://schemas.microsoft.com/office/drawing/2014/main" id="{8CD29AF7-E63A-C231-581A-BA239334DD51}"/>
                  </a:ext>
                </a:extLst>
              </p:cNvPr>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60;p41">
                <a:extLst>
                  <a:ext uri="{FF2B5EF4-FFF2-40B4-BE49-F238E27FC236}">
                    <a16:creationId xmlns:a16="http://schemas.microsoft.com/office/drawing/2014/main" id="{D77325C2-3371-EA95-5F62-B0936CF987CF}"/>
                  </a:ext>
                </a:extLst>
              </p:cNvPr>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61;p41">
                <a:extLst>
                  <a:ext uri="{FF2B5EF4-FFF2-40B4-BE49-F238E27FC236}">
                    <a16:creationId xmlns:a16="http://schemas.microsoft.com/office/drawing/2014/main" id="{2003724C-123A-3F63-BD80-BA0888183918}"/>
                  </a:ext>
                </a:extLst>
              </p:cNvPr>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62;p41">
                <a:extLst>
                  <a:ext uri="{FF2B5EF4-FFF2-40B4-BE49-F238E27FC236}">
                    <a16:creationId xmlns:a16="http://schemas.microsoft.com/office/drawing/2014/main" id="{FEA6AFA7-07BD-7D65-6534-F7E6FA4423B0}"/>
                  </a:ext>
                </a:extLst>
              </p:cNvPr>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63;p41">
                <a:extLst>
                  <a:ext uri="{FF2B5EF4-FFF2-40B4-BE49-F238E27FC236}">
                    <a16:creationId xmlns:a16="http://schemas.microsoft.com/office/drawing/2014/main" id="{DD7F1461-22BF-121E-C631-A5182687AEA2}"/>
                  </a:ext>
                </a:extLst>
              </p:cNvPr>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64;p41">
                <a:extLst>
                  <a:ext uri="{FF2B5EF4-FFF2-40B4-BE49-F238E27FC236}">
                    <a16:creationId xmlns:a16="http://schemas.microsoft.com/office/drawing/2014/main" id="{FBE1C285-888D-1ED7-C127-9B9F7FAFFE61}"/>
                  </a:ext>
                </a:extLst>
              </p:cNvPr>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65;p41">
                <a:extLst>
                  <a:ext uri="{FF2B5EF4-FFF2-40B4-BE49-F238E27FC236}">
                    <a16:creationId xmlns:a16="http://schemas.microsoft.com/office/drawing/2014/main" id="{CAEFDAF6-5A98-B768-57C8-9D86BDDEB0F0}"/>
                  </a:ext>
                </a:extLst>
              </p:cNvPr>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66;p41">
                <a:extLst>
                  <a:ext uri="{FF2B5EF4-FFF2-40B4-BE49-F238E27FC236}">
                    <a16:creationId xmlns:a16="http://schemas.microsoft.com/office/drawing/2014/main" id="{A4CE06B1-EC28-0E01-BAD4-1666A86E4E4A}"/>
                  </a:ext>
                </a:extLst>
              </p:cNvPr>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67;p41">
                <a:extLst>
                  <a:ext uri="{FF2B5EF4-FFF2-40B4-BE49-F238E27FC236}">
                    <a16:creationId xmlns:a16="http://schemas.microsoft.com/office/drawing/2014/main" id="{957BDC5A-D9A1-9D58-B391-908074526570}"/>
                  </a:ext>
                </a:extLst>
              </p:cNvPr>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68;p41">
                <a:extLst>
                  <a:ext uri="{FF2B5EF4-FFF2-40B4-BE49-F238E27FC236}">
                    <a16:creationId xmlns:a16="http://schemas.microsoft.com/office/drawing/2014/main" id="{38FCF88B-F2C1-FD44-3A14-5313984CFD6C}"/>
                  </a:ext>
                </a:extLst>
              </p:cNvPr>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69;p41">
                <a:extLst>
                  <a:ext uri="{FF2B5EF4-FFF2-40B4-BE49-F238E27FC236}">
                    <a16:creationId xmlns:a16="http://schemas.microsoft.com/office/drawing/2014/main" id="{8D6C775F-887A-5DBF-8593-3C8455423557}"/>
                  </a:ext>
                </a:extLst>
              </p:cNvPr>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70;p41">
                <a:extLst>
                  <a:ext uri="{FF2B5EF4-FFF2-40B4-BE49-F238E27FC236}">
                    <a16:creationId xmlns:a16="http://schemas.microsoft.com/office/drawing/2014/main" id="{31BF9AF4-F341-9868-0C17-1A43AAE33DB3}"/>
                  </a:ext>
                </a:extLst>
              </p:cNvPr>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71;p41">
                <a:extLst>
                  <a:ext uri="{FF2B5EF4-FFF2-40B4-BE49-F238E27FC236}">
                    <a16:creationId xmlns:a16="http://schemas.microsoft.com/office/drawing/2014/main" id="{DFB43A30-2EB1-7273-62BE-6C04992BA17E}"/>
                  </a:ext>
                </a:extLst>
              </p:cNvPr>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72;p41">
                <a:extLst>
                  <a:ext uri="{FF2B5EF4-FFF2-40B4-BE49-F238E27FC236}">
                    <a16:creationId xmlns:a16="http://schemas.microsoft.com/office/drawing/2014/main" id="{6F68C205-67A7-3349-FA29-9CFDB528C78C}"/>
                  </a:ext>
                </a:extLst>
              </p:cNvPr>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73;p41">
                <a:extLst>
                  <a:ext uri="{FF2B5EF4-FFF2-40B4-BE49-F238E27FC236}">
                    <a16:creationId xmlns:a16="http://schemas.microsoft.com/office/drawing/2014/main" id="{77FA239B-1808-7782-84CA-C6FADC2A3E11}"/>
                  </a:ext>
                </a:extLst>
              </p:cNvPr>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41"/>
          <p:cNvSpPr txBox="1">
            <a:spLocks noGrp="1"/>
          </p:cNvSpPr>
          <p:nvPr>
            <p:ph type="title"/>
          </p:nvPr>
        </p:nvSpPr>
        <p:spPr>
          <a:xfrm>
            <a:off x="0" y="1315675"/>
            <a:ext cx="8986800" cy="13920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sz="7000" dirty="0">
                <a:solidFill>
                  <a:srgbClr val="000000"/>
                </a:solidFill>
                <a:latin typeface="Calibri"/>
                <a:ea typeface="Calibri"/>
                <a:cs typeface="Calibri"/>
                <a:sym typeface="Calibri"/>
              </a:rPr>
              <a:t>أكثر من 1500 مفقود تونسي</a:t>
            </a:r>
            <a:endParaRPr sz="7000" dirty="0">
              <a:latin typeface="Calibri"/>
              <a:ea typeface="Calibri"/>
              <a:cs typeface="Calibri"/>
              <a:sym typeface="Calibri"/>
            </a:endParaRPr>
          </a:p>
        </p:txBody>
      </p:sp>
      <p:sp>
        <p:nvSpPr>
          <p:cNvPr id="1542" name="Google Shape;1542;p41"/>
          <p:cNvSpPr txBox="1">
            <a:spLocks noGrp="1"/>
          </p:cNvSpPr>
          <p:nvPr>
            <p:ph type="subTitle" idx="1"/>
          </p:nvPr>
        </p:nvSpPr>
        <p:spPr>
          <a:xfrm>
            <a:off x="715100" y="2707675"/>
            <a:ext cx="4180500" cy="713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3000" b="1" dirty="0">
                <a:solidFill>
                  <a:srgbClr val="060607"/>
                </a:solidFill>
                <a:highlight>
                  <a:srgbClr val="EDCB6E"/>
                </a:highlight>
                <a:latin typeface="Calibri"/>
                <a:ea typeface="Calibri"/>
                <a:cs typeface="Calibri"/>
                <a:sym typeface="Calibri"/>
              </a:rPr>
              <a:t>منذ عام 2011</a:t>
            </a:r>
            <a:endParaRPr sz="3000" b="1" dirty="0">
              <a:solidFill>
                <a:srgbClr val="060607"/>
              </a:solidFill>
              <a:highlight>
                <a:srgbClr val="EDCB6E"/>
              </a:highlight>
              <a:latin typeface="Calibri"/>
              <a:ea typeface="Calibri"/>
              <a:cs typeface="Calibri"/>
              <a:sym typeface="Calibri"/>
            </a:endParaRPr>
          </a:p>
          <a:p>
            <a:pPr marL="0" lvl="0" indent="0" algn="l" rtl="0">
              <a:spcBef>
                <a:spcPts val="0"/>
              </a:spcBef>
              <a:spcAft>
                <a:spcPts val="0"/>
              </a:spcAft>
              <a:buNone/>
            </a:pPr>
            <a:endParaRPr dirty="0"/>
          </a:p>
        </p:txBody>
      </p:sp>
      <p:grpSp>
        <p:nvGrpSpPr>
          <p:cNvPr id="1543" name="Google Shape;1543;p41"/>
          <p:cNvGrpSpPr/>
          <p:nvPr/>
        </p:nvGrpSpPr>
        <p:grpSpPr>
          <a:xfrm>
            <a:off x="5792972" y="2707662"/>
            <a:ext cx="2984246" cy="2339213"/>
            <a:chOff x="6113525" y="2551037"/>
            <a:chExt cx="2840246" cy="2226338"/>
          </a:xfrm>
        </p:grpSpPr>
        <p:sp>
          <p:nvSpPr>
            <p:cNvPr id="1544" name="Google Shape;1544;p41"/>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5" name="Google Shape;1545;p41"/>
            <p:cNvGrpSpPr/>
            <p:nvPr/>
          </p:nvGrpSpPr>
          <p:grpSpPr>
            <a:xfrm>
              <a:off x="6211851" y="2551037"/>
              <a:ext cx="2741920" cy="2134502"/>
              <a:chOff x="6328726" y="268400"/>
              <a:chExt cx="1863097" cy="1450168"/>
            </a:xfrm>
          </p:grpSpPr>
          <p:sp>
            <p:nvSpPr>
              <p:cNvPr id="1546" name="Google Shape;1546;p41"/>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4" name="Google Shape;1574;p41"/>
          <p:cNvGrpSpPr/>
          <p:nvPr/>
        </p:nvGrpSpPr>
        <p:grpSpPr>
          <a:xfrm flipH="1">
            <a:off x="292475" y="3551762"/>
            <a:ext cx="2849877" cy="1495149"/>
            <a:chOff x="195875" y="3219050"/>
            <a:chExt cx="2849877" cy="1495149"/>
          </a:xfrm>
        </p:grpSpPr>
        <p:sp>
          <p:nvSpPr>
            <p:cNvPr id="1575" name="Google Shape;1575;p41"/>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99;p40">
            <a:extLst>
              <a:ext uri="{FF2B5EF4-FFF2-40B4-BE49-F238E27FC236}">
                <a16:creationId xmlns:a16="http://schemas.microsoft.com/office/drawing/2014/main" id="{F0850FD0-E063-760E-A417-B20BB5704491}"/>
              </a:ext>
            </a:extLst>
          </p:cNvPr>
          <p:cNvSpPr txBox="1">
            <a:spLocks/>
          </p:cNvSpPr>
          <p:nvPr/>
        </p:nvSpPr>
        <p:spPr>
          <a:xfrm>
            <a:off x="-9478370" y="1491920"/>
            <a:ext cx="9079500" cy="139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DM Sans"/>
              <a:buNone/>
              <a:defRPr sz="95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9pPr>
          </a:lstStyle>
          <a:p>
            <a:pPr algn="r" rtl="1"/>
            <a:r>
              <a:rPr lang="ar-AE" sz="7000">
                <a:solidFill>
                  <a:srgbClr val="000000"/>
                </a:solidFill>
                <a:latin typeface="Calibri"/>
                <a:ea typeface="Calibri"/>
                <a:cs typeface="Calibri"/>
                <a:sym typeface="Calibri"/>
              </a:rPr>
              <a:t> 8 آلاف مهاجر تونسي إلى السواحل الإيطالية</a:t>
            </a:r>
            <a:endParaRPr lang="ar-AE" sz="7000" dirty="0">
              <a:latin typeface="Calibri"/>
              <a:ea typeface="Calibri"/>
              <a:cs typeface="Calibri"/>
              <a:sym typeface="Calibri"/>
            </a:endParaRPr>
          </a:p>
        </p:txBody>
      </p:sp>
      <p:sp>
        <p:nvSpPr>
          <p:cNvPr id="3" name="Google Shape;1500;p40">
            <a:extLst>
              <a:ext uri="{FF2B5EF4-FFF2-40B4-BE49-F238E27FC236}">
                <a16:creationId xmlns:a16="http://schemas.microsoft.com/office/drawing/2014/main" id="{FF3F3EEE-2BB0-24E9-2E8A-486176C32898}"/>
              </a:ext>
            </a:extLst>
          </p:cNvPr>
          <p:cNvSpPr txBox="1">
            <a:spLocks/>
          </p:cNvSpPr>
          <p:nvPr/>
        </p:nvSpPr>
        <p:spPr>
          <a:xfrm>
            <a:off x="-8763270" y="2883845"/>
            <a:ext cx="41805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9pPr>
          </a:lstStyle>
          <a:p>
            <a:pPr marL="0" indent="0" algn="r" rtl="1"/>
            <a:r>
              <a:rPr lang="ar-AE" sz="3000" b="1">
                <a:solidFill>
                  <a:srgbClr val="060607"/>
                </a:solidFill>
                <a:highlight>
                  <a:srgbClr val="EDCB6E"/>
                </a:highlight>
                <a:latin typeface="Calibri"/>
                <a:ea typeface="Calibri"/>
                <a:cs typeface="Calibri"/>
                <a:sym typeface="Calibri"/>
              </a:rPr>
              <a:t>رصد منذ بداية عام 2021</a:t>
            </a:r>
            <a:endParaRPr lang="ar-AE" sz="3000" b="1" dirty="0">
              <a:solidFill>
                <a:srgbClr val="060607"/>
              </a:solidFill>
              <a:highlight>
                <a:srgbClr val="EDCB6E"/>
              </a:highlight>
              <a:latin typeface="Calibri"/>
              <a:ea typeface="Calibri"/>
              <a:cs typeface="Calibri"/>
              <a:sym typeface="Calibri"/>
            </a:endParaRPr>
          </a:p>
        </p:txBody>
      </p:sp>
      <p:grpSp>
        <p:nvGrpSpPr>
          <p:cNvPr id="4" name="Google Shape;1501;p40">
            <a:extLst>
              <a:ext uri="{FF2B5EF4-FFF2-40B4-BE49-F238E27FC236}">
                <a16:creationId xmlns:a16="http://schemas.microsoft.com/office/drawing/2014/main" id="{AF2DE870-E78B-835A-B4D5-D46BC183529E}"/>
              </a:ext>
            </a:extLst>
          </p:cNvPr>
          <p:cNvGrpSpPr/>
          <p:nvPr/>
        </p:nvGrpSpPr>
        <p:grpSpPr>
          <a:xfrm rot="2700212">
            <a:off x="-4488171" y="3077851"/>
            <a:ext cx="1975646" cy="1698004"/>
            <a:chOff x="715099" y="1369529"/>
            <a:chExt cx="1721388" cy="1386135"/>
          </a:xfrm>
        </p:grpSpPr>
        <p:sp>
          <p:nvSpPr>
            <p:cNvPr id="5" name="Google Shape;1502;p40">
              <a:extLst>
                <a:ext uri="{FF2B5EF4-FFF2-40B4-BE49-F238E27FC236}">
                  <a16:creationId xmlns:a16="http://schemas.microsoft.com/office/drawing/2014/main" id="{13B41C93-7299-79FB-4F34-F6777A388F4D}"/>
                </a:ext>
              </a:extLst>
            </p:cNvPr>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40">
              <a:extLst>
                <a:ext uri="{FF2B5EF4-FFF2-40B4-BE49-F238E27FC236}">
                  <a16:creationId xmlns:a16="http://schemas.microsoft.com/office/drawing/2014/main" id="{86D8D75F-A728-B6AE-C98D-669D4B3468A3}"/>
                </a:ext>
              </a:extLst>
            </p:cNvPr>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40">
              <a:extLst>
                <a:ext uri="{FF2B5EF4-FFF2-40B4-BE49-F238E27FC236}">
                  <a16:creationId xmlns:a16="http://schemas.microsoft.com/office/drawing/2014/main" id="{95D59C17-6A52-0166-EB27-9C3928052DD0}"/>
                </a:ext>
              </a:extLst>
            </p:cNvPr>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40">
              <a:extLst>
                <a:ext uri="{FF2B5EF4-FFF2-40B4-BE49-F238E27FC236}">
                  <a16:creationId xmlns:a16="http://schemas.microsoft.com/office/drawing/2014/main" id="{ACF5B6A8-F437-C4A8-4FBB-4780967F3DC9}"/>
                </a:ext>
              </a:extLst>
            </p:cNvPr>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40">
              <a:extLst>
                <a:ext uri="{FF2B5EF4-FFF2-40B4-BE49-F238E27FC236}">
                  <a16:creationId xmlns:a16="http://schemas.microsoft.com/office/drawing/2014/main" id="{99032613-1DFE-3539-60C7-9A75BF6FC332}"/>
                </a:ext>
              </a:extLst>
            </p:cNvPr>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7;p40">
              <a:extLst>
                <a:ext uri="{FF2B5EF4-FFF2-40B4-BE49-F238E27FC236}">
                  <a16:creationId xmlns:a16="http://schemas.microsoft.com/office/drawing/2014/main" id="{9D70BD13-064B-7A76-EFF5-578CF29A0D26}"/>
                </a:ext>
              </a:extLst>
            </p:cNvPr>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p40">
              <a:extLst>
                <a:ext uri="{FF2B5EF4-FFF2-40B4-BE49-F238E27FC236}">
                  <a16:creationId xmlns:a16="http://schemas.microsoft.com/office/drawing/2014/main" id="{D38665B4-5A19-DF58-B8CC-065474DC9D83}"/>
                </a:ext>
              </a:extLst>
            </p:cNvPr>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40">
              <a:extLst>
                <a:ext uri="{FF2B5EF4-FFF2-40B4-BE49-F238E27FC236}">
                  <a16:creationId xmlns:a16="http://schemas.microsoft.com/office/drawing/2014/main" id="{BC7D66AF-B17F-4140-B22E-A3CE9EDB3AFE}"/>
                </a:ext>
              </a:extLst>
            </p:cNvPr>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0;p40">
              <a:extLst>
                <a:ext uri="{FF2B5EF4-FFF2-40B4-BE49-F238E27FC236}">
                  <a16:creationId xmlns:a16="http://schemas.microsoft.com/office/drawing/2014/main" id="{A152B116-6E25-88FD-3F79-2A08457A507E}"/>
                </a:ext>
              </a:extLst>
            </p:cNvPr>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40">
              <a:extLst>
                <a:ext uri="{FF2B5EF4-FFF2-40B4-BE49-F238E27FC236}">
                  <a16:creationId xmlns:a16="http://schemas.microsoft.com/office/drawing/2014/main" id="{B858EF49-A966-470C-6823-9CAF71D74A95}"/>
                </a:ext>
              </a:extLst>
            </p:cNvPr>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2;p40">
              <a:extLst>
                <a:ext uri="{FF2B5EF4-FFF2-40B4-BE49-F238E27FC236}">
                  <a16:creationId xmlns:a16="http://schemas.microsoft.com/office/drawing/2014/main" id="{CB831D0D-1BFF-5AEF-AA34-B86A20592C56}"/>
                </a:ext>
              </a:extLst>
            </p:cNvPr>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3;p40">
              <a:extLst>
                <a:ext uri="{FF2B5EF4-FFF2-40B4-BE49-F238E27FC236}">
                  <a16:creationId xmlns:a16="http://schemas.microsoft.com/office/drawing/2014/main" id="{03E075F8-170C-A64C-CEEB-9127DAF0210C}"/>
                </a:ext>
              </a:extLst>
            </p:cNvPr>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4;p40">
              <a:extLst>
                <a:ext uri="{FF2B5EF4-FFF2-40B4-BE49-F238E27FC236}">
                  <a16:creationId xmlns:a16="http://schemas.microsoft.com/office/drawing/2014/main" id="{15A75726-C52B-CD98-24BC-FB13EAAFF8B5}"/>
                </a:ext>
              </a:extLst>
            </p:cNvPr>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5;p40">
              <a:extLst>
                <a:ext uri="{FF2B5EF4-FFF2-40B4-BE49-F238E27FC236}">
                  <a16:creationId xmlns:a16="http://schemas.microsoft.com/office/drawing/2014/main" id="{2BBAA646-E4DA-363D-DE90-9AE95FF800EA}"/>
                </a:ext>
              </a:extLst>
            </p:cNvPr>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6;p40">
              <a:extLst>
                <a:ext uri="{FF2B5EF4-FFF2-40B4-BE49-F238E27FC236}">
                  <a16:creationId xmlns:a16="http://schemas.microsoft.com/office/drawing/2014/main" id="{87D5AF40-5E66-4F81-668B-7B3E29BA2A07}"/>
                </a:ext>
              </a:extLst>
            </p:cNvPr>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7;p40">
              <a:extLst>
                <a:ext uri="{FF2B5EF4-FFF2-40B4-BE49-F238E27FC236}">
                  <a16:creationId xmlns:a16="http://schemas.microsoft.com/office/drawing/2014/main" id="{056EBBCB-30DD-F144-7EFC-AF95D614F133}"/>
                </a:ext>
              </a:extLst>
            </p:cNvPr>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8;p40">
              <a:extLst>
                <a:ext uri="{FF2B5EF4-FFF2-40B4-BE49-F238E27FC236}">
                  <a16:creationId xmlns:a16="http://schemas.microsoft.com/office/drawing/2014/main" id="{6F05CBA7-53AE-495E-2A0C-A5B1B6EB6EE6}"/>
                </a:ext>
              </a:extLst>
            </p:cNvPr>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9;p40">
              <a:extLst>
                <a:ext uri="{FF2B5EF4-FFF2-40B4-BE49-F238E27FC236}">
                  <a16:creationId xmlns:a16="http://schemas.microsoft.com/office/drawing/2014/main" id="{7736FAE7-EFF5-A788-9212-978E6AF543A8}"/>
                </a:ext>
              </a:extLst>
            </p:cNvPr>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0;p40">
              <a:extLst>
                <a:ext uri="{FF2B5EF4-FFF2-40B4-BE49-F238E27FC236}">
                  <a16:creationId xmlns:a16="http://schemas.microsoft.com/office/drawing/2014/main" id="{FE1CC04C-C7BB-9C42-F94E-7E5F9AA15B12}"/>
                </a:ext>
              </a:extLst>
            </p:cNvPr>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1;p40">
              <a:extLst>
                <a:ext uri="{FF2B5EF4-FFF2-40B4-BE49-F238E27FC236}">
                  <a16:creationId xmlns:a16="http://schemas.microsoft.com/office/drawing/2014/main" id="{0EDD1E6F-AC2E-E395-13B0-F0AA0F31D098}"/>
                </a:ext>
              </a:extLst>
            </p:cNvPr>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2;p40">
              <a:extLst>
                <a:ext uri="{FF2B5EF4-FFF2-40B4-BE49-F238E27FC236}">
                  <a16:creationId xmlns:a16="http://schemas.microsoft.com/office/drawing/2014/main" id="{C5E9953C-D626-50CD-3566-CEC452975CBD}"/>
                </a:ext>
              </a:extLst>
            </p:cNvPr>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3;p40">
              <a:extLst>
                <a:ext uri="{FF2B5EF4-FFF2-40B4-BE49-F238E27FC236}">
                  <a16:creationId xmlns:a16="http://schemas.microsoft.com/office/drawing/2014/main" id="{E2FB0BEB-9A28-E823-14CF-1CA9E5D7EC41}"/>
                </a:ext>
              </a:extLst>
            </p:cNvPr>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4;p40">
              <a:extLst>
                <a:ext uri="{FF2B5EF4-FFF2-40B4-BE49-F238E27FC236}">
                  <a16:creationId xmlns:a16="http://schemas.microsoft.com/office/drawing/2014/main" id="{7697B80C-3C46-A233-6445-FF53AD253450}"/>
                </a:ext>
              </a:extLst>
            </p:cNvPr>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5;p40">
              <a:extLst>
                <a:ext uri="{FF2B5EF4-FFF2-40B4-BE49-F238E27FC236}">
                  <a16:creationId xmlns:a16="http://schemas.microsoft.com/office/drawing/2014/main" id="{36173557-95FF-2619-C781-2B5A90806007}"/>
                </a:ext>
              </a:extLst>
            </p:cNvPr>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6;p40">
              <a:extLst>
                <a:ext uri="{FF2B5EF4-FFF2-40B4-BE49-F238E27FC236}">
                  <a16:creationId xmlns:a16="http://schemas.microsoft.com/office/drawing/2014/main" id="{A61AFB1F-9A44-62CF-7BB2-ACB69807D3DB}"/>
                </a:ext>
              </a:extLst>
            </p:cNvPr>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7;p40">
              <a:extLst>
                <a:ext uri="{FF2B5EF4-FFF2-40B4-BE49-F238E27FC236}">
                  <a16:creationId xmlns:a16="http://schemas.microsoft.com/office/drawing/2014/main" id="{6954521F-4173-4799-F103-DCA48EECAC17}"/>
                </a:ext>
              </a:extLst>
            </p:cNvPr>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528;p40">
            <a:extLst>
              <a:ext uri="{FF2B5EF4-FFF2-40B4-BE49-F238E27FC236}">
                <a16:creationId xmlns:a16="http://schemas.microsoft.com/office/drawing/2014/main" id="{82437F7C-C47B-A056-3D66-0DA5AD9387F6}"/>
              </a:ext>
            </a:extLst>
          </p:cNvPr>
          <p:cNvGrpSpPr/>
          <p:nvPr/>
        </p:nvGrpSpPr>
        <p:grpSpPr>
          <a:xfrm rot="-4221333">
            <a:off x="-6919530" y="2006321"/>
            <a:ext cx="732326" cy="808567"/>
            <a:chOff x="4083500" y="3226650"/>
            <a:chExt cx="741775" cy="819000"/>
          </a:xfrm>
        </p:grpSpPr>
        <p:sp>
          <p:nvSpPr>
            <p:cNvPr id="32" name="Google Shape;1529;p40">
              <a:extLst>
                <a:ext uri="{FF2B5EF4-FFF2-40B4-BE49-F238E27FC236}">
                  <a16:creationId xmlns:a16="http://schemas.microsoft.com/office/drawing/2014/main" id="{73B8D5BD-B5ED-8526-823C-D0CF6C5DF2C3}"/>
                </a:ext>
              </a:extLst>
            </p:cNvPr>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0;p40">
              <a:extLst>
                <a:ext uri="{FF2B5EF4-FFF2-40B4-BE49-F238E27FC236}">
                  <a16:creationId xmlns:a16="http://schemas.microsoft.com/office/drawing/2014/main" id="{A85BBF38-C3DC-3511-36CA-8570D6D8D1AA}"/>
                </a:ext>
              </a:extLst>
            </p:cNvPr>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1;p40">
              <a:extLst>
                <a:ext uri="{FF2B5EF4-FFF2-40B4-BE49-F238E27FC236}">
                  <a16:creationId xmlns:a16="http://schemas.microsoft.com/office/drawing/2014/main" id="{7134C0D7-1374-D127-810F-08ABD4D4F417}"/>
                </a:ext>
              </a:extLst>
            </p:cNvPr>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2;p40">
              <a:extLst>
                <a:ext uri="{FF2B5EF4-FFF2-40B4-BE49-F238E27FC236}">
                  <a16:creationId xmlns:a16="http://schemas.microsoft.com/office/drawing/2014/main" id="{6E110A18-AD96-5D73-51E3-96BC2675819B}"/>
                </a:ext>
              </a:extLst>
            </p:cNvPr>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3;p40">
              <a:extLst>
                <a:ext uri="{FF2B5EF4-FFF2-40B4-BE49-F238E27FC236}">
                  <a16:creationId xmlns:a16="http://schemas.microsoft.com/office/drawing/2014/main" id="{1D0A1B81-DC09-2AA7-5714-BEEB5D50AD06}"/>
                </a:ext>
              </a:extLst>
            </p:cNvPr>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4;p40">
              <a:extLst>
                <a:ext uri="{FF2B5EF4-FFF2-40B4-BE49-F238E27FC236}">
                  <a16:creationId xmlns:a16="http://schemas.microsoft.com/office/drawing/2014/main" id="{C401D909-ADF8-01CD-4B5B-2BF51633B77B}"/>
                </a:ext>
              </a:extLst>
            </p:cNvPr>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5;p40">
              <a:extLst>
                <a:ext uri="{FF2B5EF4-FFF2-40B4-BE49-F238E27FC236}">
                  <a16:creationId xmlns:a16="http://schemas.microsoft.com/office/drawing/2014/main" id="{B9EDA250-1DE1-D28F-16F2-391D1CEDD662}"/>
                </a:ext>
              </a:extLst>
            </p:cNvPr>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40">
              <a:extLst>
                <a:ext uri="{FF2B5EF4-FFF2-40B4-BE49-F238E27FC236}">
                  <a16:creationId xmlns:a16="http://schemas.microsoft.com/office/drawing/2014/main" id="{D13D7595-A2AE-4D9D-B4D2-550990D988BD}"/>
                </a:ext>
              </a:extLst>
            </p:cNvPr>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Rectangle : coins arrondis 39">
            <a:extLst>
              <a:ext uri="{FF2B5EF4-FFF2-40B4-BE49-F238E27FC236}">
                <a16:creationId xmlns:a16="http://schemas.microsoft.com/office/drawing/2014/main" id="{7A80304A-4106-4DAC-3221-7C3C78ABBC9B}"/>
              </a:ext>
            </a:extLst>
          </p:cNvPr>
          <p:cNvSpPr/>
          <p:nvPr/>
        </p:nvSpPr>
        <p:spPr>
          <a:xfrm>
            <a:off x="-3872453" y="1524646"/>
            <a:ext cx="2702256" cy="470108"/>
          </a:xfrm>
          <a:prstGeom prst="roundRect">
            <a:avLst>
              <a:gd name="adj" fmla="val 50000"/>
            </a:avLst>
          </a:prstGeom>
          <a:solidFill>
            <a:schemeClr val="accent6">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AE" sz="2800" b="1" dirty="0">
                <a:solidFill>
                  <a:schemeClr val="accent6"/>
                </a:solidFill>
                <a:latin typeface="Calibri"/>
                <a:ea typeface="Calibri"/>
                <a:cs typeface="Calibri"/>
                <a:sym typeface="Calibri"/>
              </a:rPr>
              <a:t>المجتمع</a:t>
            </a:r>
            <a:endParaRPr lang="ar-AE" sz="2800" b="1" dirty="0">
              <a:solidFill>
                <a:schemeClr val="accent6"/>
              </a:solidFill>
              <a:latin typeface="DM Sans"/>
              <a:ea typeface="DM Sans"/>
              <a:cs typeface="DM Sans"/>
              <a:sym typeface="DM Sans"/>
            </a:endParaRPr>
          </a:p>
        </p:txBody>
      </p:sp>
      <p:sp>
        <p:nvSpPr>
          <p:cNvPr id="41" name="Rectangle : coins arrondis 40">
            <a:extLst>
              <a:ext uri="{FF2B5EF4-FFF2-40B4-BE49-F238E27FC236}">
                <a16:creationId xmlns:a16="http://schemas.microsoft.com/office/drawing/2014/main" id="{286B183E-DE4D-D12B-F0D6-770AAB9C489C}"/>
              </a:ext>
            </a:extLst>
          </p:cNvPr>
          <p:cNvSpPr/>
          <p:nvPr/>
        </p:nvSpPr>
        <p:spPr>
          <a:xfrm>
            <a:off x="9567412" y="1524646"/>
            <a:ext cx="2702256" cy="470108"/>
          </a:xfrm>
          <a:prstGeom prst="roundRect">
            <a:avLst>
              <a:gd name="adj" fmla="val 50000"/>
            </a:avLst>
          </a:prstGeom>
          <a:solidFill>
            <a:schemeClr val="accent6">
              <a:lumMod val="6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ctr" rtl="1">
              <a:spcBef>
                <a:spcPts val="0"/>
              </a:spcBef>
              <a:spcAft>
                <a:spcPts val="0"/>
              </a:spcAft>
              <a:buNone/>
            </a:pPr>
            <a:r>
              <a:rPr lang="ar-AE" sz="2800" b="1" dirty="0">
                <a:solidFill>
                  <a:schemeClr val="accent6"/>
                </a:solidFill>
                <a:latin typeface="Calibri"/>
                <a:ea typeface="Calibri"/>
                <a:cs typeface="Calibri"/>
                <a:sym typeface="Calibri"/>
              </a:rPr>
              <a:t>الفرد</a:t>
            </a:r>
            <a:endParaRPr lang="ar-AE" sz="2800" b="1" dirty="0">
              <a:solidFill>
                <a:schemeClr val="accent6"/>
              </a:solidFill>
              <a:latin typeface="DM Sans"/>
              <a:ea typeface="DM Sans"/>
              <a:cs typeface="DM Sans"/>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2" name="Google Shape;1541;p41">
            <a:extLst>
              <a:ext uri="{FF2B5EF4-FFF2-40B4-BE49-F238E27FC236}">
                <a16:creationId xmlns:a16="http://schemas.microsoft.com/office/drawing/2014/main" id="{43E1F33A-FD2D-C141-07A2-3C2B5C47D540}"/>
              </a:ext>
            </a:extLst>
          </p:cNvPr>
          <p:cNvSpPr txBox="1">
            <a:spLocks/>
          </p:cNvSpPr>
          <p:nvPr/>
        </p:nvSpPr>
        <p:spPr>
          <a:xfrm>
            <a:off x="211665" y="-2165727"/>
            <a:ext cx="8986800" cy="139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DM Sans"/>
              <a:buNone/>
              <a:defRPr sz="95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9pPr>
          </a:lstStyle>
          <a:p>
            <a:pPr algn="r" rtl="1"/>
            <a:r>
              <a:rPr lang="ar-AE" sz="7000" dirty="0">
                <a:solidFill>
                  <a:srgbClr val="000000"/>
                </a:solidFill>
                <a:latin typeface="Calibri"/>
                <a:ea typeface="Calibri"/>
                <a:cs typeface="Calibri"/>
                <a:sym typeface="Calibri"/>
              </a:rPr>
              <a:t>أكثر من 1500 مفقود تونسي</a:t>
            </a:r>
            <a:endParaRPr lang="ar-AE" sz="7000" dirty="0">
              <a:latin typeface="Calibri"/>
              <a:ea typeface="Calibri"/>
              <a:cs typeface="Calibri"/>
              <a:sym typeface="Calibri"/>
            </a:endParaRPr>
          </a:p>
        </p:txBody>
      </p:sp>
      <p:sp>
        <p:nvSpPr>
          <p:cNvPr id="3" name="Google Shape;1542;p41">
            <a:extLst>
              <a:ext uri="{FF2B5EF4-FFF2-40B4-BE49-F238E27FC236}">
                <a16:creationId xmlns:a16="http://schemas.microsoft.com/office/drawing/2014/main" id="{239D37E2-9346-309D-D85B-4CFE2AEFD66C}"/>
              </a:ext>
            </a:extLst>
          </p:cNvPr>
          <p:cNvSpPr txBox="1">
            <a:spLocks/>
          </p:cNvSpPr>
          <p:nvPr/>
        </p:nvSpPr>
        <p:spPr>
          <a:xfrm>
            <a:off x="926765" y="-773727"/>
            <a:ext cx="41805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600"/>
              <a:buFont typeface="Archivo"/>
              <a:buNone/>
              <a:defRPr sz="1600" b="0" i="0" u="none" strike="noStrike" cap="none">
                <a:solidFill>
                  <a:schemeClr val="dk1"/>
                </a:solidFill>
                <a:latin typeface="Archivo"/>
                <a:ea typeface="Archivo"/>
                <a:cs typeface="Archivo"/>
                <a:sym typeface="Archivo"/>
              </a:defRPr>
            </a:lvl9pPr>
          </a:lstStyle>
          <a:p>
            <a:pPr marL="0" indent="0" algn="r" rtl="1"/>
            <a:r>
              <a:rPr lang="ar-AE" sz="3000" b="1" dirty="0">
                <a:solidFill>
                  <a:srgbClr val="060607"/>
                </a:solidFill>
                <a:highlight>
                  <a:srgbClr val="EDCB6E"/>
                </a:highlight>
                <a:latin typeface="Calibri"/>
                <a:ea typeface="Calibri"/>
                <a:cs typeface="Calibri"/>
                <a:sym typeface="Calibri"/>
              </a:rPr>
              <a:t>منذ عام 2011</a:t>
            </a:r>
          </a:p>
          <a:p>
            <a:pPr marL="0" indent="0"/>
            <a:endParaRPr lang="ar-AE" dirty="0"/>
          </a:p>
        </p:txBody>
      </p:sp>
      <p:grpSp>
        <p:nvGrpSpPr>
          <p:cNvPr id="4" name="Google Shape;1574;p41">
            <a:extLst>
              <a:ext uri="{FF2B5EF4-FFF2-40B4-BE49-F238E27FC236}">
                <a16:creationId xmlns:a16="http://schemas.microsoft.com/office/drawing/2014/main" id="{C29C0AC9-CA5F-04E3-C9DE-08368564502E}"/>
              </a:ext>
            </a:extLst>
          </p:cNvPr>
          <p:cNvGrpSpPr/>
          <p:nvPr/>
        </p:nvGrpSpPr>
        <p:grpSpPr>
          <a:xfrm flipH="1">
            <a:off x="-3486056" y="3576229"/>
            <a:ext cx="2849877" cy="1495149"/>
            <a:chOff x="195875" y="3219050"/>
            <a:chExt cx="2849877" cy="1495149"/>
          </a:xfrm>
        </p:grpSpPr>
        <p:sp>
          <p:nvSpPr>
            <p:cNvPr id="5" name="Google Shape;1575;p41">
              <a:extLst>
                <a:ext uri="{FF2B5EF4-FFF2-40B4-BE49-F238E27FC236}">
                  <a16:creationId xmlns:a16="http://schemas.microsoft.com/office/drawing/2014/main" id="{455D81A4-D249-B88E-52CF-3FCFA6675BD9}"/>
                </a:ext>
              </a:extLst>
            </p:cNvPr>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76;p41">
              <a:extLst>
                <a:ext uri="{FF2B5EF4-FFF2-40B4-BE49-F238E27FC236}">
                  <a16:creationId xmlns:a16="http://schemas.microsoft.com/office/drawing/2014/main" id="{002C7B93-12DB-769A-1895-22B17E15833C}"/>
                </a:ext>
              </a:extLst>
            </p:cNvPr>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77;p41">
              <a:extLst>
                <a:ext uri="{FF2B5EF4-FFF2-40B4-BE49-F238E27FC236}">
                  <a16:creationId xmlns:a16="http://schemas.microsoft.com/office/drawing/2014/main" id="{3DEEB720-A3F0-C316-74AC-5B06E03E8C02}"/>
                </a:ext>
              </a:extLst>
            </p:cNvPr>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78;p41">
              <a:extLst>
                <a:ext uri="{FF2B5EF4-FFF2-40B4-BE49-F238E27FC236}">
                  <a16:creationId xmlns:a16="http://schemas.microsoft.com/office/drawing/2014/main" id="{1E545DE6-D457-326E-F93D-52B93707DF4A}"/>
                </a:ext>
              </a:extLst>
            </p:cNvPr>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9;p41">
              <a:extLst>
                <a:ext uri="{FF2B5EF4-FFF2-40B4-BE49-F238E27FC236}">
                  <a16:creationId xmlns:a16="http://schemas.microsoft.com/office/drawing/2014/main" id="{E9FC58D8-3C45-E664-78F1-2C24F29D4168}"/>
                </a:ext>
              </a:extLst>
            </p:cNvPr>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0;p41">
              <a:extLst>
                <a:ext uri="{FF2B5EF4-FFF2-40B4-BE49-F238E27FC236}">
                  <a16:creationId xmlns:a16="http://schemas.microsoft.com/office/drawing/2014/main" id="{BCAF99B3-9A27-2F6F-7BEC-ECB71D317F9C}"/>
                </a:ext>
              </a:extLst>
            </p:cNvPr>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1;p41">
              <a:extLst>
                <a:ext uri="{FF2B5EF4-FFF2-40B4-BE49-F238E27FC236}">
                  <a16:creationId xmlns:a16="http://schemas.microsoft.com/office/drawing/2014/main" id="{315A16FC-42A0-D9FA-3387-5C86307017CA}"/>
                </a:ext>
              </a:extLst>
            </p:cNvPr>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2;p41">
              <a:extLst>
                <a:ext uri="{FF2B5EF4-FFF2-40B4-BE49-F238E27FC236}">
                  <a16:creationId xmlns:a16="http://schemas.microsoft.com/office/drawing/2014/main" id="{6AB184AC-1575-016B-EFD0-E4B8A9B75BFA}"/>
                </a:ext>
              </a:extLst>
            </p:cNvPr>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83;p41">
              <a:extLst>
                <a:ext uri="{FF2B5EF4-FFF2-40B4-BE49-F238E27FC236}">
                  <a16:creationId xmlns:a16="http://schemas.microsoft.com/office/drawing/2014/main" id="{755D3D2D-B9DA-61E7-C660-EDAF487948E2}"/>
                </a:ext>
              </a:extLst>
            </p:cNvPr>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84;p41">
              <a:extLst>
                <a:ext uri="{FF2B5EF4-FFF2-40B4-BE49-F238E27FC236}">
                  <a16:creationId xmlns:a16="http://schemas.microsoft.com/office/drawing/2014/main" id="{10418F3A-67D2-6948-0677-B6B1C1541351}"/>
                </a:ext>
              </a:extLst>
            </p:cNvPr>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85;p41">
              <a:extLst>
                <a:ext uri="{FF2B5EF4-FFF2-40B4-BE49-F238E27FC236}">
                  <a16:creationId xmlns:a16="http://schemas.microsoft.com/office/drawing/2014/main" id="{A4A1A11E-BC0B-B892-998F-320E8A6E06D4}"/>
                </a:ext>
              </a:extLst>
            </p:cNvPr>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86;p41">
              <a:extLst>
                <a:ext uri="{FF2B5EF4-FFF2-40B4-BE49-F238E27FC236}">
                  <a16:creationId xmlns:a16="http://schemas.microsoft.com/office/drawing/2014/main" id="{68F6FC68-17A5-6206-6717-E394AF2E4EA8}"/>
                </a:ext>
              </a:extLst>
            </p:cNvPr>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87;p41">
              <a:extLst>
                <a:ext uri="{FF2B5EF4-FFF2-40B4-BE49-F238E27FC236}">
                  <a16:creationId xmlns:a16="http://schemas.microsoft.com/office/drawing/2014/main" id="{3AB54EBC-C00C-5A35-6DF6-BA525E696B33}"/>
                </a:ext>
              </a:extLst>
            </p:cNvPr>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88;p41">
              <a:extLst>
                <a:ext uri="{FF2B5EF4-FFF2-40B4-BE49-F238E27FC236}">
                  <a16:creationId xmlns:a16="http://schemas.microsoft.com/office/drawing/2014/main" id="{3224447B-7A82-0580-A726-6E55A31F9018}"/>
                </a:ext>
              </a:extLst>
            </p:cNvPr>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89;p41">
              <a:extLst>
                <a:ext uri="{FF2B5EF4-FFF2-40B4-BE49-F238E27FC236}">
                  <a16:creationId xmlns:a16="http://schemas.microsoft.com/office/drawing/2014/main" id="{2C3FBA28-FBBD-9D75-0272-8AC848F0E3C3}"/>
                </a:ext>
              </a:extLst>
            </p:cNvPr>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0;p41">
              <a:extLst>
                <a:ext uri="{FF2B5EF4-FFF2-40B4-BE49-F238E27FC236}">
                  <a16:creationId xmlns:a16="http://schemas.microsoft.com/office/drawing/2014/main" id="{6B2643F2-2FEE-0B0D-329C-81165F31FDA7}"/>
                </a:ext>
              </a:extLst>
            </p:cNvPr>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1;p41">
              <a:extLst>
                <a:ext uri="{FF2B5EF4-FFF2-40B4-BE49-F238E27FC236}">
                  <a16:creationId xmlns:a16="http://schemas.microsoft.com/office/drawing/2014/main" id="{708F207A-89E6-D166-0367-C06A9649BABA}"/>
                </a:ext>
              </a:extLst>
            </p:cNvPr>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543;p41">
            <a:extLst>
              <a:ext uri="{FF2B5EF4-FFF2-40B4-BE49-F238E27FC236}">
                <a16:creationId xmlns:a16="http://schemas.microsoft.com/office/drawing/2014/main" id="{9A5CA5EA-DBB1-F7A0-F43A-E999FF988355}"/>
              </a:ext>
            </a:extLst>
          </p:cNvPr>
          <p:cNvGrpSpPr/>
          <p:nvPr/>
        </p:nvGrpSpPr>
        <p:grpSpPr>
          <a:xfrm>
            <a:off x="9177122" y="2715199"/>
            <a:ext cx="2984246" cy="2339213"/>
            <a:chOff x="6113525" y="2551037"/>
            <a:chExt cx="2840246" cy="2226338"/>
          </a:xfrm>
        </p:grpSpPr>
        <p:sp>
          <p:nvSpPr>
            <p:cNvPr id="23" name="Google Shape;1544;p41">
              <a:extLst>
                <a:ext uri="{FF2B5EF4-FFF2-40B4-BE49-F238E27FC236}">
                  <a16:creationId xmlns:a16="http://schemas.microsoft.com/office/drawing/2014/main" id="{431751FB-9DBB-C813-C295-8F4FF1883F8B}"/>
                </a:ext>
              </a:extLst>
            </p:cNvPr>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545;p41">
              <a:extLst>
                <a:ext uri="{FF2B5EF4-FFF2-40B4-BE49-F238E27FC236}">
                  <a16:creationId xmlns:a16="http://schemas.microsoft.com/office/drawing/2014/main" id="{7D62CF5E-762B-C099-717D-316C8DA35B54}"/>
                </a:ext>
              </a:extLst>
            </p:cNvPr>
            <p:cNvGrpSpPr/>
            <p:nvPr/>
          </p:nvGrpSpPr>
          <p:grpSpPr>
            <a:xfrm>
              <a:off x="6211851" y="2551037"/>
              <a:ext cx="2741920" cy="2134502"/>
              <a:chOff x="6328726" y="268400"/>
              <a:chExt cx="1863097" cy="1450168"/>
            </a:xfrm>
          </p:grpSpPr>
          <p:sp>
            <p:nvSpPr>
              <p:cNvPr id="25" name="Google Shape;1546;p41">
                <a:extLst>
                  <a:ext uri="{FF2B5EF4-FFF2-40B4-BE49-F238E27FC236}">
                    <a16:creationId xmlns:a16="http://schemas.microsoft.com/office/drawing/2014/main" id="{486A41F0-D49D-61BD-67B3-CC907A82DA0D}"/>
                  </a:ext>
                </a:extLst>
              </p:cNvPr>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7;p41">
                <a:extLst>
                  <a:ext uri="{FF2B5EF4-FFF2-40B4-BE49-F238E27FC236}">
                    <a16:creationId xmlns:a16="http://schemas.microsoft.com/office/drawing/2014/main" id="{03783480-2719-CA8C-0EDC-75B71BE857C6}"/>
                  </a:ext>
                </a:extLst>
              </p:cNvPr>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8;p41">
                <a:extLst>
                  <a:ext uri="{FF2B5EF4-FFF2-40B4-BE49-F238E27FC236}">
                    <a16:creationId xmlns:a16="http://schemas.microsoft.com/office/drawing/2014/main" id="{3A23A587-B3AE-8B6C-720D-EA4B55DF85AE}"/>
                  </a:ext>
                </a:extLst>
              </p:cNvPr>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9;p41">
                <a:extLst>
                  <a:ext uri="{FF2B5EF4-FFF2-40B4-BE49-F238E27FC236}">
                    <a16:creationId xmlns:a16="http://schemas.microsoft.com/office/drawing/2014/main" id="{E7482D40-2B22-CC46-E3BD-F382696AEF9C}"/>
                  </a:ext>
                </a:extLst>
              </p:cNvPr>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50;p41">
                <a:extLst>
                  <a:ext uri="{FF2B5EF4-FFF2-40B4-BE49-F238E27FC236}">
                    <a16:creationId xmlns:a16="http://schemas.microsoft.com/office/drawing/2014/main" id="{E0A0A22A-6BC4-899A-B87A-FEC282D2E10C}"/>
                  </a:ext>
                </a:extLst>
              </p:cNvPr>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1;p41">
                <a:extLst>
                  <a:ext uri="{FF2B5EF4-FFF2-40B4-BE49-F238E27FC236}">
                    <a16:creationId xmlns:a16="http://schemas.microsoft.com/office/drawing/2014/main" id="{883461E5-6C1C-557C-E04C-3B7A3F040E38}"/>
                  </a:ext>
                </a:extLst>
              </p:cNvPr>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2;p41">
                <a:extLst>
                  <a:ext uri="{FF2B5EF4-FFF2-40B4-BE49-F238E27FC236}">
                    <a16:creationId xmlns:a16="http://schemas.microsoft.com/office/drawing/2014/main" id="{44F0BCAC-A22A-CE2B-985E-A30753EE09B3}"/>
                  </a:ext>
                </a:extLst>
              </p:cNvPr>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3;p41">
                <a:extLst>
                  <a:ext uri="{FF2B5EF4-FFF2-40B4-BE49-F238E27FC236}">
                    <a16:creationId xmlns:a16="http://schemas.microsoft.com/office/drawing/2014/main" id="{94197E85-4280-B959-5743-60A1FA7616C8}"/>
                  </a:ext>
                </a:extLst>
              </p:cNvPr>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4;p41">
                <a:extLst>
                  <a:ext uri="{FF2B5EF4-FFF2-40B4-BE49-F238E27FC236}">
                    <a16:creationId xmlns:a16="http://schemas.microsoft.com/office/drawing/2014/main" id="{5BD0C239-AE22-81AF-CF61-D12FB690CD2C}"/>
                  </a:ext>
                </a:extLst>
              </p:cNvPr>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5;p41">
                <a:extLst>
                  <a:ext uri="{FF2B5EF4-FFF2-40B4-BE49-F238E27FC236}">
                    <a16:creationId xmlns:a16="http://schemas.microsoft.com/office/drawing/2014/main" id="{1DE36A36-D304-41A3-0C3D-2F43DB532BB9}"/>
                  </a:ext>
                </a:extLst>
              </p:cNvPr>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6;p41">
                <a:extLst>
                  <a:ext uri="{FF2B5EF4-FFF2-40B4-BE49-F238E27FC236}">
                    <a16:creationId xmlns:a16="http://schemas.microsoft.com/office/drawing/2014/main" id="{3A90A523-1F23-3157-C843-B81C34C23511}"/>
                  </a:ext>
                </a:extLst>
              </p:cNvPr>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7;p41">
                <a:extLst>
                  <a:ext uri="{FF2B5EF4-FFF2-40B4-BE49-F238E27FC236}">
                    <a16:creationId xmlns:a16="http://schemas.microsoft.com/office/drawing/2014/main" id="{D9C447C6-EC81-0E39-58C1-99B03A848C23}"/>
                  </a:ext>
                </a:extLst>
              </p:cNvPr>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8;p41">
                <a:extLst>
                  <a:ext uri="{FF2B5EF4-FFF2-40B4-BE49-F238E27FC236}">
                    <a16:creationId xmlns:a16="http://schemas.microsoft.com/office/drawing/2014/main" id="{975F1C20-3DEE-9C50-C035-A954C03C93FC}"/>
                  </a:ext>
                </a:extLst>
              </p:cNvPr>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9;p41">
                <a:extLst>
                  <a:ext uri="{FF2B5EF4-FFF2-40B4-BE49-F238E27FC236}">
                    <a16:creationId xmlns:a16="http://schemas.microsoft.com/office/drawing/2014/main" id="{BB966E32-D093-4C20-FF8C-0B28F52F2CD0}"/>
                  </a:ext>
                </a:extLst>
              </p:cNvPr>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60;p41">
                <a:extLst>
                  <a:ext uri="{FF2B5EF4-FFF2-40B4-BE49-F238E27FC236}">
                    <a16:creationId xmlns:a16="http://schemas.microsoft.com/office/drawing/2014/main" id="{F8A68162-5AA5-BFE8-A7AD-B44A95288796}"/>
                  </a:ext>
                </a:extLst>
              </p:cNvPr>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1;p41">
                <a:extLst>
                  <a:ext uri="{FF2B5EF4-FFF2-40B4-BE49-F238E27FC236}">
                    <a16:creationId xmlns:a16="http://schemas.microsoft.com/office/drawing/2014/main" id="{DC3D1053-13F5-EBE2-AC0C-0A860EFA07F9}"/>
                  </a:ext>
                </a:extLst>
              </p:cNvPr>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2;p41">
                <a:extLst>
                  <a:ext uri="{FF2B5EF4-FFF2-40B4-BE49-F238E27FC236}">
                    <a16:creationId xmlns:a16="http://schemas.microsoft.com/office/drawing/2014/main" id="{731D9845-5B36-ECEF-0FEC-ADC7E48BAFA4}"/>
                  </a:ext>
                </a:extLst>
              </p:cNvPr>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3;p41">
                <a:extLst>
                  <a:ext uri="{FF2B5EF4-FFF2-40B4-BE49-F238E27FC236}">
                    <a16:creationId xmlns:a16="http://schemas.microsoft.com/office/drawing/2014/main" id="{4BFE6000-42E9-52E5-CC45-2FFCCBB6F3B0}"/>
                  </a:ext>
                </a:extLst>
              </p:cNvPr>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4;p41">
                <a:extLst>
                  <a:ext uri="{FF2B5EF4-FFF2-40B4-BE49-F238E27FC236}">
                    <a16:creationId xmlns:a16="http://schemas.microsoft.com/office/drawing/2014/main" id="{DF33D367-FA7F-E5DA-B895-6673F7533F71}"/>
                  </a:ext>
                </a:extLst>
              </p:cNvPr>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5;p41">
                <a:extLst>
                  <a:ext uri="{FF2B5EF4-FFF2-40B4-BE49-F238E27FC236}">
                    <a16:creationId xmlns:a16="http://schemas.microsoft.com/office/drawing/2014/main" id="{A1A5DDA9-5042-8DCA-C3C3-0E9C26BA3998}"/>
                  </a:ext>
                </a:extLst>
              </p:cNvPr>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6;p41">
                <a:extLst>
                  <a:ext uri="{FF2B5EF4-FFF2-40B4-BE49-F238E27FC236}">
                    <a16:creationId xmlns:a16="http://schemas.microsoft.com/office/drawing/2014/main" id="{973E5EBA-389B-F37E-6E9E-BC137A0234CC}"/>
                  </a:ext>
                </a:extLst>
              </p:cNvPr>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7;p41">
                <a:extLst>
                  <a:ext uri="{FF2B5EF4-FFF2-40B4-BE49-F238E27FC236}">
                    <a16:creationId xmlns:a16="http://schemas.microsoft.com/office/drawing/2014/main" id="{1B9BF77C-695D-FF52-A150-051933CE8716}"/>
                  </a:ext>
                </a:extLst>
              </p:cNvPr>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8;p41">
                <a:extLst>
                  <a:ext uri="{FF2B5EF4-FFF2-40B4-BE49-F238E27FC236}">
                    <a16:creationId xmlns:a16="http://schemas.microsoft.com/office/drawing/2014/main" id="{E2E3CC45-086A-1C8F-A9F8-D2E843EEA059}"/>
                  </a:ext>
                </a:extLst>
              </p:cNvPr>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9;p41">
                <a:extLst>
                  <a:ext uri="{FF2B5EF4-FFF2-40B4-BE49-F238E27FC236}">
                    <a16:creationId xmlns:a16="http://schemas.microsoft.com/office/drawing/2014/main" id="{C75DB43B-4918-1CD5-6B8C-1841E7B6CD43}"/>
                  </a:ext>
                </a:extLst>
              </p:cNvPr>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70;p41">
                <a:extLst>
                  <a:ext uri="{FF2B5EF4-FFF2-40B4-BE49-F238E27FC236}">
                    <a16:creationId xmlns:a16="http://schemas.microsoft.com/office/drawing/2014/main" id="{27476DB1-D8CD-2900-4614-CC2A5101E885}"/>
                  </a:ext>
                </a:extLst>
              </p:cNvPr>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1;p41">
                <a:extLst>
                  <a:ext uri="{FF2B5EF4-FFF2-40B4-BE49-F238E27FC236}">
                    <a16:creationId xmlns:a16="http://schemas.microsoft.com/office/drawing/2014/main" id="{BC8B3A14-DD69-9DFA-E71F-D69675761C0F}"/>
                  </a:ext>
                </a:extLst>
              </p:cNvPr>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72;p41">
                <a:extLst>
                  <a:ext uri="{FF2B5EF4-FFF2-40B4-BE49-F238E27FC236}">
                    <a16:creationId xmlns:a16="http://schemas.microsoft.com/office/drawing/2014/main" id="{273B705B-5BAE-AA88-C922-1E2C758F0AC3}"/>
                  </a:ext>
                </a:extLst>
              </p:cNvPr>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73;p41">
                <a:extLst>
                  <a:ext uri="{FF2B5EF4-FFF2-40B4-BE49-F238E27FC236}">
                    <a16:creationId xmlns:a16="http://schemas.microsoft.com/office/drawing/2014/main" id="{F8303BC7-34F7-293C-EEAA-EF568C0A5BC9}"/>
                  </a:ext>
                </a:extLst>
              </p:cNvPr>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Rectangle : coins arrondis 52">
            <a:extLst>
              <a:ext uri="{FF2B5EF4-FFF2-40B4-BE49-F238E27FC236}">
                <a16:creationId xmlns:a16="http://schemas.microsoft.com/office/drawing/2014/main" id="{48C800F1-E500-A346-7BD3-3CBBD47A28DF}"/>
              </a:ext>
            </a:extLst>
          </p:cNvPr>
          <p:cNvSpPr/>
          <p:nvPr/>
        </p:nvSpPr>
        <p:spPr>
          <a:xfrm>
            <a:off x="825691" y="1577992"/>
            <a:ext cx="2702256" cy="470108"/>
          </a:xfrm>
          <a:prstGeom prst="roundRect">
            <a:avLst>
              <a:gd name="adj" fmla="val 50000"/>
            </a:avLst>
          </a:prstGeom>
          <a:solidFill>
            <a:schemeClr val="accent6">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AE" sz="2800" b="1" dirty="0">
                <a:solidFill>
                  <a:schemeClr val="accent6"/>
                </a:solidFill>
                <a:latin typeface="Calibri"/>
                <a:ea typeface="Calibri"/>
                <a:cs typeface="Calibri"/>
                <a:sym typeface="Calibri"/>
              </a:rPr>
              <a:t>المجتمع</a:t>
            </a:r>
            <a:endParaRPr lang="ar-AE" sz="2800" b="1" dirty="0">
              <a:solidFill>
                <a:schemeClr val="accent6"/>
              </a:solidFill>
              <a:latin typeface="DM Sans"/>
              <a:ea typeface="DM Sans"/>
              <a:cs typeface="DM Sans"/>
              <a:sym typeface="DM Sans"/>
            </a:endParaRPr>
          </a:p>
        </p:txBody>
      </p:sp>
      <p:sp>
        <p:nvSpPr>
          <p:cNvPr id="1596" name="Google Shape;1596;p42"/>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5000" dirty="0">
                <a:solidFill>
                  <a:schemeClr val="accent2"/>
                </a:solidFill>
                <a:latin typeface="Calibri"/>
                <a:ea typeface="Calibri"/>
                <a:cs typeface="Calibri"/>
                <a:sym typeface="Calibri"/>
              </a:rPr>
              <a:t>النتائج على الفرد و المجتمع</a:t>
            </a:r>
            <a:endParaRPr sz="5000" dirty="0">
              <a:solidFill>
                <a:schemeClr val="accent2"/>
              </a:solidFill>
              <a:latin typeface="Calibri"/>
              <a:ea typeface="Calibri"/>
              <a:cs typeface="Calibri"/>
              <a:sym typeface="Calibri"/>
            </a:endParaRPr>
          </a:p>
        </p:txBody>
      </p:sp>
      <p:sp>
        <p:nvSpPr>
          <p:cNvPr id="56" name="Rectangle : coins arrondis 55">
            <a:extLst>
              <a:ext uri="{FF2B5EF4-FFF2-40B4-BE49-F238E27FC236}">
                <a16:creationId xmlns:a16="http://schemas.microsoft.com/office/drawing/2014/main" id="{A4FA6D75-65CD-F8C6-96D2-8EC17A74D402}"/>
              </a:ext>
            </a:extLst>
          </p:cNvPr>
          <p:cNvSpPr/>
          <p:nvPr/>
        </p:nvSpPr>
        <p:spPr>
          <a:xfrm>
            <a:off x="5349196" y="1580341"/>
            <a:ext cx="2702256" cy="470108"/>
          </a:xfrm>
          <a:prstGeom prst="roundRect">
            <a:avLst>
              <a:gd name="adj" fmla="val 50000"/>
            </a:avLst>
          </a:prstGeom>
          <a:solidFill>
            <a:schemeClr val="accent6">
              <a:lumMod val="6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ctr" rtl="1">
              <a:spcBef>
                <a:spcPts val="0"/>
              </a:spcBef>
              <a:spcAft>
                <a:spcPts val="0"/>
              </a:spcAft>
              <a:buNone/>
            </a:pPr>
            <a:r>
              <a:rPr lang="ar-AE" sz="2800" b="1" dirty="0">
                <a:solidFill>
                  <a:schemeClr val="accent6"/>
                </a:solidFill>
                <a:latin typeface="Calibri"/>
                <a:ea typeface="Calibri"/>
                <a:cs typeface="Calibri"/>
                <a:sym typeface="Calibri"/>
              </a:rPr>
              <a:t>الفرد</a:t>
            </a:r>
            <a:endParaRPr lang="ar-AE" sz="2800" b="1" dirty="0">
              <a:solidFill>
                <a:schemeClr val="accent6"/>
              </a:solidFill>
              <a:latin typeface="DM Sans"/>
              <a:ea typeface="DM Sans"/>
              <a:cs typeface="DM Sans"/>
              <a:sym typeface="DM Sans"/>
            </a:endParaRPr>
          </a:p>
        </p:txBody>
      </p:sp>
    </p:spTree>
    <p:extLst>
      <p:ext uri="{BB962C8B-B14F-4D97-AF65-F5344CB8AC3E}">
        <p14:creationId xmlns:p14="http://schemas.microsoft.com/office/powerpoint/2010/main" val="176286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53" name="Rectangle : coins arrondis 52">
            <a:extLst>
              <a:ext uri="{FF2B5EF4-FFF2-40B4-BE49-F238E27FC236}">
                <a16:creationId xmlns:a16="http://schemas.microsoft.com/office/drawing/2014/main" id="{48C800F1-E500-A346-7BD3-3CBBD47A28DF}"/>
              </a:ext>
            </a:extLst>
          </p:cNvPr>
          <p:cNvSpPr/>
          <p:nvPr/>
        </p:nvSpPr>
        <p:spPr>
          <a:xfrm>
            <a:off x="-163773" y="-252484"/>
            <a:ext cx="9791972" cy="5950424"/>
          </a:xfrm>
          <a:prstGeom prst="roundRect">
            <a:avLst>
              <a:gd name="adj" fmla="val 850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AE" sz="2800" b="1" dirty="0">
                <a:solidFill>
                  <a:srgbClr val="E69138"/>
                </a:solidFill>
                <a:latin typeface="Calibri"/>
                <a:ea typeface="Calibri"/>
                <a:cs typeface="Calibri"/>
                <a:sym typeface="Calibri"/>
              </a:rPr>
              <a:t>المجتمع</a:t>
            </a:r>
            <a:r>
              <a:rPr lang="fr-FR" sz="2800" b="1" dirty="0">
                <a:solidFill>
                  <a:srgbClr val="E69138"/>
                </a:solidFill>
                <a:latin typeface="Calibri"/>
                <a:ea typeface="Calibri"/>
                <a:cs typeface="Calibri"/>
                <a:sym typeface="Calibri"/>
              </a:rPr>
              <a:t>						</a:t>
            </a:r>
          </a:p>
          <a:p>
            <a:pPr algn="ctr"/>
            <a:endParaRPr lang="fr-FR" sz="2800" b="1" dirty="0">
              <a:solidFill>
                <a:srgbClr val="E69138"/>
              </a:solidFill>
              <a:latin typeface="Calibri"/>
              <a:ea typeface="Calibri"/>
              <a:cs typeface="Calibri"/>
              <a:sym typeface="Calibri"/>
            </a:endParaRPr>
          </a:p>
          <a:p>
            <a:pPr algn="ctr"/>
            <a:endParaRPr lang="fr-FR" sz="2800" b="1" dirty="0">
              <a:solidFill>
                <a:srgbClr val="E69138"/>
              </a:solidFill>
              <a:latin typeface="Calibri"/>
              <a:ea typeface="Calibri"/>
              <a:cs typeface="Calibri"/>
              <a:sym typeface="Calibri"/>
            </a:endParaRPr>
          </a:p>
          <a:p>
            <a:pPr algn="ctr"/>
            <a:endParaRPr lang="fr-FR" sz="2800" b="1" dirty="0">
              <a:solidFill>
                <a:srgbClr val="E69138"/>
              </a:solidFill>
              <a:latin typeface="Calibri"/>
              <a:ea typeface="Calibri"/>
              <a:cs typeface="Calibri"/>
              <a:sym typeface="Calibri"/>
            </a:endParaRPr>
          </a:p>
          <a:p>
            <a:pPr algn="ctr"/>
            <a:endParaRPr lang="ar-AE" sz="2800" b="1" dirty="0">
              <a:solidFill>
                <a:srgbClr val="E69138"/>
              </a:solidFill>
              <a:latin typeface="DM Sans"/>
              <a:ea typeface="DM Sans"/>
              <a:cs typeface="DM Sans"/>
              <a:sym typeface="DM Sans"/>
            </a:endParaRPr>
          </a:p>
        </p:txBody>
      </p:sp>
      <p:sp>
        <p:nvSpPr>
          <p:cNvPr id="1596" name="Google Shape;1596;p42"/>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5000" dirty="0">
                <a:solidFill>
                  <a:schemeClr val="accent2"/>
                </a:solidFill>
                <a:latin typeface="Calibri"/>
                <a:ea typeface="Calibri"/>
                <a:cs typeface="Calibri"/>
                <a:sym typeface="Calibri"/>
              </a:rPr>
              <a:t>النتائج على الفرد و المجتمع</a:t>
            </a:r>
            <a:endParaRPr sz="5000" dirty="0">
              <a:solidFill>
                <a:schemeClr val="accent2"/>
              </a:solidFill>
              <a:latin typeface="Calibri"/>
              <a:ea typeface="Calibri"/>
              <a:cs typeface="Calibri"/>
              <a:sym typeface="Calibri"/>
            </a:endParaRPr>
          </a:p>
        </p:txBody>
      </p:sp>
      <p:sp>
        <p:nvSpPr>
          <p:cNvPr id="56" name="Rectangle : coins arrondis 55">
            <a:extLst>
              <a:ext uri="{FF2B5EF4-FFF2-40B4-BE49-F238E27FC236}">
                <a16:creationId xmlns:a16="http://schemas.microsoft.com/office/drawing/2014/main" id="{A4FA6D75-65CD-F8C6-96D2-8EC17A74D402}"/>
              </a:ext>
            </a:extLst>
          </p:cNvPr>
          <p:cNvSpPr/>
          <p:nvPr/>
        </p:nvSpPr>
        <p:spPr>
          <a:xfrm>
            <a:off x="5349196" y="1580341"/>
            <a:ext cx="2702256" cy="470108"/>
          </a:xfrm>
          <a:prstGeom prst="roundRect">
            <a:avLst>
              <a:gd name="adj" fmla="val 50000"/>
            </a:avLst>
          </a:prstGeom>
          <a:solidFill>
            <a:schemeClr val="accent6">
              <a:lumMod val="6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marL="0" lvl="0" indent="0" algn="ctr" rtl="1">
              <a:spcBef>
                <a:spcPts val="0"/>
              </a:spcBef>
              <a:spcAft>
                <a:spcPts val="0"/>
              </a:spcAft>
              <a:buNone/>
            </a:pPr>
            <a:r>
              <a:rPr lang="ar-AE" sz="2800" b="1" dirty="0">
                <a:solidFill>
                  <a:schemeClr val="accent6"/>
                </a:solidFill>
                <a:latin typeface="Calibri"/>
                <a:ea typeface="Calibri"/>
                <a:cs typeface="Calibri"/>
                <a:sym typeface="Calibri"/>
              </a:rPr>
              <a:t>الفرد</a:t>
            </a:r>
            <a:endParaRPr lang="ar-AE" sz="2800" b="1" dirty="0">
              <a:solidFill>
                <a:schemeClr val="accent6"/>
              </a:solidFill>
              <a:latin typeface="DM Sans"/>
              <a:ea typeface="DM Sans"/>
              <a:cs typeface="DM Sans"/>
              <a:sym typeface="DM Sans"/>
            </a:endParaRPr>
          </a:p>
        </p:txBody>
      </p:sp>
      <p:sp>
        <p:nvSpPr>
          <p:cNvPr id="55" name="ZoneTexte 54">
            <a:extLst>
              <a:ext uri="{FF2B5EF4-FFF2-40B4-BE49-F238E27FC236}">
                <a16:creationId xmlns:a16="http://schemas.microsoft.com/office/drawing/2014/main" id="{D66E4BF2-B3DF-EB51-505E-0695201BE5F4}"/>
              </a:ext>
            </a:extLst>
          </p:cNvPr>
          <p:cNvSpPr txBox="1"/>
          <p:nvPr/>
        </p:nvSpPr>
        <p:spPr>
          <a:xfrm>
            <a:off x="1245358" y="2722728"/>
            <a:ext cx="6653284" cy="1569660"/>
          </a:xfrm>
          <a:prstGeom prst="rect">
            <a:avLst/>
          </a:prstGeom>
          <a:noFill/>
        </p:spPr>
        <p:txBody>
          <a:bodyPr wrap="square" rtlCol="0">
            <a:spAutoFit/>
          </a:bodyPr>
          <a:lstStyle/>
          <a:p>
            <a:pPr marL="133350" lvl="0" algn="ctr" rtl="1">
              <a:spcBef>
                <a:spcPts val="0"/>
              </a:spcBef>
              <a:spcAft>
                <a:spcPts val="0"/>
              </a:spcAft>
              <a:buClr>
                <a:srgbClr val="060607"/>
              </a:buClr>
              <a:buSzPts val="1500"/>
            </a:pPr>
            <a:r>
              <a:rPr lang="fr-FR" sz="4800" b="1" dirty="0">
                <a:solidFill>
                  <a:schemeClr val="accent6"/>
                </a:solidFill>
                <a:latin typeface="Calibri"/>
                <a:ea typeface="Calibri"/>
                <a:cs typeface="Calibri"/>
                <a:sym typeface="Calibri"/>
              </a:rPr>
              <a:t> -1</a:t>
            </a:r>
            <a:r>
              <a:rPr lang="ar-AE" sz="4800" b="1" dirty="0">
                <a:solidFill>
                  <a:schemeClr val="accent6"/>
                </a:solidFill>
                <a:latin typeface="Calibri"/>
                <a:ea typeface="Calibri"/>
                <a:cs typeface="Calibri"/>
                <a:sym typeface="Calibri"/>
              </a:rPr>
              <a:t>التفكك الأسري والاجتماعي</a:t>
            </a:r>
          </a:p>
          <a:p>
            <a:pPr marL="133350" lvl="0" algn="ctr" rtl="1">
              <a:spcBef>
                <a:spcPts val="0"/>
              </a:spcBef>
              <a:spcAft>
                <a:spcPts val="0"/>
              </a:spcAft>
              <a:buClr>
                <a:srgbClr val="060607"/>
              </a:buClr>
              <a:buSzPts val="1500"/>
            </a:pPr>
            <a:r>
              <a:rPr lang="fr-FR" sz="4800" b="1" dirty="0">
                <a:solidFill>
                  <a:schemeClr val="accent6"/>
                </a:solidFill>
                <a:latin typeface="Calibri"/>
                <a:ea typeface="Calibri"/>
                <a:cs typeface="Calibri"/>
                <a:sym typeface="Calibri"/>
              </a:rPr>
              <a:t> -2</a:t>
            </a:r>
            <a:r>
              <a:rPr lang="ar-AE" sz="4800" b="1" dirty="0">
                <a:solidFill>
                  <a:schemeClr val="accent6"/>
                </a:solidFill>
                <a:latin typeface="Calibri"/>
                <a:ea typeface="Calibri"/>
                <a:cs typeface="Calibri"/>
                <a:sym typeface="Calibri"/>
              </a:rPr>
              <a:t>نمو وظهور شبكات تهريب</a:t>
            </a:r>
          </a:p>
        </p:txBody>
      </p:sp>
    </p:spTree>
    <p:extLst>
      <p:ext uri="{BB962C8B-B14F-4D97-AF65-F5344CB8AC3E}">
        <p14:creationId xmlns:p14="http://schemas.microsoft.com/office/powerpoint/2010/main" val="1491366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53" name="Rectangle : coins arrondis 52">
            <a:extLst>
              <a:ext uri="{FF2B5EF4-FFF2-40B4-BE49-F238E27FC236}">
                <a16:creationId xmlns:a16="http://schemas.microsoft.com/office/drawing/2014/main" id="{48C800F1-E500-A346-7BD3-3CBBD47A28DF}"/>
              </a:ext>
            </a:extLst>
          </p:cNvPr>
          <p:cNvSpPr/>
          <p:nvPr/>
        </p:nvSpPr>
        <p:spPr>
          <a:xfrm>
            <a:off x="-163773" y="-252484"/>
            <a:ext cx="9791972" cy="5950424"/>
          </a:xfrm>
          <a:prstGeom prst="roundRect">
            <a:avLst>
              <a:gd name="adj" fmla="val 850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ar-AE" sz="2800" b="1" dirty="0">
                <a:solidFill>
                  <a:srgbClr val="E69138"/>
                </a:solidFill>
                <a:latin typeface="Calibri"/>
                <a:ea typeface="Calibri"/>
                <a:cs typeface="Calibri"/>
                <a:sym typeface="Calibri"/>
              </a:rPr>
              <a:t>الفرد</a:t>
            </a:r>
            <a:r>
              <a:rPr lang="fr-FR" sz="2800" b="1" dirty="0">
                <a:solidFill>
                  <a:srgbClr val="E69138"/>
                </a:solidFill>
                <a:latin typeface="Calibri"/>
                <a:ea typeface="Calibri"/>
                <a:cs typeface="Calibri"/>
                <a:sym typeface="Calibri"/>
              </a:rPr>
              <a:t>			</a:t>
            </a:r>
          </a:p>
          <a:p>
            <a:pPr algn="ctr"/>
            <a:endParaRPr lang="fr-FR" sz="2800" b="1" dirty="0">
              <a:solidFill>
                <a:srgbClr val="E69138"/>
              </a:solidFill>
              <a:latin typeface="Calibri"/>
              <a:ea typeface="Calibri"/>
              <a:cs typeface="Calibri"/>
              <a:sym typeface="Calibri"/>
            </a:endParaRPr>
          </a:p>
          <a:p>
            <a:pPr algn="ctr"/>
            <a:endParaRPr lang="fr-FR" sz="2800" b="1" dirty="0">
              <a:solidFill>
                <a:srgbClr val="E69138"/>
              </a:solidFill>
              <a:latin typeface="Calibri"/>
              <a:ea typeface="Calibri"/>
              <a:cs typeface="Calibri"/>
              <a:sym typeface="Calibri"/>
            </a:endParaRPr>
          </a:p>
          <a:p>
            <a:pPr algn="ctr"/>
            <a:endParaRPr lang="fr-FR" sz="2800" b="1" dirty="0">
              <a:solidFill>
                <a:srgbClr val="E69138"/>
              </a:solidFill>
              <a:latin typeface="Calibri"/>
              <a:ea typeface="Calibri"/>
              <a:cs typeface="Calibri"/>
              <a:sym typeface="Calibri"/>
            </a:endParaRPr>
          </a:p>
          <a:p>
            <a:pPr algn="ctr"/>
            <a:endParaRPr lang="ar-AE" sz="2800" b="1" dirty="0">
              <a:solidFill>
                <a:srgbClr val="E69138"/>
              </a:solidFill>
              <a:latin typeface="DM Sans"/>
              <a:ea typeface="DM Sans"/>
              <a:cs typeface="DM Sans"/>
              <a:sym typeface="DM Sans"/>
            </a:endParaRPr>
          </a:p>
        </p:txBody>
      </p:sp>
      <p:sp>
        <p:nvSpPr>
          <p:cNvPr id="1596" name="Google Shape;1596;p42"/>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5000" dirty="0">
                <a:solidFill>
                  <a:schemeClr val="accent2"/>
                </a:solidFill>
                <a:latin typeface="Calibri"/>
                <a:ea typeface="Calibri"/>
                <a:cs typeface="Calibri"/>
                <a:sym typeface="Calibri"/>
              </a:rPr>
              <a:t>النتائج على الفرد و المجتمع</a:t>
            </a:r>
            <a:endParaRPr sz="5000" dirty="0">
              <a:solidFill>
                <a:schemeClr val="accent2"/>
              </a:solidFill>
              <a:latin typeface="Calibri"/>
              <a:ea typeface="Calibri"/>
              <a:cs typeface="Calibri"/>
              <a:sym typeface="Calibri"/>
            </a:endParaRPr>
          </a:p>
        </p:txBody>
      </p:sp>
      <p:sp>
        <p:nvSpPr>
          <p:cNvPr id="56" name="Rectangle : coins arrondis 55">
            <a:extLst>
              <a:ext uri="{FF2B5EF4-FFF2-40B4-BE49-F238E27FC236}">
                <a16:creationId xmlns:a16="http://schemas.microsoft.com/office/drawing/2014/main" id="{A4FA6D75-65CD-F8C6-96D2-8EC17A74D402}"/>
              </a:ext>
            </a:extLst>
          </p:cNvPr>
          <p:cNvSpPr/>
          <p:nvPr/>
        </p:nvSpPr>
        <p:spPr>
          <a:xfrm>
            <a:off x="947793" y="1635172"/>
            <a:ext cx="2702256" cy="470108"/>
          </a:xfrm>
          <a:prstGeom prst="roundRect">
            <a:avLst>
              <a:gd name="adj" fmla="val 50000"/>
            </a:avLst>
          </a:prstGeom>
          <a:solidFill>
            <a:schemeClr val="accent6">
              <a:lumMod val="6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ar-AE" sz="2800" b="1" dirty="0">
                <a:solidFill>
                  <a:schemeClr val="accent6"/>
                </a:solidFill>
                <a:latin typeface="Calibri"/>
                <a:ea typeface="Calibri"/>
                <a:cs typeface="Calibri"/>
                <a:sym typeface="Calibri"/>
              </a:rPr>
              <a:t>المجتمع</a:t>
            </a:r>
            <a:endParaRPr lang="ar-AE" sz="2800" b="1" dirty="0">
              <a:solidFill>
                <a:schemeClr val="accent6"/>
              </a:solidFill>
              <a:latin typeface="DM Sans"/>
              <a:ea typeface="DM Sans"/>
              <a:cs typeface="DM Sans"/>
              <a:sym typeface="DM Sans"/>
            </a:endParaRPr>
          </a:p>
        </p:txBody>
      </p:sp>
      <p:sp>
        <p:nvSpPr>
          <p:cNvPr id="55" name="ZoneTexte 54">
            <a:extLst>
              <a:ext uri="{FF2B5EF4-FFF2-40B4-BE49-F238E27FC236}">
                <a16:creationId xmlns:a16="http://schemas.microsoft.com/office/drawing/2014/main" id="{D66E4BF2-B3DF-EB51-505E-0695201BE5F4}"/>
              </a:ext>
            </a:extLst>
          </p:cNvPr>
          <p:cNvSpPr txBox="1"/>
          <p:nvPr/>
        </p:nvSpPr>
        <p:spPr>
          <a:xfrm>
            <a:off x="1245358" y="2722728"/>
            <a:ext cx="6653284" cy="1569660"/>
          </a:xfrm>
          <a:prstGeom prst="rect">
            <a:avLst/>
          </a:prstGeom>
          <a:noFill/>
        </p:spPr>
        <p:txBody>
          <a:bodyPr wrap="square" rtlCol="0">
            <a:spAutoFit/>
          </a:bodyPr>
          <a:lstStyle/>
          <a:p>
            <a:pPr marL="0" lvl="0" indent="0" algn="ctr" rtl="1">
              <a:spcBef>
                <a:spcPts val="0"/>
              </a:spcBef>
              <a:spcAft>
                <a:spcPts val="0"/>
              </a:spcAft>
              <a:buNone/>
            </a:pPr>
            <a:r>
              <a:rPr lang="fr-FR" sz="4800" b="1" dirty="0">
                <a:solidFill>
                  <a:schemeClr val="accent6"/>
                </a:solidFill>
                <a:latin typeface="Calibri"/>
                <a:ea typeface="Calibri"/>
                <a:cs typeface="Calibri"/>
                <a:sym typeface="Calibri"/>
              </a:rPr>
              <a:t> -</a:t>
            </a:r>
            <a:r>
              <a:rPr lang="ar-AE" sz="4800" b="1" dirty="0" err="1">
                <a:solidFill>
                  <a:schemeClr val="accent6"/>
                </a:solidFill>
                <a:latin typeface="Calibri"/>
                <a:ea typeface="Calibri"/>
                <a:cs typeface="Calibri"/>
                <a:sym typeface="Calibri"/>
              </a:rPr>
              <a:t>ﻋرضة</a:t>
            </a:r>
            <a:r>
              <a:rPr lang="ar-AE" sz="4800" b="1" dirty="0">
                <a:solidFill>
                  <a:schemeClr val="accent6"/>
                </a:solidFill>
                <a:latin typeface="Calibri"/>
                <a:ea typeface="Calibri"/>
                <a:cs typeface="Calibri"/>
                <a:sym typeface="Calibri"/>
              </a:rPr>
              <a:t> لليأس و للضياع و للخوف من القبض عليه</a:t>
            </a:r>
          </a:p>
        </p:txBody>
      </p:sp>
    </p:spTree>
    <p:extLst>
      <p:ext uri="{BB962C8B-B14F-4D97-AF65-F5344CB8AC3E}">
        <p14:creationId xmlns:p14="http://schemas.microsoft.com/office/powerpoint/2010/main" val="3685402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43"/>
          <p:cNvSpPr txBox="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sz="5000" b="1">
                <a:solidFill>
                  <a:schemeClr val="accent2"/>
                </a:solidFill>
                <a:latin typeface="Calibri"/>
                <a:ea typeface="Calibri"/>
                <a:cs typeface="Calibri"/>
                <a:sym typeface="Calibri"/>
              </a:rPr>
              <a:t>المصادر و المراجع</a:t>
            </a:r>
            <a:endParaRPr sz="5000" b="1">
              <a:solidFill>
                <a:schemeClr val="accent2"/>
              </a:solidFill>
              <a:latin typeface="Calibri"/>
              <a:ea typeface="Calibri"/>
              <a:cs typeface="Calibri"/>
              <a:sym typeface="Calibri"/>
            </a:endParaRPr>
          </a:p>
        </p:txBody>
      </p:sp>
      <p:sp>
        <p:nvSpPr>
          <p:cNvPr id="1615" name="Google Shape;1615;p43"/>
          <p:cNvSpPr txBox="1"/>
          <p:nvPr/>
        </p:nvSpPr>
        <p:spPr>
          <a:xfrm>
            <a:off x="720000" y="1896900"/>
            <a:ext cx="4473300" cy="1682700"/>
          </a:xfrm>
          <a:prstGeom prst="rect">
            <a:avLst/>
          </a:prstGeom>
          <a:noFill/>
          <a:ln>
            <a:noFill/>
          </a:ln>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434343"/>
              </a:buClr>
              <a:buSzPts val="1500"/>
              <a:buFont typeface="Archivo"/>
              <a:buChar char="■"/>
            </a:pPr>
            <a:r>
              <a:rPr lang="en" sz="1500" u="sng">
                <a:solidFill>
                  <a:schemeClr val="hlink"/>
                </a:solidFill>
                <a:latin typeface="Archivo"/>
                <a:ea typeface="Archivo"/>
                <a:cs typeface="Archivo"/>
                <a:sym typeface="Archivo"/>
                <a:hlinkClick r:id="rId3"/>
              </a:rPr>
              <a:t>https://www.almayadeen.net/news/politics/</a:t>
            </a:r>
            <a:endParaRPr sz="1500">
              <a:solidFill>
                <a:srgbClr val="434343"/>
              </a:solidFill>
              <a:latin typeface="Archivo"/>
              <a:ea typeface="Archivo"/>
              <a:cs typeface="Archivo"/>
              <a:sym typeface="Archivo"/>
            </a:endParaRPr>
          </a:p>
          <a:p>
            <a:pPr marL="457200" lvl="0" indent="-323850" algn="l" rtl="0">
              <a:lnSpc>
                <a:spcPct val="200000"/>
              </a:lnSpc>
              <a:spcBef>
                <a:spcPts val="0"/>
              </a:spcBef>
              <a:spcAft>
                <a:spcPts val="0"/>
              </a:spcAft>
              <a:buClr>
                <a:srgbClr val="434343"/>
              </a:buClr>
              <a:buSzPts val="1500"/>
              <a:buFont typeface="Archivo"/>
              <a:buChar char="■"/>
            </a:pPr>
            <a:r>
              <a:rPr lang="en" sz="1500">
                <a:solidFill>
                  <a:srgbClr val="434343"/>
                </a:solidFill>
                <a:latin typeface="Archivo"/>
                <a:ea typeface="Archivo"/>
                <a:cs typeface="Archivo"/>
                <a:sym typeface="Archivo"/>
              </a:rPr>
              <a:t>https://www.youm7.com/story/2019/7/2019</a:t>
            </a:r>
            <a:endParaRPr sz="1500">
              <a:solidFill>
                <a:srgbClr val="434343"/>
              </a:solidFill>
              <a:latin typeface="Archivo"/>
              <a:ea typeface="Archivo"/>
              <a:cs typeface="Archivo"/>
              <a:sym typeface="Archivo"/>
            </a:endParaRPr>
          </a:p>
          <a:p>
            <a:pPr marL="457200" lvl="0" indent="0" algn="l" rtl="0">
              <a:lnSpc>
                <a:spcPct val="200000"/>
              </a:lnSpc>
              <a:spcBef>
                <a:spcPts val="1200"/>
              </a:spcBef>
              <a:spcAft>
                <a:spcPts val="1200"/>
              </a:spcAft>
              <a:buNone/>
            </a:pPr>
            <a:endParaRPr sz="1500">
              <a:solidFill>
                <a:srgbClr val="434343"/>
              </a:solidFill>
              <a:latin typeface="Archivo"/>
              <a:ea typeface="Archivo"/>
              <a:cs typeface="Archivo"/>
              <a:sym typeface="Archivo"/>
            </a:endParaRPr>
          </a:p>
        </p:txBody>
      </p:sp>
      <p:grpSp>
        <p:nvGrpSpPr>
          <p:cNvPr id="1616" name="Google Shape;1616;p43"/>
          <p:cNvGrpSpPr/>
          <p:nvPr/>
        </p:nvGrpSpPr>
        <p:grpSpPr>
          <a:xfrm>
            <a:off x="6673652" y="1896896"/>
            <a:ext cx="2038063" cy="3901623"/>
            <a:chOff x="6673652" y="1896896"/>
            <a:chExt cx="2038063" cy="3901623"/>
          </a:xfrm>
        </p:grpSpPr>
        <p:sp>
          <p:nvSpPr>
            <p:cNvPr id="1617" name="Google Shape;1617;p43"/>
            <p:cNvSpPr/>
            <p:nvPr/>
          </p:nvSpPr>
          <p:spPr>
            <a:xfrm>
              <a:off x="7001957" y="1896896"/>
              <a:ext cx="1411697" cy="289278"/>
            </a:xfrm>
            <a:custGeom>
              <a:avLst/>
              <a:gdLst/>
              <a:ahLst/>
              <a:cxnLst/>
              <a:rect l="l" t="t" r="r" b="b"/>
              <a:pathLst>
                <a:path w="43618" h="8938" extrusionOk="0">
                  <a:moveTo>
                    <a:pt x="0" y="1"/>
                  </a:moveTo>
                  <a:lnTo>
                    <a:pt x="0" y="8937"/>
                  </a:lnTo>
                  <a:lnTo>
                    <a:pt x="43618" y="8937"/>
                  </a:lnTo>
                  <a:lnTo>
                    <a:pt x="4361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6673652" y="3578464"/>
              <a:ext cx="2038063" cy="570315"/>
            </a:xfrm>
            <a:custGeom>
              <a:avLst/>
              <a:gdLst/>
              <a:ahLst/>
              <a:cxnLst/>
              <a:rect l="l" t="t" r="r" b="b"/>
              <a:pathLst>
                <a:path w="74409" h="20822" extrusionOk="0">
                  <a:moveTo>
                    <a:pt x="12523" y="1"/>
                  </a:moveTo>
                  <a:cubicBezTo>
                    <a:pt x="7477" y="1"/>
                    <a:pt x="304" y="2615"/>
                    <a:pt x="0" y="11247"/>
                  </a:cubicBezTo>
                  <a:cubicBezTo>
                    <a:pt x="304" y="18542"/>
                    <a:pt x="5806" y="20822"/>
                    <a:pt x="10973" y="20822"/>
                  </a:cubicBezTo>
                  <a:cubicBezTo>
                    <a:pt x="12675" y="20822"/>
                    <a:pt x="15958" y="20032"/>
                    <a:pt x="17812" y="17053"/>
                  </a:cubicBezTo>
                  <a:cubicBezTo>
                    <a:pt x="18693" y="15594"/>
                    <a:pt x="19149" y="13952"/>
                    <a:pt x="19180" y="12250"/>
                  </a:cubicBezTo>
                  <a:cubicBezTo>
                    <a:pt x="18997" y="9089"/>
                    <a:pt x="16900" y="6019"/>
                    <a:pt x="12098" y="6019"/>
                  </a:cubicBezTo>
                  <a:cubicBezTo>
                    <a:pt x="7356" y="6019"/>
                    <a:pt x="5958" y="9120"/>
                    <a:pt x="5745" y="11338"/>
                  </a:cubicBezTo>
                  <a:cubicBezTo>
                    <a:pt x="5971" y="13511"/>
                    <a:pt x="7662" y="15447"/>
                    <a:pt x="10213" y="15447"/>
                  </a:cubicBezTo>
                  <a:cubicBezTo>
                    <a:pt x="10411" y="15447"/>
                    <a:pt x="10613" y="15436"/>
                    <a:pt x="10821" y="15411"/>
                  </a:cubicBezTo>
                  <a:cubicBezTo>
                    <a:pt x="12341" y="15259"/>
                    <a:pt x="13617" y="14135"/>
                    <a:pt x="13921" y="12645"/>
                  </a:cubicBezTo>
                  <a:lnTo>
                    <a:pt x="13921" y="12645"/>
                  </a:lnTo>
                  <a:cubicBezTo>
                    <a:pt x="14286" y="14226"/>
                    <a:pt x="13161" y="16263"/>
                    <a:pt x="10821" y="16566"/>
                  </a:cubicBezTo>
                  <a:cubicBezTo>
                    <a:pt x="10590" y="16597"/>
                    <a:pt x="10365" y="16612"/>
                    <a:pt x="10147" y="16612"/>
                  </a:cubicBezTo>
                  <a:cubicBezTo>
                    <a:pt x="7547" y="16612"/>
                    <a:pt x="5855" y="14524"/>
                    <a:pt x="5715" y="12281"/>
                  </a:cubicBezTo>
                  <a:cubicBezTo>
                    <a:pt x="5684" y="11977"/>
                    <a:pt x="5684" y="11642"/>
                    <a:pt x="5715" y="11338"/>
                  </a:cubicBezTo>
                  <a:lnTo>
                    <a:pt x="5715" y="11095"/>
                  </a:lnTo>
                  <a:cubicBezTo>
                    <a:pt x="5593" y="9028"/>
                    <a:pt x="6626" y="4834"/>
                    <a:pt x="12098" y="4834"/>
                  </a:cubicBezTo>
                  <a:cubicBezTo>
                    <a:pt x="17082" y="4834"/>
                    <a:pt x="19119" y="8147"/>
                    <a:pt x="19210" y="11430"/>
                  </a:cubicBezTo>
                  <a:lnTo>
                    <a:pt x="19210" y="12250"/>
                  </a:lnTo>
                  <a:lnTo>
                    <a:pt x="19210" y="12585"/>
                  </a:lnTo>
                  <a:lnTo>
                    <a:pt x="19210" y="13436"/>
                  </a:lnTo>
                  <a:lnTo>
                    <a:pt x="55229" y="13436"/>
                  </a:lnTo>
                  <a:lnTo>
                    <a:pt x="55229" y="12585"/>
                  </a:lnTo>
                  <a:lnTo>
                    <a:pt x="55229" y="12250"/>
                  </a:lnTo>
                  <a:lnTo>
                    <a:pt x="55229" y="11430"/>
                  </a:lnTo>
                  <a:cubicBezTo>
                    <a:pt x="55290" y="8147"/>
                    <a:pt x="57326" y="4834"/>
                    <a:pt x="62311" y="4834"/>
                  </a:cubicBezTo>
                  <a:cubicBezTo>
                    <a:pt x="67783" y="4834"/>
                    <a:pt x="68816" y="9028"/>
                    <a:pt x="68694" y="11095"/>
                  </a:cubicBezTo>
                  <a:lnTo>
                    <a:pt x="68694" y="11338"/>
                  </a:lnTo>
                  <a:cubicBezTo>
                    <a:pt x="68725" y="11642"/>
                    <a:pt x="68725" y="11977"/>
                    <a:pt x="68694" y="12281"/>
                  </a:cubicBezTo>
                  <a:cubicBezTo>
                    <a:pt x="68554" y="14550"/>
                    <a:pt x="66865" y="16612"/>
                    <a:pt x="64269" y="16612"/>
                  </a:cubicBezTo>
                  <a:cubicBezTo>
                    <a:pt x="64049" y="16612"/>
                    <a:pt x="63821" y="16597"/>
                    <a:pt x="63588" y="16566"/>
                  </a:cubicBezTo>
                  <a:cubicBezTo>
                    <a:pt x="61217" y="16263"/>
                    <a:pt x="60123" y="14226"/>
                    <a:pt x="60488" y="12645"/>
                  </a:cubicBezTo>
                  <a:lnTo>
                    <a:pt x="60488" y="12645"/>
                  </a:lnTo>
                  <a:cubicBezTo>
                    <a:pt x="60792" y="14135"/>
                    <a:pt x="62068" y="15259"/>
                    <a:pt x="63588" y="15411"/>
                  </a:cubicBezTo>
                  <a:cubicBezTo>
                    <a:pt x="63796" y="15436"/>
                    <a:pt x="63998" y="15447"/>
                    <a:pt x="64196" y="15447"/>
                  </a:cubicBezTo>
                  <a:cubicBezTo>
                    <a:pt x="66746" y="15447"/>
                    <a:pt x="68438" y="13511"/>
                    <a:pt x="68664" y="11338"/>
                  </a:cubicBezTo>
                  <a:cubicBezTo>
                    <a:pt x="68451" y="9150"/>
                    <a:pt x="67053" y="6019"/>
                    <a:pt x="62311" y="6019"/>
                  </a:cubicBezTo>
                  <a:cubicBezTo>
                    <a:pt x="57509" y="6019"/>
                    <a:pt x="55411" y="9089"/>
                    <a:pt x="55229" y="12250"/>
                  </a:cubicBezTo>
                  <a:cubicBezTo>
                    <a:pt x="55260" y="13952"/>
                    <a:pt x="55715" y="15594"/>
                    <a:pt x="56597" y="17053"/>
                  </a:cubicBezTo>
                  <a:cubicBezTo>
                    <a:pt x="58451" y="20032"/>
                    <a:pt x="61764" y="20822"/>
                    <a:pt x="63436" y="20822"/>
                  </a:cubicBezTo>
                  <a:cubicBezTo>
                    <a:pt x="68603" y="20822"/>
                    <a:pt x="74105" y="18542"/>
                    <a:pt x="74409" y="11247"/>
                  </a:cubicBezTo>
                  <a:cubicBezTo>
                    <a:pt x="74135" y="2615"/>
                    <a:pt x="66931" y="1"/>
                    <a:pt x="6191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8185525" y="3900653"/>
              <a:ext cx="876" cy="3369"/>
            </a:xfrm>
            <a:custGeom>
              <a:avLst/>
              <a:gdLst/>
              <a:ahLst/>
              <a:cxnLst/>
              <a:rect l="l" t="t" r="r" b="b"/>
              <a:pathLst>
                <a:path w="32" h="123" extrusionOk="0">
                  <a:moveTo>
                    <a:pt x="1" y="1"/>
                  </a:moveTo>
                  <a:lnTo>
                    <a:pt x="1" y="123"/>
                  </a:lnTo>
                  <a:cubicBezTo>
                    <a:pt x="1" y="92"/>
                    <a:pt x="31" y="31"/>
                    <a:pt x="1" y="1"/>
                  </a:cubicBezTo>
                  <a:close/>
                </a:path>
              </a:pathLst>
            </a:custGeom>
            <a:solidFill>
              <a:srgbClr val="0B3A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7180668" y="3941094"/>
              <a:ext cx="1007377" cy="103260"/>
            </a:xfrm>
            <a:custGeom>
              <a:avLst/>
              <a:gdLst/>
              <a:ahLst/>
              <a:cxnLst/>
              <a:rect l="l" t="t" r="r" b="b"/>
              <a:pathLst>
                <a:path w="36779" h="3770" extrusionOk="0">
                  <a:moveTo>
                    <a:pt x="2493" y="1"/>
                  </a:moveTo>
                  <a:cubicBezTo>
                    <a:pt x="0" y="1"/>
                    <a:pt x="0" y="3770"/>
                    <a:pt x="2493" y="3770"/>
                  </a:cubicBezTo>
                  <a:lnTo>
                    <a:pt x="34894" y="3770"/>
                  </a:lnTo>
                  <a:cubicBezTo>
                    <a:pt x="35928" y="3770"/>
                    <a:pt x="36779" y="2919"/>
                    <a:pt x="36779" y="1885"/>
                  </a:cubicBezTo>
                  <a:cubicBezTo>
                    <a:pt x="36779" y="852"/>
                    <a:pt x="35928" y="1"/>
                    <a:pt x="34894"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6830980" y="3879864"/>
              <a:ext cx="27" cy="16653"/>
            </a:xfrm>
            <a:custGeom>
              <a:avLst/>
              <a:gdLst/>
              <a:ahLst/>
              <a:cxnLst/>
              <a:rect l="l" t="t" r="r" b="b"/>
              <a:pathLst>
                <a:path w="1" h="608" extrusionOk="0">
                  <a:moveTo>
                    <a:pt x="1" y="334"/>
                  </a:moveTo>
                  <a:lnTo>
                    <a:pt x="1" y="608"/>
                  </a:lnTo>
                  <a:lnTo>
                    <a:pt x="1" y="578"/>
                  </a:lnTo>
                  <a:lnTo>
                    <a:pt x="1" y="0"/>
                  </a:lnTo>
                  <a:lnTo>
                    <a:pt x="1" y="91"/>
                  </a:lnTo>
                  <a:cubicBezTo>
                    <a:pt x="1" y="122"/>
                    <a:pt x="1" y="243"/>
                    <a:pt x="1" y="334"/>
                  </a:cubicBezTo>
                  <a:close/>
                </a:path>
              </a:pathLst>
            </a:custGeom>
            <a:solidFill>
              <a:srgbClr val="0B3A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7199814" y="3900653"/>
              <a:ext cx="27" cy="16681"/>
            </a:xfrm>
            <a:custGeom>
              <a:avLst/>
              <a:gdLst/>
              <a:ahLst/>
              <a:cxnLst/>
              <a:rect l="l" t="t" r="r" b="b"/>
              <a:pathLst>
                <a:path w="1" h="609" extrusionOk="0">
                  <a:moveTo>
                    <a:pt x="0" y="123"/>
                  </a:moveTo>
                  <a:lnTo>
                    <a:pt x="0" y="609"/>
                  </a:lnTo>
                  <a:lnTo>
                    <a:pt x="0" y="487"/>
                  </a:lnTo>
                  <a:lnTo>
                    <a:pt x="0" y="1"/>
                  </a:lnTo>
                  <a:cubicBezTo>
                    <a:pt x="0" y="31"/>
                    <a:pt x="0" y="92"/>
                    <a:pt x="0" y="123"/>
                  </a:cubicBezTo>
                  <a:close/>
                </a:path>
              </a:pathLst>
            </a:custGeom>
            <a:solidFill>
              <a:srgbClr val="0B3A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8185525" y="3710840"/>
              <a:ext cx="372997" cy="203179"/>
            </a:xfrm>
            <a:custGeom>
              <a:avLst/>
              <a:gdLst/>
              <a:ahLst/>
              <a:cxnLst/>
              <a:rect l="l" t="t" r="r" b="b"/>
              <a:pathLst>
                <a:path w="13618" h="7418" extrusionOk="0">
                  <a:moveTo>
                    <a:pt x="7113" y="1"/>
                  </a:moveTo>
                  <a:cubicBezTo>
                    <a:pt x="2128" y="1"/>
                    <a:pt x="92" y="3284"/>
                    <a:pt x="1" y="6566"/>
                  </a:cubicBezTo>
                  <a:lnTo>
                    <a:pt x="1" y="7417"/>
                  </a:lnTo>
                  <a:cubicBezTo>
                    <a:pt x="213" y="4256"/>
                    <a:pt x="2280" y="1186"/>
                    <a:pt x="7113" y="1186"/>
                  </a:cubicBezTo>
                  <a:cubicBezTo>
                    <a:pt x="11825" y="1186"/>
                    <a:pt x="13253" y="4287"/>
                    <a:pt x="13466" y="6505"/>
                  </a:cubicBezTo>
                  <a:lnTo>
                    <a:pt x="13466" y="6262"/>
                  </a:lnTo>
                  <a:cubicBezTo>
                    <a:pt x="13618" y="4165"/>
                    <a:pt x="12585" y="1"/>
                    <a:pt x="7113"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826817" y="3710840"/>
              <a:ext cx="372175" cy="202330"/>
            </a:xfrm>
            <a:custGeom>
              <a:avLst/>
              <a:gdLst/>
              <a:ahLst/>
              <a:cxnLst/>
              <a:rect l="l" t="t" r="r" b="b"/>
              <a:pathLst>
                <a:path w="13588" h="7387" extrusionOk="0">
                  <a:moveTo>
                    <a:pt x="6536" y="1"/>
                  </a:moveTo>
                  <a:cubicBezTo>
                    <a:pt x="1034" y="1"/>
                    <a:pt x="1" y="4195"/>
                    <a:pt x="153" y="6262"/>
                  </a:cubicBezTo>
                  <a:lnTo>
                    <a:pt x="153" y="6505"/>
                  </a:lnTo>
                  <a:cubicBezTo>
                    <a:pt x="366" y="4287"/>
                    <a:pt x="1764" y="1186"/>
                    <a:pt x="6506" y="1186"/>
                  </a:cubicBezTo>
                  <a:cubicBezTo>
                    <a:pt x="11308" y="1186"/>
                    <a:pt x="13405" y="4226"/>
                    <a:pt x="13588" y="7387"/>
                  </a:cubicBezTo>
                  <a:lnTo>
                    <a:pt x="13588" y="6566"/>
                  </a:lnTo>
                  <a:cubicBezTo>
                    <a:pt x="13557" y="3284"/>
                    <a:pt x="11521" y="1"/>
                    <a:pt x="6536"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8320393" y="3889012"/>
              <a:ext cx="234814" cy="144291"/>
            </a:xfrm>
            <a:custGeom>
              <a:avLst/>
              <a:gdLst/>
              <a:ahLst/>
              <a:cxnLst/>
              <a:rect l="l" t="t" r="r" b="b"/>
              <a:pathLst>
                <a:path w="8573" h="5268" extrusionOk="0">
                  <a:moveTo>
                    <a:pt x="8542" y="0"/>
                  </a:moveTo>
                  <a:cubicBezTo>
                    <a:pt x="8318" y="2159"/>
                    <a:pt x="6645" y="4085"/>
                    <a:pt x="4121" y="4085"/>
                  </a:cubicBezTo>
                  <a:cubicBezTo>
                    <a:pt x="3909" y="4085"/>
                    <a:pt x="3690" y="4071"/>
                    <a:pt x="3466" y="4043"/>
                  </a:cubicBezTo>
                  <a:cubicBezTo>
                    <a:pt x="1946" y="3921"/>
                    <a:pt x="670" y="2797"/>
                    <a:pt x="366" y="1277"/>
                  </a:cubicBezTo>
                  <a:lnTo>
                    <a:pt x="366" y="1277"/>
                  </a:lnTo>
                  <a:cubicBezTo>
                    <a:pt x="1" y="2888"/>
                    <a:pt x="1125" y="4925"/>
                    <a:pt x="3466" y="5228"/>
                  </a:cubicBezTo>
                  <a:cubicBezTo>
                    <a:pt x="3683" y="5255"/>
                    <a:pt x="3896" y="5268"/>
                    <a:pt x="4102" y="5268"/>
                  </a:cubicBezTo>
                  <a:cubicBezTo>
                    <a:pt x="6724" y="5268"/>
                    <a:pt x="8432" y="3197"/>
                    <a:pt x="8572" y="943"/>
                  </a:cubicBezTo>
                  <a:cubicBezTo>
                    <a:pt x="8572" y="608"/>
                    <a:pt x="8572" y="304"/>
                    <a:pt x="854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7249746" y="4044327"/>
              <a:ext cx="886696" cy="1754193"/>
            </a:xfrm>
            <a:custGeom>
              <a:avLst/>
              <a:gdLst/>
              <a:ahLst/>
              <a:cxnLst/>
              <a:rect l="l" t="t" r="r" b="b"/>
              <a:pathLst>
                <a:path w="32373" h="64045" extrusionOk="0">
                  <a:moveTo>
                    <a:pt x="1" y="1"/>
                  </a:moveTo>
                  <a:lnTo>
                    <a:pt x="1" y="64044"/>
                  </a:lnTo>
                  <a:lnTo>
                    <a:pt x="32372" y="64044"/>
                  </a:lnTo>
                  <a:lnTo>
                    <a:pt x="32372"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830980" y="3889012"/>
              <a:ext cx="234814" cy="144291"/>
            </a:xfrm>
            <a:custGeom>
              <a:avLst/>
              <a:gdLst/>
              <a:ahLst/>
              <a:cxnLst/>
              <a:rect l="l" t="t" r="r" b="b"/>
              <a:pathLst>
                <a:path w="8573" h="5268" extrusionOk="0">
                  <a:moveTo>
                    <a:pt x="1" y="0"/>
                  </a:moveTo>
                  <a:cubicBezTo>
                    <a:pt x="1" y="304"/>
                    <a:pt x="1" y="608"/>
                    <a:pt x="1" y="943"/>
                  </a:cubicBezTo>
                  <a:cubicBezTo>
                    <a:pt x="142" y="3197"/>
                    <a:pt x="1850" y="5268"/>
                    <a:pt x="4471" y="5268"/>
                  </a:cubicBezTo>
                  <a:cubicBezTo>
                    <a:pt x="4678" y="5268"/>
                    <a:pt x="4890" y="5255"/>
                    <a:pt x="5107" y="5228"/>
                  </a:cubicBezTo>
                  <a:cubicBezTo>
                    <a:pt x="7478" y="4925"/>
                    <a:pt x="8572" y="2888"/>
                    <a:pt x="8238" y="1277"/>
                  </a:cubicBezTo>
                  <a:lnTo>
                    <a:pt x="8238" y="1277"/>
                  </a:lnTo>
                  <a:cubicBezTo>
                    <a:pt x="7904" y="2797"/>
                    <a:pt x="6627" y="3921"/>
                    <a:pt x="5077" y="4043"/>
                  </a:cubicBezTo>
                  <a:cubicBezTo>
                    <a:pt x="4855" y="4071"/>
                    <a:pt x="4639" y="4085"/>
                    <a:pt x="4428" y="4085"/>
                  </a:cubicBezTo>
                  <a:cubicBezTo>
                    <a:pt x="1928" y="4085"/>
                    <a:pt x="253" y="2159"/>
                    <a:pt x="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7362154" y="4185878"/>
              <a:ext cx="161546" cy="1612641"/>
            </a:xfrm>
            <a:custGeom>
              <a:avLst/>
              <a:gdLst/>
              <a:ahLst/>
              <a:cxnLst/>
              <a:rect l="l" t="t" r="r" b="b"/>
              <a:pathLst>
                <a:path w="5898" h="58877" extrusionOk="0">
                  <a:moveTo>
                    <a:pt x="2949" y="0"/>
                  </a:moveTo>
                  <a:cubicBezTo>
                    <a:pt x="1307" y="0"/>
                    <a:pt x="0" y="1338"/>
                    <a:pt x="0" y="2948"/>
                  </a:cubicBezTo>
                  <a:lnTo>
                    <a:pt x="0" y="58876"/>
                  </a:lnTo>
                  <a:lnTo>
                    <a:pt x="5897" y="58876"/>
                  </a:lnTo>
                  <a:lnTo>
                    <a:pt x="5897" y="2948"/>
                  </a:lnTo>
                  <a:cubicBezTo>
                    <a:pt x="5897" y="1338"/>
                    <a:pt x="4560" y="0"/>
                    <a:pt x="2949"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7361305" y="4185878"/>
              <a:ext cx="86635" cy="1612641"/>
            </a:xfrm>
            <a:custGeom>
              <a:avLst/>
              <a:gdLst/>
              <a:ahLst/>
              <a:cxnLst/>
              <a:rect l="l" t="t" r="r" b="b"/>
              <a:pathLst>
                <a:path w="3163" h="58877" extrusionOk="0">
                  <a:moveTo>
                    <a:pt x="2949" y="0"/>
                  </a:moveTo>
                  <a:cubicBezTo>
                    <a:pt x="1338" y="0"/>
                    <a:pt x="1" y="1338"/>
                    <a:pt x="1" y="2948"/>
                  </a:cubicBezTo>
                  <a:lnTo>
                    <a:pt x="1" y="58876"/>
                  </a:lnTo>
                  <a:lnTo>
                    <a:pt x="427" y="58876"/>
                  </a:lnTo>
                  <a:lnTo>
                    <a:pt x="427" y="2948"/>
                  </a:lnTo>
                  <a:cubicBezTo>
                    <a:pt x="457" y="1398"/>
                    <a:pt x="1642" y="152"/>
                    <a:pt x="3162" y="31"/>
                  </a:cubicBezTo>
                  <a:cubicBezTo>
                    <a:pt x="3101" y="31"/>
                    <a:pt x="3041" y="0"/>
                    <a:pt x="2949"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7437066" y="4185878"/>
              <a:ext cx="85785" cy="1612641"/>
            </a:xfrm>
            <a:custGeom>
              <a:avLst/>
              <a:gdLst/>
              <a:ahLst/>
              <a:cxnLst/>
              <a:rect l="l" t="t" r="r" b="b"/>
              <a:pathLst>
                <a:path w="3132" h="58877" extrusionOk="0">
                  <a:moveTo>
                    <a:pt x="214" y="0"/>
                  </a:moveTo>
                  <a:cubicBezTo>
                    <a:pt x="123" y="0"/>
                    <a:pt x="62" y="0"/>
                    <a:pt x="1" y="31"/>
                  </a:cubicBezTo>
                  <a:cubicBezTo>
                    <a:pt x="1551" y="122"/>
                    <a:pt x="2737" y="1398"/>
                    <a:pt x="2737" y="2948"/>
                  </a:cubicBezTo>
                  <a:lnTo>
                    <a:pt x="2737" y="58876"/>
                  </a:lnTo>
                  <a:lnTo>
                    <a:pt x="3132" y="58876"/>
                  </a:lnTo>
                  <a:lnTo>
                    <a:pt x="3132" y="2948"/>
                  </a:lnTo>
                  <a:cubicBezTo>
                    <a:pt x="3132" y="1338"/>
                    <a:pt x="1825" y="0"/>
                    <a:pt x="21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611924" y="4185878"/>
              <a:ext cx="161519" cy="1612641"/>
            </a:xfrm>
            <a:custGeom>
              <a:avLst/>
              <a:gdLst/>
              <a:ahLst/>
              <a:cxnLst/>
              <a:rect l="l" t="t" r="r" b="b"/>
              <a:pathLst>
                <a:path w="5897" h="58877" extrusionOk="0">
                  <a:moveTo>
                    <a:pt x="2948" y="0"/>
                  </a:moveTo>
                  <a:cubicBezTo>
                    <a:pt x="1337" y="0"/>
                    <a:pt x="0" y="1338"/>
                    <a:pt x="0" y="2948"/>
                  </a:cubicBezTo>
                  <a:lnTo>
                    <a:pt x="0" y="58876"/>
                  </a:lnTo>
                  <a:lnTo>
                    <a:pt x="5897" y="58876"/>
                  </a:lnTo>
                  <a:lnTo>
                    <a:pt x="5897" y="2948"/>
                  </a:lnTo>
                  <a:cubicBezTo>
                    <a:pt x="5897" y="1338"/>
                    <a:pt x="4590" y="0"/>
                    <a:pt x="2948"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611924" y="4185878"/>
              <a:ext cx="86607" cy="1612641"/>
            </a:xfrm>
            <a:custGeom>
              <a:avLst/>
              <a:gdLst/>
              <a:ahLst/>
              <a:cxnLst/>
              <a:rect l="l" t="t" r="r" b="b"/>
              <a:pathLst>
                <a:path w="3162" h="58877" extrusionOk="0">
                  <a:moveTo>
                    <a:pt x="2948" y="0"/>
                  </a:moveTo>
                  <a:cubicBezTo>
                    <a:pt x="1337" y="0"/>
                    <a:pt x="0" y="1338"/>
                    <a:pt x="0" y="2948"/>
                  </a:cubicBezTo>
                  <a:lnTo>
                    <a:pt x="0" y="58876"/>
                  </a:lnTo>
                  <a:lnTo>
                    <a:pt x="426" y="58876"/>
                  </a:lnTo>
                  <a:lnTo>
                    <a:pt x="426" y="2948"/>
                  </a:lnTo>
                  <a:cubicBezTo>
                    <a:pt x="456" y="1398"/>
                    <a:pt x="1641" y="152"/>
                    <a:pt x="3161" y="31"/>
                  </a:cubicBezTo>
                  <a:cubicBezTo>
                    <a:pt x="3100" y="31"/>
                    <a:pt x="3040" y="0"/>
                    <a:pt x="2948"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7687684" y="4185878"/>
              <a:ext cx="85758" cy="1612641"/>
            </a:xfrm>
            <a:custGeom>
              <a:avLst/>
              <a:gdLst/>
              <a:ahLst/>
              <a:cxnLst/>
              <a:rect l="l" t="t" r="r" b="b"/>
              <a:pathLst>
                <a:path w="3131" h="58877" extrusionOk="0">
                  <a:moveTo>
                    <a:pt x="182" y="0"/>
                  </a:moveTo>
                  <a:cubicBezTo>
                    <a:pt x="122" y="0"/>
                    <a:pt x="61" y="0"/>
                    <a:pt x="0" y="31"/>
                  </a:cubicBezTo>
                  <a:cubicBezTo>
                    <a:pt x="1550" y="122"/>
                    <a:pt x="2736" y="1398"/>
                    <a:pt x="2736" y="2948"/>
                  </a:cubicBezTo>
                  <a:lnTo>
                    <a:pt x="2736" y="58876"/>
                  </a:lnTo>
                  <a:lnTo>
                    <a:pt x="3131" y="58876"/>
                  </a:lnTo>
                  <a:lnTo>
                    <a:pt x="3131" y="2948"/>
                  </a:lnTo>
                  <a:cubicBezTo>
                    <a:pt x="3131" y="1338"/>
                    <a:pt x="1824" y="31"/>
                    <a:pt x="18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862515" y="4185878"/>
              <a:ext cx="161519" cy="1612641"/>
            </a:xfrm>
            <a:custGeom>
              <a:avLst/>
              <a:gdLst/>
              <a:ahLst/>
              <a:cxnLst/>
              <a:rect l="l" t="t" r="r" b="b"/>
              <a:pathLst>
                <a:path w="5897" h="58877" extrusionOk="0">
                  <a:moveTo>
                    <a:pt x="2949" y="0"/>
                  </a:moveTo>
                  <a:cubicBezTo>
                    <a:pt x="1338" y="0"/>
                    <a:pt x="0" y="1338"/>
                    <a:pt x="0" y="2948"/>
                  </a:cubicBezTo>
                  <a:lnTo>
                    <a:pt x="0" y="58876"/>
                  </a:lnTo>
                  <a:lnTo>
                    <a:pt x="5897" y="58876"/>
                  </a:lnTo>
                  <a:lnTo>
                    <a:pt x="5897" y="2948"/>
                  </a:lnTo>
                  <a:cubicBezTo>
                    <a:pt x="5897" y="1338"/>
                    <a:pt x="4590" y="0"/>
                    <a:pt x="2949"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862515" y="4185878"/>
              <a:ext cx="86607" cy="1612641"/>
            </a:xfrm>
            <a:custGeom>
              <a:avLst/>
              <a:gdLst/>
              <a:ahLst/>
              <a:cxnLst/>
              <a:rect l="l" t="t" r="r" b="b"/>
              <a:pathLst>
                <a:path w="3162" h="58877" extrusionOk="0">
                  <a:moveTo>
                    <a:pt x="2949" y="0"/>
                  </a:moveTo>
                  <a:cubicBezTo>
                    <a:pt x="1338" y="0"/>
                    <a:pt x="0" y="1338"/>
                    <a:pt x="0" y="2948"/>
                  </a:cubicBezTo>
                  <a:lnTo>
                    <a:pt x="0" y="58876"/>
                  </a:lnTo>
                  <a:lnTo>
                    <a:pt x="426" y="58876"/>
                  </a:lnTo>
                  <a:lnTo>
                    <a:pt x="426" y="2948"/>
                  </a:lnTo>
                  <a:cubicBezTo>
                    <a:pt x="456" y="1398"/>
                    <a:pt x="1642" y="152"/>
                    <a:pt x="3161" y="31"/>
                  </a:cubicBezTo>
                  <a:cubicBezTo>
                    <a:pt x="3101" y="31"/>
                    <a:pt x="3040" y="0"/>
                    <a:pt x="2949"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7938275" y="4185878"/>
              <a:ext cx="85758" cy="1612641"/>
            </a:xfrm>
            <a:custGeom>
              <a:avLst/>
              <a:gdLst/>
              <a:ahLst/>
              <a:cxnLst/>
              <a:rect l="l" t="t" r="r" b="b"/>
              <a:pathLst>
                <a:path w="3131" h="58877" extrusionOk="0">
                  <a:moveTo>
                    <a:pt x="183" y="0"/>
                  </a:moveTo>
                  <a:cubicBezTo>
                    <a:pt x="122" y="0"/>
                    <a:pt x="61" y="0"/>
                    <a:pt x="0" y="31"/>
                  </a:cubicBezTo>
                  <a:cubicBezTo>
                    <a:pt x="1550" y="122"/>
                    <a:pt x="2736" y="1398"/>
                    <a:pt x="2736" y="2948"/>
                  </a:cubicBezTo>
                  <a:lnTo>
                    <a:pt x="2736" y="58876"/>
                  </a:lnTo>
                  <a:lnTo>
                    <a:pt x="3131" y="58876"/>
                  </a:lnTo>
                  <a:lnTo>
                    <a:pt x="3131" y="2948"/>
                  </a:lnTo>
                  <a:cubicBezTo>
                    <a:pt x="3131" y="1338"/>
                    <a:pt x="1824" y="31"/>
                    <a:pt x="183"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6778638" y="2764569"/>
              <a:ext cx="1219869" cy="270571"/>
            </a:xfrm>
            <a:custGeom>
              <a:avLst/>
              <a:gdLst/>
              <a:ahLst/>
              <a:cxnLst/>
              <a:rect l="l" t="t" r="r" b="b"/>
              <a:pathLst>
                <a:path w="37691" h="8360" extrusionOk="0">
                  <a:moveTo>
                    <a:pt x="2705" y="1"/>
                  </a:moveTo>
                  <a:cubicBezTo>
                    <a:pt x="1186" y="31"/>
                    <a:pt x="0" y="1308"/>
                    <a:pt x="31" y="2797"/>
                  </a:cubicBezTo>
                  <a:lnTo>
                    <a:pt x="31" y="5533"/>
                  </a:lnTo>
                  <a:cubicBezTo>
                    <a:pt x="0" y="7053"/>
                    <a:pt x="1186" y="8299"/>
                    <a:pt x="2705" y="8360"/>
                  </a:cubicBezTo>
                  <a:lnTo>
                    <a:pt x="37691" y="8360"/>
                  </a:lnTo>
                  <a:lnTo>
                    <a:pt x="37691" y="7904"/>
                  </a:lnTo>
                  <a:cubicBezTo>
                    <a:pt x="36414" y="7873"/>
                    <a:pt x="35381" y="6809"/>
                    <a:pt x="35442" y="5533"/>
                  </a:cubicBezTo>
                  <a:lnTo>
                    <a:pt x="35442" y="2828"/>
                  </a:lnTo>
                  <a:cubicBezTo>
                    <a:pt x="35381" y="1521"/>
                    <a:pt x="36414" y="457"/>
                    <a:pt x="37691" y="426"/>
                  </a:cubicBezTo>
                  <a:lnTo>
                    <a:pt x="37691"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6784529" y="2764569"/>
              <a:ext cx="1213979" cy="62011"/>
            </a:xfrm>
            <a:custGeom>
              <a:avLst/>
              <a:gdLst/>
              <a:ahLst/>
              <a:cxnLst/>
              <a:rect l="l" t="t" r="r" b="b"/>
              <a:pathLst>
                <a:path w="37509" h="1916" extrusionOk="0">
                  <a:moveTo>
                    <a:pt x="2523" y="1"/>
                  </a:moveTo>
                  <a:cubicBezTo>
                    <a:pt x="1338" y="1"/>
                    <a:pt x="335" y="791"/>
                    <a:pt x="1" y="1916"/>
                  </a:cubicBezTo>
                  <a:lnTo>
                    <a:pt x="35412" y="1916"/>
                  </a:lnTo>
                  <a:cubicBezTo>
                    <a:pt x="35746" y="1034"/>
                    <a:pt x="36567" y="457"/>
                    <a:pt x="37509" y="426"/>
                  </a:cubicBezTo>
                  <a:lnTo>
                    <a:pt x="37509"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6781583" y="2963290"/>
              <a:ext cx="1216924" cy="71850"/>
            </a:xfrm>
            <a:custGeom>
              <a:avLst/>
              <a:gdLst/>
              <a:ahLst/>
              <a:cxnLst/>
              <a:rect l="l" t="t" r="r" b="b"/>
              <a:pathLst>
                <a:path w="37600" h="2220" extrusionOk="0">
                  <a:moveTo>
                    <a:pt x="0" y="1"/>
                  </a:moveTo>
                  <a:cubicBezTo>
                    <a:pt x="213" y="1247"/>
                    <a:pt x="1307" y="2189"/>
                    <a:pt x="2614" y="2220"/>
                  </a:cubicBezTo>
                  <a:lnTo>
                    <a:pt x="37600" y="2220"/>
                  </a:lnTo>
                  <a:lnTo>
                    <a:pt x="37600" y="1764"/>
                  </a:lnTo>
                  <a:cubicBezTo>
                    <a:pt x="36536" y="1733"/>
                    <a:pt x="35655" y="1004"/>
                    <a:pt x="354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6956678" y="2764569"/>
              <a:ext cx="123019" cy="270571"/>
            </a:xfrm>
            <a:custGeom>
              <a:avLst/>
              <a:gdLst/>
              <a:ahLst/>
              <a:cxnLst/>
              <a:rect l="l" t="t" r="r" b="b"/>
              <a:pathLst>
                <a:path w="3801" h="8360" extrusionOk="0">
                  <a:moveTo>
                    <a:pt x="2706" y="1"/>
                  </a:moveTo>
                  <a:cubicBezTo>
                    <a:pt x="1186" y="31"/>
                    <a:pt x="1" y="1308"/>
                    <a:pt x="31" y="2828"/>
                  </a:cubicBezTo>
                  <a:lnTo>
                    <a:pt x="31" y="5533"/>
                  </a:lnTo>
                  <a:cubicBezTo>
                    <a:pt x="1" y="7053"/>
                    <a:pt x="1186" y="8299"/>
                    <a:pt x="2706" y="8360"/>
                  </a:cubicBezTo>
                  <a:lnTo>
                    <a:pt x="3800" y="8360"/>
                  </a:lnTo>
                  <a:cubicBezTo>
                    <a:pt x="2281" y="8299"/>
                    <a:pt x="1095" y="7053"/>
                    <a:pt x="1126" y="5533"/>
                  </a:cubicBezTo>
                  <a:lnTo>
                    <a:pt x="1126" y="2828"/>
                  </a:lnTo>
                  <a:cubicBezTo>
                    <a:pt x="1095" y="1308"/>
                    <a:pt x="2281" y="31"/>
                    <a:pt x="380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6962601" y="2764569"/>
              <a:ext cx="117097" cy="62011"/>
            </a:xfrm>
            <a:custGeom>
              <a:avLst/>
              <a:gdLst/>
              <a:ahLst/>
              <a:cxnLst/>
              <a:rect l="l" t="t" r="r" b="b"/>
              <a:pathLst>
                <a:path w="3618" h="1916" extrusionOk="0">
                  <a:moveTo>
                    <a:pt x="2523" y="1"/>
                  </a:moveTo>
                  <a:cubicBezTo>
                    <a:pt x="1338" y="1"/>
                    <a:pt x="335" y="791"/>
                    <a:pt x="0" y="1916"/>
                  </a:cubicBezTo>
                  <a:lnTo>
                    <a:pt x="1064" y="1916"/>
                  </a:lnTo>
                  <a:cubicBezTo>
                    <a:pt x="1398" y="791"/>
                    <a:pt x="2432" y="31"/>
                    <a:pt x="3617"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42" name="Google Shape;1642;p43"/>
            <p:cNvSpPr/>
            <p:nvPr/>
          </p:nvSpPr>
          <p:spPr>
            <a:xfrm>
              <a:off x="6959656" y="2963290"/>
              <a:ext cx="120042" cy="71850"/>
            </a:xfrm>
            <a:custGeom>
              <a:avLst/>
              <a:gdLst/>
              <a:ahLst/>
              <a:cxnLst/>
              <a:rect l="l" t="t" r="r" b="b"/>
              <a:pathLst>
                <a:path w="3709" h="2220" extrusionOk="0">
                  <a:moveTo>
                    <a:pt x="0" y="1"/>
                  </a:moveTo>
                  <a:cubicBezTo>
                    <a:pt x="243" y="1247"/>
                    <a:pt x="1337" y="2189"/>
                    <a:pt x="2614" y="2220"/>
                  </a:cubicBezTo>
                  <a:lnTo>
                    <a:pt x="3708" y="2220"/>
                  </a:lnTo>
                  <a:cubicBezTo>
                    <a:pt x="2401" y="2189"/>
                    <a:pt x="1307" y="1247"/>
                    <a:pt x="1094"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7033415" y="2764569"/>
              <a:ext cx="122016" cy="270571"/>
            </a:xfrm>
            <a:custGeom>
              <a:avLst/>
              <a:gdLst/>
              <a:ahLst/>
              <a:cxnLst/>
              <a:rect l="l" t="t" r="r" b="b"/>
              <a:pathLst>
                <a:path w="3770" h="8360" extrusionOk="0">
                  <a:moveTo>
                    <a:pt x="2706" y="1"/>
                  </a:moveTo>
                  <a:cubicBezTo>
                    <a:pt x="1186" y="31"/>
                    <a:pt x="1" y="1308"/>
                    <a:pt x="31" y="2828"/>
                  </a:cubicBezTo>
                  <a:lnTo>
                    <a:pt x="31" y="5533"/>
                  </a:lnTo>
                  <a:cubicBezTo>
                    <a:pt x="1" y="7053"/>
                    <a:pt x="1186" y="8299"/>
                    <a:pt x="2706" y="8360"/>
                  </a:cubicBezTo>
                  <a:lnTo>
                    <a:pt x="3770" y="8360"/>
                  </a:lnTo>
                  <a:cubicBezTo>
                    <a:pt x="2250" y="8299"/>
                    <a:pt x="1065" y="7053"/>
                    <a:pt x="1095" y="5533"/>
                  </a:cubicBezTo>
                  <a:lnTo>
                    <a:pt x="1095" y="2828"/>
                  </a:lnTo>
                  <a:cubicBezTo>
                    <a:pt x="1065" y="1308"/>
                    <a:pt x="2250" y="31"/>
                    <a:pt x="377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038335" y="2764569"/>
              <a:ext cx="117097" cy="62011"/>
            </a:xfrm>
            <a:custGeom>
              <a:avLst/>
              <a:gdLst/>
              <a:ahLst/>
              <a:cxnLst/>
              <a:rect l="l" t="t" r="r" b="b"/>
              <a:pathLst>
                <a:path w="3618" h="1916" extrusionOk="0">
                  <a:moveTo>
                    <a:pt x="2554" y="1"/>
                  </a:moveTo>
                  <a:cubicBezTo>
                    <a:pt x="1369" y="1"/>
                    <a:pt x="335" y="791"/>
                    <a:pt x="1" y="1916"/>
                  </a:cubicBezTo>
                  <a:lnTo>
                    <a:pt x="1095" y="1916"/>
                  </a:lnTo>
                  <a:cubicBezTo>
                    <a:pt x="1429" y="791"/>
                    <a:pt x="2463" y="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45" name="Google Shape;1645;p43"/>
            <p:cNvSpPr/>
            <p:nvPr/>
          </p:nvSpPr>
          <p:spPr>
            <a:xfrm>
              <a:off x="7036361" y="2963290"/>
              <a:ext cx="119071" cy="71850"/>
            </a:xfrm>
            <a:custGeom>
              <a:avLst/>
              <a:gdLst/>
              <a:ahLst/>
              <a:cxnLst/>
              <a:rect l="l" t="t" r="r" b="b"/>
              <a:pathLst>
                <a:path w="3679" h="2220" extrusionOk="0">
                  <a:moveTo>
                    <a:pt x="1" y="1"/>
                  </a:moveTo>
                  <a:cubicBezTo>
                    <a:pt x="214" y="1247"/>
                    <a:pt x="1308" y="2189"/>
                    <a:pt x="2615" y="2220"/>
                  </a:cubicBezTo>
                  <a:lnTo>
                    <a:pt x="3679" y="2220"/>
                  </a:lnTo>
                  <a:cubicBezTo>
                    <a:pt x="2402" y="2189"/>
                    <a:pt x="1308" y="1247"/>
                    <a:pt x="106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3"/>
            <p:cNvSpPr/>
            <p:nvPr/>
          </p:nvSpPr>
          <p:spPr>
            <a:xfrm>
              <a:off x="7109182" y="2764569"/>
              <a:ext cx="122987" cy="270571"/>
            </a:xfrm>
            <a:custGeom>
              <a:avLst/>
              <a:gdLst/>
              <a:ahLst/>
              <a:cxnLst/>
              <a:rect l="l" t="t" r="r" b="b"/>
              <a:pathLst>
                <a:path w="3800" h="8360" extrusionOk="0">
                  <a:moveTo>
                    <a:pt x="2705" y="1"/>
                  </a:moveTo>
                  <a:cubicBezTo>
                    <a:pt x="1186" y="31"/>
                    <a:pt x="0" y="1308"/>
                    <a:pt x="61" y="2828"/>
                  </a:cubicBezTo>
                  <a:lnTo>
                    <a:pt x="61" y="5533"/>
                  </a:lnTo>
                  <a:cubicBezTo>
                    <a:pt x="0" y="7053"/>
                    <a:pt x="1186" y="8299"/>
                    <a:pt x="2705" y="8360"/>
                  </a:cubicBezTo>
                  <a:lnTo>
                    <a:pt x="3800" y="8360"/>
                  </a:lnTo>
                  <a:cubicBezTo>
                    <a:pt x="2280" y="8299"/>
                    <a:pt x="1094" y="7053"/>
                    <a:pt x="1125" y="5533"/>
                  </a:cubicBezTo>
                  <a:lnTo>
                    <a:pt x="1125" y="2828"/>
                  </a:lnTo>
                  <a:cubicBezTo>
                    <a:pt x="1094" y="1308"/>
                    <a:pt x="2280" y="31"/>
                    <a:pt x="380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3"/>
            <p:cNvSpPr/>
            <p:nvPr/>
          </p:nvSpPr>
          <p:spPr>
            <a:xfrm>
              <a:off x="7115072" y="2764569"/>
              <a:ext cx="117097" cy="62011"/>
            </a:xfrm>
            <a:custGeom>
              <a:avLst/>
              <a:gdLst/>
              <a:ahLst/>
              <a:cxnLst/>
              <a:rect l="l" t="t" r="r" b="b"/>
              <a:pathLst>
                <a:path w="3618" h="1916" extrusionOk="0">
                  <a:moveTo>
                    <a:pt x="2523" y="1"/>
                  </a:moveTo>
                  <a:cubicBezTo>
                    <a:pt x="1368" y="1"/>
                    <a:pt x="335" y="791"/>
                    <a:pt x="1" y="1916"/>
                  </a:cubicBezTo>
                  <a:lnTo>
                    <a:pt x="1095" y="1916"/>
                  </a:lnTo>
                  <a:cubicBezTo>
                    <a:pt x="1429" y="791"/>
                    <a:pt x="2432" y="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48" name="Google Shape;1648;p43"/>
            <p:cNvSpPr/>
            <p:nvPr/>
          </p:nvSpPr>
          <p:spPr>
            <a:xfrm>
              <a:off x="7112127" y="2963290"/>
              <a:ext cx="120042" cy="71850"/>
            </a:xfrm>
            <a:custGeom>
              <a:avLst/>
              <a:gdLst/>
              <a:ahLst/>
              <a:cxnLst/>
              <a:rect l="l" t="t" r="r" b="b"/>
              <a:pathLst>
                <a:path w="3709" h="2220" extrusionOk="0">
                  <a:moveTo>
                    <a:pt x="0" y="1"/>
                  </a:moveTo>
                  <a:cubicBezTo>
                    <a:pt x="244" y="1247"/>
                    <a:pt x="1338" y="2189"/>
                    <a:pt x="2614" y="2220"/>
                  </a:cubicBezTo>
                  <a:lnTo>
                    <a:pt x="3709" y="2220"/>
                  </a:lnTo>
                  <a:cubicBezTo>
                    <a:pt x="2432" y="2189"/>
                    <a:pt x="1338" y="1247"/>
                    <a:pt x="109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7185919" y="2764569"/>
              <a:ext cx="122987" cy="270571"/>
            </a:xfrm>
            <a:custGeom>
              <a:avLst/>
              <a:gdLst/>
              <a:ahLst/>
              <a:cxnLst/>
              <a:rect l="l" t="t" r="r" b="b"/>
              <a:pathLst>
                <a:path w="3800" h="8360" extrusionOk="0">
                  <a:moveTo>
                    <a:pt x="2705" y="1"/>
                  </a:moveTo>
                  <a:cubicBezTo>
                    <a:pt x="1186" y="31"/>
                    <a:pt x="0" y="1308"/>
                    <a:pt x="30" y="2828"/>
                  </a:cubicBezTo>
                  <a:lnTo>
                    <a:pt x="30" y="5533"/>
                  </a:lnTo>
                  <a:cubicBezTo>
                    <a:pt x="0" y="7053"/>
                    <a:pt x="1186" y="8299"/>
                    <a:pt x="2705" y="8360"/>
                  </a:cubicBezTo>
                  <a:lnTo>
                    <a:pt x="3800" y="8360"/>
                  </a:lnTo>
                  <a:cubicBezTo>
                    <a:pt x="2280" y="8299"/>
                    <a:pt x="1064" y="7053"/>
                    <a:pt x="1125" y="5533"/>
                  </a:cubicBezTo>
                  <a:lnTo>
                    <a:pt x="1125" y="2828"/>
                  </a:lnTo>
                  <a:cubicBezTo>
                    <a:pt x="1064" y="1308"/>
                    <a:pt x="2249" y="31"/>
                    <a:pt x="376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7191810" y="2764569"/>
              <a:ext cx="117097" cy="62011"/>
            </a:xfrm>
            <a:custGeom>
              <a:avLst/>
              <a:gdLst/>
              <a:ahLst/>
              <a:cxnLst/>
              <a:rect l="l" t="t" r="r" b="b"/>
              <a:pathLst>
                <a:path w="3618" h="1916" extrusionOk="0">
                  <a:moveTo>
                    <a:pt x="2523" y="1"/>
                  </a:moveTo>
                  <a:cubicBezTo>
                    <a:pt x="1338" y="1"/>
                    <a:pt x="335" y="791"/>
                    <a:pt x="0" y="1916"/>
                  </a:cubicBezTo>
                  <a:lnTo>
                    <a:pt x="1095" y="1916"/>
                  </a:lnTo>
                  <a:cubicBezTo>
                    <a:pt x="1429" y="791"/>
                    <a:pt x="2432" y="3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51" name="Google Shape;1651;p43"/>
            <p:cNvSpPr/>
            <p:nvPr/>
          </p:nvSpPr>
          <p:spPr>
            <a:xfrm>
              <a:off x="7188865" y="2963290"/>
              <a:ext cx="120042" cy="71850"/>
            </a:xfrm>
            <a:custGeom>
              <a:avLst/>
              <a:gdLst/>
              <a:ahLst/>
              <a:cxnLst/>
              <a:rect l="l" t="t" r="r" b="b"/>
              <a:pathLst>
                <a:path w="3709" h="2220" extrusionOk="0">
                  <a:moveTo>
                    <a:pt x="0" y="1"/>
                  </a:moveTo>
                  <a:cubicBezTo>
                    <a:pt x="243" y="1247"/>
                    <a:pt x="1307" y="2189"/>
                    <a:pt x="2614" y="2220"/>
                  </a:cubicBezTo>
                  <a:lnTo>
                    <a:pt x="3709" y="2220"/>
                  </a:lnTo>
                  <a:cubicBezTo>
                    <a:pt x="2402" y="2189"/>
                    <a:pt x="1307" y="1247"/>
                    <a:pt x="109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3"/>
            <p:cNvSpPr/>
            <p:nvPr/>
          </p:nvSpPr>
          <p:spPr>
            <a:xfrm>
              <a:off x="7262624" y="2764569"/>
              <a:ext cx="122048" cy="270571"/>
            </a:xfrm>
            <a:custGeom>
              <a:avLst/>
              <a:gdLst/>
              <a:ahLst/>
              <a:cxnLst/>
              <a:rect l="l" t="t" r="r" b="b"/>
              <a:pathLst>
                <a:path w="3771" h="8360" extrusionOk="0">
                  <a:moveTo>
                    <a:pt x="2706" y="1"/>
                  </a:moveTo>
                  <a:cubicBezTo>
                    <a:pt x="1186" y="31"/>
                    <a:pt x="1" y="1308"/>
                    <a:pt x="31" y="2828"/>
                  </a:cubicBezTo>
                  <a:lnTo>
                    <a:pt x="31" y="5533"/>
                  </a:lnTo>
                  <a:cubicBezTo>
                    <a:pt x="1" y="7053"/>
                    <a:pt x="1186" y="8299"/>
                    <a:pt x="2706" y="8360"/>
                  </a:cubicBezTo>
                  <a:lnTo>
                    <a:pt x="3770" y="8360"/>
                  </a:lnTo>
                  <a:cubicBezTo>
                    <a:pt x="2250" y="8299"/>
                    <a:pt x="1065" y="7053"/>
                    <a:pt x="1095" y="5533"/>
                  </a:cubicBezTo>
                  <a:lnTo>
                    <a:pt x="1095" y="2828"/>
                  </a:lnTo>
                  <a:cubicBezTo>
                    <a:pt x="1065" y="1308"/>
                    <a:pt x="2250" y="31"/>
                    <a:pt x="377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3"/>
            <p:cNvSpPr/>
            <p:nvPr/>
          </p:nvSpPr>
          <p:spPr>
            <a:xfrm>
              <a:off x="7267544" y="2764569"/>
              <a:ext cx="117129" cy="62011"/>
            </a:xfrm>
            <a:custGeom>
              <a:avLst/>
              <a:gdLst/>
              <a:ahLst/>
              <a:cxnLst/>
              <a:rect l="l" t="t" r="r" b="b"/>
              <a:pathLst>
                <a:path w="3619" h="1916" extrusionOk="0">
                  <a:moveTo>
                    <a:pt x="2554" y="1"/>
                  </a:moveTo>
                  <a:cubicBezTo>
                    <a:pt x="1369" y="1"/>
                    <a:pt x="335" y="791"/>
                    <a:pt x="1" y="1916"/>
                  </a:cubicBezTo>
                  <a:lnTo>
                    <a:pt x="1095" y="1916"/>
                  </a:lnTo>
                  <a:cubicBezTo>
                    <a:pt x="1430" y="791"/>
                    <a:pt x="2463" y="3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54" name="Google Shape;1654;p43"/>
            <p:cNvSpPr/>
            <p:nvPr/>
          </p:nvSpPr>
          <p:spPr>
            <a:xfrm>
              <a:off x="7265602" y="2963290"/>
              <a:ext cx="119071" cy="71850"/>
            </a:xfrm>
            <a:custGeom>
              <a:avLst/>
              <a:gdLst/>
              <a:ahLst/>
              <a:cxnLst/>
              <a:rect l="l" t="t" r="r" b="b"/>
              <a:pathLst>
                <a:path w="3679" h="2220" extrusionOk="0">
                  <a:moveTo>
                    <a:pt x="0" y="1"/>
                  </a:moveTo>
                  <a:cubicBezTo>
                    <a:pt x="213" y="1247"/>
                    <a:pt x="1307" y="2189"/>
                    <a:pt x="2614" y="2220"/>
                  </a:cubicBezTo>
                  <a:lnTo>
                    <a:pt x="3678" y="2220"/>
                  </a:lnTo>
                  <a:cubicBezTo>
                    <a:pt x="2401" y="2189"/>
                    <a:pt x="1307" y="1247"/>
                    <a:pt x="1094"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3"/>
            <p:cNvSpPr/>
            <p:nvPr/>
          </p:nvSpPr>
          <p:spPr>
            <a:xfrm>
              <a:off x="7338391" y="2764569"/>
              <a:ext cx="122987" cy="270571"/>
            </a:xfrm>
            <a:custGeom>
              <a:avLst/>
              <a:gdLst/>
              <a:ahLst/>
              <a:cxnLst/>
              <a:rect l="l" t="t" r="r" b="b"/>
              <a:pathLst>
                <a:path w="3800" h="8360" extrusionOk="0">
                  <a:moveTo>
                    <a:pt x="2706" y="1"/>
                  </a:moveTo>
                  <a:cubicBezTo>
                    <a:pt x="1186" y="31"/>
                    <a:pt x="0" y="1308"/>
                    <a:pt x="61" y="2828"/>
                  </a:cubicBezTo>
                  <a:lnTo>
                    <a:pt x="61" y="5533"/>
                  </a:lnTo>
                  <a:cubicBezTo>
                    <a:pt x="0" y="7053"/>
                    <a:pt x="1186" y="8299"/>
                    <a:pt x="2706" y="8360"/>
                  </a:cubicBezTo>
                  <a:lnTo>
                    <a:pt x="3800" y="8360"/>
                  </a:lnTo>
                  <a:cubicBezTo>
                    <a:pt x="2280" y="8329"/>
                    <a:pt x="1064" y="7053"/>
                    <a:pt x="1125" y="5533"/>
                  </a:cubicBezTo>
                  <a:lnTo>
                    <a:pt x="1125" y="2828"/>
                  </a:lnTo>
                  <a:cubicBezTo>
                    <a:pt x="1064" y="1308"/>
                    <a:pt x="2250" y="31"/>
                    <a:pt x="376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3"/>
            <p:cNvSpPr/>
            <p:nvPr/>
          </p:nvSpPr>
          <p:spPr>
            <a:xfrm>
              <a:off x="7344281" y="2764569"/>
              <a:ext cx="117097" cy="62011"/>
            </a:xfrm>
            <a:custGeom>
              <a:avLst/>
              <a:gdLst/>
              <a:ahLst/>
              <a:cxnLst/>
              <a:rect l="l" t="t" r="r" b="b"/>
              <a:pathLst>
                <a:path w="3618" h="1916" extrusionOk="0">
                  <a:moveTo>
                    <a:pt x="2524" y="1"/>
                  </a:moveTo>
                  <a:cubicBezTo>
                    <a:pt x="1338" y="1"/>
                    <a:pt x="335" y="791"/>
                    <a:pt x="1" y="1916"/>
                  </a:cubicBezTo>
                  <a:lnTo>
                    <a:pt x="1095" y="1916"/>
                  </a:lnTo>
                  <a:cubicBezTo>
                    <a:pt x="1429" y="791"/>
                    <a:pt x="2432" y="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57" name="Google Shape;1657;p43"/>
            <p:cNvSpPr/>
            <p:nvPr/>
          </p:nvSpPr>
          <p:spPr>
            <a:xfrm>
              <a:off x="7341336" y="2963290"/>
              <a:ext cx="120042" cy="71850"/>
            </a:xfrm>
            <a:custGeom>
              <a:avLst/>
              <a:gdLst/>
              <a:ahLst/>
              <a:cxnLst/>
              <a:rect l="l" t="t" r="r" b="b"/>
              <a:pathLst>
                <a:path w="3709" h="2220" extrusionOk="0">
                  <a:moveTo>
                    <a:pt x="1" y="1"/>
                  </a:moveTo>
                  <a:cubicBezTo>
                    <a:pt x="244" y="1247"/>
                    <a:pt x="1338" y="2189"/>
                    <a:pt x="2615" y="2220"/>
                  </a:cubicBezTo>
                  <a:lnTo>
                    <a:pt x="3709" y="2220"/>
                  </a:lnTo>
                  <a:cubicBezTo>
                    <a:pt x="2402" y="2189"/>
                    <a:pt x="1338" y="1247"/>
                    <a:pt x="109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3"/>
            <p:cNvSpPr/>
            <p:nvPr/>
          </p:nvSpPr>
          <p:spPr>
            <a:xfrm>
              <a:off x="7415128" y="2764569"/>
              <a:ext cx="122016" cy="270571"/>
            </a:xfrm>
            <a:custGeom>
              <a:avLst/>
              <a:gdLst/>
              <a:ahLst/>
              <a:cxnLst/>
              <a:rect l="l" t="t" r="r" b="b"/>
              <a:pathLst>
                <a:path w="3770" h="8360" extrusionOk="0">
                  <a:moveTo>
                    <a:pt x="2706" y="1"/>
                  </a:moveTo>
                  <a:cubicBezTo>
                    <a:pt x="1186" y="31"/>
                    <a:pt x="0" y="1308"/>
                    <a:pt x="31" y="2828"/>
                  </a:cubicBezTo>
                  <a:lnTo>
                    <a:pt x="31" y="5533"/>
                  </a:lnTo>
                  <a:cubicBezTo>
                    <a:pt x="0" y="7053"/>
                    <a:pt x="1186" y="8299"/>
                    <a:pt x="2706" y="8360"/>
                  </a:cubicBezTo>
                  <a:lnTo>
                    <a:pt x="3769" y="8360"/>
                  </a:lnTo>
                  <a:cubicBezTo>
                    <a:pt x="2280" y="8299"/>
                    <a:pt x="1064" y="7053"/>
                    <a:pt x="1125" y="5533"/>
                  </a:cubicBezTo>
                  <a:lnTo>
                    <a:pt x="1125" y="2828"/>
                  </a:lnTo>
                  <a:cubicBezTo>
                    <a:pt x="1064" y="1308"/>
                    <a:pt x="2250" y="31"/>
                    <a:pt x="376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3"/>
            <p:cNvSpPr/>
            <p:nvPr/>
          </p:nvSpPr>
          <p:spPr>
            <a:xfrm>
              <a:off x="7420048" y="2764569"/>
              <a:ext cx="117097" cy="62011"/>
            </a:xfrm>
            <a:custGeom>
              <a:avLst/>
              <a:gdLst/>
              <a:ahLst/>
              <a:cxnLst/>
              <a:rect l="l" t="t" r="r" b="b"/>
              <a:pathLst>
                <a:path w="3618" h="1916" extrusionOk="0">
                  <a:moveTo>
                    <a:pt x="2554" y="1"/>
                  </a:moveTo>
                  <a:cubicBezTo>
                    <a:pt x="1368" y="1"/>
                    <a:pt x="335" y="791"/>
                    <a:pt x="0" y="1916"/>
                  </a:cubicBezTo>
                  <a:lnTo>
                    <a:pt x="1095" y="1916"/>
                  </a:lnTo>
                  <a:cubicBezTo>
                    <a:pt x="1429" y="791"/>
                    <a:pt x="2462" y="1"/>
                    <a:pt x="3617"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60" name="Google Shape;1660;p43"/>
            <p:cNvSpPr/>
            <p:nvPr/>
          </p:nvSpPr>
          <p:spPr>
            <a:xfrm>
              <a:off x="7418073" y="2963290"/>
              <a:ext cx="119071" cy="71850"/>
            </a:xfrm>
            <a:custGeom>
              <a:avLst/>
              <a:gdLst/>
              <a:ahLst/>
              <a:cxnLst/>
              <a:rect l="l" t="t" r="r" b="b"/>
              <a:pathLst>
                <a:path w="3679" h="2220" extrusionOk="0">
                  <a:moveTo>
                    <a:pt x="0" y="1"/>
                  </a:moveTo>
                  <a:cubicBezTo>
                    <a:pt x="213" y="1247"/>
                    <a:pt x="1307" y="2189"/>
                    <a:pt x="2615" y="2220"/>
                  </a:cubicBezTo>
                  <a:lnTo>
                    <a:pt x="3678" y="2220"/>
                  </a:lnTo>
                  <a:cubicBezTo>
                    <a:pt x="2402" y="2189"/>
                    <a:pt x="1307" y="1247"/>
                    <a:pt x="109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3"/>
            <p:cNvSpPr/>
            <p:nvPr/>
          </p:nvSpPr>
          <p:spPr>
            <a:xfrm>
              <a:off x="7490862" y="2764569"/>
              <a:ext cx="123019" cy="270571"/>
            </a:xfrm>
            <a:custGeom>
              <a:avLst/>
              <a:gdLst/>
              <a:ahLst/>
              <a:cxnLst/>
              <a:rect l="l" t="t" r="r" b="b"/>
              <a:pathLst>
                <a:path w="3801" h="8360" extrusionOk="0">
                  <a:moveTo>
                    <a:pt x="2706" y="1"/>
                  </a:moveTo>
                  <a:cubicBezTo>
                    <a:pt x="1217" y="31"/>
                    <a:pt x="1" y="1308"/>
                    <a:pt x="62" y="2828"/>
                  </a:cubicBezTo>
                  <a:lnTo>
                    <a:pt x="62" y="5533"/>
                  </a:lnTo>
                  <a:cubicBezTo>
                    <a:pt x="1" y="7053"/>
                    <a:pt x="1217" y="8299"/>
                    <a:pt x="2706" y="8360"/>
                  </a:cubicBezTo>
                  <a:lnTo>
                    <a:pt x="3800" y="8360"/>
                  </a:lnTo>
                  <a:cubicBezTo>
                    <a:pt x="2280" y="8299"/>
                    <a:pt x="1095" y="7053"/>
                    <a:pt x="1125" y="5533"/>
                  </a:cubicBezTo>
                  <a:lnTo>
                    <a:pt x="1125" y="2828"/>
                  </a:lnTo>
                  <a:cubicBezTo>
                    <a:pt x="1095" y="1308"/>
                    <a:pt x="2280" y="31"/>
                    <a:pt x="380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3"/>
            <p:cNvSpPr/>
            <p:nvPr/>
          </p:nvSpPr>
          <p:spPr>
            <a:xfrm>
              <a:off x="7497756" y="2764569"/>
              <a:ext cx="116126" cy="62011"/>
            </a:xfrm>
            <a:custGeom>
              <a:avLst/>
              <a:gdLst/>
              <a:ahLst/>
              <a:cxnLst/>
              <a:rect l="l" t="t" r="r" b="b"/>
              <a:pathLst>
                <a:path w="3588" h="1916" extrusionOk="0">
                  <a:moveTo>
                    <a:pt x="2493" y="1"/>
                  </a:moveTo>
                  <a:cubicBezTo>
                    <a:pt x="1338" y="31"/>
                    <a:pt x="335" y="791"/>
                    <a:pt x="1" y="1916"/>
                  </a:cubicBezTo>
                  <a:lnTo>
                    <a:pt x="1064" y="1916"/>
                  </a:lnTo>
                  <a:cubicBezTo>
                    <a:pt x="1399" y="791"/>
                    <a:pt x="2432" y="31"/>
                    <a:pt x="3587"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63" name="Google Shape;1663;p43"/>
            <p:cNvSpPr/>
            <p:nvPr/>
          </p:nvSpPr>
          <p:spPr>
            <a:xfrm>
              <a:off x="7493808" y="2963290"/>
              <a:ext cx="120074" cy="71850"/>
            </a:xfrm>
            <a:custGeom>
              <a:avLst/>
              <a:gdLst/>
              <a:ahLst/>
              <a:cxnLst/>
              <a:rect l="l" t="t" r="r" b="b"/>
              <a:pathLst>
                <a:path w="3710" h="2220" extrusionOk="0">
                  <a:moveTo>
                    <a:pt x="1" y="1"/>
                  </a:moveTo>
                  <a:cubicBezTo>
                    <a:pt x="244" y="1247"/>
                    <a:pt x="1338" y="2189"/>
                    <a:pt x="2615" y="2220"/>
                  </a:cubicBezTo>
                  <a:lnTo>
                    <a:pt x="3709" y="2220"/>
                  </a:lnTo>
                  <a:cubicBezTo>
                    <a:pt x="2433" y="2189"/>
                    <a:pt x="1338" y="1247"/>
                    <a:pt x="109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3"/>
            <p:cNvSpPr/>
            <p:nvPr/>
          </p:nvSpPr>
          <p:spPr>
            <a:xfrm>
              <a:off x="7567600" y="2764569"/>
              <a:ext cx="123019" cy="270571"/>
            </a:xfrm>
            <a:custGeom>
              <a:avLst/>
              <a:gdLst/>
              <a:ahLst/>
              <a:cxnLst/>
              <a:rect l="l" t="t" r="r" b="b"/>
              <a:pathLst>
                <a:path w="3801" h="8360" extrusionOk="0">
                  <a:moveTo>
                    <a:pt x="2706" y="1"/>
                  </a:moveTo>
                  <a:cubicBezTo>
                    <a:pt x="1186" y="31"/>
                    <a:pt x="1" y="1308"/>
                    <a:pt x="31" y="2828"/>
                  </a:cubicBezTo>
                  <a:lnTo>
                    <a:pt x="31" y="5533"/>
                  </a:lnTo>
                  <a:cubicBezTo>
                    <a:pt x="1" y="7053"/>
                    <a:pt x="1186" y="8299"/>
                    <a:pt x="2706" y="8360"/>
                  </a:cubicBezTo>
                  <a:lnTo>
                    <a:pt x="3800" y="8360"/>
                  </a:lnTo>
                  <a:cubicBezTo>
                    <a:pt x="2280" y="8299"/>
                    <a:pt x="1064" y="7053"/>
                    <a:pt x="1125" y="5533"/>
                  </a:cubicBezTo>
                  <a:lnTo>
                    <a:pt x="1125" y="2828"/>
                  </a:lnTo>
                  <a:cubicBezTo>
                    <a:pt x="1064" y="1308"/>
                    <a:pt x="2250" y="31"/>
                    <a:pt x="377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3"/>
            <p:cNvSpPr/>
            <p:nvPr/>
          </p:nvSpPr>
          <p:spPr>
            <a:xfrm>
              <a:off x="7573490" y="2764569"/>
              <a:ext cx="117129" cy="62011"/>
            </a:xfrm>
            <a:custGeom>
              <a:avLst/>
              <a:gdLst/>
              <a:ahLst/>
              <a:cxnLst/>
              <a:rect l="l" t="t" r="r" b="b"/>
              <a:pathLst>
                <a:path w="3619" h="1916" extrusionOk="0">
                  <a:moveTo>
                    <a:pt x="2524" y="1"/>
                  </a:moveTo>
                  <a:cubicBezTo>
                    <a:pt x="1338" y="1"/>
                    <a:pt x="335" y="791"/>
                    <a:pt x="1" y="1916"/>
                  </a:cubicBezTo>
                  <a:lnTo>
                    <a:pt x="1065" y="1916"/>
                  </a:lnTo>
                  <a:cubicBezTo>
                    <a:pt x="1399" y="791"/>
                    <a:pt x="2433" y="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66" name="Google Shape;1666;p43"/>
            <p:cNvSpPr/>
            <p:nvPr/>
          </p:nvSpPr>
          <p:spPr>
            <a:xfrm>
              <a:off x="7571548" y="2963290"/>
              <a:ext cx="119071" cy="71850"/>
            </a:xfrm>
            <a:custGeom>
              <a:avLst/>
              <a:gdLst/>
              <a:ahLst/>
              <a:cxnLst/>
              <a:rect l="l" t="t" r="r" b="b"/>
              <a:pathLst>
                <a:path w="3679" h="2220" extrusionOk="0">
                  <a:moveTo>
                    <a:pt x="0" y="1"/>
                  </a:moveTo>
                  <a:cubicBezTo>
                    <a:pt x="213" y="1247"/>
                    <a:pt x="1307" y="2189"/>
                    <a:pt x="2584" y="2220"/>
                  </a:cubicBezTo>
                  <a:lnTo>
                    <a:pt x="3678" y="2220"/>
                  </a:lnTo>
                  <a:cubicBezTo>
                    <a:pt x="2401" y="2189"/>
                    <a:pt x="1277" y="1247"/>
                    <a:pt x="1064"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3"/>
            <p:cNvSpPr/>
            <p:nvPr/>
          </p:nvSpPr>
          <p:spPr>
            <a:xfrm>
              <a:off x="7643366" y="2764569"/>
              <a:ext cx="122987" cy="270571"/>
            </a:xfrm>
            <a:custGeom>
              <a:avLst/>
              <a:gdLst/>
              <a:ahLst/>
              <a:cxnLst/>
              <a:rect l="l" t="t" r="r" b="b"/>
              <a:pathLst>
                <a:path w="3800" h="8360" extrusionOk="0">
                  <a:moveTo>
                    <a:pt x="2705" y="1"/>
                  </a:moveTo>
                  <a:cubicBezTo>
                    <a:pt x="1186" y="31"/>
                    <a:pt x="0" y="1308"/>
                    <a:pt x="61" y="2828"/>
                  </a:cubicBezTo>
                  <a:lnTo>
                    <a:pt x="61" y="5533"/>
                  </a:lnTo>
                  <a:cubicBezTo>
                    <a:pt x="0" y="7053"/>
                    <a:pt x="1186" y="8299"/>
                    <a:pt x="2705" y="8360"/>
                  </a:cubicBezTo>
                  <a:lnTo>
                    <a:pt x="3800" y="8360"/>
                  </a:lnTo>
                  <a:cubicBezTo>
                    <a:pt x="2280" y="8299"/>
                    <a:pt x="1094" y="7053"/>
                    <a:pt x="1125" y="5533"/>
                  </a:cubicBezTo>
                  <a:lnTo>
                    <a:pt x="1125" y="2828"/>
                  </a:lnTo>
                  <a:cubicBezTo>
                    <a:pt x="1094" y="1308"/>
                    <a:pt x="2280" y="31"/>
                    <a:pt x="380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3"/>
            <p:cNvSpPr/>
            <p:nvPr/>
          </p:nvSpPr>
          <p:spPr>
            <a:xfrm>
              <a:off x="7649257" y="2764569"/>
              <a:ext cx="117097" cy="62011"/>
            </a:xfrm>
            <a:custGeom>
              <a:avLst/>
              <a:gdLst/>
              <a:ahLst/>
              <a:cxnLst/>
              <a:rect l="l" t="t" r="r" b="b"/>
              <a:pathLst>
                <a:path w="3618" h="1916" extrusionOk="0">
                  <a:moveTo>
                    <a:pt x="2523" y="1"/>
                  </a:moveTo>
                  <a:cubicBezTo>
                    <a:pt x="1338" y="1"/>
                    <a:pt x="335" y="791"/>
                    <a:pt x="0" y="1916"/>
                  </a:cubicBezTo>
                  <a:lnTo>
                    <a:pt x="1095" y="1916"/>
                  </a:lnTo>
                  <a:cubicBezTo>
                    <a:pt x="1429" y="791"/>
                    <a:pt x="2463" y="1"/>
                    <a:pt x="3618"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69" name="Google Shape;1669;p43"/>
            <p:cNvSpPr/>
            <p:nvPr/>
          </p:nvSpPr>
          <p:spPr>
            <a:xfrm>
              <a:off x="7647282" y="2963290"/>
              <a:ext cx="119071" cy="71850"/>
            </a:xfrm>
            <a:custGeom>
              <a:avLst/>
              <a:gdLst/>
              <a:ahLst/>
              <a:cxnLst/>
              <a:rect l="l" t="t" r="r" b="b"/>
              <a:pathLst>
                <a:path w="3679" h="2220" extrusionOk="0">
                  <a:moveTo>
                    <a:pt x="1" y="1"/>
                  </a:moveTo>
                  <a:cubicBezTo>
                    <a:pt x="213" y="1247"/>
                    <a:pt x="1308" y="2189"/>
                    <a:pt x="2584" y="2220"/>
                  </a:cubicBezTo>
                  <a:lnTo>
                    <a:pt x="3679" y="2220"/>
                  </a:lnTo>
                  <a:cubicBezTo>
                    <a:pt x="2402" y="2189"/>
                    <a:pt x="1308" y="1247"/>
                    <a:pt x="106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3"/>
            <p:cNvSpPr/>
            <p:nvPr/>
          </p:nvSpPr>
          <p:spPr>
            <a:xfrm>
              <a:off x="7720071" y="2764569"/>
              <a:ext cx="122048" cy="270571"/>
            </a:xfrm>
            <a:custGeom>
              <a:avLst/>
              <a:gdLst/>
              <a:ahLst/>
              <a:cxnLst/>
              <a:rect l="l" t="t" r="r" b="b"/>
              <a:pathLst>
                <a:path w="3771" h="8360" extrusionOk="0">
                  <a:moveTo>
                    <a:pt x="2706" y="1"/>
                  </a:moveTo>
                  <a:cubicBezTo>
                    <a:pt x="1186" y="31"/>
                    <a:pt x="1" y="1308"/>
                    <a:pt x="31" y="2828"/>
                  </a:cubicBezTo>
                  <a:lnTo>
                    <a:pt x="31" y="5533"/>
                  </a:lnTo>
                  <a:cubicBezTo>
                    <a:pt x="1" y="7053"/>
                    <a:pt x="1186" y="8299"/>
                    <a:pt x="2706" y="8360"/>
                  </a:cubicBezTo>
                  <a:lnTo>
                    <a:pt x="3770" y="8360"/>
                  </a:lnTo>
                  <a:cubicBezTo>
                    <a:pt x="2281" y="8299"/>
                    <a:pt x="1095" y="7053"/>
                    <a:pt x="1126" y="5533"/>
                  </a:cubicBezTo>
                  <a:lnTo>
                    <a:pt x="1126" y="2828"/>
                  </a:lnTo>
                  <a:cubicBezTo>
                    <a:pt x="1095" y="1308"/>
                    <a:pt x="2281" y="31"/>
                    <a:pt x="377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3"/>
            <p:cNvSpPr/>
            <p:nvPr/>
          </p:nvSpPr>
          <p:spPr>
            <a:xfrm>
              <a:off x="7725994" y="2764569"/>
              <a:ext cx="117097" cy="62011"/>
            </a:xfrm>
            <a:custGeom>
              <a:avLst/>
              <a:gdLst/>
              <a:ahLst/>
              <a:cxnLst/>
              <a:rect l="l" t="t" r="r" b="b"/>
              <a:pathLst>
                <a:path w="3618" h="1916" extrusionOk="0">
                  <a:moveTo>
                    <a:pt x="2523" y="1"/>
                  </a:moveTo>
                  <a:cubicBezTo>
                    <a:pt x="1368" y="1"/>
                    <a:pt x="335" y="791"/>
                    <a:pt x="0" y="1916"/>
                  </a:cubicBezTo>
                  <a:lnTo>
                    <a:pt x="1095" y="1916"/>
                  </a:lnTo>
                  <a:cubicBezTo>
                    <a:pt x="1429" y="791"/>
                    <a:pt x="2432" y="1"/>
                    <a:pt x="3617"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72" name="Google Shape;1672;p43"/>
            <p:cNvSpPr/>
            <p:nvPr/>
          </p:nvSpPr>
          <p:spPr>
            <a:xfrm>
              <a:off x="7723049" y="2963290"/>
              <a:ext cx="120042" cy="71850"/>
            </a:xfrm>
            <a:custGeom>
              <a:avLst/>
              <a:gdLst/>
              <a:ahLst/>
              <a:cxnLst/>
              <a:rect l="l" t="t" r="r" b="b"/>
              <a:pathLst>
                <a:path w="3709" h="2220" extrusionOk="0">
                  <a:moveTo>
                    <a:pt x="0" y="1"/>
                  </a:moveTo>
                  <a:cubicBezTo>
                    <a:pt x="243" y="1247"/>
                    <a:pt x="1338" y="2189"/>
                    <a:pt x="2614" y="2220"/>
                  </a:cubicBezTo>
                  <a:lnTo>
                    <a:pt x="3708" y="2220"/>
                  </a:lnTo>
                  <a:cubicBezTo>
                    <a:pt x="2432" y="2189"/>
                    <a:pt x="1338" y="1247"/>
                    <a:pt x="1094"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3"/>
            <p:cNvSpPr/>
            <p:nvPr/>
          </p:nvSpPr>
          <p:spPr>
            <a:xfrm>
              <a:off x="7795838" y="2764569"/>
              <a:ext cx="122987" cy="270571"/>
            </a:xfrm>
            <a:custGeom>
              <a:avLst/>
              <a:gdLst/>
              <a:ahLst/>
              <a:cxnLst/>
              <a:rect l="l" t="t" r="r" b="b"/>
              <a:pathLst>
                <a:path w="3800" h="8360" extrusionOk="0">
                  <a:moveTo>
                    <a:pt x="2706" y="1"/>
                  </a:moveTo>
                  <a:cubicBezTo>
                    <a:pt x="1216" y="31"/>
                    <a:pt x="0" y="1308"/>
                    <a:pt x="61" y="2828"/>
                  </a:cubicBezTo>
                  <a:lnTo>
                    <a:pt x="61" y="5533"/>
                  </a:lnTo>
                  <a:cubicBezTo>
                    <a:pt x="0" y="7053"/>
                    <a:pt x="1216" y="8299"/>
                    <a:pt x="2706" y="8360"/>
                  </a:cubicBezTo>
                  <a:lnTo>
                    <a:pt x="3800" y="8360"/>
                  </a:lnTo>
                  <a:cubicBezTo>
                    <a:pt x="2280" y="8299"/>
                    <a:pt x="1095" y="7053"/>
                    <a:pt x="1155" y="5533"/>
                  </a:cubicBezTo>
                  <a:lnTo>
                    <a:pt x="1155" y="2828"/>
                  </a:lnTo>
                  <a:cubicBezTo>
                    <a:pt x="1095" y="1308"/>
                    <a:pt x="2280" y="31"/>
                    <a:pt x="3800"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3"/>
            <p:cNvSpPr/>
            <p:nvPr/>
          </p:nvSpPr>
          <p:spPr>
            <a:xfrm>
              <a:off x="7802731" y="2764569"/>
              <a:ext cx="117097" cy="62011"/>
            </a:xfrm>
            <a:custGeom>
              <a:avLst/>
              <a:gdLst/>
              <a:ahLst/>
              <a:cxnLst/>
              <a:rect l="l" t="t" r="r" b="b"/>
              <a:pathLst>
                <a:path w="3618" h="1916" extrusionOk="0">
                  <a:moveTo>
                    <a:pt x="2523" y="1"/>
                  </a:moveTo>
                  <a:cubicBezTo>
                    <a:pt x="1338" y="1"/>
                    <a:pt x="335" y="791"/>
                    <a:pt x="0" y="1916"/>
                  </a:cubicBezTo>
                  <a:lnTo>
                    <a:pt x="1064" y="1916"/>
                  </a:lnTo>
                  <a:cubicBezTo>
                    <a:pt x="1398" y="791"/>
                    <a:pt x="2432" y="1"/>
                    <a:pt x="3617"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4ACD5"/>
                </a:solidFill>
              </a:endParaRPr>
            </a:p>
          </p:txBody>
        </p:sp>
        <p:sp>
          <p:nvSpPr>
            <p:cNvPr id="1675" name="Google Shape;1675;p43"/>
            <p:cNvSpPr/>
            <p:nvPr/>
          </p:nvSpPr>
          <p:spPr>
            <a:xfrm>
              <a:off x="7799786" y="2963290"/>
              <a:ext cx="120042" cy="71850"/>
            </a:xfrm>
            <a:custGeom>
              <a:avLst/>
              <a:gdLst/>
              <a:ahLst/>
              <a:cxnLst/>
              <a:rect l="l" t="t" r="r" b="b"/>
              <a:pathLst>
                <a:path w="3709" h="2220" extrusionOk="0">
                  <a:moveTo>
                    <a:pt x="0" y="1"/>
                  </a:moveTo>
                  <a:cubicBezTo>
                    <a:pt x="243" y="1247"/>
                    <a:pt x="1307" y="2189"/>
                    <a:pt x="2614" y="2220"/>
                  </a:cubicBezTo>
                  <a:lnTo>
                    <a:pt x="3708" y="2220"/>
                  </a:lnTo>
                  <a:cubicBezTo>
                    <a:pt x="2401" y="2189"/>
                    <a:pt x="1307" y="1247"/>
                    <a:pt x="1094"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3"/>
            <p:cNvSpPr/>
            <p:nvPr/>
          </p:nvSpPr>
          <p:spPr>
            <a:xfrm>
              <a:off x="7916850" y="2771463"/>
              <a:ext cx="735883" cy="255813"/>
            </a:xfrm>
            <a:custGeom>
              <a:avLst/>
              <a:gdLst/>
              <a:ahLst/>
              <a:cxnLst/>
              <a:rect l="l" t="t" r="r" b="b"/>
              <a:pathLst>
                <a:path w="22737" h="7904" extrusionOk="0">
                  <a:moveTo>
                    <a:pt x="2523" y="0"/>
                  </a:moveTo>
                  <a:cubicBezTo>
                    <a:pt x="1125" y="31"/>
                    <a:pt x="0" y="1186"/>
                    <a:pt x="61" y="2584"/>
                  </a:cubicBezTo>
                  <a:lnTo>
                    <a:pt x="61" y="5320"/>
                  </a:lnTo>
                  <a:cubicBezTo>
                    <a:pt x="0" y="6718"/>
                    <a:pt x="1125" y="7873"/>
                    <a:pt x="2523" y="7903"/>
                  </a:cubicBezTo>
                  <a:lnTo>
                    <a:pt x="22736" y="7903"/>
                  </a:lnTo>
                  <a:lnTo>
                    <a:pt x="2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8024076" y="2845255"/>
              <a:ext cx="600112" cy="12234"/>
            </a:xfrm>
            <a:custGeom>
              <a:avLst/>
              <a:gdLst/>
              <a:ahLst/>
              <a:cxnLst/>
              <a:rect l="l" t="t" r="r" b="b"/>
              <a:pathLst>
                <a:path w="18542" h="378" extrusionOk="0">
                  <a:moveTo>
                    <a:pt x="9271" y="0"/>
                  </a:moveTo>
                  <a:cubicBezTo>
                    <a:pt x="7721" y="31"/>
                    <a:pt x="6171" y="31"/>
                    <a:pt x="4620" y="61"/>
                  </a:cubicBezTo>
                  <a:cubicBezTo>
                    <a:pt x="3070" y="91"/>
                    <a:pt x="1550" y="122"/>
                    <a:pt x="0" y="183"/>
                  </a:cubicBezTo>
                  <a:cubicBezTo>
                    <a:pt x="1520" y="274"/>
                    <a:pt x="3070" y="274"/>
                    <a:pt x="4620" y="335"/>
                  </a:cubicBezTo>
                  <a:cubicBezTo>
                    <a:pt x="5717" y="356"/>
                    <a:pt x="6813" y="378"/>
                    <a:pt x="7909" y="378"/>
                  </a:cubicBezTo>
                  <a:cubicBezTo>
                    <a:pt x="8363" y="378"/>
                    <a:pt x="8817" y="374"/>
                    <a:pt x="9271" y="365"/>
                  </a:cubicBezTo>
                  <a:cubicBezTo>
                    <a:pt x="10791" y="365"/>
                    <a:pt x="12341" y="365"/>
                    <a:pt x="13891" y="335"/>
                  </a:cubicBezTo>
                  <a:lnTo>
                    <a:pt x="16201" y="274"/>
                  </a:lnTo>
                  <a:cubicBezTo>
                    <a:pt x="16991" y="243"/>
                    <a:pt x="17782" y="243"/>
                    <a:pt x="18542" y="183"/>
                  </a:cubicBezTo>
                  <a:cubicBezTo>
                    <a:pt x="17751" y="152"/>
                    <a:pt x="16961" y="152"/>
                    <a:pt x="16201" y="91"/>
                  </a:cubicBezTo>
                  <a:lnTo>
                    <a:pt x="13891" y="61"/>
                  </a:lnTo>
                  <a:cubicBezTo>
                    <a:pt x="12341" y="0"/>
                    <a:pt x="10791" y="0"/>
                    <a:pt x="92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3"/>
            <p:cNvSpPr/>
            <p:nvPr/>
          </p:nvSpPr>
          <p:spPr>
            <a:xfrm>
              <a:off x="8024076" y="2885582"/>
              <a:ext cx="600112" cy="11846"/>
            </a:xfrm>
            <a:custGeom>
              <a:avLst/>
              <a:gdLst/>
              <a:ahLst/>
              <a:cxnLst/>
              <a:rect l="l" t="t" r="r" b="b"/>
              <a:pathLst>
                <a:path w="18542" h="366" extrusionOk="0">
                  <a:moveTo>
                    <a:pt x="9271" y="0"/>
                  </a:moveTo>
                  <a:cubicBezTo>
                    <a:pt x="7721" y="31"/>
                    <a:pt x="6171" y="31"/>
                    <a:pt x="4620" y="31"/>
                  </a:cubicBezTo>
                  <a:cubicBezTo>
                    <a:pt x="3070" y="61"/>
                    <a:pt x="1550" y="122"/>
                    <a:pt x="0" y="183"/>
                  </a:cubicBezTo>
                  <a:cubicBezTo>
                    <a:pt x="1520" y="274"/>
                    <a:pt x="3070" y="274"/>
                    <a:pt x="4620" y="304"/>
                  </a:cubicBezTo>
                  <a:cubicBezTo>
                    <a:pt x="6171" y="365"/>
                    <a:pt x="7721" y="365"/>
                    <a:pt x="9271" y="365"/>
                  </a:cubicBezTo>
                  <a:cubicBezTo>
                    <a:pt x="10791" y="335"/>
                    <a:pt x="12341" y="335"/>
                    <a:pt x="13891" y="304"/>
                  </a:cubicBezTo>
                  <a:lnTo>
                    <a:pt x="16201" y="274"/>
                  </a:lnTo>
                  <a:cubicBezTo>
                    <a:pt x="16991" y="244"/>
                    <a:pt x="17782" y="213"/>
                    <a:pt x="18542" y="183"/>
                  </a:cubicBezTo>
                  <a:cubicBezTo>
                    <a:pt x="17751" y="152"/>
                    <a:pt x="16961" y="122"/>
                    <a:pt x="16201" y="92"/>
                  </a:cubicBezTo>
                  <a:lnTo>
                    <a:pt x="13891" y="31"/>
                  </a:lnTo>
                  <a:cubicBezTo>
                    <a:pt x="12341" y="0"/>
                    <a:pt x="10791" y="0"/>
                    <a:pt x="92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p:cNvSpPr/>
            <p:nvPr/>
          </p:nvSpPr>
          <p:spPr>
            <a:xfrm>
              <a:off x="8024076" y="2945587"/>
              <a:ext cx="600112" cy="12234"/>
            </a:xfrm>
            <a:custGeom>
              <a:avLst/>
              <a:gdLst/>
              <a:ahLst/>
              <a:cxnLst/>
              <a:rect l="l" t="t" r="r" b="b"/>
              <a:pathLst>
                <a:path w="18542" h="378" extrusionOk="0">
                  <a:moveTo>
                    <a:pt x="9271" y="1"/>
                  </a:moveTo>
                  <a:cubicBezTo>
                    <a:pt x="7721" y="31"/>
                    <a:pt x="6171" y="31"/>
                    <a:pt x="4620" y="61"/>
                  </a:cubicBezTo>
                  <a:cubicBezTo>
                    <a:pt x="3070" y="92"/>
                    <a:pt x="1550" y="122"/>
                    <a:pt x="0" y="183"/>
                  </a:cubicBezTo>
                  <a:cubicBezTo>
                    <a:pt x="1520" y="274"/>
                    <a:pt x="3070" y="274"/>
                    <a:pt x="4620" y="335"/>
                  </a:cubicBezTo>
                  <a:cubicBezTo>
                    <a:pt x="5717" y="356"/>
                    <a:pt x="6813" y="378"/>
                    <a:pt x="7909" y="378"/>
                  </a:cubicBezTo>
                  <a:cubicBezTo>
                    <a:pt x="8363" y="378"/>
                    <a:pt x="8817" y="374"/>
                    <a:pt x="9271" y="365"/>
                  </a:cubicBezTo>
                  <a:cubicBezTo>
                    <a:pt x="10031" y="350"/>
                    <a:pt x="10798" y="350"/>
                    <a:pt x="11570" y="350"/>
                  </a:cubicBezTo>
                  <a:cubicBezTo>
                    <a:pt x="12341" y="350"/>
                    <a:pt x="13116" y="350"/>
                    <a:pt x="13891" y="335"/>
                  </a:cubicBezTo>
                  <a:lnTo>
                    <a:pt x="16201" y="274"/>
                  </a:lnTo>
                  <a:cubicBezTo>
                    <a:pt x="16991" y="244"/>
                    <a:pt x="17782" y="244"/>
                    <a:pt x="18542" y="183"/>
                  </a:cubicBezTo>
                  <a:cubicBezTo>
                    <a:pt x="17751" y="152"/>
                    <a:pt x="16961" y="122"/>
                    <a:pt x="16201" y="92"/>
                  </a:cubicBezTo>
                  <a:lnTo>
                    <a:pt x="13891" y="61"/>
                  </a:lnTo>
                  <a:cubicBezTo>
                    <a:pt x="12341" y="1"/>
                    <a:pt x="10791" y="1"/>
                    <a:pt x="9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p:cNvSpPr/>
            <p:nvPr/>
          </p:nvSpPr>
          <p:spPr>
            <a:xfrm>
              <a:off x="7910928" y="2764569"/>
              <a:ext cx="741806" cy="270571"/>
            </a:xfrm>
            <a:custGeom>
              <a:avLst/>
              <a:gdLst/>
              <a:ahLst/>
              <a:cxnLst/>
              <a:rect l="l" t="t" r="r" b="b"/>
              <a:pathLst>
                <a:path w="22920" h="8360" extrusionOk="0">
                  <a:moveTo>
                    <a:pt x="2706" y="1"/>
                  </a:moveTo>
                  <a:cubicBezTo>
                    <a:pt x="1186" y="31"/>
                    <a:pt x="1" y="1308"/>
                    <a:pt x="31" y="2797"/>
                  </a:cubicBezTo>
                  <a:lnTo>
                    <a:pt x="31" y="5533"/>
                  </a:lnTo>
                  <a:cubicBezTo>
                    <a:pt x="1" y="7053"/>
                    <a:pt x="1186" y="8299"/>
                    <a:pt x="2706" y="8360"/>
                  </a:cubicBezTo>
                  <a:lnTo>
                    <a:pt x="22919" y="8360"/>
                  </a:lnTo>
                  <a:lnTo>
                    <a:pt x="22919" y="7904"/>
                  </a:lnTo>
                  <a:lnTo>
                    <a:pt x="2706" y="7904"/>
                  </a:lnTo>
                  <a:cubicBezTo>
                    <a:pt x="1429" y="7873"/>
                    <a:pt x="396" y="6809"/>
                    <a:pt x="457" y="5533"/>
                  </a:cubicBezTo>
                  <a:lnTo>
                    <a:pt x="457" y="2797"/>
                  </a:lnTo>
                  <a:cubicBezTo>
                    <a:pt x="396" y="1521"/>
                    <a:pt x="1429" y="457"/>
                    <a:pt x="2706" y="426"/>
                  </a:cubicBezTo>
                  <a:lnTo>
                    <a:pt x="22919" y="426"/>
                  </a:lnTo>
                  <a:lnTo>
                    <a:pt x="229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p:cNvSpPr/>
            <p:nvPr/>
          </p:nvSpPr>
          <p:spPr>
            <a:xfrm>
              <a:off x="6759931" y="3035108"/>
              <a:ext cx="828350" cy="270571"/>
            </a:xfrm>
            <a:custGeom>
              <a:avLst/>
              <a:gdLst/>
              <a:ahLst/>
              <a:cxnLst/>
              <a:rect l="l" t="t" r="r" b="b"/>
              <a:pathLst>
                <a:path w="25594" h="8360" extrusionOk="0">
                  <a:moveTo>
                    <a:pt x="2676" y="1"/>
                  </a:moveTo>
                  <a:cubicBezTo>
                    <a:pt x="1186" y="31"/>
                    <a:pt x="1" y="1308"/>
                    <a:pt x="31" y="2797"/>
                  </a:cubicBezTo>
                  <a:lnTo>
                    <a:pt x="31" y="5533"/>
                  </a:lnTo>
                  <a:cubicBezTo>
                    <a:pt x="1" y="7052"/>
                    <a:pt x="1186" y="8299"/>
                    <a:pt x="2676" y="8359"/>
                  </a:cubicBezTo>
                  <a:lnTo>
                    <a:pt x="25594" y="8359"/>
                  </a:lnTo>
                  <a:lnTo>
                    <a:pt x="25594" y="7903"/>
                  </a:lnTo>
                  <a:cubicBezTo>
                    <a:pt x="24317" y="7873"/>
                    <a:pt x="23314" y="6809"/>
                    <a:pt x="23345" y="5533"/>
                  </a:cubicBezTo>
                  <a:lnTo>
                    <a:pt x="23345" y="2827"/>
                  </a:lnTo>
                  <a:cubicBezTo>
                    <a:pt x="23314" y="1520"/>
                    <a:pt x="24317" y="456"/>
                    <a:pt x="25594" y="426"/>
                  </a:cubicBezTo>
                  <a:lnTo>
                    <a:pt x="25594"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3"/>
            <p:cNvSpPr/>
            <p:nvPr/>
          </p:nvSpPr>
          <p:spPr>
            <a:xfrm>
              <a:off x="6764851" y="3035108"/>
              <a:ext cx="823430" cy="62011"/>
            </a:xfrm>
            <a:custGeom>
              <a:avLst/>
              <a:gdLst/>
              <a:ahLst/>
              <a:cxnLst/>
              <a:rect l="l" t="t" r="r" b="b"/>
              <a:pathLst>
                <a:path w="25442" h="1916" extrusionOk="0">
                  <a:moveTo>
                    <a:pt x="2524" y="1"/>
                  </a:moveTo>
                  <a:cubicBezTo>
                    <a:pt x="1369" y="1"/>
                    <a:pt x="335" y="791"/>
                    <a:pt x="1" y="1915"/>
                  </a:cubicBezTo>
                  <a:lnTo>
                    <a:pt x="23375" y="1915"/>
                  </a:lnTo>
                  <a:cubicBezTo>
                    <a:pt x="23679" y="1034"/>
                    <a:pt x="24530" y="456"/>
                    <a:pt x="25442" y="426"/>
                  </a:cubicBezTo>
                  <a:lnTo>
                    <a:pt x="25442"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3"/>
            <p:cNvSpPr/>
            <p:nvPr/>
          </p:nvSpPr>
          <p:spPr>
            <a:xfrm>
              <a:off x="6762876" y="3233829"/>
              <a:ext cx="825405" cy="71850"/>
            </a:xfrm>
            <a:custGeom>
              <a:avLst/>
              <a:gdLst/>
              <a:ahLst/>
              <a:cxnLst/>
              <a:rect l="l" t="t" r="r" b="b"/>
              <a:pathLst>
                <a:path w="25503" h="2220" extrusionOk="0">
                  <a:moveTo>
                    <a:pt x="1" y="0"/>
                  </a:moveTo>
                  <a:cubicBezTo>
                    <a:pt x="214" y="1247"/>
                    <a:pt x="1308" y="2189"/>
                    <a:pt x="2585" y="2219"/>
                  </a:cubicBezTo>
                  <a:lnTo>
                    <a:pt x="25503" y="2219"/>
                  </a:lnTo>
                  <a:lnTo>
                    <a:pt x="25503" y="1763"/>
                  </a:lnTo>
                  <a:cubicBezTo>
                    <a:pt x="24469" y="1733"/>
                    <a:pt x="23558" y="1003"/>
                    <a:pt x="23345"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3"/>
            <p:cNvSpPr/>
            <p:nvPr/>
          </p:nvSpPr>
          <p:spPr>
            <a:xfrm>
              <a:off x="7320687" y="3035108"/>
              <a:ext cx="187911" cy="270571"/>
            </a:xfrm>
            <a:custGeom>
              <a:avLst/>
              <a:gdLst/>
              <a:ahLst/>
              <a:cxnLst/>
              <a:rect l="l" t="t" r="r" b="b"/>
              <a:pathLst>
                <a:path w="5806" h="8360" extrusionOk="0">
                  <a:moveTo>
                    <a:pt x="2706" y="1"/>
                  </a:moveTo>
                  <a:cubicBezTo>
                    <a:pt x="1186" y="31"/>
                    <a:pt x="0" y="1308"/>
                    <a:pt x="31" y="2827"/>
                  </a:cubicBezTo>
                  <a:lnTo>
                    <a:pt x="31" y="5533"/>
                  </a:lnTo>
                  <a:cubicBezTo>
                    <a:pt x="0" y="7052"/>
                    <a:pt x="1186" y="8299"/>
                    <a:pt x="2706" y="8359"/>
                  </a:cubicBezTo>
                  <a:lnTo>
                    <a:pt x="5806" y="8359"/>
                  </a:lnTo>
                  <a:cubicBezTo>
                    <a:pt x="4286" y="8299"/>
                    <a:pt x="3101" y="7052"/>
                    <a:pt x="3131" y="5533"/>
                  </a:cubicBezTo>
                  <a:lnTo>
                    <a:pt x="3131" y="2827"/>
                  </a:lnTo>
                  <a:cubicBezTo>
                    <a:pt x="3101" y="1308"/>
                    <a:pt x="4286" y="31"/>
                    <a:pt x="5806"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3"/>
            <p:cNvSpPr/>
            <p:nvPr/>
          </p:nvSpPr>
          <p:spPr>
            <a:xfrm>
              <a:off x="7326578" y="3035108"/>
              <a:ext cx="182021" cy="62011"/>
            </a:xfrm>
            <a:custGeom>
              <a:avLst/>
              <a:gdLst/>
              <a:ahLst/>
              <a:cxnLst/>
              <a:rect l="l" t="t" r="r" b="b"/>
              <a:pathLst>
                <a:path w="5624" h="1916" extrusionOk="0">
                  <a:moveTo>
                    <a:pt x="2524" y="1"/>
                  </a:moveTo>
                  <a:cubicBezTo>
                    <a:pt x="1338" y="1"/>
                    <a:pt x="335" y="791"/>
                    <a:pt x="1" y="1915"/>
                  </a:cubicBezTo>
                  <a:lnTo>
                    <a:pt x="3101" y="1915"/>
                  </a:lnTo>
                  <a:cubicBezTo>
                    <a:pt x="3435" y="791"/>
                    <a:pt x="4469" y="1"/>
                    <a:pt x="562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3"/>
            <p:cNvSpPr/>
            <p:nvPr/>
          </p:nvSpPr>
          <p:spPr>
            <a:xfrm>
              <a:off x="7323632" y="3233829"/>
              <a:ext cx="184966" cy="71850"/>
            </a:xfrm>
            <a:custGeom>
              <a:avLst/>
              <a:gdLst/>
              <a:ahLst/>
              <a:cxnLst/>
              <a:rect l="l" t="t" r="r" b="b"/>
              <a:pathLst>
                <a:path w="5715" h="2220" extrusionOk="0">
                  <a:moveTo>
                    <a:pt x="0" y="0"/>
                  </a:moveTo>
                  <a:cubicBezTo>
                    <a:pt x="244" y="1247"/>
                    <a:pt x="1338" y="2189"/>
                    <a:pt x="2615" y="2219"/>
                  </a:cubicBezTo>
                  <a:lnTo>
                    <a:pt x="5715" y="2219"/>
                  </a:lnTo>
                  <a:cubicBezTo>
                    <a:pt x="4438" y="2189"/>
                    <a:pt x="3344" y="1247"/>
                    <a:pt x="3101" y="0"/>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3"/>
            <p:cNvSpPr/>
            <p:nvPr/>
          </p:nvSpPr>
          <p:spPr>
            <a:xfrm>
              <a:off x="7151483" y="3035108"/>
              <a:ext cx="187911" cy="270571"/>
            </a:xfrm>
            <a:custGeom>
              <a:avLst/>
              <a:gdLst/>
              <a:ahLst/>
              <a:cxnLst/>
              <a:rect l="l" t="t" r="r" b="b"/>
              <a:pathLst>
                <a:path w="5806" h="8360" extrusionOk="0">
                  <a:moveTo>
                    <a:pt x="2705" y="1"/>
                  </a:moveTo>
                  <a:cubicBezTo>
                    <a:pt x="1186" y="31"/>
                    <a:pt x="0" y="1308"/>
                    <a:pt x="61" y="2827"/>
                  </a:cubicBezTo>
                  <a:lnTo>
                    <a:pt x="61" y="5533"/>
                  </a:lnTo>
                  <a:cubicBezTo>
                    <a:pt x="0" y="7052"/>
                    <a:pt x="1186" y="8299"/>
                    <a:pt x="2705" y="8359"/>
                  </a:cubicBezTo>
                  <a:lnTo>
                    <a:pt x="5806" y="8359"/>
                  </a:lnTo>
                  <a:cubicBezTo>
                    <a:pt x="4316" y="8299"/>
                    <a:pt x="3101" y="7052"/>
                    <a:pt x="3161" y="5533"/>
                  </a:cubicBezTo>
                  <a:lnTo>
                    <a:pt x="3161" y="2827"/>
                  </a:lnTo>
                  <a:cubicBezTo>
                    <a:pt x="3101" y="1308"/>
                    <a:pt x="4286" y="31"/>
                    <a:pt x="5806"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3"/>
            <p:cNvSpPr/>
            <p:nvPr/>
          </p:nvSpPr>
          <p:spPr>
            <a:xfrm>
              <a:off x="7157373" y="3035108"/>
              <a:ext cx="183024" cy="62011"/>
            </a:xfrm>
            <a:custGeom>
              <a:avLst/>
              <a:gdLst/>
              <a:ahLst/>
              <a:cxnLst/>
              <a:rect l="l" t="t" r="r" b="b"/>
              <a:pathLst>
                <a:path w="5655" h="1916" extrusionOk="0">
                  <a:moveTo>
                    <a:pt x="2523" y="1"/>
                  </a:moveTo>
                  <a:cubicBezTo>
                    <a:pt x="1338" y="1"/>
                    <a:pt x="335" y="791"/>
                    <a:pt x="1" y="1915"/>
                  </a:cubicBezTo>
                  <a:lnTo>
                    <a:pt x="3101" y="1915"/>
                  </a:lnTo>
                  <a:cubicBezTo>
                    <a:pt x="3435" y="791"/>
                    <a:pt x="4469" y="1"/>
                    <a:pt x="5654"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3"/>
            <p:cNvSpPr/>
            <p:nvPr/>
          </p:nvSpPr>
          <p:spPr>
            <a:xfrm>
              <a:off x="7155399" y="3233829"/>
              <a:ext cx="183995" cy="71850"/>
            </a:xfrm>
            <a:custGeom>
              <a:avLst/>
              <a:gdLst/>
              <a:ahLst/>
              <a:cxnLst/>
              <a:rect l="l" t="t" r="r" b="b"/>
              <a:pathLst>
                <a:path w="5685" h="2220" extrusionOk="0">
                  <a:moveTo>
                    <a:pt x="1" y="0"/>
                  </a:moveTo>
                  <a:cubicBezTo>
                    <a:pt x="214" y="1247"/>
                    <a:pt x="1308" y="2159"/>
                    <a:pt x="2584" y="2219"/>
                  </a:cubicBezTo>
                  <a:lnTo>
                    <a:pt x="5685" y="2219"/>
                  </a:lnTo>
                  <a:cubicBezTo>
                    <a:pt x="4408" y="2159"/>
                    <a:pt x="3314" y="1247"/>
                    <a:pt x="3101" y="0"/>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3"/>
            <p:cNvSpPr/>
            <p:nvPr/>
          </p:nvSpPr>
          <p:spPr>
            <a:xfrm>
              <a:off x="7507595" y="3042002"/>
              <a:ext cx="1176597" cy="255813"/>
            </a:xfrm>
            <a:custGeom>
              <a:avLst/>
              <a:gdLst/>
              <a:ahLst/>
              <a:cxnLst/>
              <a:rect l="l" t="t" r="r" b="b"/>
              <a:pathLst>
                <a:path w="36354" h="7904" extrusionOk="0">
                  <a:moveTo>
                    <a:pt x="2493" y="0"/>
                  </a:moveTo>
                  <a:cubicBezTo>
                    <a:pt x="1095" y="31"/>
                    <a:pt x="0" y="1186"/>
                    <a:pt x="31" y="2584"/>
                  </a:cubicBezTo>
                  <a:lnTo>
                    <a:pt x="31" y="5320"/>
                  </a:lnTo>
                  <a:cubicBezTo>
                    <a:pt x="0" y="6718"/>
                    <a:pt x="1095" y="7873"/>
                    <a:pt x="2493" y="7903"/>
                  </a:cubicBezTo>
                  <a:lnTo>
                    <a:pt x="36354" y="7903"/>
                  </a:lnTo>
                  <a:lnTo>
                    <a:pt x="36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3"/>
            <p:cNvSpPr/>
            <p:nvPr/>
          </p:nvSpPr>
          <p:spPr>
            <a:xfrm>
              <a:off x="7588249" y="3126604"/>
              <a:ext cx="1002506" cy="11846"/>
            </a:xfrm>
            <a:custGeom>
              <a:avLst/>
              <a:gdLst/>
              <a:ahLst/>
              <a:cxnLst/>
              <a:rect l="l" t="t" r="r" b="b"/>
              <a:pathLst>
                <a:path w="30975" h="366" extrusionOk="0">
                  <a:moveTo>
                    <a:pt x="15503" y="0"/>
                  </a:moveTo>
                  <a:lnTo>
                    <a:pt x="7752" y="31"/>
                  </a:lnTo>
                  <a:cubicBezTo>
                    <a:pt x="5168" y="61"/>
                    <a:pt x="2585" y="91"/>
                    <a:pt x="1" y="183"/>
                  </a:cubicBezTo>
                  <a:cubicBezTo>
                    <a:pt x="2585" y="243"/>
                    <a:pt x="5168" y="274"/>
                    <a:pt x="7752" y="304"/>
                  </a:cubicBezTo>
                  <a:lnTo>
                    <a:pt x="15503" y="365"/>
                  </a:lnTo>
                  <a:lnTo>
                    <a:pt x="23223" y="304"/>
                  </a:lnTo>
                  <a:lnTo>
                    <a:pt x="27114" y="274"/>
                  </a:lnTo>
                  <a:cubicBezTo>
                    <a:pt x="28391" y="243"/>
                    <a:pt x="29698" y="213"/>
                    <a:pt x="30974" y="183"/>
                  </a:cubicBezTo>
                  <a:cubicBezTo>
                    <a:pt x="29698" y="122"/>
                    <a:pt x="28391" y="122"/>
                    <a:pt x="27114" y="91"/>
                  </a:cubicBezTo>
                  <a:lnTo>
                    <a:pt x="23223" y="31"/>
                  </a:lnTo>
                  <a:lnTo>
                    <a:pt x="155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3"/>
            <p:cNvSpPr/>
            <p:nvPr/>
          </p:nvSpPr>
          <p:spPr>
            <a:xfrm>
              <a:off x="7647282" y="3180718"/>
              <a:ext cx="599141" cy="11813"/>
            </a:xfrm>
            <a:custGeom>
              <a:avLst/>
              <a:gdLst/>
              <a:ahLst/>
              <a:cxnLst/>
              <a:rect l="l" t="t" r="r" b="b"/>
              <a:pathLst>
                <a:path w="18512" h="365" extrusionOk="0">
                  <a:moveTo>
                    <a:pt x="9271" y="0"/>
                  </a:moveTo>
                  <a:cubicBezTo>
                    <a:pt x="7721" y="30"/>
                    <a:pt x="6171" y="30"/>
                    <a:pt x="4621" y="30"/>
                  </a:cubicBezTo>
                  <a:cubicBezTo>
                    <a:pt x="3071" y="61"/>
                    <a:pt x="1520" y="122"/>
                    <a:pt x="1" y="182"/>
                  </a:cubicBezTo>
                  <a:cubicBezTo>
                    <a:pt x="1520" y="274"/>
                    <a:pt x="3071" y="274"/>
                    <a:pt x="4621" y="304"/>
                  </a:cubicBezTo>
                  <a:cubicBezTo>
                    <a:pt x="6171" y="365"/>
                    <a:pt x="7721" y="365"/>
                    <a:pt x="9241" y="365"/>
                  </a:cubicBezTo>
                  <a:cubicBezTo>
                    <a:pt x="10791" y="334"/>
                    <a:pt x="12341" y="334"/>
                    <a:pt x="13892" y="304"/>
                  </a:cubicBezTo>
                  <a:lnTo>
                    <a:pt x="16202" y="274"/>
                  </a:lnTo>
                  <a:cubicBezTo>
                    <a:pt x="16992" y="243"/>
                    <a:pt x="17752" y="213"/>
                    <a:pt x="18512" y="182"/>
                  </a:cubicBezTo>
                  <a:cubicBezTo>
                    <a:pt x="17752" y="152"/>
                    <a:pt x="16961" y="122"/>
                    <a:pt x="16202" y="91"/>
                  </a:cubicBezTo>
                  <a:lnTo>
                    <a:pt x="13892" y="30"/>
                  </a:lnTo>
                  <a:cubicBezTo>
                    <a:pt x="12341" y="0"/>
                    <a:pt x="10791" y="0"/>
                    <a:pt x="92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3"/>
            <p:cNvSpPr/>
            <p:nvPr/>
          </p:nvSpPr>
          <p:spPr>
            <a:xfrm>
              <a:off x="7860762" y="3227518"/>
              <a:ext cx="770319" cy="11651"/>
            </a:xfrm>
            <a:custGeom>
              <a:avLst/>
              <a:gdLst/>
              <a:ahLst/>
              <a:cxnLst/>
              <a:rect l="l" t="t" r="r" b="b"/>
              <a:pathLst>
                <a:path w="23801" h="360" extrusionOk="0">
                  <a:moveTo>
                    <a:pt x="13652" y="0"/>
                  </a:moveTo>
                  <a:cubicBezTo>
                    <a:pt x="13073" y="0"/>
                    <a:pt x="12494" y="4"/>
                    <a:pt x="11916" y="13"/>
                  </a:cubicBezTo>
                  <a:cubicBezTo>
                    <a:pt x="9910" y="13"/>
                    <a:pt x="7934" y="13"/>
                    <a:pt x="5958" y="43"/>
                  </a:cubicBezTo>
                  <a:cubicBezTo>
                    <a:pt x="3982" y="74"/>
                    <a:pt x="1976" y="104"/>
                    <a:pt x="1" y="195"/>
                  </a:cubicBezTo>
                  <a:cubicBezTo>
                    <a:pt x="1976" y="256"/>
                    <a:pt x="3982" y="287"/>
                    <a:pt x="5958" y="317"/>
                  </a:cubicBezTo>
                  <a:cubicBezTo>
                    <a:pt x="7355" y="338"/>
                    <a:pt x="8752" y="360"/>
                    <a:pt x="10160" y="360"/>
                  </a:cubicBezTo>
                  <a:cubicBezTo>
                    <a:pt x="10743" y="360"/>
                    <a:pt x="11328" y="356"/>
                    <a:pt x="11916" y="347"/>
                  </a:cubicBezTo>
                  <a:cubicBezTo>
                    <a:pt x="13891" y="347"/>
                    <a:pt x="15867" y="347"/>
                    <a:pt x="17873" y="317"/>
                  </a:cubicBezTo>
                  <a:lnTo>
                    <a:pt x="20822" y="256"/>
                  </a:lnTo>
                  <a:cubicBezTo>
                    <a:pt x="21825" y="226"/>
                    <a:pt x="22828" y="226"/>
                    <a:pt x="23800" y="195"/>
                  </a:cubicBezTo>
                  <a:cubicBezTo>
                    <a:pt x="22828" y="135"/>
                    <a:pt x="21825" y="135"/>
                    <a:pt x="20822" y="104"/>
                  </a:cubicBezTo>
                  <a:lnTo>
                    <a:pt x="17873" y="43"/>
                  </a:lnTo>
                  <a:cubicBezTo>
                    <a:pt x="16455" y="22"/>
                    <a:pt x="15051" y="0"/>
                    <a:pt x="136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3"/>
            <p:cNvSpPr/>
            <p:nvPr/>
          </p:nvSpPr>
          <p:spPr>
            <a:xfrm>
              <a:off x="7500701" y="3035108"/>
              <a:ext cx="1183491" cy="270571"/>
            </a:xfrm>
            <a:custGeom>
              <a:avLst/>
              <a:gdLst/>
              <a:ahLst/>
              <a:cxnLst/>
              <a:rect l="l" t="t" r="r" b="b"/>
              <a:pathLst>
                <a:path w="36567" h="8360" extrusionOk="0">
                  <a:moveTo>
                    <a:pt x="2706" y="1"/>
                  </a:moveTo>
                  <a:cubicBezTo>
                    <a:pt x="1186" y="31"/>
                    <a:pt x="1" y="1308"/>
                    <a:pt x="62" y="2797"/>
                  </a:cubicBezTo>
                  <a:lnTo>
                    <a:pt x="62" y="5533"/>
                  </a:lnTo>
                  <a:cubicBezTo>
                    <a:pt x="1" y="7022"/>
                    <a:pt x="1186" y="8299"/>
                    <a:pt x="2706" y="8359"/>
                  </a:cubicBezTo>
                  <a:lnTo>
                    <a:pt x="36567" y="8359"/>
                  </a:lnTo>
                  <a:lnTo>
                    <a:pt x="36567" y="7903"/>
                  </a:lnTo>
                  <a:lnTo>
                    <a:pt x="2706" y="7903"/>
                  </a:lnTo>
                  <a:cubicBezTo>
                    <a:pt x="1429" y="7873"/>
                    <a:pt x="426" y="6809"/>
                    <a:pt x="457" y="5533"/>
                  </a:cubicBezTo>
                  <a:lnTo>
                    <a:pt x="457" y="2797"/>
                  </a:lnTo>
                  <a:cubicBezTo>
                    <a:pt x="426" y="1520"/>
                    <a:pt x="1429" y="456"/>
                    <a:pt x="2706" y="426"/>
                  </a:cubicBezTo>
                  <a:lnTo>
                    <a:pt x="36567" y="426"/>
                  </a:lnTo>
                  <a:lnTo>
                    <a:pt x="365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3"/>
            <p:cNvSpPr/>
            <p:nvPr/>
          </p:nvSpPr>
          <p:spPr>
            <a:xfrm>
              <a:off x="6759931" y="3307621"/>
              <a:ext cx="828350" cy="270539"/>
            </a:xfrm>
            <a:custGeom>
              <a:avLst/>
              <a:gdLst/>
              <a:ahLst/>
              <a:cxnLst/>
              <a:rect l="l" t="t" r="r" b="b"/>
              <a:pathLst>
                <a:path w="25594" h="8359" extrusionOk="0">
                  <a:moveTo>
                    <a:pt x="2676" y="0"/>
                  </a:moveTo>
                  <a:cubicBezTo>
                    <a:pt x="1186" y="30"/>
                    <a:pt x="1" y="1307"/>
                    <a:pt x="31" y="2796"/>
                  </a:cubicBezTo>
                  <a:lnTo>
                    <a:pt x="31" y="5532"/>
                  </a:lnTo>
                  <a:cubicBezTo>
                    <a:pt x="1" y="7021"/>
                    <a:pt x="1186" y="8298"/>
                    <a:pt x="2676" y="8359"/>
                  </a:cubicBezTo>
                  <a:lnTo>
                    <a:pt x="25594" y="8359"/>
                  </a:lnTo>
                  <a:lnTo>
                    <a:pt x="25594" y="7903"/>
                  </a:lnTo>
                  <a:cubicBezTo>
                    <a:pt x="24317" y="7873"/>
                    <a:pt x="23314" y="6809"/>
                    <a:pt x="23345" y="5532"/>
                  </a:cubicBezTo>
                  <a:lnTo>
                    <a:pt x="23345" y="2827"/>
                  </a:lnTo>
                  <a:cubicBezTo>
                    <a:pt x="23314" y="1520"/>
                    <a:pt x="24317" y="456"/>
                    <a:pt x="25594" y="426"/>
                  </a:cubicBezTo>
                  <a:lnTo>
                    <a:pt x="25594"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3"/>
            <p:cNvSpPr/>
            <p:nvPr/>
          </p:nvSpPr>
          <p:spPr>
            <a:xfrm>
              <a:off x="6764851" y="3307621"/>
              <a:ext cx="823430" cy="61979"/>
            </a:xfrm>
            <a:custGeom>
              <a:avLst/>
              <a:gdLst/>
              <a:ahLst/>
              <a:cxnLst/>
              <a:rect l="l" t="t" r="r" b="b"/>
              <a:pathLst>
                <a:path w="25442" h="1915" extrusionOk="0">
                  <a:moveTo>
                    <a:pt x="2524" y="0"/>
                  </a:moveTo>
                  <a:cubicBezTo>
                    <a:pt x="1369" y="0"/>
                    <a:pt x="335" y="790"/>
                    <a:pt x="1" y="1915"/>
                  </a:cubicBezTo>
                  <a:lnTo>
                    <a:pt x="23375" y="1915"/>
                  </a:lnTo>
                  <a:cubicBezTo>
                    <a:pt x="23679" y="1034"/>
                    <a:pt x="24530" y="456"/>
                    <a:pt x="25442" y="426"/>
                  </a:cubicBezTo>
                  <a:lnTo>
                    <a:pt x="25442"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3"/>
            <p:cNvSpPr/>
            <p:nvPr/>
          </p:nvSpPr>
          <p:spPr>
            <a:xfrm>
              <a:off x="6762876" y="3505339"/>
              <a:ext cx="825405" cy="72821"/>
            </a:xfrm>
            <a:custGeom>
              <a:avLst/>
              <a:gdLst/>
              <a:ahLst/>
              <a:cxnLst/>
              <a:rect l="l" t="t" r="r" b="b"/>
              <a:pathLst>
                <a:path w="25503" h="2250" extrusionOk="0">
                  <a:moveTo>
                    <a:pt x="1" y="1"/>
                  </a:moveTo>
                  <a:cubicBezTo>
                    <a:pt x="214" y="1277"/>
                    <a:pt x="1308" y="2219"/>
                    <a:pt x="2585" y="2250"/>
                  </a:cubicBezTo>
                  <a:lnTo>
                    <a:pt x="25503" y="2250"/>
                  </a:lnTo>
                  <a:lnTo>
                    <a:pt x="25503" y="1794"/>
                  </a:lnTo>
                  <a:cubicBezTo>
                    <a:pt x="24469" y="1764"/>
                    <a:pt x="23558" y="1034"/>
                    <a:pt x="23345"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3"/>
            <p:cNvSpPr/>
            <p:nvPr/>
          </p:nvSpPr>
          <p:spPr>
            <a:xfrm>
              <a:off x="7320687" y="3307621"/>
              <a:ext cx="187911" cy="270539"/>
            </a:xfrm>
            <a:custGeom>
              <a:avLst/>
              <a:gdLst/>
              <a:ahLst/>
              <a:cxnLst/>
              <a:rect l="l" t="t" r="r" b="b"/>
              <a:pathLst>
                <a:path w="5806" h="8359" extrusionOk="0">
                  <a:moveTo>
                    <a:pt x="2706" y="0"/>
                  </a:moveTo>
                  <a:cubicBezTo>
                    <a:pt x="1186" y="30"/>
                    <a:pt x="0" y="1307"/>
                    <a:pt x="31" y="2827"/>
                  </a:cubicBezTo>
                  <a:lnTo>
                    <a:pt x="31" y="5532"/>
                  </a:lnTo>
                  <a:cubicBezTo>
                    <a:pt x="0" y="7052"/>
                    <a:pt x="1186" y="8298"/>
                    <a:pt x="2706" y="8359"/>
                  </a:cubicBezTo>
                  <a:lnTo>
                    <a:pt x="5806" y="8359"/>
                  </a:lnTo>
                  <a:cubicBezTo>
                    <a:pt x="4286" y="8298"/>
                    <a:pt x="3101" y="7052"/>
                    <a:pt x="3131" y="5532"/>
                  </a:cubicBezTo>
                  <a:lnTo>
                    <a:pt x="3131" y="2827"/>
                  </a:lnTo>
                  <a:cubicBezTo>
                    <a:pt x="3101" y="1307"/>
                    <a:pt x="4286" y="30"/>
                    <a:pt x="580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3"/>
            <p:cNvSpPr/>
            <p:nvPr/>
          </p:nvSpPr>
          <p:spPr>
            <a:xfrm>
              <a:off x="7326578" y="3307621"/>
              <a:ext cx="182021" cy="61979"/>
            </a:xfrm>
            <a:custGeom>
              <a:avLst/>
              <a:gdLst/>
              <a:ahLst/>
              <a:cxnLst/>
              <a:rect l="l" t="t" r="r" b="b"/>
              <a:pathLst>
                <a:path w="5624" h="1915" extrusionOk="0">
                  <a:moveTo>
                    <a:pt x="2524" y="0"/>
                  </a:moveTo>
                  <a:cubicBezTo>
                    <a:pt x="1338" y="0"/>
                    <a:pt x="335" y="790"/>
                    <a:pt x="1" y="1915"/>
                  </a:cubicBezTo>
                  <a:lnTo>
                    <a:pt x="3101" y="1915"/>
                  </a:lnTo>
                  <a:cubicBezTo>
                    <a:pt x="3435" y="790"/>
                    <a:pt x="4469" y="0"/>
                    <a:pt x="5624"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3"/>
            <p:cNvSpPr/>
            <p:nvPr/>
          </p:nvSpPr>
          <p:spPr>
            <a:xfrm>
              <a:off x="7323632" y="3506310"/>
              <a:ext cx="184966" cy="71850"/>
            </a:xfrm>
            <a:custGeom>
              <a:avLst/>
              <a:gdLst/>
              <a:ahLst/>
              <a:cxnLst/>
              <a:rect l="l" t="t" r="r" b="b"/>
              <a:pathLst>
                <a:path w="5715" h="2220" extrusionOk="0">
                  <a:moveTo>
                    <a:pt x="0" y="1"/>
                  </a:moveTo>
                  <a:cubicBezTo>
                    <a:pt x="244" y="1247"/>
                    <a:pt x="1338" y="2189"/>
                    <a:pt x="2615" y="2220"/>
                  </a:cubicBezTo>
                  <a:lnTo>
                    <a:pt x="5715" y="2220"/>
                  </a:lnTo>
                  <a:cubicBezTo>
                    <a:pt x="4438" y="2189"/>
                    <a:pt x="3344" y="1247"/>
                    <a:pt x="3101" y="1"/>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3"/>
            <p:cNvSpPr/>
            <p:nvPr/>
          </p:nvSpPr>
          <p:spPr>
            <a:xfrm>
              <a:off x="6804206" y="3307621"/>
              <a:ext cx="393526" cy="270539"/>
            </a:xfrm>
            <a:custGeom>
              <a:avLst/>
              <a:gdLst/>
              <a:ahLst/>
              <a:cxnLst/>
              <a:rect l="l" t="t" r="r" b="b"/>
              <a:pathLst>
                <a:path w="12159" h="8359" extrusionOk="0">
                  <a:moveTo>
                    <a:pt x="2706" y="0"/>
                  </a:moveTo>
                  <a:cubicBezTo>
                    <a:pt x="1186" y="30"/>
                    <a:pt x="1" y="1307"/>
                    <a:pt x="31" y="2827"/>
                  </a:cubicBezTo>
                  <a:lnTo>
                    <a:pt x="31" y="5532"/>
                  </a:lnTo>
                  <a:cubicBezTo>
                    <a:pt x="1" y="7052"/>
                    <a:pt x="1186" y="8298"/>
                    <a:pt x="2706" y="8359"/>
                  </a:cubicBezTo>
                  <a:lnTo>
                    <a:pt x="12159" y="8359"/>
                  </a:lnTo>
                  <a:cubicBezTo>
                    <a:pt x="10639" y="8298"/>
                    <a:pt x="9423" y="7052"/>
                    <a:pt x="9484" y="5532"/>
                  </a:cubicBezTo>
                  <a:lnTo>
                    <a:pt x="9484" y="2827"/>
                  </a:lnTo>
                  <a:cubicBezTo>
                    <a:pt x="9423" y="1307"/>
                    <a:pt x="10609" y="30"/>
                    <a:pt x="12128"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3"/>
            <p:cNvSpPr/>
            <p:nvPr/>
          </p:nvSpPr>
          <p:spPr>
            <a:xfrm>
              <a:off x="6809126" y="3307621"/>
              <a:ext cx="388607" cy="61979"/>
            </a:xfrm>
            <a:custGeom>
              <a:avLst/>
              <a:gdLst/>
              <a:ahLst/>
              <a:cxnLst/>
              <a:rect l="l" t="t" r="r" b="b"/>
              <a:pathLst>
                <a:path w="12007" h="1915" extrusionOk="0">
                  <a:moveTo>
                    <a:pt x="2554" y="0"/>
                  </a:moveTo>
                  <a:cubicBezTo>
                    <a:pt x="1368" y="0"/>
                    <a:pt x="335" y="790"/>
                    <a:pt x="1" y="1915"/>
                  </a:cubicBezTo>
                  <a:lnTo>
                    <a:pt x="9454" y="1915"/>
                  </a:lnTo>
                  <a:cubicBezTo>
                    <a:pt x="9788" y="790"/>
                    <a:pt x="10821" y="0"/>
                    <a:pt x="12007"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3"/>
            <p:cNvSpPr/>
            <p:nvPr/>
          </p:nvSpPr>
          <p:spPr>
            <a:xfrm>
              <a:off x="6807152" y="3506310"/>
              <a:ext cx="390581" cy="71850"/>
            </a:xfrm>
            <a:custGeom>
              <a:avLst/>
              <a:gdLst/>
              <a:ahLst/>
              <a:cxnLst/>
              <a:rect l="l" t="t" r="r" b="b"/>
              <a:pathLst>
                <a:path w="12068" h="2220" extrusionOk="0">
                  <a:moveTo>
                    <a:pt x="1" y="1"/>
                  </a:moveTo>
                  <a:cubicBezTo>
                    <a:pt x="214" y="1247"/>
                    <a:pt x="1308" y="2189"/>
                    <a:pt x="2615" y="2220"/>
                  </a:cubicBezTo>
                  <a:lnTo>
                    <a:pt x="12068" y="2220"/>
                  </a:lnTo>
                  <a:cubicBezTo>
                    <a:pt x="10761" y="2189"/>
                    <a:pt x="9667" y="1247"/>
                    <a:pt x="9454" y="1"/>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3"/>
            <p:cNvSpPr/>
            <p:nvPr/>
          </p:nvSpPr>
          <p:spPr>
            <a:xfrm>
              <a:off x="7507595" y="3314483"/>
              <a:ext cx="1176597" cy="256816"/>
            </a:xfrm>
            <a:custGeom>
              <a:avLst/>
              <a:gdLst/>
              <a:ahLst/>
              <a:cxnLst/>
              <a:rect l="l" t="t" r="r" b="b"/>
              <a:pathLst>
                <a:path w="36354" h="7935" extrusionOk="0">
                  <a:moveTo>
                    <a:pt x="2493" y="1"/>
                  </a:moveTo>
                  <a:cubicBezTo>
                    <a:pt x="1095" y="31"/>
                    <a:pt x="0" y="1186"/>
                    <a:pt x="31" y="2615"/>
                  </a:cubicBezTo>
                  <a:lnTo>
                    <a:pt x="31" y="5320"/>
                  </a:lnTo>
                  <a:cubicBezTo>
                    <a:pt x="0" y="6718"/>
                    <a:pt x="1095" y="7873"/>
                    <a:pt x="2493" y="7934"/>
                  </a:cubicBezTo>
                  <a:lnTo>
                    <a:pt x="36354" y="7934"/>
                  </a:lnTo>
                  <a:lnTo>
                    <a:pt x="36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3"/>
            <p:cNvSpPr/>
            <p:nvPr/>
          </p:nvSpPr>
          <p:spPr>
            <a:xfrm>
              <a:off x="7596146" y="3390249"/>
              <a:ext cx="1002474" cy="11846"/>
            </a:xfrm>
            <a:custGeom>
              <a:avLst/>
              <a:gdLst/>
              <a:ahLst/>
              <a:cxnLst/>
              <a:rect l="l" t="t" r="r" b="b"/>
              <a:pathLst>
                <a:path w="30974" h="366" extrusionOk="0">
                  <a:moveTo>
                    <a:pt x="15472" y="0"/>
                  </a:moveTo>
                  <a:lnTo>
                    <a:pt x="7721" y="61"/>
                  </a:lnTo>
                  <a:cubicBezTo>
                    <a:pt x="5137" y="92"/>
                    <a:pt x="2553" y="122"/>
                    <a:pt x="0" y="183"/>
                  </a:cubicBezTo>
                  <a:cubicBezTo>
                    <a:pt x="2553" y="274"/>
                    <a:pt x="5137" y="304"/>
                    <a:pt x="7721" y="335"/>
                  </a:cubicBezTo>
                  <a:lnTo>
                    <a:pt x="15472" y="365"/>
                  </a:lnTo>
                  <a:lnTo>
                    <a:pt x="23222" y="335"/>
                  </a:lnTo>
                  <a:lnTo>
                    <a:pt x="27083" y="274"/>
                  </a:lnTo>
                  <a:cubicBezTo>
                    <a:pt x="28390" y="243"/>
                    <a:pt x="29666" y="243"/>
                    <a:pt x="30973" y="183"/>
                  </a:cubicBezTo>
                  <a:cubicBezTo>
                    <a:pt x="29666" y="152"/>
                    <a:pt x="28390" y="122"/>
                    <a:pt x="27083" y="92"/>
                  </a:cubicBezTo>
                  <a:lnTo>
                    <a:pt x="23222" y="61"/>
                  </a:lnTo>
                  <a:lnTo>
                    <a:pt x="154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3"/>
            <p:cNvSpPr/>
            <p:nvPr/>
          </p:nvSpPr>
          <p:spPr>
            <a:xfrm>
              <a:off x="7596146" y="3516149"/>
              <a:ext cx="1002474" cy="11846"/>
            </a:xfrm>
            <a:custGeom>
              <a:avLst/>
              <a:gdLst/>
              <a:ahLst/>
              <a:cxnLst/>
              <a:rect l="l" t="t" r="r" b="b"/>
              <a:pathLst>
                <a:path w="30974" h="366" extrusionOk="0">
                  <a:moveTo>
                    <a:pt x="15472" y="1"/>
                  </a:moveTo>
                  <a:lnTo>
                    <a:pt x="7721" y="62"/>
                  </a:lnTo>
                  <a:cubicBezTo>
                    <a:pt x="5137" y="92"/>
                    <a:pt x="2553" y="123"/>
                    <a:pt x="0" y="183"/>
                  </a:cubicBezTo>
                  <a:cubicBezTo>
                    <a:pt x="2553" y="275"/>
                    <a:pt x="5137" y="305"/>
                    <a:pt x="7721" y="335"/>
                  </a:cubicBezTo>
                  <a:lnTo>
                    <a:pt x="15472" y="366"/>
                  </a:lnTo>
                  <a:lnTo>
                    <a:pt x="23222" y="335"/>
                  </a:lnTo>
                  <a:lnTo>
                    <a:pt x="27083" y="275"/>
                  </a:lnTo>
                  <a:cubicBezTo>
                    <a:pt x="28390" y="244"/>
                    <a:pt x="29666" y="244"/>
                    <a:pt x="30973" y="183"/>
                  </a:cubicBezTo>
                  <a:cubicBezTo>
                    <a:pt x="29666" y="153"/>
                    <a:pt x="28390" y="123"/>
                    <a:pt x="27083" y="92"/>
                  </a:cubicBezTo>
                  <a:lnTo>
                    <a:pt x="23222" y="62"/>
                  </a:lnTo>
                  <a:lnTo>
                    <a:pt x="1547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3"/>
            <p:cNvSpPr/>
            <p:nvPr/>
          </p:nvSpPr>
          <p:spPr>
            <a:xfrm>
              <a:off x="7817490" y="3450254"/>
              <a:ext cx="600112" cy="12234"/>
            </a:xfrm>
            <a:custGeom>
              <a:avLst/>
              <a:gdLst/>
              <a:ahLst/>
              <a:cxnLst/>
              <a:rect l="l" t="t" r="r" b="b"/>
              <a:pathLst>
                <a:path w="18542" h="378" extrusionOk="0">
                  <a:moveTo>
                    <a:pt x="9271" y="0"/>
                  </a:moveTo>
                  <a:cubicBezTo>
                    <a:pt x="7721" y="31"/>
                    <a:pt x="6201" y="31"/>
                    <a:pt x="4651" y="61"/>
                  </a:cubicBezTo>
                  <a:cubicBezTo>
                    <a:pt x="3100" y="92"/>
                    <a:pt x="1550" y="122"/>
                    <a:pt x="0" y="183"/>
                  </a:cubicBezTo>
                  <a:cubicBezTo>
                    <a:pt x="1550" y="274"/>
                    <a:pt x="3100" y="274"/>
                    <a:pt x="4651" y="335"/>
                  </a:cubicBezTo>
                  <a:cubicBezTo>
                    <a:pt x="5747" y="356"/>
                    <a:pt x="6828" y="378"/>
                    <a:pt x="7915" y="378"/>
                  </a:cubicBezTo>
                  <a:cubicBezTo>
                    <a:pt x="8365" y="378"/>
                    <a:pt x="8817" y="374"/>
                    <a:pt x="9271" y="365"/>
                  </a:cubicBezTo>
                  <a:cubicBezTo>
                    <a:pt x="10821" y="365"/>
                    <a:pt x="12371" y="365"/>
                    <a:pt x="13921" y="335"/>
                  </a:cubicBezTo>
                  <a:lnTo>
                    <a:pt x="16231" y="274"/>
                  </a:lnTo>
                  <a:cubicBezTo>
                    <a:pt x="16991" y="244"/>
                    <a:pt x="17782" y="244"/>
                    <a:pt x="18542" y="183"/>
                  </a:cubicBezTo>
                  <a:cubicBezTo>
                    <a:pt x="17782" y="152"/>
                    <a:pt x="16991" y="122"/>
                    <a:pt x="16231" y="92"/>
                  </a:cubicBezTo>
                  <a:lnTo>
                    <a:pt x="13921" y="61"/>
                  </a:lnTo>
                  <a:cubicBezTo>
                    <a:pt x="12371" y="0"/>
                    <a:pt x="10821" y="0"/>
                    <a:pt x="92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3"/>
            <p:cNvSpPr/>
            <p:nvPr/>
          </p:nvSpPr>
          <p:spPr>
            <a:xfrm>
              <a:off x="7500701" y="3307621"/>
              <a:ext cx="1183491" cy="270539"/>
            </a:xfrm>
            <a:custGeom>
              <a:avLst/>
              <a:gdLst/>
              <a:ahLst/>
              <a:cxnLst/>
              <a:rect l="l" t="t" r="r" b="b"/>
              <a:pathLst>
                <a:path w="36567" h="8359" extrusionOk="0">
                  <a:moveTo>
                    <a:pt x="2706" y="0"/>
                  </a:moveTo>
                  <a:cubicBezTo>
                    <a:pt x="1186" y="30"/>
                    <a:pt x="1" y="1307"/>
                    <a:pt x="62" y="2827"/>
                  </a:cubicBezTo>
                  <a:lnTo>
                    <a:pt x="62" y="5532"/>
                  </a:lnTo>
                  <a:cubicBezTo>
                    <a:pt x="1" y="7021"/>
                    <a:pt x="1186" y="8298"/>
                    <a:pt x="2706" y="8359"/>
                  </a:cubicBezTo>
                  <a:lnTo>
                    <a:pt x="36567" y="8359"/>
                  </a:lnTo>
                  <a:lnTo>
                    <a:pt x="36567" y="7903"/>
                  </a:lnTo>
                  <a:lnTo>
                    <a:pt x="2706" y="7903"/>
                  </a:lnTo>
                  <a:cubicBezTo>
                    <a:pt x="1429" y="7873"/>
                    <a:pt x="426" y="6809"/>
                    <a:pt x="457" y="5532"/>
                  </a:cubicBezTo>
                  <a:lnTo>
                    <a:pt x="457" y="2827"/>
                  </a:lnTo>
                  <a:cubicBezTo>
                    <a:pt x="426" y="1520"/>
                    <a:pt x="1429" y="486"/>
                    <a:pt x="2706" y="426"/>
                  </a:cubicBezTo>
                  <a:lnTo>
                    <a:pt x="36567" y="426"/>
                  </a:lnTo>
                  <a:lnTo>
                    <a:pt x="365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3"/>
            <p:cNvSpPr/>
            <p:nvPr/>
          </p:nvSpPr>
          <p:spPr>
            <a:xfrm>
              <a:off x="6875053" y="2475355"/>
              <a:ext cx="1665503" cy="289246"/>
            </a:xfrm>
            <a:custGeom>
              <a:avLst/>
              <a:gdLst/>
              <a:ahLst/>
              <a:cxnLst/>
              <a:rect l="l" t="t" r="r" b="b"/>
              <a:pathLst>
                <a:path w="51460" h="8937" extrusionOk="0">
                  <a:moveTo>
                    <a:pt x="0" y="0"/>
                  </a:moveTo>
                  <a:lnTo>
                    <a:pt x="0" y="8937"/>
                  </a:lnTo>
                  <a:lnTo>
                    <a:pt x="51460" y="8937"/>
                  </a:lnTo>
                  <a:lnTo>
                    <a:pt x="51460"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3"/>
            <p:cNvSpPr/>
            <p:nvPr/>
          </p:nvSpPr>
          <p:spPr>
            <a:xfrm>
              <a:off x="6875053" y="2475355"/>
              <a:ext cx="1665503" cy="87580"/>
            </a:xfrm>
            <a:custGeom>
              <a:avLst/>
              <a:gdLst/>
              <a:ahLst/>
              <a:cxnLst/>
              <a:rect l="l" t="t" r="r" b="b"/>
              <a:pathLst>
                <a:path w="51460" h="2706" extrusionOk="0">
                  <a:moveTo>
                    <a:pt x="0" y="0"/>
                  </a:moveTo>
                  <a:lnTo>
                    <a:pt x="0" y="2706"/>
                  </a:lnTo>
                  <a:lnTo>
                    <a:pt x="51460" y="2706"/>
                  </a:lnTo>
                  <a:lnTo>
                    <a:pt x="51460"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3"/>
            <p:cNvSpPr/>
            <p:nvPr/>
          </p:nvSpPr>
          <p:spPr>
            <a:xfrm>
              <a:off x="6875053" y="2714403"/>
              <a:ext cx="1665503" cy="50198"/>
            </a:xfrm>
            <a:custGeom>
              <a:avLst/>
              <a:gdLst/>
              <a:ahLst/>
              <a:cxnLst/>
              <a:rect l="l" t="t" r="r" b="b"/>
              <a:pathLst>
                <a:path w="51460" h="1551" extrusionOk="0">
                  <a:moveTo>
                    <a:pt x="0" y="1"/>
                  </a:moveTo>
                  <a:lnTo>
                    <a:pt x="0" y="1551"/>
                  </a:lnTo>
                  <a:lnTo>
                    <a:pt x="51460" y="1551"/>
                  </a:lnTo>
                  <a:lnTo>
                    <a:pt x="5146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3"/>
            <p:cNvSpPr/>
            <p:nvPr/>
          </p:nvSpPr>
          <p:spPr>
            <a:xfrm>
              <a:off x="6927193" y="2186142"/>
              <a:ext cx="1561255" cy="289246"/>
            </a:xfrm>
            <a:custGeom>
              <a:avLst/>
              <a:gdLst/>
              <a:ahLst/>
              <a:cxnLst/>
              <a:rect l="l" t="t" r="r" b="b"/>
              <a:pathLst>
                <a:path w="48239" h="8937" extrusionOk="0">
                  <a:moveTo>
                    <a:pt x="0" y="0"/>
                  </a:moveTo>
                  <a:lnTo>
                    <a:pt x="0" y="8936"/>
                  </a:lnTo>
                  <a:lnTo>
                    <a:pt x="48238" y="8936"/>
                  </a:lnTo>
                  <a:lnTo>
                    <a:pt x="48238"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3"/>
            <p:cNvSpPr/>
            <p:nvPr/>
          </p:nvSpPr>
          <p:spPr>
            <a:xfrm>
              <a:off x="6927193" y="2186142"/>
              <a:ext cx="1561255" cy="88551"/>
            </a:xfrm>
            <a:custGeom>
              <a:avLst/>
              <a:gdLst/>
              <a:ahLst/>
              <a:cxnLst/>
              <a:rect l="l" t="t" r="r" b="b"/>
              <a:pathLst>
                <a:path w="48239" h="2736" extrusionOk="0">
                  <a:moveTo>
                    <a:pt x="0" y="0"/>
                  </a:moveTo>
                  <a:lnTo>
                    <a:pt x="0" y="2736"/>
                  </a:lnTo>
                  <a:lnTo>
                    <a:pt x="48238" y="2736"/>
                  </a:lnTo>
                  <a:lnTo>
                    <a:pt x="48238"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3"/>
            <p:cNvSpPr/>
            <p:nvPr/>
          </p:nvSpPr>
          <p:spPr>
            <a:xfrm>
              <a:off x="6927193" y="2425190"/>
              <a:ext cx="1561255" cy="50198"/>
            </a:xfrm>
            <a:custGeom>
              <a:avLst/>
              <a:gdLst/>
              <a:ahLst/>
              <a:cxnLst/>
              <a:rect l="l" t="t" r="r" b="b"/>
              <a:pathLst>
                <a:path w="48239" h="1551" extrusionOk="0">
                  <a:moveTo>
                    <a:pt x="0" y="0"/>
                  </a:moveTo>
                  <a:lnTo>
                    <a:pt x="0" y="1550"/>
                  </a:lnTo>
                  <a:lnTo>
                    <a:pt x="48238" y="1550"/>
                  </a:lnTo>
                  <a:lnTo>
                    <a:pt x="48238"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3"/>
            <p:cNvSpPr/>
            <p:nvPr/>
          </p:nvSpPr>
          <p:spPr>
            <a:xfrm>
              <a:off x="7740752" y="2295341"/>
              <a:ext cx="650278" cy="99361"/>
            </a:xfrm>
            <a:custGeom>
              <a:avLst/>
              <a:gdLst/>
              <a:ahLst/>
              <a:cxnLst/>
              <a:rect l="l" t="t" r="r" b="b"/>
              <a:pathLst>
                <a:path w="20092" h="3070" extrusionOk="0">
                  <a:moveTo>
                    <a:pt x="0" y="0"/>
                  </a:moveTo>
                  <a:lnTo>
                    <a:pt x="0" y="3070"/>
                  </a:lnTo>
                  <a:lnTo>
                    <a:pt x="20092" y="3070"/>
                  </a:lnTo>
                  <a:lnTo>
                    <a:pt x="20092"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3"/>
            <p:cNvSpPr/>
            <p:nvPr/>
          </p:nvSpPr>
          <p:spPr>
            <a:xfrm>
              <a:off x="6997037" y="2295341"/>
              <a:ext cx="72821" cy="99361"/>
            </a:xfrm>
            <a:custGeom>
              <a:avLst/>
              <a:gdLst/>
              <a:ahLst/>
              <a:cxnLst/>
              <a:rect l="l" t="t" r="r" b="b"/>
              <a:pathLst>
                <a:path w="2250" h="3070" extrusionOk="0">
                  <a:moveTo>
                    <a:pt x="0" y="0"/>
                  </a:moveTo>
                  <a:lnTo>
                    <a:pt x="0" y="3070"/>
                  </a:lnTo>
                  <a:lnTo>
                    <a:pt x="2249" y="3070"/>
                  </a:lnTo>
                  <a:lnTo>
                    <a:pt x="2249"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3"/>
            <p:cNvSpPr/>
            <p:nvPr/>
          </p:nvSpPr>
          <p:spPr>
            <a:xfrm>
              <a:off x="7152454" y="2295341"/>
              <a:ext cx="72821" cy="99361"/>
            </a:xfrm>
            <a:custGeom>
              <a:avLst/>
              <a:gdLst/>
              <a:ahLst/>
              <a:cxnLst/>
              <a:rect l="l" t="t" r="r" b="b"/>
              <a:pathLst>
                <a:path w="2250" h="3070" extrusionOk="0">
                  <a:moveTo>
                    <a:pt x="1" y="0"/>
                  </a:moveTo>
                  <a:lnTo>
                    <a:pt x="1" y="3070"/>
                  </a:lnTo>
                  <a:lnTo>
                    <a:pt x="2250" y="3070"/>
                  </a:lnTo>
                  <a:lnTo>
                    <a:pt x="2250"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3"/>
            <p:cNvSpPr/>
            <p:nvPr/>
          </p:nvSpPr>
          <p:spPr>
            <a:xfrm>
              <a:off x="7001957" y="1896896"/>
              <a:ext cx="1411697" cy="88583"/>
            </a:xfrm>
            <a:custGeom>
              <a:avLst/>
              <a:gdLst/>
              <a:ahLst/>
              <a:cxnLst/>
              <a:rect l="l" t="t" r="r" b="b"/>
              <a:pathLst>
                <a:path w="43618" h="2737" extrusionOk="0">
                  <a:moveTo>
                    <a:pt x="0" y="1"/>
                  </a:moveTo>
                  <a:lnTo>
                    <a:pt x="0" y="2736"/>
                  </a:lnTo>
                  <a:lnTo>
                    <a:pt x="43618" y="2736"/>
                  </a:lnTo>
                  <a:lnTo>
                    <a:pt x="4361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3"/>
            <p:cNvSpPr/>
            <p:nvPr/>
          </p:nvSpPr>
          <p:spPr>
            <a:xfrm>
              <a:off x="7001957" y="2135944"/>
              <a:ext cx="1411697" cy="50230"/>
            </a:xfrm>
            <a:custGeom>
              <a:avLst/>
              <a:gdLst/>
              <a:ahLst/>
              <a:cxnLst/>
              <a:rect l="l" t="t" r="r" b="b"/>
              <a:pathLst>
                <a:path w="43618" h="1552" extrusionOk="0">
                  <a:moveTo>
                    <a:pt x="0" y="1"/>
                  </a:moveTo>
                  <a:lnTo>
                    <a:pt x="0" y="1551"/>
                  </a:lnTo>
                  <a:lnTo>
                    <a:pt x="43618" y="1551"/>
                  </a:lnTo>
                  <a:lnTo>
                    <a:pt x="4361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3"/>
            <p:cNvSpPr/>
            <p:nvPr/>
          </p:nvSpPr>
          <p:spPr>
            <a:xfrm>
              <a:off x="7084584" y="1896896"/>
              <a:ext cx="152504" cy="289278"/>
            </a:xfrm>
            <a:custGeom>
              <a:avLst/>
              <a:gdLst/>
              <a:ahLst/>
              <a:cxnLst/>
              <a:rect l="l" t="t" r="r" b="b"/>
              <a:pathLst>
                <a:path w="4712" h="8938" extrusionOk="0">
                  <a:moveTo>
                    <a:pt x="0" y="1"/>
                  </a:moveTo>
                  <a:lnTo>
                    <a:pt x="0" y="8937"/>
                  </a:lnTo>
                  <a:lnTo>
                    <a:pt x="4712" y="8937"/>
                  </a:lnTo>
                  <a:lnTo>
                    <a:pt x="4712"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3"/>
            <p:cNvSpPr/>
            <p:nvPr/>
          </p:nvSpPr>
          <p:spPr>
            <a:xfrm>
              <a:off x="7084584" y="2135944"/>
              <a:ext cx="152504" cy="50230"/>
            </a:xfrm>
            <a:custGeom>
              <a:avLst/>
              <a:gdLst/>
              <a:ahLst/>
              <a:cxnLst/>
              <a:rect l="l" t="t" r="r" b="b"/>
              <a:pathLst>
                <a:path w="4712" h="1552" extrusionOk="0">
                  <a:moveTo>
                    <a:pt x="0" y="1"/>
                  </a:moveTo>
                  <a:lnTo>
                    <a:pt x="0" y="1551"/>
                  </a:lnTo>
                  <a:lnTo>
                    <a:pt x="4712" y="1551"/>
                  </a:lnTo>
                  <a:lnTo>
                    <a:pt x="4712" y="1"/>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3"/>
            <p:cNvSpPr/>
            <p:nvPr/>
          </p:nvSpPr>
          <p:spPr>
            <a:xfrm>
              <a:off x="8150979" y="1896896"/>
              <a:ext cx="152504" cy="289278"/>
            </a:xfrm>
            <a:custGeom>
              <a:avLst/>
              <a:gdLst/>
              <a:ahLst/>
              <a:cxnLst/>
              <a:rect l="l" t="t" r="r" b="b"/>
              <a:pathLst>
                <a:path w="4712" h="8938" extrusionOk="0">
                  <a:moveTo>
                    <a:pt x="0" y="1"/>
                  </a:moveTo>
                  <a:lnTo>
                    <a:pt x="0" y="8937"/>
                  </a:lnTo>
                  <a:lnTo>
                    <a:pt x="4712" y="8937"/>
                  </a:lnTo>
                  <a:lnTo>
                    <a:pt x="4712"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3"/>
            <p:cNvSpPr/>
            <p:nvPr/>
          </p:nvSpPr>
          <p:spPr>
            <a:xfrm>
              <a:off x="8150979" y="2135944"/>
              <a:ext cx="152504" cy="50230"/>
            </a:xfrm>
            <a:custGeom>
              <a:avLst/>
              <a:gdLst/>
              <a:ahLst/>
              <a:cxnLst/>
              <a:rect l="l" t="t" r="r" b="b"/>
              <a:pathLst>
                <a:path w="4712" h="1552" extrusionOk="0">
                  <a:moveTo>
                    <a:pt x="0" y="1"/>
                  </a:moveTo>
                  <a:lnTo>
                    <a:pt x="0" y="1551"/>
                  </a:lnTo>
                  <a:lnTo>
                    <a:pt x="4712" y="1551"/>
                  </a:lnTo>
                  <a:lnTo>
                    <a:pt x="4712" y="1"/>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43"/>
          <p:cNvGrpSpPr/>
          <p:nvPr/>
        </p:nvGrpSpPr>
        <p:grpSpPr>
          <a:xfrm flipH="1">
            <a:off x="3390828" y="3638532"/>
            <a:ext cx="2992250" cy="1349534"/>
            <a:chOff x="105500" y="3509671"/>
            <a:chExt cx="3622140" cy="1633621"/>
          </a:xfrm>
        </p:grpSpPr>
        <p:grpSp>
          <p:nvGrpSpPr>
            <p:cNvPr id="1725" name="Google Shape;1725;p43"/>
            <p:cNvGrpSpPr/>
            <p:nvPr/>
          </p:nvGrpSpPr>
          <p:grpSpPr>
            <a:xfrm>
              <a:off x="714587" y="4199402"/>
              <a:ext cx="3013054" cy="943890"/>
              <a:chOff x="714587" y="4199402"/>
              <a:chExt cx="3013054" cy="943890"/>
            </a:xfrm>
          </p:grpSpPr>
          <p:sp>
            <p:nvSpPr>
              <p:cNvPr id="1726" name="Google Shape;1726;p43"/>
              <p:cNvSpPr/>
              <p:nvPr/>
            </p:nvSpPr>
            <p:spPr>
              <a:xfrm>
                <a:off x="1299137" y="4447420"/>
                <a:ext cx="153389" cy="153389"/>
              </a:xfrm>
              <a:custGeom>
                <a:avLst/>
                <a:gdLst/>
                <a:ahLst/>
                <a:cxnLst/>
                <a:rect l="l" t="t" r="r" b="b"/>
                <a:pathLst>
                  <a:path w="5320" h="5320" extrusionOk="0">
                    <a:moveTo>
                      <a:pt x="2675" y="0"/>
                    </a:moveTo>
                    <a:cubicBezTo>
                      <a:pt x="1186" y="0"/>
                      <a:pt x="1" y="1216"/>
                      <a:pt x="1" y="2675"/>
                    </a:cubicBezTo>
                    <a:cubicBezTo>
                      <a:pt x="1" y="4134"/>
                      <a:pt x="1186" y="5319"/>
                      <a:pt x="2675" y="5319"/>
                    </a:cubicBezTo>
                    <a:cubicBezTo>
                      <a:pt x="4134" y="5319"/>
                      <a:pt x="5320" y="4134"/>
                      <a:pt x="5320" y="2675"/>
                    </a:cubicBezTo>
                    <a:cubicBezTo>
                      <a:pt x="5320" y="1216"/>
                      <a:pt x="4134" y="0"/>
                      <a:pt x="2675" y="0"/>
                    </a:cubicBezTo>
                    <a:close/>
                  </a:path>
                </a:pathLst>
              </a:custGeom>
              <a:solidFill>
                <a:srgbClr val="E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3"/>
              <p:cNvSpPr/>
              <p:nvPr/>
            </p:nvSpPr>
            <p:spPr>
              <a:xfrm>
                <a:off x="3145685" y="4794447"/>
                <a:ext cx="309373" cy="139376"/>
              </a:xfrm>
              <a:custGeom>
                <a:avLst/>
                <a:gdLst/>
                <a:ahLst/>
                <a:cxnLst/>
                <a:rect l="l" t="t" r="r" b="b"/>
                <a:pathLst>
                  <a:path w="10730" h="4834" extrusionOk="0">
                    <a:moveTo>
                      <a:pt x="0" y="1"/>
                    </a:moveTo>
                    <a:lnTo>
                      <a:pt x="0" y="4834"/>
                    </a:lnTo>
                    <a:lnTo>
                      <a:pt x="10730" y="4834"/>
                    </a:lnTo>
                    <a:lnTo>
                      <a:pt x="10730" y="1"/>
                    </a:lnTo>
                    <a:close/>
                  </a:path>
                </a:pathLst>
              </a:custGeom>
              <a:solidFill>
                <a:srgbClr val="44A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3"/>
              <p:cNvSpPr/>
              <p:nvPr/>
            </p:nvSpPr>
            <p:spPr>
              <a:xfrm>
                <a:off x="2861743" y="4933795"/>
                <a:ext cx="492546" cy="209497"/>
              </a:xfrm>
              <a:custGeom>
                <a:avLst/>
                <a:gdLst/>
                <a:ahLst/>
                <a:cxnLst/>
                <a:rect l="l" t="t" r="r" b="b"/>
                <a:pathLst>
                  <a:path w="17083" h="7266" extrusionOk="0">
                    <a:moveTo>
                      <a:pt x="0" y="1"/>
                    </a:moveTo>
                    <a:lnTo>
                      <a:pt x="0" y="7265"/>
                    </a:lnTo>
                    <a:lnTo>
                      <a:pt x="17082" y="7265"/>
                    </a:lnTo>
                    <a:lnTo>
                      <a:pt x="17082" y="1"/>
                    </a:lnTo>
                    <a:close/>
                  </a:path>
                </a:pathLst>
              </a:custGeom>
              <a:solidFill>
                <a:srgbClr val="44A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3"/>
              <p:cNvSpPr/>
              <p:nvPr/>
            </p:nvSpPr>
            <p:spPr>
              <a:xfrm>
                <a:off x="1076550" y="4200267"/>
                <a:ext cx="1355791" cy="258570"/>
              </a:xfrm>
              <a:custGeom>
                <a:avLst/>
                <a:gdLst/>
                <a:ahLst/>
                <a:cxnLst/>
                <a:rect l="l" t="t" r="r" b="b"/>
                <a:pathLst>
                  <a:path w="47023" h="8968" extrusionOk="0">
                    <a:moveTo>
                      <a:pt x="1459" y="1"/>
                    </a:moveTo>
                    <a:cubicBezTo>
                      <a:pt x="669" y="1"/>
                      <a:pt x="0" y="669"/>
                      <a:pt x="0" y="1460"/>
                    </a:cubicBezTo>
                    <a:lnTo>
                      <a:pt x="0" y="7508"/>
                    </a:lnTo>
                    <a:cubicBezTo>
                      <a:pt x="0" y="8329"/>
                      <a:pt x="669" y="8967"/>
                      <a:pt x="1459" y="8967"/>
                    </a:cubicBezTo>
                    <a:lnTo>
                      <a:pt x="47022" y="8967"/>
                    </a:lnTo>
                    <a:lnTo>
                      <a:pt x="47022" y="8207"/>
                    </a:lnTo>
                    <a:cubicBezTo>
                      <a:pt x="46657" y="8207"/>
                      <a:pt x="46323" y="7903"/>
                      <a:pt x="46323" y="7508"/>
                    </a:cubicBezTo>
                    <a:lnTo>
                      <a:pt x="46323" y="1460"/>
                    </a:lnTo>
                    <a:cubicBezTo>
                      <a:pt x="46323" y="1064"/>
                      <a:pt x="46657" y="761"/>
                      <a:pt x="47022" y="761"/>
                    </a:cubicBezTo>
                    <a:lnTo>
                      <a:pt x="47022"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3"/>
              <p:cNvSpPr/>
              <p:nvPr/>
            </p:nvSpPr>
            <p:spPr>
              <a:xfrm>
                <a:off x="1077415" y="4427266"/>
                <a:ext cx="1354926" cy="31572"/>
              </a:xfrm>
              <a:custGeom>
                <a:avLst/>
                <a:gdLst/>
                <a:ahLst/>
                <a:cxnLst/>
                <a:rect l="l" t="t" r="r" b="b"/>
                <a:pathLst>
                  <a:path w="46993" h="1095" extrusionOk="0">
                    <a:moveTo>
                      <a:pt x="0" y="0"/>
                    </a:moveTo>
                    <a:cubicBezTo>
                      <a:pt x="183" y="638"/>
                      <a:pt x="760" y="1094"/>
                      <a:pt x="1429" y="1094"/>
                    </a:cubicBezTo>
                    <a:lnTo>
                      <a:pt x="46992" y="1094"/>
                    </a:lnTo>
                    <a:lnTo>
                      <a:pt x="46992" y="334"/>
                    </a:lnTo>
                    <a:cubicBezTo>
                      <a:pt x="46749" y="334"/>
                      <a:pt x="46536" y="213"/>
                      <a:pt x="46415"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3"/>
              <p:cNvSpPr/>
              <p:nvPr/>
            </p:nvSpPr>
            <p:spPr>
              <a:xfrm>
                <a:off x="1078280" y="4199402"/>
                <a:ext cx="1354061" cy="31572"/>
              </a:xfrm>
              <a:custGeom>
                <a:avLst/>
                <a:gdLst/>
                <a:ahLst/>
                <a:cxnLst/>
                <a:rect l="l" t="t" r="r" b="b"/>
                <a:pathLst>
                  <a:path w="46963" h="1095" extrusionOk="0">
                    <a:moveTo>
                      <a:pt x="1399" y="0"/>
                    </a:moveTo>
                    <a:cubicBezTo>
                      <a:pt x="761" y="0"/>
                      <a:pt x="183" y="456"/>
                      <a:pt x="1" y="1094"/>
                    </a:cubicBezTo>
                    <a:lnTo>
                      <a:pt x="46385" y="1094"/>
                    </a:lnTo>
                    <a:cubicBezTo>
                      <a:pt x="46537" y="912"/>
                      <a:pt x="46749" y="791"/>
                      <a:pt x="46962" y="791"/>
                    </a:cubicBezTo>
                    <a:lnTo>
                      <a:pt x="46962" y="31"/>
                    </a:lnTo>
                    <a:lnTo>
                      <a:pt x="46932" y="31"/>
                    </a:lnTo>
                    <a:lnTo>
                      <a:pt x="46932"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3"/>
              <p:cNvSpPr/>
              <p:nvPr/>
            </p:nvSpPr>
            <p:spPr>
              <a:xfrm>
                <a:off x="2400740" y="4210791"/>
                <a:ext cx="1119191" cy="236657"/>
              </a:xfrm>
              <a:custGeom>
                <a:avLst/>
                <a:gdLst/>
                <a:ahLst/>
                <a:cxnLst/>
                <a:rect l="l" t="t" r="r" b="b"/>
                <a:pathLst>
                  <a:path w="38817" h="8208" extrusionOk="0">
                    <a:moveTo>
                      <a:pt x="1095" y="0"/>
                    </a:moveTo>
                    <a:cubicBezTo>
                      <a:pt x="487" y="0"/>
                      <a:pt x="1" y="487"/>
                      <a:pt x="1" y="1095"/>
                    </a:cubicBezTo>
                    <a:lnTo>
                      <a:pt x="1" y="7113"/>
                    </a:lnTo>
                    <a:cubicBezTo>
                      <a:pt x="1" y="7721"/>
                      <a:pt x="487" y="8207"/>
                      <a:pt x="1095" y="8207"/>
                    </a:cubicBezTo>
                    <a:lnTo>
                      <a:pt x="38816" y="8207"/>
                    </a:lnTo>
                    <a:lnTo>
                      <a:pt x="388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3"/>
              <p:cNvSpPr/>
              <p:nvPr/>
            </p:nvSpPr>
            <p:spPr>
              <a:xfrm>
                <a:off x="2500674" y="4280912"/>
                <a:ext cx="982439" cy="8765"/>
              </a:xfrm>
              <a:custGeom>
                <a:avLst/>
                <a:gdLst/>
                <a:ahLst/>
                <a:cxnLst/>
                <a:rect l="l" t="t" r="r" b="b"/>
                <a:pathLst>
                  <a:path w="34074" h="304" extrusionOk="0">
                    <a:moveTo>
                      <a:pt x="17052" y="0"/>
                    </a:moveTo>
                    <a:lnTo>
                      <a:pt x="8511" y="30"/>
                    </a:lnTo>
                    <a:cubicBezTo>
                      <a:pt x="5684" y="61"/>
                      <a:pt x="2827" y="91"/>
                      <a:pt x="0" y="152"/>
                    </a:cubicBezTo>
                    <a:cubicBezTo>
                      <a:pt x="2827" y="213"/>
                      <a:pt x="5684" y="274"/>
                      <a:pt x="8480" y="274"/>
                    </a:cubicBezTo>
                    <a:lnTo>
                      <a:pt x="17022" y="304"/>
                    </a:lnTo>
                    <a:lnTo>
                      <a:pt x="25532" y="274"/>
                    </a:lnTo>
                    <a:lnTo>
                      <a:pt x="29818" y="213"/>
                    </a:lnTo>
                    <a:lnTo>
                      <a:pt x="34074" y="152"/>
                    </a:lnTo>
                    <a:lnTo>
                      <a:pt x="29818" y="61"/>
                    </a:lnTo>
                    <a:lnTo>
                      <a:pt x="25563" y="30"/>
                    </a:lnTo>
                    <a:lnTo>
                      <a:pt x="1705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3"/>
              <p:cNvSpPr/>
              <p:nvPr/>
            </p:nvSpPr>
            <p:spPr>
              <a:xfrm>
                <a:off x="2500674" y="4351004"/>
                <a:ext cx="982439" cy="8794"/>
              </a:xfrm>
              <a:custGeom>
                <a:avLst/>
                <a:gdLst/>
                <a:ahLst/>
                <a:cxnLst/>
                <a:rect l="l" t="t" r="r" b="b"/>
                <a:pathLst>
                  <a:path w="34074" h="305" extrusionOk="0">
                    <a:moveTo>
                      <a:pt x="17052" y="1"/>
                    </a:moveTo>
                    <a:lnTo>
                      <a:pt x="8511" y="31"/>
                    </a:lnTo>
                    <a:cubicBezTo>
                      <a:pt x="5684" y="61"/>
                      <a:pt x="2827" y="92"/>
                      <a:pt x="0" y="153"/>
                    </a:cubicBezTo>
                    <a:cubicBezTo>
                      <a:pt x="2827" y="213"/>
                      <a:pt x="5684" y="244"/>
                      <a:pt x="8511" y="274"/>
                    </a:cubicBezTo>
                    <a:lnTo>
                      <a:pt x="17052" y="305"/>
                    </a:lnTo>
                    <a:lnTo>
                      <a:pt x="25563" y="274"/>
                    </a:lnTo>
                    <a:lnTo>
                      <a:pt x="29818" y="244"/>
                    </a:lnTo>
                    <a:lnTo>
                      <a:pt x="34074" y="153"/>
                    </a:lnTo>
                    <a:lnTo>
                      <a:pt x="29818" y="92"/>
                    </a:lnTo>
                    <a:lnTo>
                      <a:pt x="25563" y="31"/>
                    </a:lnTo>
                    <a:lnTo>
                      <a:pt x="1705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3"/>
              <p:cNvSpPr/>
              <p:nvPr/>
            </p:nvSpPr>
            <p:spPr>
              <a:xfrm>
                <a:off x="2390245" y="4199402"/>
                <a:ext cx="1129686" cy="259435"/>
              </a:xfrm>
              <a:custGeom>
                <a:avLst/>
                <a:gdLst/>
                <a:ahLst/>
                <a:cxnLst/>
                <a:rect l="l" t="t" r="r" b="b"/>
                <a:pathLst>
                  <a:path w="39181" h="8998" extrusionOk="0">
                    <a:moveTo>
                      <a:pt x="1459" y="0"/>
                    </a:moveTo>
                    <a:cubicBezTo>
                      <a:pt x="669" y="0"/>
                      <a:pt x="0" y="669"/>
                      <a:pt x="0" y="1490"/>
                    </a:cubicBezTo>
                    <a:lnTo>
                      <a:pt x="0" y="7538"/>
                    </a:lnTo>
                    <a:cubicBezTo>
                      <a:pt x="0" y="8329"/>
                      <a:pt x="669" y="8997"/>
                      <a:pt x="1459" y="8997"/>
                    </a:cubicBezTo>
                    <a:lnTo>
                      <a:pt x="39180" y="8997"/>
                    </a:lnTo>
                    <a:lnTo>
                      <a:pt x="39180" y="8207"/>
                    </a:lnTo>
                    <a:lnTo>
                      <a:pt x="1459" y="8207"/>
                    </a:lnTo>
                    <a:cubicBezTo>
                      <a:pt x="1094" y="8207"/>
                      <a:pt x="760" y="7903"/>
                      <a:pt x="760" y="7508"/>
                    </a:cubicBezTo>
                    <a:lnTo>
                      <a:pt x="760" y="1490"/>
                    </a:lnTo>
                    <a:cubicBezTo>
                      <a:pt x="760" y="1094"/>
                      <a:pt x="1094" y="760"/>
                      <a:pt x="1459" y="760"/>
                    </a:cubicBezTo>
                    <a:lnTo>
                      <a:pt x="39180" y="760"/>
                    </a:lnTo>
                    <a:lnTo>
                      <a:pt x="391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3"/>
              <p:cNvSpPr/>
              <p:nvPr/>
            </p:nvSpPr>
            <p:spPr>
              <a:xfrm>
                <a:off x="2124698" y="4231810"/>
                <a:ext cx="216503" cy="195484"/>
              </a:xfrm>
              <a:custGeom>
                <a:avLst/>
                <a:gdLst/>
                <a:ahLst/>
                <a:cxnLst/>
                <a:rect l="l" t="t" r="r" b="b"/>
                <a:pathLst>
                  <a:path w="7509" h="6780" extrusionOk="0">
                    <a:moveTo>
                      <a:pt x="0" y="1"/>
                    </a:moveTo>
                    <a:lnTo>
                      <a:pt x="0" y="6779"/>
                    </a:lnTo>
                    <a:lnTo>
                      <a:pt x="7508" y="6779"/>
                    </a:lnTo>
                    <a:lnTo>
                      <a:pt x="7508"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3"/>
              <p:cNvSpPr/>
              <p:nvPr/>
            </p:nvSpPr>
            <p:spPr>
              <a:xfrm>
                <a:off x="1175561" y="4319461"/>
                <a:ext cx="713403" cy="19318"/>
              </a:xfrm>
              <a:custGeom>
                <a:avLst/>
                <a:gdLst/>
                <a:ahLst/>
                <a:cxnLst/>
                <a:rect l="l" t="t" r="r" b="b"/>
                <a:pathLst>
                  <a:path w="24743" h="670" extrusionOk="0">
                    <a:moveTo>
                      <a:pt x="1" y="0"/>
                    </a:moveTo>
                    <a:lnTo>
                      <a:pt x="1" y="669"/>
                    </a:lnTo>
                    <a:lnTo>
                      <a:pt x="24743" y="669"/>
                    </a:lnTo>
                    <a:lnTo>
                      <a:pt x="24743"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3"/>
              <p:cNvSpPr/>
              <p:nvPr/>
            </p:nvSpPr>
            <p:spPr>
              <a:xfrm>
                <a:off x="985382" y="4459673"/>
                <a:ext cx="1581030" cy="389152"/>
              </a:xfrm>
              <a:custGeom>
                <a:avLst/>
                <a:gdLst/>
                <a:ahLst/>
                <a:cxnLst/>
                <a:rect l="l" t="t" r="r" b="b"/>
                <a:pathLst>
                  <a:path w="54835" h="13497" extrusionOk="0">
                    <a:moveTo>
                      <a:pt x="1460" y="1"/>
                    </a:moveTo>
                    <a:cubicBezTo>
                      <a:pt x="639" y="1"/>
                      <a:pt x="1" y="639"/>
                      <a:pt x="1" y="1460"/>
                    </a:cubicBezTo>
                    <a:lnTo>
                      <a:pt x="1" y="12007"/>
                    </a:lnTo>
                    <a:cubicBezTo>
                      <a:pt x="1" y="12828"/>
                      <a:pt x="639" y="13496"/>
                      <a:pt x="1460" y="13496"/>
                    </a:cubicBezTo>
                    <a:lnTo>
                      <a:pt x="54835" y="13496"/>
                    </a:lnTo>
                    <a:lnTo>
                      <a:pt x="54835" y="12736"/>
                    </a:lnTo>
                    <a:cubicBezTo>
                      <a:pt x="54440" y="12736"/>
                      <a:pt x="54105" y="12402"/>
                      <a:pt x="54105" y="12037"/>
                    </a:cubicBezTo>
                    <a:lnTo>
                      <a:pt x="54105" y="1460"/>
                    </a:lnTo>
                    <a:cubicBezTo>
                      <a:pt x="54105" y="1065"/>
                      <a:pt x="54440" y="761"/>
                      <a:pt x="54835" y="761"/>
                    </a:cubicBezTo>
                    <a:lnTo>
                      <a:pt x="54835"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3"/>
              <p:cNvSpPr/>
              <p:nvPr/>
            </p:nvSpPr>
            <p:spPr>
              <a:xfrm>
                <a:off x="986275" y="4816360"/>
                <a:ext cx="1580136" cy="31572"/>
              </a:xfrm>
              <a:custGeom>
                <a:avLst/>
                <a:gdLst/>
                <a:ahLst/>
                <a:cxnLst/>
                <a:rect l="l" t="t" r="r" b="b"/>
                <a:pathLst>
                  <a:path w="54804" h="1095" extrusionOk="0">
                    <a:moveTo>
                      <a:pt x="0" y="1"/>
                    </a:moveTo>
                    <a:cubicBezTo>
                      <a:pt x="183" y="669"/>
                      <a:pt x="760" y="1095"/>
                      <a:pt x="1429" y="1095"/>
                    </a:cubicBezTo>
                    <a:lnTo>
                      <a:pt x="54804" y="1095"/>
                    </a:lnTo>
                    <a:lnTo>
                      <a:pt x="54804" y="335"/>
                    </a:lnTo>
                    <a:cubicBezTo>
                      <a:pt x="54561" y="335"/>
                      <a:pt x="54317" y="213"/>
                      <a:pt x="54196"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3"/>
              <p:cNvSpPr/>
              <p:nvPr/>
            </p:nvSpPr>
            <p:spPr>
              <a:xfrm>
                <a:off x="987140" y="4458808"/>
                <a:ext cx="1579271" cy="31572"/>
              </a:xfrm>
              <a:custGeom>
                <a:avLst/>
                <a:gdLst/>
                <a:ahLst/>
                <a:cxnLst/>
                <a:rect l="l" t="t" r="r" b="b"/>
                <a:pathLst>
                  <a:path w="54774" h="1095" extrusionOk="0">
                    <a:moveTo>
                      <a:pt x="1399" y="0"/>
                    </a:moveTo>
                    <a:cubicBezTo>
                      <a:pt x="730" y="0"/>
                      <a:pt x="153" y="456"/>
                      <a:pt x="1" y="1095"/>
                    </a:cubicBezTo>
                    <a:lnTo>
                      <a:pt x="54196" y="1095"/>
                    </a:lnTo>
                    <a:cubicBezTo>
                      <a:pt x="54318" y="882"/>
                      <a:pt x="54531" y="791"/>
                      <a:pt x="54774" y="791"/>
                    </a:cubicBezTo>
                    <a:lnTo>
                      <a:pt x="54774" y="31"/>
                    </a:lnTo>
                    <a:lnTo>
                      <a:pt x="54743" y="31"/>
                    </a:lnTo>
                    <a:lnTo>
                      <a:pt x="54743"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3"/>
              <p:cNvSpPr/>
              <p:nvPr/>
            </p:nvSpPr>
            <p:spPr>
              <a:xfrm>
                <a:off x="2534840" y="4470197"/>
                <a:ext cx="1118297" cy="367240"/>
              </a:xfrm>
              <a:custGeom>
                <a:avLst/>
                <a:gdLst/>
                <a:ahLst/>
                <a:cxnLst/>
                <a:rect l="l" t="t" r="r" b="b"/>
                <a:pathLst>
                  <a:path w="38786" h="12737" extrusionOk="0">
                    <a:moveTo>
                      <a:pt x="1095" y="0"/>
                    </a:moveTo>
                    <a:cubicBezTo>
                      <a:pt x="487" y="0"/>
                      <a:pt x="0" y="487"/>
                      <a:pt x="0" y="1095"/>
                    </a:cubicBezTo>
                    <a:lnTo>
                      <a:pt x="0" y="11642"/>
                    </a:lnTo>
                    <a:cubicBezTo>
                      <a:pt x="0" y="12250"/>
                      <a:pt x="487" y="12736"/>
                      <a:pt x="1095" y="12736"/>
                    </a:cubicBezTo>
                    <a:lnTo>
                      <a:pt x="38785" y="12736"/>
                    </a:lnTo>
                    <a:lnTo>
                      <a:pt x="387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3"/>
              <p:cNvSpPr/>
              <p:nvPr/>
            </p:nvSpPr>
            <p:spPr>
              <a:xfrm>
                <a:off x="2612832" y="4539424"/>
                <a:ext cx="982467" cy="9688"/>
              </a:xfrm>
              <a:custGeom>
                <a:avLst/>
                <a:gdLst/>
                <a:ahLst/>
                <a:cxnLst/>
                <a:rect l="l" t="t" r="r" b="b"/>
                <a:pathLst>
                  <a:path w="34075" h="336" extrusionOk="0">
                    <a:moveTo>
                      <a:pt x="17022" y="1"/>
                    </a:moveTo>
                    <a:lnTo>
                      <a:pt x="8512" y="61"/>
                    </a:lnTo>
                    <a:cubicBezTo>
                      <a:pt x="5654" y="61"/>
                      <a:pt x="2828" y="92"/>
                      <a:pt x="1" y="183"/>
                    </a:cubicBezTo>
                    <a:cubicBezTo>
                      <a:pt x="2828" y="244"/>
                      <a:pt x="5685" y="274"/>
                      <a:pt x="8512" y="305"/>
                    </a:cubicBezTo>
                    <a:lnTo>
                      <a:pt x="17022" y="335"/>
                    </a:lnTo>
                    <a:lnTo>
                      <a:pt x="25533" y="305"/>
                    </a:lnTo>
                    <a:lnTo>
                      <a:pt x="29789" y="244"/>
                    </a:lnTo>
                    <a:lnTo>
                      <a:pt x="34074" y="183"/>
                    </a:lnTo>
                    <a:lnTo>
                      <a:pt x="29789" y="92"/>
                    </a:lnTo>
                    <a:lnTo>
                      <a:pt x="25533" y="61"/>
                    </a:lnTo>
                    <a:lnTo>
                      <a:pt x="1702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3"/>
              <p:cNvSpPr/>
              <p:nvPr/>
            </p:nvSpPr>
            <p:spPr>
              <a:xfrm>
                <a:off x="2612832" y="4573619"/>
                <a:ext cx="982467" cy="8794"/>
              </a:xfrm>
              <a:custGeom>
                <a:avLst/>
                <a:gdLst/>
                <a:ahLst/>
                <a:cxnLst/>
                <a:rect l="l" t="t" r="r" b="b"/>
                <a:pathLst>
                  <a:path w="34075" h="305" extrusionOk="0">
                    <a:moveTo>
                      <a:pt x="17022" y="0"/>
                    </a:moveTo>
                    <a:lnTo>
                      <a:pt x="8512" y="31"/>
                    </a:lnTo>
                    <a:cubicBezTo>
                      <a:pt x="5654" y="61"/>
                      <a:pt x="2828" y="91"/>
                      <a:pt x="1" y="152"/>
                    </a:cubicBezTo>
                    <a:cubicBezTo>
                      <a:pt x="2828" y="213"/>
                      <a:pt x="5685" y="243"/>
                      <a:pt x="8512" y="274"/>
                    </a:cubicBezTo>
                    <a:lnTo>
                      <a:pt x="17022" y="304"/>
                    </a:lnTo>
                    <a:lnTo>
                      <a:pt x="25533" y="274"/>
                    </a:lnTo>
                    <a:lnTo>
                      <a:pt x="29789" y="243"/>
                    </a:lnTo>
                    <a:lnTo>
                      <a:pt x="34074" y="152"/>
                    </a:lnTo>
                    <a:lnTo>
                      <a:pt x="29789" y="91"/>
                    </a:lnTo>
                    <a:lnTo>
                      <a:pt x="25533" y="31"/>
                    </a:lnTo>
                    <a:lnTo>
                      <a:pt x="170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3"/>
              <p:cNvSpPr/>
              <p:nvPr/>
            </p:nvSpPr>
            <p:spPr>
              <a:xfrm>
                <a:off x="2612832" y="4684913"/>
                <a:ext cx="982467" cy="9659"/>
              </a:xfrm>
              <a:custGeom>
                <a:avLst/>
                <a:gdLst/>
                <a:ahLst/>
                <a:cxnLst/>
                <a:rect l="l" t="t" r="r" b="b"/>
                <a:pathLst>
                  <a:path w="34075" h="335" extrusionOk="0">
                    <a:moveTo>
                      <a:pt x="17022" y="0"/>
                    </a:moveTo>
                    <a:lnTo>
                      <a:pt x="8512" y="61"/>
                    </a:lnTo>
                    <a:cubicBezTo>
                      <a:pt x="5654" y="61"/>
                      <a:pt x="2828" y="92"/>
                      <a:pt x="1" y="183"/>
                    </a:cubicBezTo>
                    <a:cubicBezTo>
                      <a:pt x="2828" y="244"/>
                      <a:pt x="5685" y="274"/>
                      <a:pt x="8512" y="304"/>
                    </a:cubicBezTo>
                    <a:lnTo>
                      <a:pt x="17022" y="335"/>
                    </a:lnTo>
                    <a:lnTo>
                      <a:pt x="25533" y="304"/>
                    </a:lnTo>
                    <a:lnTo>
                      <a:pt x="29789" y="244"/>
                    </a:lnTo>
                    <a:lnTo>
                      <a:pt x="34074" y="183"/>
                    </a:lnTo>
                    <a:lnTo>
                      <a:pt x="29789" y="92"/>
                    </a:lnTo>
                    <a:lnTo>
                      <a:pt x="25533" y="61"/>
                    </a:lnTo>
                    <a:lnTo>
                      <a:pt x="170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3"/>
              <p:cNvSpPr/>
              <p:nvPr/>
            </p:nvSpPr>
            <p:spPr>
              <a:xfrm>
                <a:off x="2523451" y="4458808"/>
                <a:ext cx="1129686" cy="389123"/>
              </a:xfrm>
              <a:custGeom>
                <a:avLst/>
                <a:gdLst/>
                <a:ahLst/>
                <a:cxnLst/>
                <a:rect l="l" t="t" r="r" b="b"/>
                <a:pathLst>
                  <a:path w="39181" h="13496" extrusionOk="0">
                    <a:moveTo>
                      <a:pt x="1490" y="0"/>
                    </a:moveTo>
                    <a:cubicBezTo>
                      <a:pt x="669" y="0"/>
                      <a:pt x="0" y="669"/>
                      <a:pt x="0" y="1490"/>
                    </a:cubicBezTo>
                    <a:lnTo>
                      <a:pt x="0" y="12037"/>
                    </a:lnTo>
                    <a:cubicBezTo>
                      <a:pt x="0" y="12858"/>
                      <a:pt x="669" y="13496"/>
                      <a:pt x="1490" y="13496"/>
                    </a:cubicBezTo>
                    <a:lnTo>
                      <a:pt x="39180" y="13496"/>
                    </a:lnTo>
                    <a:lnTo>
                      <a:pt x="39180" y="12736"/>
                    </a:lnTo>
                    <a:lnTo>
                      <a:pt x="1490" y="12736"/>
                    </a:lnTo>
                    <a:cubicBezTo>
                      <a:pt x="1095" y="12736"/>
                      <a:pt x="760" y="12402"/>
                      <a:pt x="760" y="12007"/>
                    </a:cubicBezTo>
                    <a:lnTo>
                      <a:pt x="760" y="1459"/>
                    </a:lnTo>
                    <a:cubicBezTo>
                      <a:pt x="760" y="1095"/>
                      <a:pt x="1095" y="760"/>
                      <a:pt x="1490" y="760"/>
                    </a:cubicBezTo>
                    <a:lnTo>
                      <a:pt x="39180" y="760"/>
                    </a:lnTo>
                    <a:lnTo>
                      <a:pt x="391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1027448" y="4598156"/>
                <a:ext cx="937777" cy="109564"/>
              </a:xfrm>
              <a:custGeom>
                <a:avLst/>
                <a:gdLst/>
                <a:ahLst/>
                <a:cxnLst/>
                <a:rect l="l" t="t" r="r" b="b"/>
                <a:pathLst>
                  <a:path w="32525" h="3800" extrusionOk="0">
                    <a:moveTo>
                      <a:pt x="1" y="0"/>
                    </a:moveTo>
                    <a:lnTo>
                      <a:pt x="1" y="3800"/>
                    </a:lnTo>
                    <a:lnTo>
                      <a:pt x="32524" y="3800"/>
                    </a:lnTo>
                    <a:lnTo>
                      <a:pt x="32524"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2080872" y="4598156"/>
                <a:ext cx="326932" cy="109564"/>
              </a:xfrm>
              <a:custGeom>
                <a:avLst/>
                <a:gdLst/>
                <a:ahLst/>
                <a:cxnLst/>
                <a:rect l="l" t="t" r="r" b="b"/>
                <a:pathLst>
                  <a:path w="11339" h="3800" extrusionOk="0">
                    <a:moveTo>
                      <a:pt x="1" y="0"/>
                    </a:moveTo>
                    <a:lnTo>
                      <a:pt x="1" y="3800"/>
                    </a:lnTo>
                    <a:lnTo>
                      <a:pt x="11338" y="3800"/>
                    </a:lnTo>
                    <a:lnTo>
                      <a:pt x="11338"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3"/>
              <p:cNvSpPr/>
              <p:nvPr/>
            </p:nvSpPr>
            <p:spPr>
              <a:xfrm>
                <a:off x="714587" y="4848797"/>
                <a:ext cx="1926328" cy="294495"/>
              </a:xfrm>
              <a:custGeom>
                <a:avLst/>
                <a:gdLst/>
                <a:ahLst/>
                <a:cxnLst/>
                <a:rect l="l" t="t" r="r" b="b"/>
                <a:pathLst>
                  <a:path w="66811" h="10214" extrusionOk="0">
                    <a:moveTo>
                      <a:pt x="1490" y="0"/>
                    </a:moveTo>
                    <a:cubicBezTo>
                      <a:pt x="669" y="0"/>
                      <a:pt x="1" y="669"/>
                      <a:pt x="1" y="1459"/>
                    </a:cubicBezTo>
                    <a:lnTo>
                      <a:pt x="1" y="8754"/>
                    </a:lnTo>
                    <a:cubicBezTo>
                      <a:pt x="1" y="9545"/>
                      <a:pt x="669" y="10213"/>
                      <a:pt x="1490" y="10213"/>
                    </a:cubicBezTo>
                    <a:lnTo>
                      <a:pt x="66810" y="10213"/>
                    </a:lnTo>
                    <a:lnTo>
                      <a:pt x="66810" y="9453"/>
                    </a:lnTo>
                    <a:cubicBezTo>
                      <a:pt x="66415" y="9453"/>
                      <a:pt x="66111" y="9149"/>
                      <a:pt x="66111" y="8754"/>
                    </a:cubicBezTo>
                    <a:lnTo>
                      <a:pt x="66111" y="1459"/>
                    </a:lnTo>
                    <a:cubicBezTo>
                      <a:pt x="66111" y="1064"/>
                      <a:pt x="66415" y="760"/>
                      <a:pt x="66810" y="760"/>
                    </a:cubicBezTo>
                    <a:lnTo>
                      <a:pt x="66810"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3"/>
              <p:cNvSpPr/>
              <p:nvPr/>
            </p:nvSpPr>
            <p:spPr>
              <a:xfrm>
                <a:off x="716346" y="5110827"/>
                <a:ext cx="1924569" cy="32465"/>
              </a:xfrm>
              <a:custGeom>
                <a:avLst/>
                <a:gdLst/>
                <a:ahLst/>
                <a:cxnLst/>
                <a:rect l="l" t="t" r="r" b="b"/>
                <a:pathLst>
                  <a:path w="66750" h="1126" extrusionOk="0">
                    <a:moveTo>
                      <a:pt x="0" y="1"/>
                    </a:moveTo>
                    <a:cubicBezTo>
                      <a:pt x="183" y="669"/>
                      <a:pt x="760" y="1095"/>
                      <a:pt x="1429" y="1125"/>
                    </a:cubicBezTo>
                    <a:lnTo>
                      <a:pt x="66749" y="1125"/>
                    </a:lnTo>
                    <a:lnTo>
                      <a:pt x="66749" y="365"/>
                    </a:lnTo>
                    <a:cubicBezTo>
                      <a:pt x="66506" y="335"/>
                      <a:pt x="66263" y="213"/>
                      <a:pt x="6614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3"/>
              <p:cNvSpPr/>
              <p:nvPr/>
            </p:nvSpPr>
            <p:spPr>
              <a:xfrm>
                <a:off x="716346" y="4847903"/>
                <a:ext cx="1924569" cy="31600"/>
              </a:xfrm>
              <a:custGeom>
                <a:avLst/>
                <a:gdLst/>
                <a:ahLst/>
                <a:cxnLst/>
                <a:rect l="l" t="t" r="r" b="b"/>
                <a:pathLst>
                  <a:path w="66750" h="1096" extrusionOk="0">
                    <a:moveTo>
                      <a:pt x="1429" y="1"/>
                    </a:moveTo>
                    <a:cubicBezTo>
                      <a:pt x="760" y="1"/>
                      <a:pt x="183" y="457"/>
                      <a:pt x="0" y="1095"/>
                    </a:cubicBezTo>
                    <a:lnTo>
                      <a:pt x="66172" y="1095"/>
                    </a:lnTo>
                    <a:cubicBezTo>
                      <a:pt x="66293" y="913"/>
                      <a:pt x="66506" y="791"/>
                      <a:pt x="66749" y="791"/>
                    </a:cubicBezTo>
                    <a:lnTo>
                      <a:pt x="66749" y="31"/>
                    </a:lnTo>
                    <a:lnTo>
                      <a:pt x="66719" y="31"/>
                    </a:lnTo>
                    <a:lnTo>
                      <a:pt x="6671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3"/>
              <p:cNvSpPr/>
              <p:nvPr/>
            </p:nvSpPr>
            <p:spPr>
              <a:xfrm>
                <a:off x="2609343" y="4859321"/>
                <a:ext cx="1118297" cy="272582"/>
              </a:xfrm>
              <a:custGeom>
                <a:avLst/>
                <a:gdLst/>
                <a:ahLst/>
                <a:cxnLst/>
                <a:rect l="l" t="t" r="r" b="b"/>
                <a:pathLst>
                  <a:path w="38786" h="9454" extrusionOk="0">
                    <a:moveTo>
                      <a:pt x="1094" y="0"/>
                    </a:moveTo>
                    <a:cubicBezTo>
                      <a:pt x="486" y="0"/>
                      <a:pt x="0" y="486"/>
                      <a:pt x="0" y="1094"/>
                    </a:cubicBezTo>
                    <a:lnTo>
                      <a:pt x="0" y="8359"/>
                    </a:lnTo>
                    <a:cubicBezTo>
                      <a:pt x="0" y="8967"/>
                      <a:pt x="486" y="9453"/>
                      <a:pt x="1094" y="9453"/>
                    </a:cubicBezTo>
                    <a:lnTo>
                      <a:pt x="38785" y="9453"/>
                    </a:lnTo>
                    <a:lnTo>
                      <a:pt x="387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a:off x="2708354" y="4939936"/>
                <a:ext cx="982467" cy="9659"/>
              </a:xfrm>
              <a:custGeom>
                <a:avLst/>
                <a:gdLst/>
                <a:ahLst/>
                <a:cxnLst/>
                <a:rect l="l" t="t" r="r" b="b"/>
                <a:pathLst>
                  <a:path w="34075" h="335" extrusionOk="0">
                    <a:moveTo>
                      <a:pt x="17022" y="0"/>
                    </a:moveTo>
                    <a:lnTo>
                      <a:pt x="8512" y="31"/>
                    </a:lnTo>
                    <a:cubicBezTo>
                      <a:pt x="5685" y="61"/>
                      <a:pt x="2828" y="92"/>
                      <a:pt x="1" y="152"/>
                    </a:cubicBezTo>
                    <a:cubicBezTo>
                      <a:pt x="2828" y="213"/>
                      <a:pt x="5685" y="244"/>
                      <a:pt x="8512" y="274"/>
                    </a:cubicBezTo>
                    <a:lnTo>
                      <a:pt x="17022" y="335"/>
                    </a:lnTo>
                    <a:lnTo>
                      <a:pt x="25564" y="274"/>
                    </a:lnTo>
                    <a:lnTo>
                      <a:pt x="29819" y="244"/>
                    </a:lnTo>
                    <a:lnTo>
                      <a:pt x="34074" y="152"/>
                    </a:lnTo>
                    <a:lnTo>
                      <a:pt x="29819" y="92"/>
                    </a:lnTo>
                    <a:lnTo>
                      <a:pt x="25564" y="31"/>
                    </a:lnTo>
                    <a:lnTo>
                      <a:pt x="170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3"/>
              <p:cNvSpPr/>
              <p:nvPr/>
            </p:nvSpPr>
            <p:spPr>
              <a:xfrm>
                <a:off x="2633880" y="5004781"/>
                <a:ext cx="982439" cy="9688"/>
              </a:xfrm>
              <a:custGeom>
                <a:avLst/>
                <a:gdLst/>
                <a:ahLst/>
                <a:cxnLst/>
                <a:rect l="l" t="t" r="r" b="b"/>
                <a:pathLst>
                  <a:path w="34074" h="336" extrusionOk="0">
                    <a:moveTo>
                      <a:pt x="17022" y="1"/>
                    </a:moveTo>
                    <a:lnTo>
                      <a:pt x="8511" y="31"/>
                    </a:lnTo>
                    <a:cubicBezTo>
                      <a:pt x="5654" y="62"/>
                      <a:pt x="2827" y="92"/>
                      <a:pt x="0" y="153"/>
                    </a:cubicBezTo>
                    <a:cubicBezTo>
                      <a:pt x="2827" y="244"/>
                      <a:pt x="5684" y="274"/>
                      <a:pt x="8511" y="274"/>
                    </a:cubicBezTo>
                    <a:lnTo>
                      <a:pt x="17022" y="335"/>
                    </a:lnTo>
                    <a:lnTo>
                      <a:pt x="25533" y="274"/>
                    </a:lnTo>
                    <a:lnTo>
                      <a:pt x="29818" y="244"/>
                    </a:lnTo>
                    <a:lnTo>
                      <a:pt x="34074" y="153"/>
                    </a:lnTo>
                    <a:lnTo>
                      <a:pt x="29818" y="92"/>
                    </a:lnTo>
                    <a:lnTo>
                      <a:pt x="25533" y="31"/>
                    </a:lnTo>
                    <a:lnTo>
                      <a:pt x="1702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3"/>
              <p:cNvSpPr/>
              <p:nvPr/>
            </p:nvSpPr>
            <p:spPr>
              <a:xfrm>
                <a:off x="2693477" y="5046847"/>
                <a:ext cx="982439" cy="8794"/>
              </a:xfrm>
              <a:custGeom>
                <a:avLst/>
                <a:gdLst/>
                <a:ahLst/>
                <a:cxnLst/>
                <a:rect l="l" t="t" r="r" b="b"/>
                <a:pathLst>
                  <a:path w="34074" h="305" extrusionOk="0">
                    <a:moveTo>
                      <a:pt x="17052" y="1"/>
                    </a:moveTo>
                    <a:lnTo>
                      <a:pt x="8541" y="31"/>
                    </a:lnTo>
                    <a:cubicBezTo>
                      <a:pt x="5684" y="62"/>
                      <a:pt x="2857" y="92"/>
                      <a:pt x="0" y="153"/>
                    </a:cubicBezTo>
                    <a:cubicBezTo>
                      <a:pt x="2857" y="214"/>
                      <a:pt x="5684" y="244"/>
                      <a:pt x="8541" y="274"/>
                    </a:cubicBezTo>
                    <a:lnTo>
                      <a:pt x="17052" y="305"/>
                    </a:lnTo>
                    <a:lnTo>
                      <a:pt x="25563" y="274"/>
                    </a:lnTo>
                    <a:lnTo>
                      <a:pt x="29818" y="214"/>
                    </a:lnTo>
                    <a:lnTo>
                      <a:pt x="34074" y="153"/>
                    </a:lnTo>
                    <a:lnTo>
                      <a:pt x="29818" y="62"/>
                    </a:lnTo>
                    <a:lnTo>
                      <a:pt x="25563" y="31"/>
                    </a:lnTo>
                    <a:lnTo>
                      <a:pt x="1705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3"/>
              <p:cNvSpPr/>
              <p:nvPr/>
            </p:nvSpPr>
            <p:spPr>
              <a:xfrm>
                <a:off x="2597926" y="4847903"/>
                <a:ext cx="1129715" cy="295389"/>
              </a:xfrm>
              <a:custGeom>
                <a:avLst/>
                <a:gdLst/>
                <a:ahLst/>
                <a:cxnLst/>
                <a:rect l="l" t="t" r="r" b="b"/>
                <a:pathLst>
                  <a:path w="39182" h="10245" extrusionOk="0">
                    <a:moveTo>
                      <a:pt x="1490" y="1"/>
                    </a:moveTo>
                    <a:cubicBezTo>
                      <a:pt x="670" y="1"/>
                      <a:pt x="1" y="670"/>
                      <a:pt x="1" y="1490"/>
                    </a:cubicBezTo>
                    <a:lnTo>
                      <a:pt x="1" y="8755"/>
                    </a:lnTo>
                    <a:cubicBezTo>
                      <a:pt x="1" y="9576"/>
                      <a:pt x="670" y="10214"/>
                      <a:pt x="1490" y="10244"/>
                    </a:cubicBezTo>
                    <a:lnTo>
                      <a:pt x="39181" y="10244"/>
                    </a:lnTo>
                    <a:lnTo>
                      <a:pt x="39181" y="9454"/>
                    </a:lnTo>
                    <a:lnTo>
                      <a:pt x="1490" y="9454"/>
                    </a:lnTo>
                    <a:cubicBezTo>
                      <a:pt x="1095" y="9454"/>
                      <a:pt x="791" y="9150"/>
                      <a:pt x="791" y="8755"/>
                    </a:cubicBezTo>
                    <a:lnTo>
                      <a:pt x="791" y="1490"/>
                    </a:lnTo>
                    <a:cubicBezTo>
                      <a:pt x="791" y="1095"/>
                      <a:pt x="1095" y="761"/>
                      <a:pt x="1490" y="761"/>
                    </a:cubicBezTo>
                    <a:lnTo>
                      <a:pt x="39181" y="761"/>
                    </a:lnTo>
                    <a:lnTo>
                      <a:pt x="3918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3"/>
              <p:cNvSpPr/>
              <p:nvPr/>
            </p:nvSpPr>
            <p:spPr>
              <a:xfrm>
                <a:off x="2155376" y="4879475"/>
                <a:ext cx="326903" cy="232246"/>
              </a:xfrm>
              <a:custGeom>
                <a:avLst/>
                <a:gdLst/>
                <a:ahLst/>
                <a:cxnLst/>
                <a:rect l="l" t="t" r="r" b="b"/>
                <a:pathLst>
                  <a:path w="11338" h="8055" extrusionOk="0">
                    <a:moveTo>
                      <a:pt x="0" y="0"/>
                    </a:moveTo>
                    <a:lnTo>
                      <a:pt x="0" y="8055"/>
                    </a:lnTo>
                    <a:lnTo>
                      <a:pt x="11338" y="8055"/>
                    </a:lnTo>
                    <a:lnTo>
                      <a:pt x="1133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3"/>
              <p:cNvSpPr/>
              <p:nvPr/>
            </p:nvSpPr>
            <p:spPr>
              <a:xfrm>
                <a:off x="2155376" y="5111720"/>
                <a:ext cx="332179" cy="31572"/>
              </a:xfrm>
              <a:custGeom>
                <a:avLst/>
                <a:gdLst/>
                <a:ahLst/>
                <a:cxnLst/>
                <a:rect l="l" t="t" r="r" b="b"/>
                <a:pathLst>
                  <a:path w="11521" h="1095" extrusionOk="0">
                    <a:moveTo>
                      <a:pt x="0" y="0"/>
                    </a:moveTo>
                    <a:lnTo>
                      <a:pt x="152" y="1094"/>
                    </a:lnTo>
                    <a:lnTo>
                      <a:pt x="11520" y="1094"/>
                    </a:lnTo>
                    <a:lnTo>
                      <a:pt x="11338"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3"/>
              <p:cNvSpPr/>
              <p:nvPr/>
            </p:nvSpPr>
            <p:spPr>
              <a:xfrm>
                <a:off x="2155376" y="4847903"/>
                <a:ext cx="336562" cy="31600"/>
              </a:xfrm>
              <a:custGeom>
                <a:avLst/>
                <a:gdLst/>
                <a:ahLst/>
                <a:cxnLst/>
                <a:rect l="l" t="t" r="r" b="b"/>
                <a:pathLst>
                  <a:path w="11673" h="1096" extrusionOk="0">
                    <a:moveTo>
                      <a:pt x="335" y="1"/>
                    </a:moveTo>
                    <a:lnTo>
                      <a:pt x="0" y="1095"/>
                    </a:lnTo>
                    <a:lnTo>
                      <a:pt x="11338" y="1095"/>
                    </a:lnTo>
                    <a:lnTo>
                      <a:pt x="11672"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43"/>
            <p:cNvGrpSpPr/>
            <p:nvPr/>
          </p:nvGrpSpPr>
          <p:grpSpPr>
            <a:xfrm>
              <a:off x="105500" y="3509671"/>
              <a:ext cx="991233" cy="1633621"/>
              <a:chOff x="105500" y="3509671"/>
              <a:chExt cx="991233" cy="1633621"/>
            </a:xfrm>
          </p:grpSpPr>
          <p:sp>
            <p:nvSpPr>
              <p:cNvPr id="1760" name="Google Shape;1760;p43"/>
              <p:cNvSpPr/>
              <p:nvPr/>
            </p:nvSpPr>
            <p:spPr>
              <a:xfrm>
                <a:off x="789955" y="4879475"/>
                <a:ext cx="58761" cy="232246"/>
              </a:xfrm>
              <a:custGeom>
                <a:avLst/>
                <a:gdLst/>
                <a:ahLst/>
                <a:cxnLst/>
                <a:rect l="l" t="t" r="r" b="b"/>
                <a:pathLst>
                  <a:path w="2038" h="8055" extrusionOk="0">
                    <a:moveTo>
                      <a:pt x="1" y="0"/>
                    </a:moveTo>
                    <a:lnTo>
                      <a:pt x="1" y="8055"/>
                    </a:lnTo>
                    <a:lnTo>
                      <a:pt x="2037" y="8055"/>
                    </a:lnTo>
                    <a:lnTo>
                      <a:pt x="2037" y="0"/>
                    </a:lnTo>
                    <a:close/>
                  </a:path>
                </a:pathLst>
              </a:custGeom>
              <a:solidFill>
                <a:srgbClr val="FCA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3"/>
              <p:cNvSpPr/>
              <p:nvPr/>
            </p:nvSpPr>
            <p:spPr>
              <a:xfrm>
                <a:off x="789955" y="5111720"/>
                <a:ext cx="63143" cy="31572"/>
              </a:xfrm>
              <a:custGeom>
                <a:avLst/>
                <a:gdLst/>
                <a:ahLst/>
                <a:cxnLst/>
                <a:rect l="l" t="t" r="r" b="b"/>
                <a:pathLst>
                  <a:path w="2190" h="1095" extrusionOk="0">
                    <a:moveTo>
                      <a:pt x="1" y="0"/>
                    </a:moveTo>
                    <a:lnTo>
                      <a:pt x="153" y="1094"/>
                    </a:lnTo>
                    <a:lnTo>
                      <a:pt x="2189" y="1094"/>
                    </a:lnTo>
                    <a:lnTo>
                      <a:pt x="2037" y="0"/>
                    </a:lnTo>
                    <a:close/>
                  </a:path>
                </a:pathLst>
              </a:custGeom>
              <a:solidFill>
                <a:srgbClr val="FC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3"/>
              <p:cNvSpPr/>
              <p:nvPr/>
            </p:nvSpPr>
            <p:spPr>
              <a:xfrm>
                <a:off x="789955" y="4847903"/>
                <a:ext cx="68391" cy="31600"/>
              </a:xfrm>
              <a:custGeom>
                <a:avLst/>
                <a:gdLst/>
                <a:ahLst/>
                <a:cxnLst/>
                <a:rect l="l" t="t" r="r" b="b"/>
                <a:pathLst>
                  <a:path w="2372" h="1096" extrusionOk="0">
                    <a:moveTo>
                      <a:pt x="335" y="1"/>
                    </a:moveTo>
                    <a:lnTo>
                      <a:pt x="1" y="1095"/>
                    </a:lnTo>
                    <a:lnTo>
                      <a:pt x="2068" y="1095"/>
                    </a:lnTo>
                    <a:lnTo>
                      <a:pt x="2372" y="1"/>
                    </a:lnTo>
                    <a:close/>
                  </a:path>
                </a:pathLst>
              </a:custGeom>
              <a:solidFill>
                <a:srgbClr val="FFD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a:off x="210681" y="3654295"/>
                <a:ext cx="780871" cy="1345267"/>
              </a:xfrm>
              <a:custGeom>
                <a:avLst/>
                <a:gdLst/>
                <a:ahLst/>
                <a:cxnLst/>
                <a:rect l="l" t="t" r="r" b="b"/>
                <a:pathLst>
                  <a:path w="27083" h="46658" extrusionOk="0">
                    <a:moveTo>
                      <a:pt x="0" y="0"/>
                    </a:moveTo>
                    <a:lnTo>
                      <a:pt x="0" y="3101"/>
                    </a:lnTo>
                    <a:cubicBezTo>
                      <a:pt x="0" y="12037"/>
                      <a:pt x="5714" y="19575"/>
                      <a:pt x="10061" y="22675"/>
                    </a:cubicBezTo>
                    <a:cubicBezTo>
                      <a:pt x="10456" y="23010"/>
                      <a:pt x="10456" y="23618"/>
                      <a:pt x="10061" y="23952"/>
                    </a:cubicBezTo>
                    <a:cubicBezTo>
                      <a:pt x="5714" y="27052"/>
                      <a:pt x="0" y="34590"/>
                      <a:pt x="0" y="43527"/>
                    </a:cubicBezTo>
                    <a:lnTo>
                      <a:pt x="0" y="46657"/>
                    </a:lnTo>
                    <a:lnTo>
                      <a:pt x="27083" y="46657"/>
                    </a:lnTo>
                    <a:lnTo>
                      <a:pt x="27083" y="43527"/>
                    </a:lnTo>
                    <a:cubicBezTo>
                      <a:pt x="27083" y="34590"/>
                      <a:pt x="21368" y="27052"/>
                      <a:pt x="17022" y="23952"/>
                    </a:cubicBezTo>
                    <a:cubicBezTo>
                      <a:pt x="16627" y="23618"/>
                      <a:pt x="16627" y="23010"/>
                      <a:pt x="17022" y="22675"/>
                    </a:cubicBezTo>
                    <a:cubicBezTo>
                      <a:pt x="21368" y="19575"/>
                      <a:pt x="27083" y="12037"/>
                      <a:pt x="27083" y="3101"/>
                    </a:cubicBezTo>
                    <a:lnTo>
                      <a:pt x="27083"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a:off x="265895" y="3945244"/>
                <a:ext cx="670442" cy="1054318"/>
              </a:xfrm>
              <a:custGeom>
                <a:avLst/>
                <a:gdLst/>
                <a:ahLst/>
                <a:cxnLst/>
                <a:rect l="l" t="t" r="r" b="b"/>
                <a:pathLst>
                  <a:path w="23253" h="36567" extrusionOk="0">
                    <a:moveTo>
                      <a:pt x="21946" y="1"/>
                    </a:moveTo>
                    <a:lnTo>
                      <a:pt x="21946" y="1"/>
                    </a:lnTo>
                    <a:cubicBezTo>
                      <a:pt x="21490" y="92"/>
                      <a:pt x="21034" y="213"/>
                      <a:pt x="20578" y="396"/>
                    </a:cubicBezTo>
                    <a:cubicBezTo>
                      <a:pt x="18511" y="1247"/>
                      <a:pt x="17052" y="3466"/>
                      <a:pt x="14955" y="4256"/>
                    </a:cubicBezTo>
                    <a:cubicBezTo>
                      <a:pt x="14286" y="4499"/>
                      <a:pt x="13587" y="4651"/>
                      <a:pt x="12857" y="4681"/>
                    </a:cubicBezTo>
                    <a:cubicBezTo>
                      <a:pt x="12265" y="4736"/>
                      <a:pt x="11679" y="4760"/>
                      <a:pt x="11098" y="4760"/>
                    </a:cubicBezTo>
                    <a:cubicBezTo>
                      <a:pt x="8761" y="4760"/>
                      <a:pt x="6502" y="4366"/>
                      <a:pt x="4164" y="3952"/>
                    </a:cubicBezTo>
                    <a:cubicBezTo>
                      <a:pt x="3942" y="3907"/>
                      <a:pt x="3703" y="3879"/>
                      <a:pt x="3460" y="3879"/>
                    </a:cubicBezTo>
                    <a:cubicBezTo>
                      <a:pt x="3371" y="3879"/>
                      <a:pt x="3281" y="3883"/>
                      <a:pt x="3192" y="3891"/>
                    </a:cubicBezTo>
                    <a:cubicBezTo>
                      <a:pt x="4620" y="6384"/>
                      <a:pt x="6505" y="8572"/>
                      <a:pt x="8754" y="10396"/>
                    </a:cubicBezTo>
                    <a:cubicBezTo>
                      <a:pt x="9210" y="10821"/>
                      <a:pt x="9635" y="11308"/>
                      <a:pt x="10000" y="11855"/>
                    </a:cubicBezTo>
                    <a:cubicBezTo>
                      <a:pt x="10213" y="12341"/>
                      <a:pt x="10091" y="13192"/>
                      <a:pt x="10487" y="13223"/>
                    </a:cubicBezTo>
                    <a:cubicBezTo>
                      <a:pt x="10882" y="13223"/>
                      <a:pt x="10942" y="13739"/>
                      <a:pt x="10942" y="14651"/>
                    </a:cubicBezTo>
                    <a:cubicBezTo>
                      <a:pt x="10942" y="15320"/>
                      <a:pt x="10882" y="17326"/>
                      <a:pt x="10882" y="18511"/>
                    </a:cubicBezTo>
                    <a:cubicBezTo>
                      <a:pt x="10758" y="18960"/>
                      <a:pt x="11193" y="19188"/>
                      <a:pt x="11622" y="19188"/>
                    </a:cubicBezTo>
                    <a:cubicBezTo>
                      <a:pt x="12036" y="19188"/>
                      <a:pt x="12445" y="18975"/>
                      <a:pt x="12341" y="18542"/>
                    </a:cubicBezTo>
                    <a:lnTo>
                      <a:pt x="12341" y="14773"/>
                    </a:lnTo>
                    <a:cubicBezTo>
                      <a:pt x="12310" y="13527"/>
                      <a:pt x="12645" y="13344"/>
                      <a:pt x="12979" y="13192"/>
                    </a:cubicBezTo>
                    <a:cubicBezTo>
                      <a:pt x="13344" y="13071"/>
                      <a:pt x="13313" y="12189"/>
                      <a:pt x="13374" y="11764"/>
                    </a:cubicBezTo>
                    <a:cubicBezTo>
                      <a:pt x="13435" y="11308"/>
                      <a:pt x="14408" y="10487"/>
                      <a:pt x="14408" y="10487"/>
                    </a:cubicBezTo>
                    <a:cubicBezTo>
                      <a:pt x="16930" y="8572"/>
                      <a:pt x="20183" y="4773"/>
                      <a:pt x="21946" y="1"/>
                    </a:cubicBezTo>
                    <a:close/>
                    <a:moveTo>
                      <a:pt x="11847" y="22221"/>
                    </a:moveTo>
                    <a:cubicBezTo>
                      <a:pt x="11703" y="22221"/>
                      <a:pt x="11560" y="22279"/>
                      <a:pt x="11459" y="22402"/>
                    </a:cubicBezTo>
                    <a:cubicBezTo>
                      <a:pt x="11155" y="22767"/>
                      <a:pt x="11398" y="23284"/>
                      <a:pt x="11854" y="23314"/>
                    </a:cubicBezTo>
                    <a:cubicBezTo>
                      <a:pt x="12189" y="23284"/>
                      <a:pt x="12432" y="23010"/>
                      <a:pt x="12401" y="22676"/>
                    </a:cubicBezTo>
                    <a:cubicBezTo>
                      <a:pt x="12344" y="22388"/>
                      <a:pt x="12093" y="22221"/>
                      <a:pt x="11847" y="22221"/>
                    </a:cubicBezTo>
                    <a:close/>
                    <a:moveTo>
                      <a:pt x="9834" y="22667"/>
                    </a:moveTo>
                    <a:cubicBezTo>
                      <a:pt x="9323" y="22667"/>
                      <a:pt x="9050" y="23280"/>
                      <a:pt x="9392" y="23679"/>
                    </a:cubicBezTo>
                    <a:cubicBezTo>
                      <a:pt x="9516" y="23823"/>
                      <a:pt x="9678" y="23887"/>
                      <a:pt x="9839" y="23887"/>
                    </a:cubicBezTo>
                    <a:cubicBezTo>
                      <a:pt x="10151" y="23887"/>
                      <a:pt x="10456" y="23645"/>
                      <a:pt x="10456" y="23284"/>
                    </a:cubicBezTo>
                    <a:cubicBezTo>
                      <a:pt x="10487" y="22980"/>
                      <a:pt x="10243" y="22706"/>
                      <a:pt x="9970" y="22676"/>
                    </a:cubicBezTo>
                    <a:lnTo>
                      <a:pt x="9939" y="22676"/>
                    </a:lnTo>
                    <a:cubicBezTo>
                      <a:pt x="9903" y="22670"/>
                      <a:pt x="9868" y="22667"/>
                      <a:pt x="9834" y="22667"/>
                    </a:cubicBezTo>
                    <a:close/>
                    <a:moveTo>
                      <a:pt x="11821" y="24699"/>
                    </a:moveTo>
                    <a:cubicBezTo>
                      <a:pt x="11140" y="24699"/>
                      <a:pt x="10487" y="25222"/>
                      <a:pt x="10487" y="26019"/>
                    </a:cubicBezTo>
                    <a:cubicBezTo>
                      <a:pt x="10426" y="26718"/>
                      <a:pt x="10942" y="27296"/>
                      <a:pt x="11642" y="27357"/>
                    </a:cubicBezTo>
                    <a:lnTo>
                      <a:pt x="11642" y="27326"/>
                    </a:lnTo>
                    <a:cubicBezTo>
                      <a:pt x="11713" y="27337"/>
                      <a:pt x="11783" y="27342"/>
                      <a:pt x="11851" y="27342"/>
                    </a:cubicBezTo>
                    <a:cubicBezTo>
                      <a:pt x="12942" y="27342"/>
                      <a:pt x="13571" y="26026"/>
                      <a:pt x="12827" y="25168"/>
                    </a:cubicBezTo>
                    <a:cubicBezTo>
                      <a:pt x="12544" y="24844"/>
                      <a:pt x="12179" y="24699"/>
                      <a:pt x="11821" y="24699"/>
                    </a:cubicBezTo>
                    <a:close/>
                    <a:moveTo>
                      <a:pt x="3473" y="24060"/>
                    </a:moveTo>
                    <a:cubicBezTo>
                      <a:pt x="3016" y="24060"/>
                      <a:pt x="2572" y="24340"/>
                      <a:pt x="2401" y="24834"/>
                    </a:cubicBezTo>
                    <a:cubicBezTo>
                      <a:pt x="851" y="28177"/>
                      <a:pt x="30" y="31825"/>
                      <a:pt x="0" y="35533"/>
                    </a:cubicBezTo>
                    <a:lnTo>
                      <a:pt x="0" y="36566"/>
                    </a:lnTo>
                    <a:lnTo>
                      <a:pt x="23253" y="36566"/>
                    </a:lnTo>
                    <a:lnTo>
                      <a:pt x="23253" y="35533"/>
                    </a:lnTo>
                    <a:cubicBezTo>
                      <a:pt x="23253" y="33831"/>
                      <a:pt x="23070" y="32129"/>
                      <a:pt x="22736" y="30457"/>
                    </a:cubicBezTo>
                    <a:cubicBezTo>
                      <a:pt x="22634" y="29845"/>
                      <a:pt x="22104" y="29404"/>
                      <a:pt x="21522" y="29404"/>
                    </a:cubicBezTo>
                    <a:cubicBezTo>
                      <a:pt x="21411" y="29404"/>
                      <a:pt x="21298" y="29420"/>
                      <a:pt x="21186" y="29454"/>
                    </a:cubicBezTo>
                    <a:cubicBezTo>
                      <a:pt x="21034" y="29515"/>
                      <a:pt x="20912" y="29545"/>
                      <a:pt x="20791" y="29606"/>
                    </a:cubicBezTo>
                    <a:cubicBezTo>
                      <a:pt x="19919" y="29835"/>
                      <a:pt x="19047" y="29943"/>
                      <a:pt x="18161" y="29943"/>
                    </a:cubicBezTo>
                    <a:cubicBezTo>
                      <a:pt x="17874" y="29943"/>
                      <a:pt x="17586" y="29932"/>
                      <a:pt x="17295" y="29910"/>
                    </a:cubicBezTo>
                    <a:cubicBezTo>
                      <a:pt x="15654" y="29849"/>
                      <a:pt x="14012" y="29606"/>
                      <a:pt x="12401" y="29180"/>
                    </a:cubicBezTo>
                    <a:cubicBezTo>
                      <a:pt x="11307" y="28846"/>
                      <a:pt x="10274" y="28420"/>
                      <a:pt x="9271" y="27904"/>
                    </a:cubicBezTo>
                    <a:cubicBezTo>
                      <a:pt x="7447" y="26931"/>
                      <a:pt x="5775" y="25746"/>
                      <a:pt x="4255" y="24378"/>
                    </a:cubicBezTo>
                    <a:cubicBezTo>
                      <a:pt x="4027" y="24161"/>
                      <a:pt x="3748" y="24060"/>
                      <a:pt x="3473" y="2406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3"/>
              <p:cNvSpPr/>
              <p:nvPr/>
            </p:nvSpPr>
            <p:spPr>
              <a:xfrm>
                <a:off x="752271" y="3948761"/>
                <a:ext cx="134129" cy="99933"/>
              </a:xfrm>
              <a:custGeom>
                <a:avLst/>
                <a:gdLst/>
                <a:ahLst/>
                <a:cxnLst/>
                <a:rect l="l" t="t" r="r" b="b"/>
                <a:pathLst>
                  <a:path w="4652" h="3466" extrusionOk="0">
                    <a:moveTo>
                      <a:pt x="4651" y="0"/>
                    </a:moveTo>
                    <a:lnTo>
                      <a:pt x="4651" y="0"/>
                    </a:lnTo>
                    <a:cubicBezTo>
                      <a:pt x="4317" y="61"/>
                      <a:pt x="4013" y="152"/>
                      <a:pt x="3709" y="274"/>
                    </a:cubicBezTo>
                    <a:cubicBezTo>
                      <a:pt x="2341" y="882"/>
                      <a:pt x="1216" y="2067"/>
                      <a:pt x="1" y="3009"/>
                    </a:cubicBezTo>
                    <a:cubicBezTo>
                      <a:pt x="426" y="3313"/>
                      <a:pt x="943" y="3465"/>
                      <a:pt x="1460" y="3465"/>
                    </a:cubicBezTo>
                    <a:cubicBezTo>
                      <a:pt x="2645" y="3435"/>
                      <a:pt x="3679" y="2675"/>
                      <a:pt x="4074" y="1581"/>
                    </a:cubicBezTo>
                    <a:cubicBezTo>
                      <a:pt x="4286" y="1064"/>
                      <a:pt x="4469" y="517"/>
                      <a:pt x="4651"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3"/>
              <p:cNvSpPr/>
              <p:nvPr/>
            </p:nvSpPr>
            <p:spPr>
              <a:xfrm>
                <a:off x="247471" y="3654295"/>
                <a:ext cx="321655" cy="1345267"/>
              </a:xfrm>
              <a:custGeom>
                <a:avLst/>
                <a:gdLst/>
                <a:ahLst/>
                <a:cxnLst/>
                <a:rect l="l" t="t" r="r" b="b"/>
                <a:pathLst>
                  <a:path w="11156" h="46658" extrusionOk="0">
                    <a:moveTo>
                      <a:pt x="1" y="0"/>
                    </a:moveTo>
                    <a:lnTo>
                      <a:pt x="1" y="3131"/>
                    </a:lnTo>
                    <a:cubicBezTo>
                      <a:pt x="1" y="12037"/>
                      <a:pt x="5168" y="19605"/>
                      <a:pt x="9119" y="22706"/>
                    </a:cubicBezTo>
                    <a:cubicBezTo>
                      <a:pt x="9515" y="23040"/>
                      <a:pt x="9515" y="23648"/>
                      <a:pt x="9119" y="23982"/>
                    </a:cubicBezTo>
                    <a:cubicBezTo>
                      <a:pt x="5168" y="27083"/>
                      <a:pt x="1" y="34621"/>
                      <a:pt x="1" y="43557"/>
                    </a:cubicBezTo>
                    <a:lnTo>
                      <a:pt x="1" y="46657"/>
                    </a:lnTo>
                    <a:lnTo>
                      <a:pt x="3587" y="46657"/>
                    </a:lnTo>
                    <a:lnTo>
                      <a:pt x="3587" y="43557"/>
                    </a:lnTo>
                    <a:cubicBezTo>
                      <a:pt x="3587" y="36992"/>
                      <a:pt x="5411" y="31156"/>
                      <a:pt x="7569" y="27295"/>
                    </a:cubicBezTo>
                    <a:cubicBezTo>
                      <a:pt x="7622" y="27163"/>
                      <a:pt x="7790" y="27077"/>
                      <a:pt x="7953" y="27077"/>
                    </a:cubicBezTo>
                    <a:cubicBezTo>
                      <a:pt x="7978" y="27077"/>
                      <a:pt x="8002" y="27079"/>
                      <a:pt x="8025" y="27083"/>
                    </a:cubicBezTo>
                    <a:cubicBezTo>
                      <a:pt x="8360" y="27143"/>
                      <a:pt x="8512" y="27539"/>
                      <a:pt x="8360" y="27843"/>
                    </a:cubicBezTo>
                    <a:cubicBezTo>
                      <a:pt x="6171" y="32797"/>
                      <a:pt x="5077" y="38147"/>
                      <a:pt x="5107" y="43557"/>
                    </a:cubicBezTo>
                    <a:lnTo>
                      <a:pt x="5107" y="46657"/>
                    </a:lnTo>
                    <a:lnTo>
                      <a:pt x="7265" y="46657"/>
                    </a:lnTo>
                    <a:lnTo>
                      <a:pt x="7265" y="43557"/>
                    </a:lnTo>
                    <a:cubicBezTo>
                      <a:pt x="7265" y="34621"/>
                      <a:pt x="9393" y="27083"/>
                      <a:pt x="11004" y="23982"/>
                    </a:cubicBezTo>
                    <a:cubicBezTo>
                      <a:pt x="11156" y="23557"/>
                      <a:pt x="11156" y="23101"/>
                      <a:pt x="10974" y="22675"/>
                    </a:cubicBezTo>
                    <a:cubicBezTo>
                      <a:pt x="9363" y="19575"/>
                      <a:pt x="7265" y="12037"/>
                      <a:pt x="7265" y="3101"/>
                    </a:cubicBezTo>
                    <a:lnTo>
                      <a:pt x="7265" y="0"/>
                    </a:lnTo>
                    <a:lnTo>
                      <a:pt x="5107" y="0"/>
                    </a:lnTo>
                    <a:lnTo>
                      <a:pt x="5107" y="3101"/>
                    </a:lnTo>
                    <a:cubicBezTo>
                      <a:pt x="5107" y="7477"/>
                      <a:pt x="5806" y="11824"/>
                      <a:pt x="7204" y="15988"/>
                    </a:cubicBezTo>
                    <a:cubicBezTo>
                      <a:pt x="7351" y="16341"/>
                      <a:pt x="7101" y="16750"/>
                      <a:pt x="6700" y="16750"/>
                    </a:cubicBezTo>
                    <a:cubicBezTo>
                      <a:pt x="6686" y="16750"/>
                      <a:pt x="6672" y="16749"/>
                      <a:pt x="6657" y="16748"/>
                    </a:cubicBezTo>
                    <a:cubicBezTo>
                      <a:pt x="6475" y="16718"/>
                      <a:pt x="6353" y="16596"/>
                      <a:pt x="6293" y="16444"/>
                    </a:cubicBezTo>
                    <a:cubicBezTo>
                      <a:pt x="4499" y="12219"/>
                      <a:pt x="3557" y="7690"/>
                      <a:pt x="3557" y="3131"/>
                    </a:cubicBezTo>
                    <a:lnTo>
                      <a:pt x="3557"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3"/>
              <p:cNvSpPr/>
              <p:nvPr/>
            </p:nvSpPr>
            <p:spPr>
              <a:xfrm>
                <a:off x="357900" y="4057950"/>
                <a:ext cx="210362" cy="268546"/>
              </a:xfrm>
              <a:custGeom>
                <a:avLst/>
                <a:gdLst/>
                <a:ahLst/>
                <a:cxnLst/>
                <a:rect l="l" t="t" r="r" b="b"/>
                <a:pathLst>
                  <a:path w="7296" h="9314" extrusionOk="0">
                    <a:moveTo>
                      <a:pt x="264" y="1"/>
                    </a:moveTo>
                    <a:cubicBezTo>
                      <a:pt x="178" y="1"/>
                      <a:pt x="90" y="4"/>
                      <a:pt x="1" y="13"/>
                    </a:cubicBezTo>
                    <a:cubicBezTo>
                      <a:pt x="1429" y="2475"/>
                      <a:pt x="3314" y="4663"/>
                      <a:pt x="5563" y="6487"/>
                    </a:cubicBezTo>
                    <a:cubicBezTo>
                      <a:pt x="6019" y="6912"/>
                      <a:pt x="6444" y="7399"/>
                      <a:pt x="6809" y="7946"/>
                    </a:cubicBezTo>
                    <a:cubicBezTo>
                      <a:pt x="7022" y="8432"/>
                      <a:pt x="6900" y="9283"/>
                      <a:pt x="7296" y="9314"/>
                    </a:cubicBezTo>
                    <a:cubicBezTo>
                      <a:pt x="7296" y="9070"/>
                      <a:pt x="7235" y="8858"/>
                      <a:pt x="7144" y="8645"/>
                    </a:cubicBezTo>
                    <a:cubicBezTo>
                      <a:pt x="6323" y="7034"/>
                      <a:pt x="5350" y="4238"/>
                      <a:pt x="4621" y="651"/>
                    </a:cubicBezTo>
                    <a:cubicBezTo>
                      <a:pt x="4043" y="560"/>
                      <a:pt x="3466" y="468"/>
                      <a:pt x="2888" y="377"/>
                    </a:cubicBezTo>
                    <a:lnTo>
                      <a:pt x="2888" y="377"/>
                    </a:lnTo>
                    <a:cubicBezTo>
                      <a:pt x="3040" y="924"/>
                      <a:pt x="3192" y="1472"/>
                      <a:pt x="3374" y="1958"/>
                    </a:cubicBezTo>
                    <a:cubicBezTo>
                      <a:pt x="3550" y="2339"/>
                      <a:pt x="3274" y="2719"/>
                      <a:pt x="2901" y="2719"/>
                    </a:cubicBezTo>
                    <a:cubicBezTo>
                      <a:pt x="2886" y="2719"/>
                      <a:pt x="2872" y="2719"/>
                      <a:pt x="2858" y="2718"/>
                    </a:cubicBezTo>
                    <a:cubicBezTo>
                      <a:pt x="2675" y="2687"/>
                      <a:pt x="2523" y="2596"/>
                      <a:pt x="2463" y="2414"/>
                    </a:cubicBezTo>
                    <a:cubicBezTo>
                      <a:pt x="2159" y="1715"/>
                      <a:pt x="1885" y="955"/>
                      <a:pt x="1612" y="195"/>
                    </a:cubicBezTo>
                    <a:lnTo>
                      <a:pt x="973" y="73"/>
                    </a:lnTo>
                    <a:cubicBezTo>
                      <a:pt x="728" y="29"/>
                      <a:pt x="500" y="1"/>
                      <a:pt x="264" y="1"/>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3"/>
              <p:cNvSpPr/>
              <p:nvPr/>
            </p:nvSpPr>
            <p:spPr>
              <a:xfrm>
                <a:off x="265895" y="4639444"/>
                <a:ext cx="119194" cy="360118"/>
              </a:xfrm>
              <a:custGeom>
                <a:avLst/>
                <a:gdLst/>
                <a:ahLst/>
                <a:cxnLst/>
                <a:rect l="l" t="t" r="r" b="b"/>
                <a:pathLst>
                  <a:path w="4134" h="12490" extrusionOk="0">
                    <a:moveTo>
                      <a:pt x="3469" y="0"/>
                    </a:moveTo>
                    <a:cubicBezTo>
                      <a:pt x="3009" y="0"/>
                      <a:pt x="2563" y="270"/>
                      <a:pt x="2401" y="757"/>
                    </a:cubicBezTo>
                    <a:cubicBezTo>
                      <a:pt x="851" y="4100"/>
                      <a:pt x="30" y="7748"/>
                      <a:pt x="0" y="11456"/>
                    </a:cubicBezTo>
                    <a:lnTo>
                      <a:pt x="0" y="12489"/>
                    </a:lnTo>
                    <a:lnTo>
                      <a:pt x="2948" y="12489"/>
                    </a:lnTo>
                    <a:lnTo>
                      <a:pt x="2948" y="9389"/>
                    </a:lnTo>
                    <a:cubicBezTo>
                      <a:pt x="2948" y="6289"/>
                      <a:pt x="3344" y="3219"/>
                      <a:pt x="4134" y="210"/>
                    </a:cubicBezTo>
                    <a:cubicBezTo>
                      <a:pt x="3931" y="68"/>
                      <a:pt x="3698" y="0"/>
                      <a:pt x="3469" y="0"/>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3"/>
              <p:cNvSpPr/>
              <p:nvPr/>
            </p:nvSpPr>
            <p:spPr>
              <a:xfrm>
                <a:off x="394719" y="4674389"/>
                <a:ext cx="74503" cy="325173"/>
              </a:xfrm>
              <a:custGeom>
                <a:avLst/>
                <a:gdLst/>
                <a:ahLst/>
                <a:cxnLst/>
                <a:rect l="l" t="t" r="r" b="b"/>
                <a:pathLst>
                  <a:path w="2584" h="11278" extrusionOk="0">
                    <a:moveTo>
                      <a:pt x="821" y="1"/>
                    </a:moveTo>
                    <a:cubicBezTo>
                      <a:pt x="274" y="2675"/>
                      <a:pt x="0" y="5411"/>
                      <a:pt x="0" y="8147"/>
                    </a:cubicBezTo>
                    <a:lnTo>
                      <a:pt x="0" y="11277"/>
                    </a:lnTo>
                    <a:lnTo>
                      <a:pt x="2158" y="11277"/>
                    </a:lnTo>
                    <a:lnTo>
                      <a:pt x="2158" y="8147"/>
                    </a:lnTo>
                    <a:cubicBezTo>
                      <a:pt x="2158" y="5867"/>
                      <a:pt x="2310" y="3557"/>
                      <a:pt x="2584" y="1277"/>
                    </a:cubicBezTo>
                    <a:cubicBezTo>
                      <a:pt x="1976" y="882"/>
                      <a:pt x="1398" y="457"/>
                      <a:pt x="821" y="1"/>
                    </a:cubicBez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3"/>
              <p:cNvSpPr/>
              <p:nvPr/>
            </p:nvSpPr>
            <p:spPr>
              <a:xfrm>
                <a:off x="105500" y="3509671"/>
                <a:ext cx="991233" cy="147276"/>
              </a:xfrm>
              <a:custGeom>
                <a:avLst/>
                <a:gdLst/>
                <a:ahLst/>
                <a:cxnLst/>
                <a:rect l="l" t="t" r="r" b="b"/>
                <a:pathLst>
                  <a:path w="34379" h="5108" extrusionOk="0">
                    <a:moveTo>
                      <a:pt x="1" y="1"/>
                    </a:moveTo>
                    <a:lnTo>
                      <a:pt x="1" y="3010"/>
                    </a:lnTo>
                    <a:cubicBezTo>
                      <a:pt x="1" y="4165"/>
                      <a:pt x="1095" y="5107"/>
                      <a:pt x="2371" y="5107"/>
                    </a:cubicBezTo>
                    <a:lnTo>
                      <a:pt x="32007" y="5107"/>
                    </a:lnTo>
                    <a:cubicBezTo>
                      <a:pt x="33314" y="5107"/>
                      <a:pt x="34378" y="4165"/>
                      <a:pt x="34378" y="3010"/>
                    </a:cubicBezTo>
                    <a:lnTo>
                      <a:pt x="34378"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3"/>
              <p:cNvSpPr/>
              <p:nvPr/>
            </p:nvSpPr>
            <p:spPr>
              <a:xfrm>
                <a:off x="398208" y="3563156"/>
                <a:ext cx="79780" cy="93792"/>
              </a:xfrm>
              <a:custGeom>
                <a:avLst/>
                <a:gdLst/>
                <a:ahLst/>
                <a:cxnLst/>
                <a:rect l="l" t="t" r="r" b="b"/>
                <a:pathLst>
                  <a:path w="2767" h="3253" extrusionOk="0">
                    <a:moveTo>
                      <a:pt x="1" y="0"/>
                    </a:moveTo>
                    <a:lnTo>
                      <a:pt x="1" y="3252"/>
                    </a:lnTo>
                    <a:lnTo>
                      <a:pt x="2767" y="3252"/>
                    </a:lnTo>
                    <a:lnTo>
                      <a:pt x="2767" y="0"/>
                    </a:lnTo>
                    <a:close/>
                  </a:path>
                </a:pathLst>
              </a:custGeom>
              <a:solidFill>
                <a:srgbClr val="6D7897">
                  <a:alpha val="41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3"/>
              <p:cNvSpPr/>
              <p:nvPr/>
            </p:nvSpPr>
            <p:spPr>
              <a:xfrm>
                <a:off x="858317" y="3509671"/>
                <a:ext cx="166537" cy="147276"/>
              </a:xfrm>
              <a:custGeom>
                <a:avLst/>
                <a:gdLst/>
                <a:ahLst/>
                <a:cxnLst/>
                <a:rect l="l" t="t" r="r" b="b"/>
                <a:pathLst>
                  <a:path w="5776" h="5108" extrusionOk="0">
                    <a:moveTo>
                      <a:pt x="1" y="1"/>
                    </a:moveTo>
                    <a:lnTo>
                      <a:pt x="1" y="5107"/>
                    </a:lnTo>
                    <a:lnTo>
                      <a:pt x="5776" y="5107"/>
                    </a:lnTo>
                    <a:lnTo>
                      <a:pt x="5776"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3"/>
              <p:cNvSpPr/>
              <p:nvPr/>
            </p:nvSpPr>
            <p:spPr>
              <a:xfrm>
                <a:off x="105500" y="3509671"/>
                <a:ext cx="256811" cy="147276"/>
              </a:xfrm>
              <a:custGeom>
                <a:avLst/>
                <a:gdLst/>
                <a:ahLst/>
                <a:cxnLst/>
                <a:rect l="l" t="t" r="r" b="b"/>
                <a:pathLst>
                  <a:path w="8907" h="5108" extrusionOk="0">
                    <a:moveTo>
                      <a:pt x="1" y="1"/>
                    </a:moveTo>
                    <a:lnTo>
                      <a:pt x="1" y="3010"/>
                    </a:lnTo>
                    <a:cubicBezTo>
                      <a:pt x="1" y="4165"/>
                      <a:pt x="1095" y="5107"/>
                      <a:pt x="2371" y="5107"/>
                    </a:cubicBezTo>
                    <a:lnTo>
                      <a:pt x="8907" y="5107"/>
                    </a:lnTo>
                    <a:lnTo>
                      <a:pt x="8907" y="1"/>
                    </a:lnTo>
                    <a:close/>
                  </a:path>
                </a:pathLst>
              </a:custGeom>
              <a:solidFill>
                <a:srgbClr val="6D7897">
                  <a:alpha val="41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3"/>
              <p:cNvSpPr/>
              <p:nvPr/>
            </p:nvSpPr>
            <p:spPr>
              <a:xfrm>
                <a:off x="105500" y="3509671"/>
                <a:ext cx="991233" cy="53513"/>
              </a:xfrm>
              <a:custGeom>
                <a:avLst/>
                <a:gdLst/>
                <a:ahLst/>
                <a:cxnLst/>
                <a:rect l="l" t="t" r="r" b="b"/>
                <a:pathLst>
                  <a:path w="34379" h="1856" extrusionOk="0">
                    <a:moveTo>
                      <a:pt x="1" y="1"/>
                    </a:moveTo>
                    <a:lnTo>
                      <a:pt x="1" y="1855"/>
                    </a:lnTo>
                    <a:lnTo>
                      <a:pt x="34378" y="1855"/>
                    </a:lnTo>
                    <a:lnTo>
                      <a:pt x="34378"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3"/>
              <p:cNvSpPr/>
              <p:nvPr/>
            </p:nvSpPr>
            <p:spPr>
              <a:xfrm>
                <a:off x="773319" y="3509671"/>
                <a:ext cx="251535" cy="53513"/>
              </a:xfrm>
              <a:custGeom>
                <a:avLst/>
                <a:gdLst/>
                <a:ahLst/>
                <a:cxnLst/>
                <a:rect l="l" t="t" r="r" b="b"/>
                <a:pathLst>
                  <a:path w="8724" h="1856" extrusionOk="0">
                    <a:moveTo>
                      <a:pt x="0" y="1"/>
                    </a:moveTo>
                    <a:lnTo>
                      <a:pt x="0" y="1855"/>
                    </a:lnTo>
                    <a:lnTo>
                      <a:pt x="8724" y="1855"/>
                    </a:lnTo>
                    <a:lnTo>
                      <a:pt x="872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3"/>
              <p:cNvSpPr/>
              <p:nvPr/>
            </p:nvSpPr>
            <p:spPr>
              <a:xfrm>
                <a:off x="650607" y="3509671"/>
                <a:ext cx="66632" cy="53513"/>
              </a:xfrm>
              <a:custGeom>
                <a:avLst/>
                <a:gdLst/>
                <a:ahLst/>
                <a:cxnLst/>
                <a:rect l="l" t="t" r="r" b="b"/>
                <a:pathLst>
                  <a:path w="2311" h="1856" extrusionOk="0">
                    <a:moveTo>
                      <a:pt x="1" y="1"/>
                    </a:moveTo>
                    <a:lnTo>
                      <a:pt x="1" y="1855"/>
                    </a:lnTo>
                    <a:lnTo>
                      <a:pt x="2311" y="1855"/>
                    </a:lnTo>
                    <a:lnTo>
                      <a:pt x="2311"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3"/>
              <p:cNvSpPr/>
              <p:nvPr/>
            </p:nvSpPr>
            <p:spPr>
              <a:xfrm>
                <a:off x="105500" y="3509671"/>
                <a:ext cx="232275" cy="53513"/>
              </a:xfrm>
              <a:custGeom>
                <a:avLst/>
                <a:gdLst/>
                <a:ahLst/>
                <a:cxnLst/>
                <a:rect l="l" t="t" r="r" b="b"/>
                <a:pathLst>
                  <a:path w="8056" h="1856" extrusionOk="0">
                    <a:moveTo>
                      <a:pt x="1" y="1"/>
                    </a:moveTo>
                    <a:lnTo>
                      <a:pt x="1" y="1855"/>
                    </a:lnTo>
                    <a:lnTo>
                      <a:pt x="8055" y="1855"/>
                    </a:lnTo>
                    <a:lnTo>
                      <a:pt x="805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3"/>
              <p:cNvSpPr/>
              <p:nvPr/>
            </p:nvSpPr>
            <p:spPr>
              <a:xfrm>
                <a:off x="105500" y="4996015"/>
                <a:ext cx="991233" cy="147276"/>
              </a:xfrm>
              <a:custGeom>
                <a:avLst/>
                <a:gdLst/>
                <a:ahLst/>
                <a:cxnLst/>
                <a:rect l="l" t="t" r="r" b="b"/>
                <a:pathLst>
                  <a:path w="34379" h="5108" extrusionOk="0">
                    <a:moveTo>
                      <a:pt x="2371" y="1"/>
                    </a:moveTo>
                    <a:cubicBezTo>
                      <a:pt x="1064" y="1"/>
                      <a:pt x="1" y="943"/>
                      <a:pt x="1" y="2098"/>
                    </a:cubicBezTo>
                    <a:lnTo>
                      <a:pt x="1" y="5107"/>
                    </a:lnTo>
                    <a:lnTo>
                      <a:pt x="34378" y="5107"/>
                    </a:lnTo>
                    <a:lnTo>
                      <a:pt x="34378" y="2128"/>
                    </a:lnTo>
                    <a:cubicBezTo>
                      <a:pt x="34378" y="943"/>
                      <a:pt x="33314" y="1"/>
                      <a:pt x="32007"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3"/>
              <p:cNvSpPr/>
              <p:nvPr/>
            </p:nvSpPr>
            <p:spPr>
              <a:xfrm>
                <a:off x="724217" y="4996015"/>
                <a:ext cx="80673" cy="93821"/>
              </a:xfrm>
              <a:custGeom>
                <a:avLst/>
                <a:gdLst/>
                <a:ahLst/>
                <a:cxnLst/>
                <a:rect l="l" t="t" r="r" b="b"/>
                <a:pathLst>
                  <a:path w="2798" h="3254" extrusionOk="0">
                    <a:moveTo>
                      <a:pt x="1" y="1"/>
                    </a:moveTo>
                    <a:lnTo>
                      <a:pt x="1" y="3253"/>
                    </a:lnTo>
                    <a:lnTo>
                      <a:pt x="2797" y="3253"/>
                    </a:lnTo>
                    <a:lnTo>
                      <a:pt x="2797"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3"/>
              <p:cNvSpPr/>
              <p:nvPr/>
            </p:nvSpPr>
            <p:spPr>
              <a:xfrm>
                <a:off x="178245" y="4996015"/>
                <a:ext cx="165672" cy="147276"/>
              </a:xfrm>
              <a:custGeom>
                <a:avLst/>
                <a:gdLst/>
                <a:ahLst/>
                <a:cxnLst/>
                <a:rect l="l" t="t" r="r" b="b"/>
                <a:pathLst>
                  <a:path w="5746" h="5108" extrusionOk="0">
                    <a:moveTo>
                      <a:pt x="0" y="1"/>
                    </a:moveTo>
                    <a:lnTo>
                      <a:pt x="0" y="5107"/>
                    </a:lnTo>
                    <a:lnTo>
                      <a:pt x="5745" y="5107"/>
                    </a:lnTo>
                    <a:lnTo>
                      <a:pt x="574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3"/>
              <p:cNvSpPr/>
              <p:nvPr/>
            </p:nvSpPr>
            <p:spPr>
              <a:xfrm>
                <a:off x="839922" y="4996015"/>
                <a:ext cx="256811" cy="147276"/>
              </a:xfrm>
              <a:custGeom>
                <a:avLst/>
                <a:gdLst/>
                <a:ahLst/>
                <a:cxnLst/>
                <a:rect l="l" t="t" r="r" b="b"/>
                <a:pathLst>
                  <a:path w="8907" h="5108" extrusionOk="0">
                    <a:moveTo>
                      <a:pt x="0" y="1"/>
                    </a:moveTo>
                    <a:lnTo>
                      <a:pt x="0" y="5107"/>
                    </a:lnTo>
                    <a:lnTo>
                      <a:pt x="8906" y="5107"/>
                    </a:lnTo>
                    <a:lnTo>
                      <a:pt x="8906" y="2128"/>
                    </a:lnTo>
                    <a:cubicBezTo>
                      <a:pt x="8906" y="943"/>
                      <a:pt x="7842" y="1"/>
                      <a:pt x="6535"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3"/>
              <p:cNvSpPr/>
              <p:nvPr/>
            </p:nvSpPr>
            <p:spPr>
              <a:xfrm>
                <a:off x="105500" y="5089808"/>
                <a:ext cx="991233" cy="53484"/>
              </a:xfrm>
              <a:custGeom>
                <a:avLst/>
                <a:gdLst/>
                <a:ahLst/>
                <a:cxnLst/>
                <a:rect l="l" t="t" r="r" b="b"/>
                <a:pathLst>
                  <a:path w="34379" h="1855" extrusionOk="0">
                    <a:moveTo>
                      <a:pt x="1" y="0"/>
                    </a:moveTo>
                    <a:lnTo>
                      <a:pt x="1" y="1854"/>
                    </a:lnTo>
                    <a:lnTo>
                      <a:pt x="34378" y="1854"/>
                    </a:lnTo>
                    <a:lnTo>
                      <a:pt x="34378"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3"/>
              <p:cNvSpPr/>
              <p:nvPr/>
            </p:nvSpPr>
            <p:spPr>
              <a:xfrm>
                <a:off x="178245" y="5089808"/>
                <a:ext cx="251564" cy="53484"/>
              </a:xfrm>
              <a:custGeom>
                <a:avLst/>
                <a:gdLst/>
                <a:ahLst/>
                <a:cxnLst/>
                <a:rect l="l" t="t" r="r" b="b"/>
                <a:pathLst>
                  <a:path w="8725" h="1855" extrusionOk="0">
                    <a:moveTo>
                      <a:pt x="0" y="0"/>
                    </a:moveTo>
                    <a:lnTo>
                      <a:pt x="0" y="1854"/>
                    </a:lnTo>
                    <a:lnTo>
                      <a:pt x="8724" y="1854"/>
                    </a:lnTo>
                    <a:lnTo>
                      <a:pt x="8724"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3"/>
              <p:cNvSpPr/>
              <p:nvPr/>
            </p:nvSpPr>
            <p:spPr>
              <a:xfrm>
                <a:off x="484965" y="5089808"/>
                <a:ext cx="67526" cy="53484"/>
              </a:xfrm>
              <a:custGeom>
                <a:avLst/>
                <a:gdLst/>
                <a:ahLst/>
                <a:cxnLst/>
                <a:rect l="l" t="t" r="r" b="b"/>
                <a:pathLst>
                  <a:path w="2342" h="1855" extrusionOk="0">
                    <a:moveTo>
                      <a:pt x="1" y="0"/>
                    </a:moveTo>
                    <a:lnTo>
                      <a:pt x="1" y="1854"/>
                    </a:lnTo>
                    <a:lnTo>
                      <a:pt x="2341" y="1854"/>
                    </a:lnTo>
                    <a:lnTo>
                      <a:pt x="2341"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3"/>
              <p:cNvSpPr/>
              <p:nvPr/>
            </p:nvSpPr>
            <p:spPr>
              <a:xfrm>
                <a:off x="864458" y="5089808"/>
                <a:ext cx="232275" cy="53484"/>
              </a:xfrm>
              <a:custGeom>
                <a:avLst/>
                <a:gdLst/>
                <a:ahLst/>
                <a:cxnLst/>
                <a:rect l="l" t="t" r="r" b="b"/>
                <a:pathLst>
                  <a:path w="8056" h="1855" extrusionOk="0">
                    <a:moveTo>
                      <a:pt x="0" y="0"/>
                    </a:moveTo>
                    <a:lnTo>
                      <a:pt x="0" y="1854"/>
                    </a:lnTo>
                    <a:lnTo>
                      <a:pt x="8055" y="1854"/>
                    </a:lnTo>
                    <a:lnTo>
                      <a:pt x="8055"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6" name="Google Shape;1786;p43"/>
          <p:cNvGrpSpPr/>
          <p:nvPr/>
        </p:nvGrpSpPr>
        <p:grpSpPr>
          <a:xfrm>
            <a:off x="720034" y="3638895"/>
            <a:ext cx="2002336" cy="1349602"/>
            <a:chOff x="720034" y="3638895"/>
            <a:chExt cx="2002336" cy="1349602"/>
          </a:xfrm>
        </p:grpSpPr>
        <p:sp>
          <p:nvSpPr>
            <p:cNvPr id="1787" name="Google Shape;1787;p43"/>
            <p:cNvSpPr/>
            <p:nvPr/>
          </p:nvSpPr>
          <p:spPr>
            <a:xfrm>
              <a:off x="1556575" y="3812227"/>
              <a:ext cx="391653" cy="300424"/>
            </a:xfrm>
            <a:custGeom>
              <a:avLst/>
              <a:gdLst/>
              <a:ahLst/>
              <a:cxnLst/>
              <a:rect l="l" t="t" r="r" b="b"/>
              <a:pathLst>
                <a:path w="16962" h="13011" extrusionOk="0">
                  <a:moveTo>
                    <a:pt x="15351" y="1"/>
                  </a:moveTo>
                  <a:lnTo>
                    <a:pt x="1" y="10730"/>
                  </a:lnTo>
                  <a:lnTo>
                    <a:pt x="1612" y="13010"/>
                  </a:lnTo>
                  <a:lnTo>
                    <a:pt x="16962" y="2280"/>
                  </a:lnTo>
                  <a:lnTo>
                    <a:pt x="15351"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3"/>
            <p:cNvSpPr/>
            <p:nvPr/>
          </p:nvSpPr>
          <p:spPr>
            <a:xfrm>
              <a:off x="1786081" y="4186299"/>
              <a:ext cx="581129" cy="477270"/>
            </a:xfrm>
            <a:custGeom>
              <a:avLst/>
              <a:gdLst/>
              <a:ahLst/>
              <a:cxnLst/>
              <a:rect l="l" t="t" r="r" b="b"/>
              <a:pathLst>
                <a:path w="25168" h="20670" extrusionOk="0">
                  <a:moveTo>
                    <a:pt x="20973" y="1"/>
                  </a:moveTo>
                  <a:lnTo>
                    <a:pt x="0" y="14682"/>
                  </a:lnTo>
                  <a:lnTo>
                    <a:pt x="4165" y="20670"/>
                  </a:lnTo>
                  <a:lnTo>
                    <a:pt x="25168" y="5989"/>
                  </a:lnTo>
                  <a:lnTo>
                    <a:pt x="20973"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3"/>
            <p:cNvSpPr/>
            <p:nvPr/>
          </p:nvSpPr>
          <p:spPr>
            <a:xfrm>
              <a:off x="1555883" y="3639588"/>
              <a:ext cx="317257" cy="189523"/>
            </a:xfrm>
            <a:custGeom>
              <a:avLst/>
              <a:gdLst/>
              <a:ahLst/>
              <a:cxnLst/>
              <a:rect l="l" t="t" r="r" b="b"/>
              <a:pathLst>
                <a:path w="13740" h="8208" extrusionOk="0">
                  <a:moveTo>
                    <a:pt x="13739" y="0"/>
                  </a:moveTo>
                  <a:lnTo>
                    <a:pt x="10730" y="61"/>
                  </a:lnTo>
                  <a:lnTo>
                    <a:pt x="2706" y="5684"/>
                  </a:lnTo>
                  <a:lnTo>
                    <a:pt x="335" y="7326"/>
                  </a:lnTo>
                  <a:lnTo>
                    <a:pt x="1" y="8207"/>
                  </a:lnTo>
                  <a:lnTo>
                    <a:pt x="1" y="8207"/>
                  </a:lnTo>
                  <a:lnTo>
                    <a:pt x="1064" y="7447"/>
                  </a:lnTo>
                  <a:lnTo>
                    <a:pt x="5928" y="4043"/>
                  </a:lnTo>
                  <a:lnTo>
                    <a:pt x="7691" y="4225"/>
                  </a:lnTo>
                  <a:lnTo>
                    <a:pt x="8998" y="3314"/>
                  </a:lnTo>
                  <a:lnTo>
                    <a:pt x="7113" y="3222"/>
                  </a:lnTo>
                  <a:lnTo>
                    <a:pt x="8268" y="2402"/>
                  </a:lnTo>
                  <a:lnTo>
                    <a:pt x="10335" y="2371"/>
                  </a:lnTo>
                  <a:lnTo>
                    <a:pt x="13739" y="0"/>
                  </a:lnTo>
                  <a:close/>
                </a:path>
              </a:pathLst>
            </a:custGeom>
            <a:solidFill>
              <a:srgbClr val="FFD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3"/>
            <p:cNvSpPr/>
            <p:nvPr/>
          </p:nvSpPr>
          <p:spPr>
            <a:xfrm>
              <a:off x="1788875" y="3661338"/>
              <a:ext cx="171282" cy="162161"/>
            </a:xfrm>
            <a:custGeom>
              <a:avLst/>
              <a:gdLst/>
              <a:ahLst/>
              <a:cxnLst/>
              <a:rect l="l" t="t" r="r" b="b"/>
              <a:pathLst>
                <a:path w="7418" h="7023" extrusionOk="0">
                  <a:moveTo>
                    <a:pt x="4925" y="1"/>
                  </a:moveTo>
                  <a:lnTo>
                    <a:pt x="1" y="3435"/>
                  </a:lnTo>
                  <a:lnTo>
                    <a:pt x="2524" y="7022"/>
                  </a:lnTo>
                  <a:lnTo>
                    <a:pt x="7417" y="3587"/>
                  </a:lnTo>
                  <a:lnTo>
                    <a:pt x="4925" y="1"/>
                  </a:lnTo>
                  <a:close/>
                </a:path>
              </a:pathLst>
            </a:custGeom>
            <a:solidFill>
              <a:srgbClr val="44A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3"/>
            <p:cNvSpPr/>
            <p:nvPr/>
          </p:nvSpPr>
          <p:spPr>
            <a:xfrm>
              <a:off x="1568512" y="3847323"/>
              <a:ext cx="632389" cy="607821"/>
            </a:xfrm>
            <a:custGeom>
              <a:avLst/>
              <a:gdLst/>
              <a:ahLst/>
              <a:cxnLst/>
              <a:rect l="l" t="t" r="r" b="b"/>
              <a:pathLst>
                <a:path w="27388" h="26324" extrusionOk="0">
                  <a:moveTo>
                    <a:pt x="17539" y="1"/>
                  </a:moveTo>
                  <a:lnTo>
                    <a:pt x="1" y="12250"/>
                  </a:lnTo>
                  <a:lnTo>
                    <a:pt x="4925" y="19302"/>
                  </a:lnTo>
                  <a:lnTo>
                    <a:pt x="9849" y="26323"/>
                  </a:lnTo>
                  <a:lnTo>
                    <a:pt x="27387" y="14074"/>
                  </a:lnTo>
                  <a:lnTo>
                    <a:pt x="22463" y="7022"/>
                  </a:lnTo>
                  <a:lnTo>
                    <a:pt x="1753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3"/>
            <p:cNvSpPr/>
            <p:nvPr/>
          </p:nvSpPr>
          <p:spPr>
            <a:xfrm>
              <a:off x="1894161" y="3847323"/>
              <a:ext cx="306728" cy="380408"/>
            </a:xfrm>
            <a:custGeom>
              <a:avLst/>
              <a:gdLst/>
              <a:ahLst/>
              <a:cxnLst/>
              <a:rect l="l" t="t" r="r" b="b"/>
              <a:pathLst>
                <a:path w="13284" h="16475" extrusionOk="0">
                  <a:moveTo>
                    <a:pt x="3435" y="1"/>
                  </a:moveTo>
                  <a:lnTo>
                    <a:pt x="0" y="2402"/>
                  </a:lnTo>
                  <a:lnTo>
                    <a:pt x="4924" y="9423"/>
                  </a:lnTo>
                  <a:lnTo>
                    <a:pt x="9848" y="16475"/>
                  </a:lnTo>
                  <a:lnTo>
                    <a:pt x="13283" y="14074"/>
                  </a:lnTo>
                  <a:lnTo>
                    <a:pt x="8359" y="7022"/>
                  </a:lnTo>
                  <a:lnTo>
                    <a:pt x="343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3"/>
            <p:cNvSpPr/>
            <p:nvPr/>
          </p:nvSpPr>
          <p:spPr>
            <a:xfrm>
              <a:off x="1821176" y="4189809"/>
              <a:ext cx="391629" cy="300401"/>
            </a:xfrm>
            <a:custGeom>
              <a:avLst/>
              <a:gdLst/>
              <a:ahLst/>
              <a:cxnLst/>
              <a:rect l="l" t="t" r="r" b="b"/>
              <a:pathLst>
                <a:path w="16961" h="13010" extrusionOk="0">
                  <a:moveTo>
                    <a:pt x="15350" y="1"/>
                  </a:moveTo>
                  <a:lnTo>
                    <a:pt x="0" y="10730"/>
                  </a:lnTo>
                  <a:lnTo>
                    <a:pt x="1611" y="13010"/>
                  </a:lnTo>
                  <a:lnTo>
                    <a:pt x="16961" y="2280"/>
                  </a:lnTo>
                  <a:lnTo>
                    <a:pt x="15350"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3"/>
            <p:cNvSpPr/>
            <p:nvPr/>
          </p:nvSpPr>
          <p:spPr>
            <a:xfrm>
              <a:off x="2104420" y="4185600"/>
              <a:ext cx="102497" cy="95477"/>
            </a:xfrm>
            <a:custGeom>
              <a:avLst/>
              <a:gdLst/>
              <a:ahLst/>
              <a:cxnLst/>
              <a:rect l="l" t="t" r="r" b="b"/>
              <a:pathLst>
                <a:path w="4439" h="4135" extrusionOk="0">
                  <a:moveTo>
                    <a:pt x="3010" y="1"/>
                  </a:moveTo>
                  <a:lnTo>
                    <a:pt x="1" y="2098"/>
                  </a:lnTo>
                  <a:lnTo>
                    <a:pt x="1399" y="4135"/>
                  </a:lnTo>
                  <a:lnTo>
                    <a:pt x="4439" y="2037"/>
                  </a:lnTo>
                  <a:lnTo>
                    <a:pt x="3010"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3"/>
            <p:cNvSpPr/>
            <p:nvPr/>
          </p:nvSpPr>
          <p:spPr>
            <a:xfrm>
              <a:off x="1738356" y="4089462"/>
              <a:ext cx="462539" cy="365676"/>
            </a:xfrm>
            <a:custGeom>
              <a:avLst/>
              <a:gdLst/>
              <a:ahLst/>
              <a:cxnLst/>
              <a:rect l="l" t="t" r="r" b="b"/>
              <a:pathLst>
                <a:path w="20032" h="15837" extrusionOk="0">
                  <a:moveTo>
                    <a:pt x="17539" y="0"/>
                  </a:moveTo>
                  <a:lnTo>
                    <a:pt x="0" y="12280"/>
                  </a:lnTo>
                  <a:lnTo>
                    <a:pt x="2493" y="15836"/>
                  </a:lnTo>
                  <a:lnTo>
                    <a:pt x="20031" y="3587"/>
                  </a:lnTo>
                  <a:lnTo>
                    <a:pt x="17539"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3"/>
            <p:cNvSpPr/>
            <p:nvPr/>
          </p:nvSpPr>
          <p:spPr>
            <a:xfrm>
              <a:off x="2048558" y="4089462"/>
              <a:ext cx="152325" cy="148792"/>
            </a:xfrm>
            <a:custGeom>
              <a:avLst/>
              <a:gdLst/>
              <a:ahLst/>
              <a:cxnLst/>
              <a:rect l="l" t="t" r="r" b="b"/>
              <a:pathLst>
                <a:path w="6597" h="6444" extrusionOk="0">
                  <a:moveTo>
                    <a:pt x="4104" y="0"/>
                  </a:moveTo>
                  <a:lnTo>
                    <a:pt x="0" y="2888"/>
                  </a:lnTo>
                  <a:lnTo>
                    <a:pt x="2493" y="6444"/>
                  </a:lnTo>
                  <a:lnTo>
                    <a:pt x="6596" y="3587"/>
                  </a:lnTo>
                  <a:lnTo>
                    <a:pt x="4104"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3"/>
            <p:cNvSpPr/>
            <p:nvPr/>
          </p:nvSpPr>
          <p:spPr>
            <a:xfrm>
              <a:off x="2172777" y="4186299"/>
              <a:ext cx="194418" cy="206355"/>
            </a:xfrm>
            <a:custGeom>
              <a:avLst/>
              <a:gdLst/>
              <a:ahLst/>
              <a:cxnLst/>
              <a:rect l="l" t="t" r="r" b="b"/>
              <a:pathLst>
                <a:path w="8420" h="8937" extrusionOk="0">
                  <a:moveTo>
                    <a:pt x="4225" y="1"/>
                  </a:moveTo>
                  <a:lnTo>
                    <a:pt x="0" y="2949"/>
                  </a:lnTo>
                  <a:lnTo>
                    <a:pt x="4195" y="8937"/>
                  </a:lnTo>
                  <a:lnTo>
                    <a:pt x="8420" y="5989"/>
                  </a:lnTo>
                  <a:lnTo>
                    <a:pt x="422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3"/>
            <p:cNvSpPr/>
            <p:nvPr/>
          </p:nvSpPr>
          <p:spPr>
            <a:xfrm>
              <a:off x="1882224" y="4324558"/>
              <a:ext cx="484290" cy="339007"/>
            </a:xfrm>
            <a:custGeom>
              <a:avLst/>
              <a:gdLst/>
              <a:ahLst/>
              <a:cxnLst/>
              <a:rect l="l" t="t" r="r" b="b"/>
              <a:pathLst>
                <a:path w="20974" h="14682" extrusionOk="0">
                  <a:moveTo>
                    <a:pt x="20974" y="1"/>
                  </a:moveTo>
                  <a:lnTo>
                    <a:pt x="10487" y="7326"/>
                  </a:lnTo>
                  <a:lnTo>
                    <a:pt x="1" y="14682"/>
                  </a:lnTo>
                  <a:lnTo>
                    <a:pt x="1" y="14682"/>
                  </a:lnTo>
                  <a:lnTo>
                    <a:pt x="3618" y="14590"/>
                  </a:lnTo>
                  <a:lnTo>
                    <a:pt x="11642" y="8967"/>
                  </a:lnTo>
                  <a:lnTo>
                    <a:pt x="19667" y="3344"/>
                  </a:lnTo>
                  <a:lnTo>
                    <a:pt x="2097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3"/>
            <p:cNvSpPr/>
            <p:nvPr/>
          </p:nvSpPr>
          <p:spPr>
            <a:xfrm>
              <a:off x="1809239" y="4219294"/>
              <a:ext cx="541830" cy="421808"/>
            </a:xfrm>
            <a:custGeom>
              <a:avLst/>
              <a:gdLst/>
              <a:ahLst/>
              <a:cxnLst/>
              <a:rect l="l" t="t" r="r" b="b"/>
              <a:pathLst>
                <a:path w="23466" h="18268" extrusionOk="0">
                  <a:moveTo>
                    <a:pt x="20973" y="0"/>
                  </a:moveTo>
                  <a:lnTo>
                    <a:pt x="0" y="14681"/>
                  </a:lnTo>
                  <a:lnTo>
                    <a:pt x="2493" y="18268"/>
                  </a:lnTo>
                  <a:lnTo>
                    <a:pt x="23466" y="3587"/>
                  </a:lnTo>
                  <a:lnTo>
                    <a:pt x="20973"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3"/>
            <p:cNvSpPr/>
            <p:nvPr/>
          </p:nvSpPr>
          <p:spPr>
            <a:xfrm>
              <a:off x="2178387" y="4219282"/>
              <a:ext cx="170566" cy="161445"/>
            </a:xfrm>
            <a:custGeom>
              <a:avLst/>
              <a:gdLst/>
              <a:ahLst/>
              <a:cxnLst/>
              <a:rect l="l" t="t" r="r" b="b"/>
              <a:pathLst>
                <a:path w="7387" h="6992" extrusionOk="0">
                  <a:moveTo>
                    <a:pt x="4924" y="0"/>
                  </a:moveTo>
                  <a:lnTo>
                    <a:pt x="0" y="3435"/>
                  </a:lnTo>
                  <a:lnTo>
                    <a:pt x="2492" y="6991"/>
                  </a:lnTo>
                  <a:lnTo>
                    <a:pt x="7386" y="3587"/>
                  </a:lnTo>
                  <a:lnTo>
                    <a:pt x="4924"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3"/>
            <p:cNvSpPr/>
            <p:nvPr/>
          </p:nvSpPr>
          <p:spPr>
            <a:xfrm>
              <a:off x="1568512" y="3846631"/>
              <a:ext cx="462539" cy="365676"/>
            </a:xfrm>
            <a:custGeom>
              <a:avLst/>
              <a:gdLst/>
              <a:ahLst/>
              <a:cxnLst/>
              <a:rect l="l" t="t" r="r" b="b"/>
              <a:pathLst>
                <a:path w="20032" h="15837" extrusionOk="0">
                  <a:moveTo>
                    <a:pt x="17539" y="0"/>
                  </a:moveTo>
                  <a:lnTo>
                    <a:pt x="1" y="12280"/>
                  </a:lnTo>
                  <a:lnTo>
                    <a:pt x="2493" y="15836"/>
                  </a:lnTo>
                  <a:lnTo>
                    <a:pt x="20031" y="3587"/>
                  </a:lnTo>
                  <a:lnTo>
                    <a:pt x="17539"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a:off x="1878714" y="3847323"/>
              <a:ext cx="152325" cy="148099"/>
            </a:xfrm>
            <a:custGeom>
              <a:avLst/>
              <a:gdLst/>
              <a:ahLst/>
              <a:cxnLst/>
              <a:rect l="l" t="t" r="r" b="b"/>
              <a:pathLst>
                <a:path w="6597" h="6414" extrusionOk="0">
                  <a:moveTo>
                    <a:pt x="4104" y="1"/>
                  </a:moveTo>
                  <a:lnTo>
                    <a:pt x="1" y="2858"/>
                  </a:lnTo>
                  <a:lnTo>
                    <a:pt x="2493" y="6414"/>
                  </a:lnTo>
                  <a:lnTo>
                    <a:pt x="6596" y="3557"/>
                  </a:lnTo>
                  <a:lnTo>
                    <a:pt x="4104"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a:off x="1402178" y="3638895"/>
              <a:ext cx="581152" cy="477270"/>
            </a:xfrm>
            <a:custGeom>
              <a:avLst/>
              <a:gdLst/>
              <a:ahLst/>
              <a:cxnLst/>
              <a:rect l="l" t="t" r="r" b="b"/>
              <a:pathLst>
                <a:path w="25169" h="20670" extrusionOk="0">
                  <a:moveTo>
                    <a:pt x="20974" y="0"/>
                  </a:moveTo>
                  <a:lnTo>
                    <a:pt x="1" y="14681"/>
                  </a:lnTo>
                  <a:lnTo>
                    <a:pt x="4195" y="20669"/>
                  </a:lnTo>
                  <a:lnTo>
                    <a:pt x="25169" y="5988"/>
                  </a:lnTo>
                  <a:lnTo>
                    <a:pt x="20974"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3"/>
            <p:cNvSpPr/>
            <p:nvPr/>
          </p:nvSpPr>
          <p:spPr>
            <a:xfrm>
              <a:off x="1402894" y="3638895"/>
              <a:ext cx="484290" cy="339007"/>
            </a:xfrm>
            <a:custGeom>
              <a:avLst/>
              <a:gdLst/>
              <a:ahLst/>
              <a:cxnLst/>
              <a:rect l="l" t="t" r="r" b="b"/>
              <a:pathLst>
                <a:path w="20974" h="14682" extrusionOk="0">
                  <a:moveTo>
                    <a:pt x="20973" y="0"/>
                  </a:moveTo>
                  <a:lnTo>
                    <a:pt x="17356" y="91"/>
                  </a:lnTo>
                  <a:lnTo>
                    <a:pt x="9332" y="5714"/>
                  </a:lnTo>
                  <a:lnTo>
                    <a:pt x="1307" y="11338"/>
                  </a:lnTo>
                  <a:lnTo>
                    <a:pt x="0" y="14681"/>
                  </a:lnTo>
                  <a:lnTo>
                    <a:pt x="10487" y="7356"/>
                  </a:lnTo>
                  <a:lnTo>
                    <a:pt x="20973"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3"/>
            <p:cNvSpPr/>
            <p:nvPr/>
          </p:nvSpPr>
          <p:spPr>
            <a:xfrm>
              <a:off x="1553781" y="4192626"/>
              <a:ext cx="198643" cy="241452"/>
            </a:xfrm>
            <a:custGeom>
              <a:avLst/>
              <a:gdLst/>
              <a:ahLst/>
              <a:cxnLst/>
              <a:rect l="l" t="t" r="r" b="b"/>
              <a:pathLst>
                <a:path w="8603" h="10457" extrusionOk="0">
                  <a:moveTo>
                    <a:pt x="2554" y="0"/>
                  </a:moveTo>
                  <a:lnTo>
                    <a:pt x="0" y="1794"/>
                  </a:lnTo>
                  <a:lnTo>
                    <a:pt x="3040" y="6110"/>
                  </a:lnTo>
                  <a:lnTo>
                    <a:pt x="6049" y="10456"/>
                  </a:lnTo>
                  <a:lnTo>
                    <a:pt x="8602" y="8663"/>
                  </a:lnTo>
                  <a:lnTo>
                    <a:pt x="5563" y="4347"/>
                  </a:lnTo>
                  <a:lnTo>
                    <a:pt x="2554"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3"/>
            <p:cNvSpPr/>
            <p:nvPr/>
          </p:nvSpPr>
          <p:spPr>
            <a:xfrm>
              <a:off x="1574123" y="4229823"/>
              <a:ext cx="167056" cy="204254"/>
            </a:xfrm>
            <a:custGeom>
              <a:avLst/>
              <a:gdLst/>
              <a:ahLst/>
              <a:cxnLst/>
              <a:rect l="l" t="t" r="r" b="b"/>
              <a:pathLst>
                <a:path w="7235" h="8846" extrusionOk="0">
                  <a:moveTo>
                    <a:pt x="2037" y="0"/>
                  </a:moveTo>
                  <a:lnTo>
                    <a:pt x="1" y="1429"/>
                  </a:lnTo>
                  <a:lnTo>
                    <a:pt x="2584" y="5137"/>
                  </a:lnTo>
                  <a:lnTo>
                    <a:pt x="5168" y="8845"/>
                  </a:lnTo>
                  <a:lnTo>
                    <a:pt x="7235" y="7417"/>
                  </a:lnTo>
                  <a:lnTo>
                    <a:pt x="4621" y="3708"/>
                  </a:lnTo>
                  <a:lnTo>
                    <a:pt x="203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a:off x="720034" y="4274732"/>
              <a:ext cx="945397" cy="712557"/>
            </a:xfrm>
            <a:custGeom>
              <a:avLst/>
              <a:gdLst/>
              <a:ahLst/>
              <a:cxnLst/>
              <a:rect l="l" t="t" r="r" b="b"/>
              <a:pathLst>
                <a:path w="40944" h="30860" extrusionOk="0">
                  <a:moveTo>
                    <a:pt x="37357" y="0"/>
                  </a:moveTo>
                  <a:lnTo>
                    <a:pt x="2493" y="22858"/>
                  </a:lnTo>
                  <a:cubicBezTo>
                    <a:pt x="487" y="24226"/>
                    <a:pt x="0" y="26992"/>
                    <a:pt x="1398" y="28967"/>
                  </a:cubicBezTo>
                  <a:cubicBezTo>
                    <a:pt x="2258" y="30201"/>
                    <a:pt x="3623" y="30859"/>
                    <a:pt x="5013" y="30859"/>
                  </a:cubicBezTo>
                  <a:cubicBezTo>
                    <a:pt x="5884" y="30859"/>
                    <a:pt x="6765" y="30600"/>
                    <a:pt x="7538" y="30062"/>
                  </a:cubicBezTo>
                  <a:lnTo>
                    <a:pt x="40943" y="5137"/>
                  </a:lnTo>
                  <a:lnTo>
                    <a:pt x="39150" y="2554"/>
                  </a:lnTo>
                  <a:lnTo>
                    <a:pt x="3735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a:off x="786692" y="4349126"/>
              <a:ext cx="842231" cy="635183"/>
            </a:xfrm>
            <a:custGeom>
              <a:avLst/>
              <a:gdLst/>
              <a:ahLst/>
              <a:cxnLst/>
              <a:rect l="l" t="t" r="r" b="b"/>
              <a:pathLst>
                <a:path w="36476" h="27509" extrusionOk="0">
                  <a:moveTo>
                    <a:pt x="34318" y="0"/>
                  </a:moveTo>
                  <a:lnTo>
                    <a:pt x="2554" y="21034"/>
                  </a:lnTo>
                  <a:cubicBezTo>
                    <a:pt x="670" y="22311"/>
                    <a:pt x="1" y="24651"/>
                    <a:pt x="1095" y="26232"/>
                  </a:cubicBezTo>
                  <a:cubicBezTo>
                    <a:pt x="1612" y="26931"/>
                    <a:pt x="2402" y="27417"/>
                    <a:pt x="3284" y="27508"/>
                  </a:cubicBezTo>
                  <a:cubicBezTo>
                    <a:pt x="3770" y="27356"/>
                    <a:pt x="4226" y="27113"/>
                    <a:pt x="4621" y="26840"/>
                  </a:cubicBezTo>
                  <a:lnTo>
                    <a:pt x="36476" y="3070"/>
                  </a:lnTo>
                  <a:lnTo>
                    <a:pt x="35716" y="2006"/>
                  </a:lnTo>
                  <a:lnTo>
                    <a:pt x="3431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1487100" y="4264203"/>
              <a:ext cx="175484" cy="207764"/>
            </a:xfrm>
            <a:custGeom>
              <a:avLst/>
              <a:gdLst/>
              <a:ahLst/>
              <a:cxnLst/>
              <a:rect l="l" t="t" r="r" b="b"/>
              <a:pathLst>
                <a:path w="7600" h="8998" extrusionOk="0">
                  <a:moveTo>
                    <a:pt x="2554" y="1"/>
                  </a:moveTo>
                  <a:lnTo>
                    <a:pt x="1" y="1794"/>
                  </a:lnTo>
                  <a:lnTo>
                    <a:pt x="2524" y="5411"/>
                  </a:lnTo>
                  <a:lnTo>
                    <a:pt x="5046" y="8998"/>
                  </a:lnTo>
                  <a:lnTo>
                    <a:pt x="7600" y="7235"/>
                  </a:lnTo>
                  <a:lnTo>
                    <a:pt x="5077" y="3618"/>
                  </a:lnTo>
                  <a:lnTo>
                    <a:pt x="255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1487100" y="4264203"/>
              <a:ext cx="88458" cy="83540"/>
            </a:xfrm>
            <a:custGeom>
              <a:avLst/>
              <a:gdLst/>
              <a:ahLst/>
              <a:cxnLst/>
              <a:rect l="l" t="t" r="r" b="b"/>
              <a:pathLst>
                <a:path w="3831" h="3618" extrusionOk="0">
                  <a:moveTo>
                    <a:pt x="2554" y="1"/>
                  </a:moveTo>
                  <a:lnTo>
                    <a:pt x="1" y="1794"/>
                  </a:lnTo>
                  <a:lnTo>
                    <a:pt x="639" y="2706"/>
                  </a:lnTo>
                  <a:lnTo>
                    <a:pt x="1277" y="3618"/>
                  </a:lnTo>
                  <a:lnTo>
                    <a:pt x="3831" y="1855"/>
                  </a:lnTo>
                  <a:lnTo>
                    <a:pt x="3192" y="943"/>
                  </a:lnTo>
                  <a:lnTo>
                    <a:pt x="2554"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a:off x="1153047" y="4455799"/>
              <a:ext cx="235841" cy="249880"/>
            </a:xfrm>
            <a:custGeom>
              <a:avLst/>
              <a:gdLst/>
              <a:ahLst/>
              <a:cxnLst/>
              <a:rect l="l" t="t" r="r" b="b"/>
              <a:pathLst>
                <a:path w="10214" h="10822" extrusionOk="0">
                  <a:moveTo>
                    <a:pt x="5168" y="1"/>
                  </a:moveTo>
                  <a:lnTo>
                    <a:pt x="0" y="3618"/>
                  </a:lnTo>
                  <a:lnTo>
                    <a:pt x="2523" y="7235"/>
                  </a:lnTo>
                  <a:lnTo>
                    <a:pt x="5046" y="10821"/>
                  </a:lnTo>
                  <a:lnTo>
                    <a:pt x="10213" y="7235"/>
                  </a:lnTo>
                  <a:lnTo>
                    <a:pt x="7691" y="3618"/>
                  </a:lnTo>
                  <a:lnTo>
                    <a:pt x="516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a:off x="1153047" y="4455799"/>
              <a:ext cx="148815" cy="125656"/>
            </a:xfrm>
            <a:custGeom>
              <a:avLst/>
              <a:gdLst/>
              <a:ahLst/>
              <a:cxnLst/>
              <a:rect l="l" t="t" r="r" b="b"/>
              <a:pathLst>
                <a:path w="6445" h="5442" extrusionOk="0">
                  <a:moveTo>
                    <a:pt x="5168" y="1"/>
                  </a:moveTo>
                  <a:lnTo>
                    <a:pt x="0" y="3618"/>
                  </a:lnTo>
                  <a:lnTo>
                    <a:pt x="639" y="4529"/>
                  </a:lnTo>
                  <a:lnTo>
                    <a:pt x="1277" y="5441"/>
                  </a:lnTo>
                  <a:lnTo>
                    <a:pt x="6444" y="1855"/>
                  </a:lnTo>
                  <a:lnTo>
                    <a:pt x="5806" y="943"/>
                  </a:lnTo>
                  <a:lnTo>
                    <a:pt x="516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1456230" y="4872678"/>
              <a:ext cx="1266140" cy="115819"/>
            </a:xfrm>
            <a:custGeom>
              <a:avLst/>
              <a:gdLst/>
              <a:ahLst/>
              <a:cxnLst/>
              <a:rect l="l" t="t" r="r" b="b"/>
              <a:pathLst>
                <a:path w="54835" h="5016" extrusionOk="0">
                  <a:moveTo>
                    <a:pt x="0" y="0"/>
                  </a:moveTo>
                  <a:lnTo>
                    <a:pt x="0" y="4985"/>
                  </a:lnTo>
                  <a:lnTo>
                    <a:pt x="54834" y="5016"/>
                  </a:lnTo>
                  <a:lnTo>
                    <a:pt x="54834" y="31"/>
                  </a:lnTo>
                  <a:lnTo>
                    <a:pt x="0"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1456230" y="4872678"/>
              <a:ext cx="254775" cy="115819"/>
            </a:xfrm>
            <a:custGeom>
              <a:avLst/>
              <a:gdLst/>
              <a:ahLst/>
              <a:cxnLst/>
              <a:rect l="l" t="t" r="r" b="b"/>
              <a:pathLst>
                <a:path w="11034" h="5016" extrusionOk="0">
                  <a:moveTo>
                    <a:pt x="0" y="0"/>
                  </a:moveTo>
                  <a:lnTo>
                    <a:pt x="0" y="4985"/>
                  </a:lnTo>
                  <a:lnTo>
                    <a:pt x="11034" y="5016"/>
                  </a:lnTo>
                  <a:lnTo>
                    <a:pt x="11034"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1781856" y="4872678"/>
              <a:ext cx="79337" cy="115819"/>
            </a:xfrm>
            <a:custGeom>
              <a:avLst/>
              <a:gdLst/>
              <a:ahLst/>
              <a:cxnLst/>
              <a:rect l="l" t="t" r="r" b="b"/>
              <a:pathLst>
                <a:path w="3436" h="5016" extrusionOk="0">
                  <a:moveTo>
                    <a:pt x="1" y="0"/>
                  </a:moveTo>
                  <a:lnTo>
                    <a:pt x="1" y="5016"/>
                  </a:lnTo>
                  <a:lnTo>
                    <a:pt x="3436" y="5016"/>
                  </a:lnTo>
                  <a:lnTo>
                    <a:pt x="3436"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3"/>
            <p:cNvSpPr/>
            <p:nvPr/>
          </p:nvSpPr>
          <p:spPr>
            <a:xfrm>
              <a:off x="1510258" y="4662126"/>
              <a:ext cx="1158056" cy="93376"/>
            </a:xfrm>
            <a:custGeom>
              <a:avLst/>
              <a:gdLst/>
              <a:ahLst/>
              <a:cxnLst/>
              <a:rect l="l" t="t" r="r" b="b"/>
              <a:pathLst>
                <a:path w="50154" h="4044" extrusionOk="0">
                  <a:moveTo>
                    <a:pt x="5898" y="1"/>
                  </a:moveTo>
                  <a:lnTo>
                    <a:pt x="1" y="4043"/>
                  </a:lnTo>
                  <a:lnTo>
                    <a:pt x="50154" y="4043"/>
                  </a:lnTo>
                  <a:lnTo>
                    <a:pt x="44257"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3"/>
            <p:cNvSpPr/>
            <p:nvPr/>
          </p:nvSpPr>
          <p:spPr>
            <a:xfrm>
              <a:off x="1456230" y="4904264"/>
              <a:ext cx="1266140" cy="53361"/>
            </a:xfrm>
            <a:custGeom>
              <a:avLst/>
              <a:gdLst/>
              <a:ahLst/>
              <a:cxnLst/>
              <a:rect l="l" t="t" r="r" b="b"/>
              <a:pathLst>
                <a:path w="54835" h="2311" extrusionOk="0">
                  <a:moveTo>
                    <a:pt x="0" y="0"/>
                  </a:moveTo>
                  <a:lnTo>
                    <a:pt x="0" y="2280"/>
                  </a:lnTo>
                  <a:lnTo>
                    <a:pt x="54834" y="2310"/>
                  </a:lnTo>
                  <a:lnTo>
                    <a:pt x="54834" y="31"/>
                  </a:lnTo>
                  <a:lnTo>
                    <a:pt x="0"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3"/>
            <p:cNvSpPr/>
            <p:nvPr/>
          </p:nvSpPr>
          <p:spPr>
            <a:xfrm>
              <a:off x="2308933" y="4904957"/>
              <a:ext cx="320743" cy="51953"/>
            </a:xfrm>
            <a:custGeom>
              <a:avLst/>
              <a:gdLst/>
              <a:ahLst/>
              <a:cxnLst/>
              <a:rect l="l" t="t" r="r" b="b"/>
              <a:pathLst>
                <a:path w="13891" h="2250" extrusionOk="0">
                  <a:moveTo>
                    <a:pt x="0" y="1"/>
                  </a:moveTo>
                  <a:lnTo>
                    <a:pt x="0" y="2250"/>
                  </a:lnTo>
                  <a:lnTo>
                    <a:pt x="13891" y="2250"/>
                  </a:lnTo>
                  <a:lnTo>
                    <a:pt x="13891"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2151720" y="4904957"/>
              <a:ext cx="85641" cy="51953"/>
            </a:xfrm>
            <a:custGeom>
              <a:avLst/>
              <a:gdLst/>
              <a:ahLst/>
              <a:cxnLst/>
              <a:rect l="l" t="t" r="r" b="b"/>
              <a:pathLst>
                <a:path w="3709" h="2250" extrusionOk="0">
                  <a:moveTo>
                    <a:pt x="0" y="1"/>
                  </a:moveTo>
                  <a:lnTo>
                    <a:pt x="0" y="2250"/>
                  </a:lnTo>
                  <a:lnTo>
                    <a:pt x="3709" y="2250"/>
                  </a:lnTo>
                  <a:lnTo>
                    <a:pt x="3709"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1456230" y="4904264"/>
              <a:ext cx="296199" cy="52645"/>
            </a:xfrm>
            <a:custGeom>
              <a:avLst/>
              <a:gdLst/>
              <a:ahLst/>
              <a:cxnLst/>
              <a:rect l="l" t="t" r="r" b="b"/>
              <a:pathLst>
                <a:path w="12828" h="2280" extrusionOk="0">
                  <a:moveTo>
                    <a:pt x="0" y="0"/>
                  </a:moveTo>
                  <a:lnTo>
                    <a:pt x="0" y="2280"/>
                  </a:lnTo>
                  <a:lnTo>
                    <a:pt x="12827" y="2280"/>
                  </a:lnTo>
                  <a:lnTo>
                    <a:pt x="12827" y="31"/>
                  </a:lnTo>
                  <a:lnTo>
                    <a:pt x="0"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1509566" y="4754784"/>
              <a:ext cx="1158749" cy="116512"/>
            </a:xfrm>
            <a:custGeom>
              <a:avLst/>
              <a:gdLst/>
              <a:ahLst/>
              <a:cxnLst/>
              <a:rect l="l" t="t" r="r" b="b"/>
              <a:pathLst>
                <a:path w="50184" h="5046" extrusionOk="0">
                  <a:moveTo>
                    <a:pt x="0" y="0"/>
                  </a:moveTo>
                  <a:lnTo>
                    <a:pt x="0" y="5015"/>
                  </a:lnTo>
                  <a:lnTo>
                    <a:pt x="50184" y="5046"/>
                  </a:lnTo>
                  <a:lnTo>
                    <a:pt x="50184" y="30"/>
                  </a:lnTo>
                  <a:lnTo>
                    <a:pt x="0"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3"/>
            <p:cNvSpPr/>
            <p:nvPr/>
          </p:nvSpPr>
          <p:spPr>
            <a:xfrm>
              <a:off x="1510258" y="4755476"/>
              <a:ext cx="338315" cy="115819"/>
            </a:xfrm>
            <a:custGeom>
              <a:avLst/>
              <a:gdLst/>
              <a:ahLst/>
              <a:cxnLst/>
              <a:rect l="l" t="t" r="r" b="b"/>
              <a:pathLst>
                <a:path w="14652" h="5016" extrusionOk="0">
                  <a:moveTo>
                    <a:pt x="1" y="0"/>
                  </a:moveTo>
                  <a:lnTo>
                    <a:pt x="1" y="4985"/>
                  </a:lnTo>
                  <a:lnTo>
                    <a:pt x="14652" y="5016"/>
                  </a:lnTo>
                  <a:lnTo>
                    <a:pt x="14652"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3"/>
            <p:cNvSpPr/>
            <p:nvPr/>
          </p:nvSpPr>
          <p:spPr>
            <a:xfrm>
              <a:off x="1510258" y="4787063"/>
              <a:ext cx="1158772" cy="52645"/>
            </a:xfrm>
            <a:custGeom>
              <a:avLst/>
              <a:gdLst/>
              <a:ahLst/>
              <a:cxnLst/>
              <a:rect l="l" t="t" r="r" b="b"/>
              <a:pathLst>
                <a:path w="50185" h="2280" extrusionOk="0">
                  <a:moveTo>
                    <a:pt x="1" y="0"/>
                  </a:moveTo>
                  <a:lnTo>
                    <a:pt x="1" y="2249"/>
                  </a:lnTo>
                  <a:lnTo>
                    <a:pt x="50184" y="2280"/>
                  </a:lnTo>
                  <a:lnTo>
                    <a:pt x="50184" y="31"/>
                  </a:lnTo>
                  <a:lnTo>
                    <a:pt x="1"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3"/>
            <p:cNvSpPr/>
            <p:nvPr/>
          </p:nvSpPr>
          <p:spPr>
            <a:xfrm>
              <a:off x="1509566" y="4786347"/>
              <a:ext cx="359373" cy="52668"/>
            </a:xfrm>
            <a:custGeom>
              <a:avLst/>
              <a:gdLst/>
              <a:ahLst/>
              <a:cxnLst/>
              <a:rect l="l" t="t" r="r" b="b"/>
              <a:pathLst>
                <a:path w="15564" h="2281" extrusionOk="0">
                  <a:moveTo>
                    <a:pt x="0" y="1"/>
                  </a:moveTo>
                  <a:lnTo>
                    <a:pt x="0" y="2280"/>
                  </a:lnTo>
                  <a:lnTo>
                    <a:pt x="15563" y="2280"/>
                  </a:lnTo>
                  <a:lnTo>
                    <a:pt x="15563" y="31"/>
                  </a:lnTo>
                  <a:lnTo>
                    <a:pt x="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3"/>
            <p:cNvSpPr/>
            <p:nvPr/>
          </p:nvSpPr>
          <p:spPr>
            <a:xfrm>
              <a:off x="1418318" y="3661338"/>
              <a:ext cx="541853" cy="421831"/>
            </a:xfrm>
            <a:custGeom>
              <a:avLst/>
              <a:gdLst/>
              <a:ahLst/>
              <a:cxnLst/>
              <a:rect l="l" t="t" r="r" b="b"/>
              <a:pathLst>
                <a:path w="23467" h="18269" extrusionOk="0">
                  <a:moveTo>
                    <a:pt x="20974" y="1"/>
                  </a:moveTo>
                  <a:lnTo>
                    <a:pt x="1" y="14682"/>
                  </a:lnTo>
                  <a:lnTo>
                    <a:pt x="2493" y="18268"/>
                  </a:lnTo>
                  <a:lnTo>
                    <a:pt x="23466" y="3587"/>
                  </a:lnTo>
                  <a:lnTo>
                    <a:pt x="20974"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000">
                <a:latin typeface="Calibri"/>
                <a:ea typeface="Calibri"/>
                <a:cs typeface="Calibri"/>
                <a:sym typeface="Calibri"/>
              </a:rPr>
              <a:t>التخطيط</a:t>
            </a:r>
            <a:endParaRPr/>
          </a:p>
        </p:txBody>
      </p:sp>
      <p:sp>
        <p:nvSpPr>
          <p:cNvPr id="247" name="Google Shape;247;p23"/>
          <p:cNvSpPr/>
          <p:nvPr/>
        </p:nvSpPr>
        <p:spPr>
          <a:xfrm>
            <a:off x="3154677" y="1647442"/>
            <a:ext cx="820800" cy="1042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1"/>
                </a:solidFill>
                <a:latin typeface="DM Sans"/>
                <a:ea typeface="DM Sans"/>
                <a:cs typeface="DM Sans"/>
                <a:sym typeface="DM Sans"/>
              </a:rPr>
              <a:t>1</a:t>
            </a:r>
            <a:endParaRPr sz="3000" b="1">
              <a:solidFill>
                <a:schemeClr val="dk1"/>
              </a:solidFill>
              <a:latin typeface="DM Sans"/>
              <a:ea typeface="DM Sans"/>
              <a:cs typeface="DM Sans"/>
              <a:sym typeface="DM Sans"/>
            </a:endParaRPr>
          </a:p>
        </p:txBody>
      </p:sp>
      <p:sp>
        <p:nvSpPr>
          <p:cNvPr id="248" name="Google Shape;248;p23"/>
          <p:cNvSpPr txBox="1"/>
          <p:nvPr/>
        </p:nvSpPr>
        <p:spPr>
          <a:xfrm>
            <a:off x="527866" y="1885458"/>
            <a:ext cx="2432400" cy="56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2200" b="1" dirty="0">
              <a:solidFill>
                <a:schemeClr val="dk1"/>
              </a:solidFill>
              <a:latin typeface="DM Sans"/>
              <a:ea typeface="DM Sans"/>
              <a:cs typeface="DM Sans"/>
              <a:sym typeface="DM Sans"/>
            </a:endParaRPr>
          </a:p>
          <a:p>
            <a:pPr marL="0" lvl="0" indent="0" algn="r" rtl="0">
              <a:spcBef>
                <a:spcPts val="0"/>
              </a:spcBef>
              <a:spcAft>
                <a:spcPts val="0"/>
              </a:spcAft>
              <a:buNone/>
            </a:pPr>
            <a:r>
              <a:rPr lang="en" sz="2700" b="1" dirty="0">
                <a:solidFill>
                  <a:schemeClr val="dk1"/>
                </a:solidFill>
                <a:latin typeface="Calibri"/>
                <a:ea typeface="Calibri"/>
                <a:cs typeface="Calibri"/>
                <a:sym typeface="Calibri"/>
              </a:rPr>
              <a:t> الجنسية</a:t>
            </a:r>
            <a:endParaRPr sz="2700" b="1" dirty="0">
              <a:solidFill>
                <a:schemeClr val="dk1"/>
              </a:solidFill>
              <a:latin typeface="Calibri"/>
              <a:ea typeface="Calibri"/>
              <a:cs typeface="Calibri"/>
              <a:sym typeface="Calibri"/>
            </a:endParaRPr>
          </a:p>
        </p:txBody>
      </p:sp>
      <p:sp>
        <p:nvSpPr>
          <p:cNvPr id="249" name="Google Shape;249;p23"/>
          <p:cNvSpPr/>
          <p:nvPr/>
        </p:nvSpPr>
        <p:spPr>
          <a:xfrm>
            <a:off x="3154677" y="3102312"/>
            <a:ext cx="820800" cy="104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3</a:t>
            </a:r>
            <a:endParaRPr sz="3000" b="1" dirty="0">
              <a:solidFill>
                <a:schemeClr val="dk1"/>
              </a:solidFill>
              <a:latin typeface="DM Sans"/>
              <a:ea typeface="DM Sans"/>
              <a:cs typeface="DM Sans"/>
              <a:sym typeface="DM Sans"/>
            </a:endParaRPr>
          </a:p>
        </p:txBody>
      </p:sp>
      <p:sp>
        <p:nvSpPr>
          <p:cNvPr id="250" name="Google Shape;250;p23"/>
          <p:cNvSpPr txBox="1"/>
          <p:nvPr/>
        </p:nvSpPr>
        <p:spPr>
          <a:xfrm>
            <a:off x="108500" y="3156100"/>
            <a:ext cx="2852100" cy="1589100"/>
          </a:xfrm>
          <a:prstGeom prst="rect">
            <a:avLst/>
          </a:prstGeom>
          <a:noFill/>
          <a:ln>
            <a:noFill/>
          </a:ln>
        </p:spPr>
        <p:txBody>
          <a:bodyPr spcFirstLastPara="1" wrap="square" lIns="91425" tIns="91425" rIns="91425" bIns="91425" anchor="b" anchorCtr="0">
            <a:noAutofit/>
          </a:bodyPr>
          <a:lstStyle/>
          <a:p>
            <a:pPr marL="0" lvl="0" indent="0" algn="r" rtl="1">
              <a:lnSpc>
                <a:spcPct val="115000"/>
              </a:lnSpc>
              <a:spcBef>
                <a:spcPts val="0"/>
              </a:spcBef>
              <a:spcAft>
                <a:spcPts val="0"/>
              </a:spcAft>
              <a:buNone/>
            </a:pPr>
            <a:r>
              <a:rPr lang="en" sz="2700" b="1" dirty="0">
                <a:solidFill>
                  <a:schemeClr val="dk1"/>
                </a:solidFill>
                <a:latin typeface="Calibri"/>
                <a:ea typeface="Calibri"/>
                <a:cs typeface="Calibri"/>
                <a:sym typeface="Calibri"/>
              </a:rPr>
              <a:t>ظاهرة الهجرة غير الشرعية أو غير النظامية</a:t>
            </a:r>
            <a:endParaRPr sz="2700" b="1" dirty="0">
              <a:solidFill>
                <a:schemeClr val="dk1"/>
              </a:solidFill>
              <a:latin typeface="Calibri"/>
              <a:ea typeface="Calibri"/>
              <a:cs typeface="Calibri"/>
              <a:sym typeface="Calibri"/>
            </a:endParaRPr>
          </a:p>
        </p:txBody>
      </p:sp>
      <p:sp>
        <p:nvSpPr>
          <p:cNvPr id="251" name="Google Shape;251;p23"/>
          <p:cNvSpPr/>
          <p:nvPr/>
        </p:nvSpPr>
        <p:spPr>
          <a:xfrm flipH="1">
            <a:off x="4981289" y="1647442"/>
            <a:ext cx="820800" cy="104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2</a:t>
            </a:r>
            <a:endParaRPr sz="3000" b="1" dirty="0">
              <a:solidFill>
                <a:schemeClr val="dk1"/>
              </a:solidFill>
              <a:latin typeface="DM Sans"/>
              <a:ea typeface="DM Sans"/>
              <a:cs typeface="DM Sans"/>
              <a:sym typeface="DM Sans"/>
            </a:endParaRPr>
          </a:p>
        </p:txBody>
      </p:sp>
      <p:sp>
        <p:nvSpPr>
          <p:cNvPr id="252" name="Google Shape;252;p23"/>
          <p:cNvSpPr txBox="1"/>
          <p:nvPr/>
        </p:nvSpPr>
        <p:spPr>
          <a:xfrm flipH="1">
            <a:off x="5898025" y="1885450"/>
            <a:ext cx="3314400" cy="79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700" b="1" dirty="0">
                <a:solidFill>
                  <a:schemeClr val="dk1"/>
                </a:solidFill>
                <a:latin typeface="Calibri"/>
                <a:ea typeface="Calibri"/>
                <a:cs typeface="Calibri"/>
                <a:sym typeface="Calibri"/>
              </a:rPr>
              <a:t>علاقة الجنسية بممارسة الحقوق و الواجبات</a:t>
            </a:r>
            <a:endParaRPr sz="2700" b="1" dirty="0">
              <a:solidFill>
                <a:schemeClr val="dk1"/>
              </a:solidFill>
              <a:latin typeface="Calibri"/>
              <a:ea typeface="Calibri"/>
              <a:cs typeface="Calibri"/>
              <a:sym typeface="Calibri"/>
            </a:endParaRPr>
          </a:p>
        </p:txBody>
      </p:sp>
      <p:sp>
        <p:nvSpPr>
          <p:cNvPr id="253" name="Google Shape;253;p23"/>
          <p:cNvSpPr/>
          <p:nvPr/>
        </p:nvSpPr>
        <p:spPr>
          <a:xfrm flipH="1">
            <a:off x="4981289" y="3102312"/>
            <a:ext cx="820800" cy="104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DM Sans"/>
                <a:ea typeface="DM Sans"/>
                <a:cs typeface="DM Sans"/>
                <a:sym typeface="DM Sans"/>
              </a:rPr>
              <a:t>4</a:t>
            </a:r>
            <a:endParaRPr sz="3000" b="1" dirty="0">
              <a:solidFill>
                <a:schemeClr val="dk1"/>
              </a:solidFill>
              <a:latin typeface="DM Sans"/>
              <a:ea typeface="DM Sans"/>
              <a:cs typeface="DM Sans"/>
              <a:sym typeface="DM Sans"/>
            </a:endParaRPr>
          </a:p>
        </p:txBody>
      </p:sp>
      <p:grpSp>
        <p:nvGrpSpPr>
          <p:cNvPr id="254" name="Google Shape;254;p23"/>
          <p:cNvGrpSpPr/>
          <p:nvPr/>
        </p:nvGrpSpPr>
        <p:grpSpPr>
          <a:xfrm>
            <a:off x="5802027" y="3081025"/>
            <a:ext cx="3034221" cy="1042426"/>
            <a:chOff x="3022552" y="2317377"/>
            <a:chExt cx="4653000" cy="1211700"/>
          </a:xfrm>
        </p:grpSpPr>
        <p:sp>
          <p:nvSpPr>
            <p:cNvPr id="255" name="Google Shape;255;p23"/>
            <p:cNvSpPr txBox="1"/>
            <p:nvPr/>
          </p:nvSpPr>
          <p:spPr>
            <a:xfrm flipH="1">
              <a:off x="5764550" y="2647925"/>
              <a:ext cx="191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434343"/>
                </a:solidFill>
                <a:latin typeface="Archivo"/>
                <a:ea typeface="Archivo"/>
                <a:cs typeface="Archivo"/>
                <a:sym typeface="Archivo"/>
              </a:endParaRPr>
            </a:p>
          </p:txBody>
        </p:sp>
        <p:sp>
          <p:nvSpPr>
            <p:cNvPr id="256" name="Google Shape;256;p23"/>
            <p:cNvSpPr txBox="1"/>
            <p:nvPr/>
          </p:nvSpPr>
          <p:spPr>
            <a:xfrm flipH="1">
              <a:off x="3022552" y="2317377"/>
              <a:ext cx="4653000" cy="1211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700" b="1" dirty="0">
                <a:solidFill>
                  <a:schemeClr val="dk1"/>
                </a:solidFill>
                <a:latin typeface="Calibri"/>
                <a:ea typeface="Calibri"/>
                <a:cs typeface="Calibri"/>
                <a:sym typeface="Calibri"/>
              </a:endParaRPr>
            </a:p>
            <a:p>
              <a:pPr marL="0" lvl="0" indent="0" algn="r" rtl="1">
                <a:spcBef>
                  <a:spcPts val="100"/>
                </a:spcBef>
                <a:spcAft>
                  <a:spcPts val="0"/>
                </a:spcAft>
                <a:buNone/>
              </a:pPr>
              <a:r>
                <a:rPr lang="en" sz="2700" b="1" dirty="0">
                  <a:solidFill>
                    <a:schemeClr val="dk1"/>
                  </a:solidFill>
                  <a:latin typeface="Calibri"/>
                  <a:ea typeface="Calibri"/>
                  <a:cs typeface="Calibri"/>
                  <a:sym typeface="Calibri"/>
                </a:rPr>
                <a:t>اقترح حلول لمكافحة الهجرة غير الشرعية</a:t>
              </a:r>
              <a:endParaRPr sz="2700" b="1" dirty="0">
                <a:solidFill>
                  <a:schemeClr val="dk1"/>
                </a:solidFill>
                <a:latin typeface="Calibri"/>
                <a:ea typeface="Calibri"/>
                <a:cs typeface="Calibri"/>
                <a:sym typeface="Calibri"/>
              </a:endParaRPr>
            </a:p>
          </p:txBody>
        </p:sp>
      </p:grpSp>
      <p:cxnSp>
        <p:nvCxnSpPr>
          <p:cNvPr id="257" name="Google Shape;257;p23"/>
          <p:cNvCxnSpPr>
            <a:stCxn id="247" idx="3"/>
            <a:endCxn id="251" idx="3"/>
          </p:cNvCxnSpPr>
          <p:nvPr/>
        </p:nvCxnSpPr>
        <p:spPr>
          <a:xfrm>
            <a:off x="3975477" y="2168692"/>
            <a:ext cx="10059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8" name="Google Shape;258;p23"/>
          <p:cNvCxnSpPr>
            <a:stCxn id="249" idx="3"/>
            <a:endCxn id="253" idx="3"/>
          </p:cNvCxnSpPr>
          <p:nvPr/>
        </p:nvCxnSpPr>
        <p:spPr>
          <a:xfrm>
            <a:off x="3975477" y="3623562"/>
            <a:ext cx="10059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59" name="Google Shape;259;p23"/>
          <p:cNvCxnSpPr>
            <a:stCxn id="251" idx="2"/>
            <a:endCxn id="249" idx="0"/>
          </p:cNvCxnSpPr>
          <p:nvPr/>
        </p:nvCxnSpPr>
        <p:spPr>
          <a:xfrm rot="5400000">
            <a:off x="4272089" y="1982842"/>
            <a:ext cx="412500" cy="18267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2" name="Google Shape;160;p22">
            <a:extLst>
              <a:ext uri="{FF2B5EF4-FFF2-40B4-BE49-F238E27FC236}">
                <a16:creationId xmlns:a16="http://schemas.microsoft.com/office/drawing/2014/main" id="{7CF5F3A0-D1A6-39E3-CD30-570D3C484393}"/>
              </a:ext>
            </a:extLst>
          </p:cNvPr>
          <p:cNvGrpSpPr/>
          <p:nvPr/>
        </p:nvGrpSpPr>
        <p:grpSpPr>
          <a:xfrm flipH="1">
            <a:off x="9499028" y="908328"/>
            <a:ext cx="3273253" cy="4140701"/>
            <a:chOff x="524550" y="534991"/>
            <a:chExt cx="3273253" cy="4140701"/>
          </a:xfrm>
        </p:grpSpPr>
        <p:grpSp>
          <p:nvGrpSpPr>
            <p:cNvPr id="3" name="Google Shape;161;p22">
              <a:extLst>
                <a:ext uri="{FF2B5EF4-FFF2-40B4-BE49-F238E27FC236}">
                  <a16:creationId xmlns:a16="http://schemas.microsoft.com/office/drawing/2014/main" id="{18866B81-89A7-BDB4-7E66-F8A93891BFD1}"/>
                </a:ext>
              </a:extLst>
            </p:cNvPr>
            <p:cNvGrpSpPr/>
            <p:nvPr/>
          </p:nvGrpSpPr>
          <p:grpSpPr>
            <a:xfrm>
              <a:off x="1171502" y="534991"/>
              <a:ext cx="1029692" cy="1990300"/>
              <a:chOff x="1171502" y="534991"/>
              <a:chExt cx="1029692" cy="1990300"/>
            </a:xfrm>
          </p:grpSpPr>
          <p:grpSp>
            <p:nvGrpSpPr>
              <p:cNvPr id="53" name="Google Shape;162;p22">
                <a:extLst>
                  <a:ext uri="{FF2B5EF4-FFF2-40B4-BE49-F238E27FC236}">
                    <a16:creationId xmlns:a16="http://schemas.microsoft.com/office/drawing/2014/main" id="{A38AB547-837F-E94A-5995-A36EE23DC95E}"/>
                  </a:ext>
                </a:extLst>
              </p:cNvPr>
              <p:cNvGrpSpPr/>
              <p:nvPr/>
            </p:nvGrpSpPr>
            <p:grpSpPr>
              <a:xfrm flipH="1">
                <a:off x="1536561" y="1861005"/>
                <a:ext cx="664633" cy="664286"/>
                <a:chOff x="6212418" y="1482331"/>
                <a:chExt cx="627249" cy="626921"/>
              </a:xfrm>
            </p:grpSpPr>
            <p:sp>
              <p:nvSpPr>
                <p:cNvPr id="57" name="Google Shape;163;p22">
                  <a:extLst>
                    <a:ext uri="{FF2B5EF4-FFF2-40B4-BE49-F238E27FC236}">
                      <a16:creationId xmlns:a16="http://schemas.microsoft.com/office/drawing/2014/main" id="{DE901670-E862-E3FF-A3C0-D08ECA285E78}"/>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4;p22">
                  <a:extLst>
                    <a:ext uri="{FF2B5EF4-FFF2-40B4-BE49-F238E27FC236}">
                      <a16:creationId xmlns:a16="http://schemas.microsoft.com/office/drawing/2014/main" id="{C0C8A5A0-B546-D564-0E75-DE9CB7751FB3}"/>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65;p22">
                <a:extLst>
                  <a:ext uri="{FF2B5EF4-FFF2-40B4-BE49-F238E27FC236}">
                    <a16:creationId xmlns:a16="http://schemas.microsoft.com/office/drawing/2014/main" id="{F0360916-6F61-E689-CE5C-CF2FBD392888}"/>
                  </a:ext>
                </a:extLst>
              </p:cNvPr>
              <p:cNvGrpSpPr/>
              <p:nvPr/>
            </p:nvGrpSpPr>
            <p:grpSpPr>
              <a:xfrm flipH="1">
                <a:off x="1171502" y="534991"/>
                <a:ext cx="845523" cy="916625"/>
                <a:chOff x="7511391" y="307000"/>
                <a:chExt cx="863571" cy="936192"/>
              </a:xfrm>
            </p:grpSpPr>
            <p:sp>
              <p:nvSpPr>
                <p:cNvPr id="55" name="Google Shape;166;p22">
                  <a:extLst>
                    <a:ext uri="{FF2B5EF4-FFF2-40B4-BE49-F238E27FC236}">
                      <a16:creationId xmlns:a16="http://schemas.microsoft.com/office/drawing/2014/main" id="{C9991EE7-3B5F-71E1-737C-4B348F595D84}"/>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p22">
                  <a:extLst>
                    <a:ext uri="{FF2B5EF4-FFF2-40B4-BE49-F238E27FC236}">
                      <a16:creationId xmlns:a16="http://schemas.microsoft.com/office/drawing/2014/main" id="{BB648009-22AD-F02B-1980-C48A27BA7656}"/>
                    </a:ext>
                  </a:extLst>
                </p:cNvPr>
                <p:cNvSpPr/>
                <p:nvPr/>
              </p:nvSpPr>
              <p:spPr>
                <a:xfrm>
                  <a:off x="7511391"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oogle Shape;168;p22">
              <a:extLst>
                <a:ext uri="{FF2B5EF4-FFF2-40B4-BE49-F238E27FC236}">
                  <a16:creationId xmlns:a16="http://schemas.microsoft.com/office/drawing/2014/main" id="{F99E2610-0B10-24A7-1D97-DE3A0EDEC6BB}"/>
                </a:ext>
              </a:extLst>
            </p:cNvPr>
            <p:cNvGrpSpPr/>
            <p:nvPr/>
          </p:nvGrpSpPr>
          <p:grpSpPr>
            <a:xfrm>
              <a:off x="524550" y="3150379"/>
              <a:ext cx="3273253" cy="1525313"/>
              <a:chOff x="524550" y="3252688"/>
              <a:chExt cx="3273253" cy="1525313"/>
            </a:xfrm>
          </p:grpSpPr>
          <p:sp>
            <p:nvSpPr>
              <p:cNvPr id="5" name="Google Shape;169;p22">
                <a:extLst>
                  <a:ext uri="{FF2B5EF4-FFF2-40B4-BE49-F238E27FC236}">
                    <a16:creationId xmlns:a16="http://schemas.microsoft.com/office/drawing/2014/main" id="{33CA1FFC-AE3D-6BB3-8EE7-00CA8A3422A9}"/>
                  </a:ext>
                </a:extLst>
              </p:cNvPr>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70;p22">
                <a:extLst>
                  <a:ext uri="{FF2B5EF4-FFF2-40B4-BE49-F238E27FC236}">
                    <a16:creationId xmlns:a16="http://schemas.microsoft.com/office/drawing/2014/main" id="{9BAAD21F-5955-9689-34ED-6B4B0B20E782}"/>
                  </a:ext>
                </a:extLst>
              </p:cNvPr>
              <p:cNvGrpSpPr/>
              <p:nvPr/>
            </p:nvGrpSpPr>
            <p:grpSpPr>
              <a:xfrm>
                <a:off x="813848" y="3252688"/>
                <a:ext cx="2921613" cy="1458859"/>
                <a:chOff x="813848" y="3252688"/>
                <a:chExt cx="2921613" cy="1458859"/>
              </a:xfrm>
            </p:grpSpPr>
            <p:grpSp>
              <p:nvGrpSpPr>
                <p:cNvPr id="7" name="Google Shape;171;p22">
                  <a:extLst>
                    <a:ext uri="{FF2B5EF4-FFF2-40B4-BE49-F238E27FC236}">
                      <a16:creationId xmlns:a16="http://schemas.microsoft.com/office/drawing/2014/main" id="{DB4CD0B6-23E9-E521-734D-602004345ACF}"/>
                    </a:ext>
                  </a:extLst>
                </p:cNvPr>
                <p:cNvGrpSpPr/>
                <p:nvPr/>
              </p:nvGrpSpPr>
              <p:grpSpPr>
                <a:xfrm>
                  <a:off x="813848" y="4145244"/>
                  <a:ext cx="2655916" cy="566303"/>
                  <a:chOff x="6098010" y="4127346"/>
                  <a:chExt cx="2020169" cy="430747"/>
                </a:xfrm>
              </p:grpSpPr>
              <p:sp>
                <p:nvSpPr>
                  <p:cNvPr id="38" name="Google Shape;172;p22">
                    <a:extLst>
                      <a:ext uri="{FF2B5EF4-FFF2-40B4-BE49-F238E27FC236}">
                        <a16:creationId xmlns:a16="http://schemas.microsoft.com/office/drawing/2014/main" id="{2F0FB48D-1AFB-E866-0640-80FFC9E43CAD}"/>
                      </a:ext>
                    </a:extLst>
                  </p:cNvPr>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p22">
                    <a:extLst>
                      <a:ext uri="{FF2B5EF4-FFF2-40B4-BE49-F238E27FC236}">
                        <a16:creationId xmlns:a16="http://schemas.microsoft.com/office/drawing/2014/main" id="{4C1E5C2C-A97F-9CB1-BBDF-28C1E1F2BE1B}"/>
                      </a:ext>
                    </a:extLst>
                  </p:cNvPr>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4;p22">
                    <a:extLst>
                      <a:ext uri="{FF2B5EF4-FFF2-40B4-BE49-F238E27FC236}">
                        <a16:creationId xmlns:a16="http://schemas.microsoft.com/office/drawing/2014/main" id="{CDE5CD9E-0A42-2B47-35E7-1E8187430E1B}"/>
                      </a:ext>
                    </a:extLst>
                  </p:cNvPr>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p22">
                    <a:extLst>
                      <a:ext uri="{FF2B5EF4-FFF2-40B4-BE49-F238E27FC236}">
                        <a16:creationId xmlns:a16="http://schemas.microsoft.com/office/drawing/2014/main" id="{9E5E0003-A511-3BDE-0236-615D252C208C}"/>
                      </a:ext>
                    </a:extLst>
                  </p:cNvPr>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6;p22">
                    <a:extLst>
                      <a:ext uri="{FF2B5EF4-FFF2-40B4-BE49-F238E27FC236}">
                        <a16:creationId xmlns:a16="http://schemas.microsoft.com/office/drawing/2014/main" id="{4B73153B-F05C-49F8-C745-714933279DE0}"/>
                      </a:ext>
                    </a:extLst>
                  </p:cNvPr>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7;p22">
                    <a:extLst>
                      <a:ext uri="{FF2B5EF4-FFF2-40B4-BE49-F238E27FC236}">
                        <a16:creationId xmlns:a16="http://schemas.microsoft.com/office/drawing/2014/main" id="{69EDB342-56A1-B47E-936B-3796B7E32C12}"/>
                      </a:ext>
                    </a:extLst>
                  </p:cNvPr>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8;p22">
                    <a:extLst>
                      <a:ext uri="{FF2B5EF4-FFF2-40B4-BE49-F238E27FC236}">
                        <a16:creationId xmlns:a16="http://schemas.microsoft.com/office/drawing/2014/main" id="{57800BB5-8D69-1264-5B91-A844F193A869}"/>
                      </a:ext>
                    </a:extLst>
                  </p:cNvPr>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9;p22">
                    <a:extLst>
                      <a:ext uri="{FF2B5EF4-FFF2-40B4-BE49-F238E27FC236}">
                        <a16:creationId xmlns:a16="http://schemas.microsoft.com/office/drawing/2014/main" id="{F82DA7D3-5F4B-666C-381A-EF31F37A3B3A}"/>
                      </a:ext>
                    </a:extLst>
                  </p:cNvPr>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p22">
                    <a:extLst>
                      <a:ext uri="{FF2B5EF4-FFF2-40B4-BE49-F238E27FC236}">
                        <a16:creationId xmlns:a16="http://schemas.microsoft.com/office/drawing/2014/main" id="{AEDBFD30-ACD0-F6EC-E17F-2BEAC8913CB9}"/>
                      </a:ext>
                    </a:extLst>
                  </p:cNvPr>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p22">
                    <a:extLst>
                      <a:ext uri="{FF2B5EF4-FFF2-40B4-BE49-F238E27FC236}">
                        <a16:creationId xmlns:a16="http://schemas.microsoft.com/office/drawing/2014/main" id="{079B85F0-6900-8E80-3DB7-29F953048AB9}"/>
                      </a:ext>
                    </a:extLst>
                  </p:cNvPr>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2;p22">
                    <a:extLst>
                      <a:ext uri="{FF2B5EF4-FFF2-40B4-BE49-F238E27FC236}">
                        <a16:creationId xmlns:a16="http://schemas.microsoft.com/office/drawing/2014/main" id="{974906A3-BDA5-7564-5CBC-F0CE1CA022A9}"/>
                      </a:ext>
                    </a:extLst>
                  </p:cNvPr>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3;p22">
                    <a:extLst>
                      <a:ext uri="{FF2B5EF4-FFF2-40B4-BE49-F238E27FC236}">
                        <a16:creationId xmlns:a16="http://schemas.microsoft.com/office/drawing/2014/main" id="{49F5E380-1C45-752F-E443-60606609E5E4}"/>
                      </a:ext>
                    </a:extLst>
                  </p:cNvPr>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p22">
                    <a:extLst>
                      <a:ext uri="{FF2B5EF4-FFF2-40B4-BE49-F238E27FC236}">
                        <a16:creationId xmlns:a16="http://schemas.microsoft.com/office/drawing/2014/main" id="{8A729697-7F86-6283-9F47-DFD48CA603D7}"/>
                      </a:ext>
                    </a:extLst>
                  </p:cNvPr>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p22">
                    <a:extLst>
                      <a:ext uri="{FF2B5EF4-FFF2-40B4-BE49-F238E27FC236}">
                        <a16:creationId xmlns:a16="http://schemas.microsoft.com/office/drawing/2014/main" id="{53851CA2-3644-D0D0-0740-D07BB8EFF5CF}"/>
                      </a:ext>
                    </a:extLst>
                  </p:cNvPr>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6;p22">
                    <a:extLst>
                      <a:ext uri="{FF2B5EF4-FFF2-40B4-BE49-F238E27FC236}">
                        <a16:creationId xmlns:a16="http://schemas.microsoft.com/office/drawing/2014/main" id="{2AB15916-0608-110B-C184-15117C6D7D43}"/>
                      </a:ext>
                    </a:extLst>
                  </p:cNvPr>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87;p22">
                  <a:extLst>
                    <a:ext uri="{FF2B5EF4-FFF2-40B4-BE49-F238E27FC236}">
                      <a16:creationId xmlns:a16="http://schemas.microsoft.com/office/drawing/2014/main" id="{BD4DF8C8-31EC-68C0-49AF-FAA6ED8FB37F}"/>
                    </a:ext>
                  </a:extLst>
                </p:cNvPr>
                <p:cNvGrpSpPr/>
                <p:nvPr/>
              </p:nvGrpSpPr>
              <p:grpSpPr>
                <a:xfrm>
                  <a:off x="1079546" y="3579305"/>
                  <a:ext cx="2655916" cy="567212"/>
                  <a:chOff x="6348934" y="3696877"/>
                  <a:chExt cx="2020169" cy="431438"/>
                </a:xfrm>
              </p:grpSpPr>
              <p:sp>
                <p:nvSpPr>
                  <p:cNvPr id="25" name="Google Shape;188;p22">
                    <a:extLst>
                      <a:ext uri="{FF2B5EF4-FFF2-40B4-BE49-F238E27FC236}">
                        <a16:creationId xmlns:a16="http://schemas.microsoft.com/office/drawing/2014/main" id="{3A313208-8525-6DAC-8657-9BFB7AF6D376}"/>
                      </a:ext>
                    </a:extLst>
                  </p:cNvPr>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9;p22">
                    <a:extLst>
                      <a:ext uri="{FF2B5EF4-FFF2-40B4-BE49-F238E27FC236}">
                        <a16:creationId xmlns:a16="http://schemas.microsoft.com/office/drawing/2014/main" id="{0C9AFAC8-9FA4-A904-5AE1-C4867C7B4944}"/>
                      </a:ext>
                    </a:extLst>
                  </p:cNvPr>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0;p22">
                    <a:extLst>
                      <a:ext uri="{FF2B5EF4-FFF2-40B4-BE49-F238E27FC236}">
                        <a16:creationId xmlns:a16="http://schemas.microsoft.com/office/drawing/2014/main" id="{F3C1A371-5CF4-C38A-605F-F84A432AFBEF}"/>
                      </a:ext>
                    </a:extLst>
                  </p:cNvPr>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1;p22">
                    <a:extLst>
                      <a:ext uri="{FF2B5EF4-FFF2-40B4-BE49-F238E27FC236}">
                        <a16:creationId xmlns:a16="http://schemas.microsoft.com/office/drawing/2014/main" id="{19010B06-62C2-841A-A4ED-CA73B41B8315}"/>
                      </a:ext>
                    </a:extLst>
                  </p:cNvPr>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2;p22">
                    <a:extLst>
                      <a:ext uri="{FF2B5EF4-FFF2-40B4-BE49-F238E27FC236}">
                        <a16:creationId xmlns:a16="http://schemas.microsoft.com/office/drawing/2014/main" id="{9AC19C69-B585-215E-E8BB-EC9EA823194E}"/>
                      </a:ext>
                    </a:extLst>
                  </p:cNvPr>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3;p22">
                    <a:extLst>
                      <a:ext uri="{FF2B5EF4-FFF2-40B4-BE49-F238E27FC236}">
                        <a16:creationId xmlns:a16="http://schemas.microsoft.com/office/drawing/2014/main" id="{ABBD79F2-AAAF-204D-9972-A9695F5F018E}"/>
                      </a:ext>
                    </a:extLst>
                  </p:cNvPr>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p22">
                    <a:extLst>
                      <a:ext uri="{FF2B5EF4-FFF2-40B4-BE49-F238E27FC236}">
                        <a16:creationId xmlns:a16="http://schemas.microsoft.com/office/drawing/2014/main" id="{F1744929-3C1C-A09A-681A-BFC6BD24F6EA}"/>
                      </a:ext>
                    </a:extLst>
                  </p:cNvPr>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p22">
                    <a:extLst>
                      <a:ext uri="{FF2B5EF4-FFF2-40B4-BE49-F238E27FC236}">
                        <a16:creationId xmlns:a16="http://schemas.microsoft.com/office/drawing/2014/main" id="{276F4D1A-43C9-329F-BE32-4494A3C95DDE}"/>
                      </a:ext>
                    </a:extLst>
                  </p:cNvPr>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6;p22">
                    <a:extLst>
                      <a:ext uri="{FF2B5EF4-FFF2-40B4-BE49-F238E27FC236}">
                        <a16:creationId xmlns:a16="http://schemas.microsoft.com/office/drawing/2014/main" id="{DD04513A-9566-1E5C-B856-2FF8783E73E8}"/>
                      </a:ext>
                    </a:extLst>
                  </p:cNvPr>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p22">
                    <a:extLst>
                      <a:ext uri="{FF2B5EF4-FFF2-40B4-BE49-F238E27FC236}">
                        <a16:creationId xmlns:a16="http://schemas.microsoft.com/office/drawing/2014/main" id="{BE50759C-4DC5-9C92-4F25-DDE81145C56D}"/>
                      </a:ext>
                    </a:extLst>
                  </p:cNvPr>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p22">
                    <a:extLst>
                      <a:ext uri="{FF2B5EF4-FFF2-40B4-BE49-F238E27FC236}">
                        <a16:creationId xmlns:a16="http://schemas.microsoft.com/office/drawing/2014/main" id="{5B8F60CC-DF26-7AAF-9A34-074524CFF594}"/>
                      </a:ext>
                    </a:extLst>
                  </p:cNvPr>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9;p22">
                    <a:extLst>
                      <a:ext uri="{FF2B5EF4-FFF2-40B4-BE49-F238E27FC236}">
                        <a16:creationId xmlns:a16="http://schemas.microsoft.com/office/drawing/2014/main" id="{2ABB0938-632D-365E-9A7A-EE5537989C2C}"/>
                      </a:ext>
                    </a:extLst>
                  </p:cNvPr>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0;p22">
                    <a:extLst>
                      <a:ext uri="{FF2B5EF4-FFF2-40B4-BE49-F238E27FC236}">
                        <a16:creationId xmlns:a16="http://schemas.microsoft.com/office/drawing/2014/main" id="{EAF0A24B-37D7-79CE-318C-89848AC669E2}"/>
                      </a:ext>
                    </a:extLst>
                  </p:cNvPr>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01;p22">
                  <a:extLst>
                    <a:ext uri="{FF2B5EF4-FFF2-40B4-BE49-F238E27FC236}">
                      <a16:creationId xmlns:a16="http://schemas.microsoft.com/office/drawing/2014/main" id="{1C241FB6-1B1B-3AB1-23EA-0C9B2D075D7B}"/>
                    </a:ext>
                  </a:extLst>
                </p:cNvPr>
                <p:cNvGrpSpPr/>
                <p:nvPr/>
              </p:nvGrpSpPr>
              <p:grpSpPr>
                <a:xfrm>
                  <a:off x="813848" y="3252688"/>
                  <a:ext cx="2422504" cy="326613"/>
                  <a:chOff x="-3040002" y="2802438"/>
                  <a:chExt cx="2422504" cy="326613"/>
                </a:xfrm>
              </p:grpSpPr>
              <p:sp>
                <p:nvSpPr>
                  <p:cNvPr id="10" name="Google Shape;202;p22">
                    <a:extLst>
                      <a:ext uri="{FF2B5EF4-FFF2-40B4-BE49-F238E27FC236}">
                        <a16:creationId xmlns:a16="http://schemas.microsoft.com/office/drawing/2014/main" id="{C709E60D-A1DA-CF27-2E01-53AC0F2A302B}"/>
                      </a:ext>
                    </a:extLst>
                  </p:cNvPr>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3;p22">
                    <a:extLst>
                      <a:ext uri="{FF2B5EF4-FFF2-40B4-BE49-F238E27FC236}">
                        <a16:creationId xmlns:a16="http://schemas.microsoft.com/office/drawing/2014/main" id="{C0C4760D-BB27-DD21-3941-20FE7007385F}"/>
                      </a:ext>
                    </a:extLst>
                  </p:cNvPr>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p22">
                    <a:extLst>
                      <a:ext uri="{FF2B5EF4-FFF2-40B4-BE49-F238E27FC236}">
                        <a16:creationId xmlns:a16="http://schemas.microsoft.com/office/drawing/2014/main" id="{4CF30690-7731-0EB5-6496-1CD2BD624166}"/>
                      </a:ext>
                    </a:extLst>
                  </p:cNvPr>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5;p22">
                    <a:extLst>
                      <a:ext uri="{FF2B5EF4-FFF2-40B4-BE49-F238E27FC236}">
                        <a16:creationId xmlns:a16="http://schemas.microsoft.com/office/drawing/2014/main" id="{D9865D80-46C5-9703-3AA2-4D2595C46E7F}"/>
                      </a:ext>
                    </a:extLst>
                  </p:cNvPr>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p22">
                    <a:extLst>
                      <a:ext uri="{FF2B5EF4-FFF2-40B4-BE49-F238E27FC236}">
                        <a16:creationId xmlns:a16="http://schemas.microsoft.com/office/drawing/2014/main" id="{F0044ECC-BA3A-9F4B-D592-9A7B1AE29579}"/>
                      </a:ext>
                    </a:extLst>
                  </p:cNvPr>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7;p22">
                    <a:extLst>
                      <a:ext uri="{FF2B5EF4-FFF2-40B4-BE49-F238E27FC236}">
                        <a16:creationId xmlns:a16="http://schemas.microsoft.com/office/drawing/2014/main" id="{C96E20A2-F0EC-7E83-EA8A-5DB8D3472DBD}"/>
                      </a:ext>
                    </a:extLst>
                  </p:cNvPr>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08;p22">
                    <a:extLst>
                      <a:ext uri="{FF2B5EF4-FFF2-40B4-BE49-F238E27FC236}">
                        <a16:creationId xmlns:a16="http://schemas.microsoft.com/office/drawing/2014/main" id="{16F00EB8-00AE-75F6-2E86-3E07DCE707F9}"/>
                      </a:ext>
                    </a:extLst>
                  </p:cNvPr>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9;p22">
                    <a:extLst>
                      <a:ext uri="{FF2B5EF4-FFF2-40B4-BE49-F238E27FC236}">
                        <a16:creationId xmlns:a16="http://schemas.microsoft.com/office/drawing/2014/main" id="{DE27CE06-85D7-785C-9D54-33638A34538E}"/>
                      </a:ext>
                    </a:extLst>
                  </p:cNvPr>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p22">
                    <a:extLst>
                      <a:ext uri="{FF2B5EF4-FFF2-40B4-BE49-F238E27FC236}">
                        <a16:creationId xmlns:a16="http://schemas.microsoft.com/office/drawing/2014/main" id="{A66768B8-5B73-B3B9-BC85-F815D3CB2BEC}"/>
                      </a:ext>
                    </a:extLst>
                  </p:cNvPr>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1;p22">
                    <a:extLst>
                      <a:ext uri="{FF2B5EF4-FFF2-40B4-BE49-F238E27FC236}">
                        <a16:creationId xmlns:a16="http://schemas.microsoft.com/office/drawing/2014/main" id="{A9BDDA7D-A446-EE5F-3374-202117B1D1BB}"/>
                      </a:ext>
                    </a:extLst>
                  </p:cNvPr>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p22">
                    <a:extLst>
                      <a:ext uri="{FF2B5EF4-FFF2-40B4-BE49-F238E27FC236}">
                        <a16:creationId xmlns:a16="http://schemas.microsoft.com/office/drawing/2014/main" id="{7EA157F0-AC46-8770-37BE-AC5AD6F2C640}"/>
                      </a:ext>
                    </a:extLst>
                  </p:cNvPr>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3;p22">
                    <a:extLst>
                      <a:ext uri="{FF2B5EF4-FFF2-40B4-BE49-F238E27FC236}">
                        <a16:creationId xmlns:a16="http://schemas.microsoft.com/office/drawing/2014/main" id="{66EC3713-C1B7-671B-C271-7694572CEE96}"/>
                      </a:ext>
                    </a:extLst>
                  </p:cNvPr>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p22">
                    <a:extLst>
                      <a:ext uri="{FF2B5EF4-FFF2-40B4-BE49-F238E27FC236}">
                        <a16:creationId xmlns:a16="http://schemas.microsoft.com/office/drawing/2014/main" id="{956DD298-C75E-B5D4-0D24-DFC31F20125E}"/>
                      </a:ext>
                    </a:extLst>
                  </p:cNvPr>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5;p22">
                    <a:extLst>
                      <a:ext uri="{FF2B5EF4-FFF2-40B4-BE49-F238E27FC236}">
                        <a16:creationId xmlns:a16="http://schemas.microsoft.com/office/drawing/2014/main" id="{24B80808-139A-1830-6187-1F6320349E23}"/>
                      </a:ext>
                    </a:extLst>
                  </p:cNvPr>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6;p22">
                    <a:extLst>
                      <a:ext uri="{FF2B5EF4-FFF2-40B4-BE49-F238E27FC236}">
                        <a16:creationId xmlns:a16="http://schemas.microsoft.com/office/drawing/2014/main" id="{60B5E323-C10E-C4B0-DDDF-80C017FA34FC}"/>
                      </a:ext>
                    </a:extLst>
                  </p:cNvPr>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500"/>
                                        <p:tgtEl>
                                          <p:spTgt spid="2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7"/>
                                        </p:tgtEl>
                                        <p:attrNameLst>
                                          <p:attrName>style.visibility</p:attrName>
                                        </p:attrNameLst>
                                      </p:cBhvr>
                                      <p:to>
                                        <p:strVal val="visible"/>
                                      </p:to>
                                    </p:set>
                                    <p:animEffect transition="in" filter="wipe(left)">
                                      <p:cBhvr>
                                        <p:cTn id="15" dur="500"/>
                                        <p:tgtEl>
                                          <p:spTgt spid="25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51"/>
                                        </p:tgtEl>
                                        <p:attrNameLst>
                                          <p:attrName>style.visibility</p:attrName>
                                        </p:attrNameLst>
                                      </p:cBhvr>
                                      <p:to>
                                        <p:strVal val="visible"/>
                                      </p:to>
                                    </p:set>
                                    <p:animEffect transition="in" filter="fade">
                                      <p:cBhvr>
                                        <p:cTn id="19" dur="500"/>
                                        <p:tgtEl>
                                          <p:spTgt spid="2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500"/>
                                        <p:tgtEl>
                                          <p:spTgt spid="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wipe(up)">
                                      <p:cBhvr>
                                        <p:cTn id="27" dur="500"/>
                                        <p:tgtEl>
                                          <p:spTgt spid="259"/>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49"/>
                                        </p:tgtEl>
                                        <p:attrNameLst>
                                          <p:attrName>style.visibility</p:attrName>
                                        </p:attrNameLst>
                                      </p:cBhvr>
                                      <p:to>
                                        <p:strVal val="visible"/>
                                      </p:to>
                                    </p:set>
                                    <p:animEffect transition="in" filter="fade">
                                      <p:cBhvr>
                                        <p:cTn id="31" dur="500"/>
                                        <p:tgtEl>
                                          <p:spTgt spid="2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0"/>
                                        </p:tgtEl>
                                        <p:attrNameLst>
                                          <p:attrName>style.visibility</p:attrName>
                                        </p:attrNameLst>
                                      </p:cBhvr>
                                      <p:to>
                                        <p:strVal val="visible"/>
                                      </p:to>
                                    </p:set>
                                    <p:animEffect transition="in" filter="fade">
                                      <p:cBhvr>
                                        <p:cTn id="34" dur="500"/>
                                        <p:tgtEl>
                                          <p:spTgt spid="25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58"/>
                                        </p:tgtEl>
                                        <p:attrNameLst>
                                          <p:attrName>style.visibility</p:attrName>
                                        </p:attrNameLst>
                                      </p:cBhvr>
                                      <p:to>
                                        <p:strVal val="visible"/>
                                      </p:to>
                                    </p:set>
                                    <p:animEffect transition="in" filter="wipe(left)">
                                      <p:cBhvr>
                                        <p:cTn id="39" dur="500"/>
                                        <p:tgtEl>
                                          <p:spTgt spid="258"/>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53"/>
                                        </p:tgtEl>
                                        <p:attrNameLst>
                                          <p:attrName>style.visibility</p:attrName>
                                        </p:attrNameLst>
                                      </p:cBhvr>
                                      <p:to>
                                        <p:strVal val="visible"/>
                                      </p:to>
                                    </p:set>
                                    <p:animEffect transition="in" filter="fade">
                                      <p:cBhvr>
                                        <p:cTn id="43" dur="500"/>
                                        <p:tgtEl>
                                          <p:spTgt spid="253"/>
                                        </p:tgtEl>
                                      </p:cBhvr>
                                    </p:animEffect>
                                  </p:childTnLst>
                                </p:cTn>
                              </p:par>
                              <p:par>
                                <p:cTn id="44" presetID="10" presetClass="entr" presetSubtype="0" fill="hold" nodeType="withEffect">
                                  <p:stCondLst>
                                    <p:cond delay="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8" grpId="0"/>
      <p:bldP spid="249" grpId="0" animBg="1"/>
      <p:bldP spid="250" grpId="0"/>
      <p:bldP spid="251" grpId="0" animBg="1"/>
      <p:bldP spid="252" grpId="0"/>
      <p:bldP spid="2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grpSp>
        <p:nvGrpSpPr>
          <p:cNvPr id="265" name="Google Shape;265;p24"/>
          <p:cNvGrpSpPr/>
          <p:nvPr/>
        </p:nvGrpSpPr>
        <p:grpSpPr>
          <a:xfrm>
            <a:off x="456133" y="1901459"/>
            <a:ext cx="3829787" cy="3001994"/>
            <a:chOff x="6113525" y="2551037"/>
            <a:chExt cx="2840246" cy="2226338"/>
          </a:xfrm>
        </p:grpSpPr>
        <p:sp>
          <p:nvSpPr>
            <p:cNvPr id="266" name="Google Shape;266;p24"/>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a:off x="6211851" y="2551037"/>
              <a:ext cx="2741920" cy="2134502"/>
              <a:chOff x="6328726" y="268400"/>
              <a:chExt cx="1863097" cy="1450168"/>
            </a:xfrm>
          </p:grpSpPr>
          <p:sp>
            <p:nvSpPr>
              <p:cNvPr id="268" name="Google Shape;268;p24"/>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6" name="Google Shape;296;p24"/>
          <p:cNvSpPr/>
          <p:nvPr/>
        </p:nvSpPr>
        <p:spPr>
          <a:xfrm flipH="1">
            <a:off x="8120946" y="1367902"/>
            <a:ext cx="918900" cy="1125000"/>
          </a:xfrm>
          <a:prstGeom prst="rect">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4000" b="1">
                <a:solidFill>
                  <a:schemeClr val="dk1"/>
                </a:solidFill>
                <a:latin typeface="DM Sans"/>
                <a:ea typeface="DM Sans"/>
                <a:cs typeface="DM Sans"/>
                <a:sym typeface="DM Sans"/>
              </a:rPr>
              <a:t>1</a:t>
            </a:r>
            <a:endParaRPr sz="4000">
              <a:solidFill>
                <a:schemeClr val="dk1"/>
              </a:solidFill>
              <a:latin typeface="DM Sans"/>
              <a:ea typeface="DM Sans"/>
              <a:cs typeface="DM Sans"/>
              <a:sym typeface="DM Sans"/>
            </a:endParaRPr>
          </a:p>
        </p:txBody>
      </p:sp>
      <p:grpSp>
        <p:nvGrpSpPr>
          <p:cNvPr id="297" name="Google Shape;297;p24"/>
          <p:cNvGrpSpPr/>
          <p:nvPr/>
        </p:nvGrpSpPr>
        <p:grpSpPr>
          <a:xfrm>
            <a:off x="9652975" y="-66275"/>
            <a:ext cx="4141525" cy="5423400"/>
            <a:chOff x="-832800" y="-110525"/>
            <a:chExt cx="3434100" cy="5423400"/>
          </a:xfrm>
        </p:grpSpPr>
        <p:sp>
          <p:nvSpPr>
            <p:cNvPr id="298" name="Google Shape;298;p24"/>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299" name="Google Shape;299;p24"/>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300" name="Google Shape;300;p24"/>
          <p:cNvSpPr txBox="1">
            <a:spLocks noGrp="1"/>
          </p:cNvSpPr>
          <p:nvPr>
            <p:ph type="title"/>
          </p:nvPr>
        </p:nvSpPr>
        <p:spPr>
          <a:xfrm>
            <a:off x="10429325" y="590750"/>
            <a:ext cx="23751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t>كيف تكتسب الجنسية ؟</a:t>
            </a:r>
            <a:endParaRPr/>
          </a:p>
        </p:txBody>
      </p:sp>
      <p:grpSp>
        <p:nvGrpSpPr>
          <p:cNvPr id="301" name="Google Shape;301;p24"/>
          <p:cNvGrpSpPr/>
          <p:nvPr/>
        </p:nvGrpSpPr>
        <p:grpSpPr>
          <a:xfrm>
            <a:off x="9975006" y="-66275"/>
            <a:ext cx="4141525" cy="5423400"/>
            <a:chOff x="-832800" y="-110525"/>
            <a:chExt cx="3434100" cy="5423400"/>
          </a:xfrm>
        </p:grpSpPr>
        <p:sp>
          <p:nvSpPr>
            <p:cNvPr id="302" name="Google Shape;302;p24"/>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03" name="Google Shape;303;p24"/>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304" name="Google Shape;304;p24"/>
          <p:cNvSpPr txBox="1"/>
          <p:nvPr/>
        </p:nvSpPr>
        <p:spPr>
          <a:xfrm>
            <a:off x="10404150" y="1711600"/>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a:solidFill>
                  <a:srgbClr val="343541"/>
                </a:solidFill>
                <a:latin typeface="Roboto"/>
                <a:ea typeface="Roboto"/>
                <a:cs typeface="Roboto"/>
                <a:sym typeface="Roboto"/>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a:solidFill>
                <a:srgbClr val="343541"/>
              </a:solidFill>
              <a:latin typeface="Roboto"/>
              <a:ea typeface="Roboto"/>
              <a:cs typeface="Roboto"/>
              <a:sym typeface="Roboto"/>
            </a:endParaRPr>
          </a:p>
          <a:p>
            <a:pPr marL="0" lvl="0" indent="0" algn="ctr" rtl="0">
              <a:spcBef>
                <a:spcPts val="1500"/>
              </a:spcBef>
              <a:spcAft>
                <a:spcPts val="0"/>
              </a:spcAft>
              <a:buNone/>
            </a:pPr>
            <a:endParaRPr>
              <a:latin typeface="Archivo"/>
              <a:ea typeface="Archivo"/>
              <a:cs typeface="Archivo"/>
              <a:sym typeface="Archivo"/>
            </a:endParaRPr>
          </a:p>
        </p:txBody>
      </p:sp>
      <p:sp>
        <p:nvSpPr>
          <p:cNvPr id="305" name="Google Shape;305;p24"/>
          <p:cNvSpPr txBox="1">
            <a:spLocks noGrp="1"/>
          </p:cNvSpPr>
          <p:nvPr>
            <p:ph type="title"/>
          </p:nvPr>
        </p:nvSpPr>
        <p:spPr>
          <a:xfrm>
            <a:off x="10730550" y="856000"/>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t>تعريف الجنسية </a:t>
            </a:r>
            <a:endParaRPr/>
          </a:p>
        </p:txBody>
      </p:sp>
      <p:sp>
        <p:nvSpPr>
          <p:cNvPr id="306" name="Google Shape;306;p24"/>
          <p:cNvSpPr/>
          <p:nvPr/>
        </p:nvSpPr>
        <p:spPr>
          <a:xfrm>
            <a:off x="10411750" y="-66275"/>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307" name="Google Shape;307;p24"/>
          <p:cNvSpPr txBox="1">
            <a:spLocks noGrp="1"/>
          </p:cNvSpPr>
          <p:nvPr>
            <p:ph type="title"/>
          </p:nvPr>
        </p:nvSpPr>
        <p:spPr>
          <a:xfrm>
            <a:off x="10552138" y="942350"/>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a:t>الجنسية </a:t>
            </a:r>
            <a:endParaRPr sz="6000"/>
          </a:p>
        </p:txBody>
      </p:sp>
      <p:grpSp>
        <p:nvGrpSpPr>
          <p:cNvPr id="308" name="Google Shape;308;p24"/>
          <p:cNvGrpSpPr/>
          <p:nvPr/>
        </p:nvGrpSpPr>
        <p:grpSpPr>
          <a:xfrm>
            <a:off x="10871554" y="2166482"/>
            <a:ext cx="1991580" cy="1429977"/>
            <a:chOff x="6113525" y="2551037"/>
            <a:chExt cx="2840246" cy="2226338"/>
          </a:xfrm>
        </p:grpSpPr>
        <p:sp>
          <p:nvSpPr>
            <p:cNvPr id="309" name="Google Shape;309;p24"/>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10" name="Google Shape;310;p24"/>
            <p:cNvGrpSpPr/>
            <p:nvPr/>
          </p:nvGrpSpPr>
          <p:grpSpPr>
            <a:xfrm>
              <a:off x="6211851" y="2551037"/>
              <a:ext cx="2741920" cy="2134502"/>
              <a:chOff x="6328726" y="268400"/>
              <a:chExt cx="1863097" cy="1450168"/>
            </a:xfrm>
          </p:grpSpPr>
          <p:sp>
            <p:nvSpPr>
              <p:cNvPr id="311" name="Google Shape;311;p24"/>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2" name="Google Shape;312;p24"/>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3" name="Google Shape;313;p24"/>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4" name="Google Shape;314;p24"/>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24"/>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24"/>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24"/>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8" name="Google Shape;318;p24"/>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24"/>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0" name="Google Shape;320;p24"/>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1" name="Google Shape;321;p24"/>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2" name="Google Shape;322;p24"/>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3" name="Google Shape;323;p24"/>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4" name="Google Shape;324;p24"/>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5" name="Google Shape;325;p24"/>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24"/>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24"/>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24"/>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9" name="Google Shape;329;p24"/>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 name="Google Shape;330;p24"/>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24"/>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24"/>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24"/>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4" name="Google Shape;334;p24"/>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5" name="Google Shape;335;p24"/>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24"/>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24"/>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24"/>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264" name="Google Shape;264;p24"/>
          <p:cNvSpPr txBox="1">
            <a:spLocks noGrp="1"/>
          </p:cNvSpPr>
          <p:nvPr>
            <p:ph type="title"/>
          </p:nvPr>
        </p:nvSpPr>
        <p:spPr>
          <a:xfrm>
            <a:off x="4127350" y="1110194"/>
            <a:ext cx="3993600" cy="16404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10000" dirty="0">
                <a:solidFill>
                  <a:schemeClr val="accent1"/>
                </a:solidFill>
                <a:latin typeface="Calibri"/>
                <a:ea typeface="Calibri"/>
                <a:cs typeface="Calibri"/>
                <a:sym typeface="Calibri"/>
              </a:rPr>
              <a:t>الجنسية</a:t>
            </a:r>
            <a:endParaRPr sz="10000"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25"/>
          <p:cNvGrpSpPr/>
          <p:nvPr/>
        </p:nvGrpSpPr>
        <p:grpSpPr>
          <a:xfrm>
            <a:off x="5754825" y="-95750"/>
            <a:ext cx="4141525" cy="5423400"/>
            <a:chOff x="-832800" y="-110525"/>
            <a:chExt cx="3434100" cy="5423400"/>
          </a:xfrm>
        </p:grpSpPr>
        <p:sp>
          <p:nvSpPr>
            <p:cNvPr id="344" name="Google Shape;344;p25"/>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345" name="Google Shape;345;p25"/>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346" name="Google Shape;346;p25"/>
          <p:cNvSpPr txBox="1">
            <a:spLocks noGrp="1"/>
          </p:cNvSpPr>
          <p:nvPr>
            <p:ph type="title"/>
          </p:nvPr>
        </p:nvSpPr>
        <p:spPr>
          <a:xfrm>
            <a:off x="6531175" y="561275"/>
            <a:ext cx="23751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t>كيف تكتسب الجنسية ؟</a:t>
            </a:r>
            <a:endParaRPr/>
          </a:p>
        </p:txBody>
      </p:sp>
      <p:grpSp>
        <p:nvGrpSpPr>
          <p:cNvPr id="347" name="Google Shape;347;p25"/>
          <p:cNvGrpSpPr/>
          <p:nvPr/>
        </p:nvGrpSpPr>
        <p:grpSpPr>
          <a:xfrm>
            <a:off x="6076856" y="-95750"/>
            <a:ext cx="4141525" cy="5423400"/>
            <a:chOff x="-832800" y="-110525"/>
            <a:chExt cx="3434100" cy="5423400"/>
          </a:xfrm>
        </p:grpSpPr>
        <p:sp>
          <p:nvSpPr>
            <p:cNvPr id="348" name="Google Shape;348;p25"/>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49" name="Google Shape;349;p25"/>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350" name="Google Shape;350;p25"/>
          <p:cNvSpPr txBox="1"/>
          <p:nvPr/>
        </p:nvSpPr>
        <p:spPr>
          <a:xfrm>
            <a:off x="6506000" y="1682125"/>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a:solidFill>
                  <a:srgbClr val="343541"/>
                </a:solidFill>
                <a:latin typeface="Roboto"/>
                <a:ea typeface="Roboto"/>
                <a:cs typeface="Roboto"/>
                <a:sym typeface="Roboto"/>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a:solidFill>
                <a:srgbClr val="343541"/>
              </a:solidFill>
              <a:latin typeface="Roboto"/>
              <a:ea typeface="Roboto"/>
              <a:cs typeface="Roboto"/>
              <a:sym typeface="Roboto"/>
            </a:endParaRPr>
          </a:p>
          <a:p>
            <a:pPr marL="0" lvl="0" indent="0" algn="ctr" rtl="0">
              <a:spcBef>
                <a:spcPts val="1500"/>
              </a:spcBef>
              <a:spcAft>
                <a:spcPts val="0"/>
              </a:spcAft>
              <a:buNone/>
            </a:pPr>
            <a:endParaRPr>
              <a:latin typeface="Archivo"/>
              <a:ea typeface="Archivo"/>
              <a:cs typeface="Archivo"/>
              <a:sym typeface="Archivo"/>
            </a:endParaRPr>
          </a:p>
        </p:txBody>
      </p:sp>
      <p:sp>
        <p:nvSpPr>
          <p:cNvPr id="351" name="Google Shape;351;p25"/>
          <p:cNvSpPr txBox="1">
            <a:spLocks noGrp="1"/>
          </p:cNvSpPr>
          <p:nvPr>
            <p:ph type="title"/>
          </p:nvPr>
        </p:nvSpPr>
        <p:spPr>
          <a:xfrm>
            <a:off x="6832400" y="826525"/>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t>تعريف الجنسية </a:t>
            </a:r>
            <a:endParaRPr/>
          </a:p>
        </p:txBody>
      </p:sp>
      <p:sp>
        <p:nvSpPr>
          <p:cNvPr id="352" name="Google Shape;352;p25"/>
          <p:cNvSpPr/>
          <p:nvPr/>
        </p:nvSpPr>
        <p:spPr>
          <a:xfrm>
            <a:off x="6513600" y="-95750"/>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353" name="Google Shape;353;p25"/>
          <p:cNvSpPr txBox="1">
            <a:spLocks noGrp="1"/>
          </p:cNvSpPr>
          <p:nvPr>
            <p:ph type="title"/>
          </p:nvPr>
        </p:nvSpPr>
        <p:spPr>
          <a:xfrm>
            <a:off x="6653988" y="912875"/>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a:latin typeface="Calibri"/>
                <a:ea typeface="Calibri"/>
                <a:cs typeface="Calibri"/>
                <a:sym typeface="Calibri"/>
              </a:rPr>
              <a:t>الجنسية </a:t>
            </a:r>
            <a:endParaRPr sz="6000">
              <a:latin typeface="Calibri"/>
              <a:ea typeface="Calibri"/>
              <a:cs typeface="Calibri"/>
              <a:sym typeface="Calibri"/>
            </a:endParaRPr>
          </a:p>
        </p:txBody>
      </p:sp>
      <p:grpSp>
        <p:nvGrpSpPr>
          <p:cNvPr id="354" name="Google Shape;354;p25"/>
          <p:cNvGrpSpPr/>
          <p:nvPr/>
        </p:nvGrpSpPr>
        <p:grpSpPr>
          <a:xfrm>
            <a:off x="6973404" y="2137007"/>
            <a:ext cx="1991580" cy="1429977"/>
            <a:chOff x="6113525" y="2551037"/>
            <a:chExt cx="2840246" cy="2226338"/>
          </a:xfrm>
        </p:grpSpPr>
        <p:sp>
          <p:nvSpPr>
            <p:cNvPr id="355" name="Google Shape;355;p25"/>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56" name="Google Shape;356;p25"/>
            <p:cNvGrpSpPr/>
            <p:nvPr/>
          </p:nvGrpSpPr>
          <p:grpSpPr>
            <a:xfrm>
              <a:off x="6211851" y="2551037"/>
              <a:ext cx="2741920" cy="2134502"/>
              <a:chOff x="6328726" y="268400"/>
              <a:chExt cx="1863097" cy="1450168"/>
            </a:xfrm>
          </p:grpSpPr>
          <p:sp>
            <p:nvSpPr>
              <p:cNvPr id="357" name="Google Shape;357;p25"/>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8" name="Google Shape;358;p25"/>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9" name="Google Shape;359;p25"/>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0" name="Google Shape;360;p25"/>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1" name="Google Shape;361;p25"/>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2" name="Google Shape;362;p25"/>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3" name="Google Shape;363;p25"/>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25"/>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5" name="Google Shape;365;p25"/>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6" name="Google Shape;366;p25"/>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7" name="Google Shape;367;p25"/>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8" name="Google Shape;368;p25"/>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9" name="Google Shape;369;p25"/>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p25"/>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1" name="Google Shape;371;p25"/>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2" name="Google Shape;372;p25"/>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3" name="Google Shape;373;p25"/>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4" name="Google Shape;374;p25"/>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5" name="Google Shape;375;p25"/>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6" name="Google Shape;376;p25"/>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7" name="Google Shape;377;p25"/>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p25"/>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9" name="Google Shape;379;p25"/>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0" name="Google Shape;380;p25"/>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1" name="Google Shape;381;p25"/>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2" name="Google Shape;382;p25"/>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3" name="Google Shape;383;p25"/>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384;p25"/>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2257475" y="-58900"/>
            <a:ext cx="4141525" cy="5423400"/>
            <a:chOff x="-832800" y="-110525"/>
            <a:chExt cx="3434100" cy="5423400"/>
          </a:xfrm>
        </p:grpSpPr>
        <p:sp>
          <p:nvSpPr>
            <p:cNvPr id="390" name="Google Shape;390;p26"/>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391" name="Google Shape;391;p26"/>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392" name="Google Shape;392;p26"/>
          <p:cNvSpPr txBox="1">
            <a:spLocks noGrp="1"/>
          </p:cNvSpPr>
          <p:nvPr>
            <p:ph type="title"/>
          </p:nvPr>
        </p:nvSpPr>
        <p:spPr>
          <a:xfrm>
            <a:off x="3033825" y="598125"/>
            <a:ext cx="23751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t>كيف تكتسب الجنسية ؟</a:t>
            </a:r>
            <a:endParaRPr/>
          </a:p>
        </p:txBody>
      </p:sp>
      <p:grpSp>
        <p:nvGrpSpPr>
          <p:cNvPr id="393" name="Google Shape;393;p26"/>
          <p:cNvGrpSpPr/>
          <p:nvPr/>
        </p:nvGrpSpPr>
        <p:grpSpPr>
          <a:xfrm>
            <a:off x="2841931" y="-58900"/>
            <a:ext cx="4141525" cy="5423400"/>
            <a:chOff x="-832800" y="-110525"/>
            <a:chExt cx="3434100" cy="5423400"/>
          </a:xfrm>
        </p:grpSpPr>
        <p:sp>
          <p:nvSpPr>
            <p:cNvPr id="394" name="Google Shape;394;p26"/>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95" name="Google Shape;395;p26"/>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430" name="Google Shape;430;p26"/>
          <p:cNvSpPr txBox="1">
            <a:spLocks noGrp="1"/>
          </p:cNvSpPr>
          <p:nvPr>
            <p:ph type="title"/>
          </p:nvPr>
        </p:nvSpPr>
        <p:spPr>
          <a:xfrm>
            <a:off x="3597475" y="863375"/>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AE" dirty="0">
                <a:latin typeface="Calibri"/>
                <a:ea typeface="Calibri"/>
                <a:cs typeface="Calibri"/>
                <a:sym typeface="Calibri"/>
              </a:rPr>
              <a:t>تعريف الجنسية </a:t>
            </a:r>
          </a:p>
        </p:txBody>
      </p:sp>
      <p:sp>
        <p:nvSpPr>
          <p:cNvPr id="429" name="Google Shape;429;p26"/>
          <p:cNvSpPr txBox="1"/>
          <p:nvPr/>
        </p:nvSpPr>
        <p:spPr>
          <a:xfrm>
            <a:off x="3271075" y="1718975"/>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dirty="0">
                <a:solidFill>
                  <a:srgbClr val="343541"/>
                </a:solidFill>
                <a:latin typeface="Roboto"/>
                <a:ea typeface="Roboto"/>
                <a:cs typeface="Roboto"/>
                <a:sym typeface="Roboto"/>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dirty="0">
              <a:solidFill>
                <a:srgbClr val="343541"/>
              </a:solidFill>
              <a:latin typeface="Roboto"/>
              <a:ea typeface="Roboto"/>
              <a:cs typeface="Roboto"/>
              <a:sym typeface="Roboto"/>
            </a:endParaRPr>
          </a:p>
          <a:p>
            <a:pPr marL="0" lvl="0" indent="0" algn="ctr" rtl="0">
              <a:spcBef>
                <a:spcPts val="1500"/>
              </a:spcBef>
              <a:spcAft>
                <a:spcPts val="0"/>
              </a:spcAft>
              <a:buNone/>
            </a:pPr>
            <a:endParaRPr dirty="0">
              <a:latin typeface="Archivo"/>
              <a:ea typeface="Archivo"/>
              <a:cs typeface="Archivo"/>
              <a:sym typeface="Archivo"/>
            </a:endParaRPr>
          </a:p>
        </p:txBody>
      </p:sp>
      <p:sp>
        <p:nvSpPr>
          <p:cNvPr id="396" name="Google Shape;396;p26"/>
          <p:cNvSpPr/>
          <p:nvPr/>
        </p:nvSpPr>
        <p:spPr>
          <a:xfrm>
            <a:off x="6513600" y="-139950"/>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397" name="Google Shape;397;p26"/>
          <p:cNvSpPr txBox="1">
            <a:spLocks noGrp="1"/>
          </p:cNvSpPr>
          <p:nvPr>
            <p:ph type="title"/>
          </p:nvPr>
        </p:nvSpPr>
        <p:spPr>
          <a:xfrm>
            <a:off x="6653988" y="912875"/>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dirty="0">
                <a:latin typeface="Calibri"/>
                <a:ea typeface="Calibri"/>
                <a:cs typeface="Calibri"/>
                <a:sym typeface="Calibri"/>
              </a:rPr>
              <a:t>الجنسية </a:t>
            </a:r>
            <a:endParaRPr sz="6000" dirty="0"/>
          </a:p>
        </p:txBody>
      </p:sp>
      <p:grpSp>
        <p:nvGrpSpPr>
          <p:cNvPr id="398" name="Google Shape;398;p26"/>
          <p:cNvGrpSpPr/>
          <p:nvPr/>
        </p:nvGrpSpPr>
        <p:grpSpPr>
          <a:xfrm>
            <a:off x="6973404" y="2137007"/>
            <a:ext cx="1991580" cy="1429977"/>
            <a:chOff x="6113525" y="2551037"/>
            <a:chExt cx="2840246" cy="2226338"/>
          </a:xfrm>
        </p:grpSpPr>
        <p:sp>
          <p:nvSpPr>
            <p:cNvPr id="399" name="Google Shape;399;p26"/>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00" name="Google Shape;400;p26"/>
            <p:cNvGrpSpPr/>
            <p:nvPr/>
          </p:nvGrpSpPr>
          <p:grpSpPr>
            <a:xfrm>
              <a:off x="6211851" y="2551037"/>
              <a:ext cx="2741920" cy="2134502"/>
              <a:chOff x="6328726" y="268400"/>
              <a:chExt cx="1863097" cy="1450168"/>
            </a:xfrm>
          </p:grpSpPr>
          <p:sp>
            <p:nvSpPr>
              <p:cNvPr id="401" name="Google Shape;401;p26"/>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p26"/>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3" name="Google Shape;403;p26"/>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26"/>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26"/>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26"/>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26"/>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26"/>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26"/>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26"/>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26"/>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2" name="Google Shape;412;p26"/>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 name="Google Shape;413;p26"/>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4" name="Google Shape;414;p26"/>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5" name="Google Shape;415;p26"/>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6" name="Google Shape;416;p26"/>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7" name="Google Shape;417;p26"/>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8" name="Google Shape;418;p26"/>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9" name="Google Shape;419;p26"/>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26"/>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1" name="Google Shape;421;p26"/>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2" name="Google Shape;422;p26"/>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3" name="Google Shape;423;p26"/>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4" name="Google Shape;424;p26"/>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5" name="Google Shape;425;p26"/>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6" name="Google Shape;426;p26"/>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7" name="Google Shape;427;p26"/>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8" name="Google Shape;428;p26"/>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431" name="Google Shape;431;p26"/>
          <p:cNvSpPr/>
          <p:nvPr/>
        </p:nvSpPr>
        <p:spPr>
          <a:xfrm>
            <a:off x="3668651" y="4162400"/>
            <a:ext cx="443600" cy="515601"/>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6" name="Google Shape;436;p27"/>
          <p:cNvGrpSpPr/>
          <p:nvPr/>
        </p:nvGrpSpPr>
        <p:grpSpPr>
          <a:xfrm>
            <a:off x="-472875" y="-139950"/>
            <a:ext cx="4141525" cy="5423400"/>
            <a:chOff x="-832800" y="-110525"/>
            <a:chExt cx="3434100" cy="5423400"/>
          </a:xfrm>
        </p:grpSpPr>
        <p:sp>
          <p:nvSpPr>
            <p:cNvPr id="437" name="Google Shape;437;p27"/>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438" name="Google Shape;438;p27"/>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444" name="Google Shape;444;p27"/>
          <p:cNvSpPr txBox="1">
            <a:spLocks noGrp="1"/>
          </p:cNvSpPr>
          <p:nvPr>
            <p:ph type="title"/>
          </p:nvPr>
        </p:nvSpPr>
        <p:spPr>
          <a:xfrm>
            <a:off x="410338" y="1483450"/>
            <a:ext cx="2375100" cy="13764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300" dirty="0">
                <a:latin typeface="Calibri"/>
                <a:ea typeface="Calibri"/>
                <a:cs typeface="Calibri"/>
                <a:sym typeface="Calibri"/>
              </a:rPr>
              <a:t>كيف تكتسب الجنسية ؟</a:t>
            </a:r>
            <a:endParaRPr sz="4300" dirty="0">
              <a:latin typeface="Calibri"/>
              <a:ea typeface="Calibri"/>
              <a:cs typeface="Calibri"/>
              <a:sym typeface="Calibri"/>
            </a:endParaRPr>
          </a:p>
        </p:txBody>
      </p:sp>
      <p:grpSp>
        <p:nvGrpSpPr>
          <p:cNvPr id="439" name="Google Shape;439;p27"/>
          <p:cNvGrpSpPr/>
          <p:nvPr/>
        </p:nvGrpSpPr>
        <p:grpSpPr>
          <a:xfrm>
            <a:off x="2841931" y="-58900"/>
            <a:ext cx="4141525" cy="5423400"/>
            <a:chOff x="-832800" y="-110525"/>
            <a:chExt cx="3434100" cy="5423400"/>
          </a:xfrm>
        </p:grpSpPr>
        <p:sp>
          <p:nvSpPr>
            <p:cNvPr id="440" name="Google Shape;440;p27"/>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441" name="Google Shape;441;p27"/>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442" name="Google Shape;442;p27"/>
          <p:cNvSpPr/>
          <p:nvPr/>
        </p:nvSpPr>
        <p:spPr>
          <a:xfrm>
            <a:off x="6513600" y="-95750"/>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443" name="Google Shape;443;p27"/>
          <p:cNvSpPr txBox="1">
            <a:spLocks noGrp="1"/>
          </p:cNvSpPr>
          <p:nvPr>
            <p:ph type="title"/>
          </p:nvPr>
        </p:nvSpPr>
        <p:spPr>
          <a:xfrm>
            <a:off x="6653988" y="912875"/>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dirty="0">
                <a:latin typeface="Calibri"/>
                <a:ea typeface="Calibri"/>
                <a:cs typeface="Calibri"/>
                <a:sym typeface="Calibri"/>
              </a:rPr>
              <a:t>الجنسية </a:t>
            </a:r>
            <a:endParaRPr sz="6000" dirty="0">
              <a:latin typeface="Calibri"/>
              <a:ea typeface="Calibri"/>
              <a:cs typeface="Calibri"/>
              <a:sym typeface="Calibri"/>
            </a:endParaRPr>
          </a:p>
        </p:txBody>
      </p:sp>
      <p:grpSp>
        <p:nvGrpSpPr>
          <p:cNvPr id="445" name="Google Shape;445;p27"/>
          <p:cNvGrpSpPr/>
          <p:nvPr/>
        </p:nvGrpSpPr>
        <p:grpSpPr>
          <a:xfrm>
            <a:off x="6973404" y="2137007"/>
            <a:ext cx="1991580" cy="1429977"/>
            <a:chOff x="6113525" y="2551037"/>
            <a:chExt cx="2840246" cy="2226338"/>
          </a:xfrm>
        </p:grpSpPr>
        <p:sp>
          <p:nvSpPr>
            <p:cNvPr id="446" name="Google Shape;446;p27"/>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47" name="Google Shape;447;p27"/>
            <p:cNvGrpSpPr/>
            <p:nvPr/>
          </p:nvGrpSpPr>
          <p:grpSpPr>
            <a:xfrm>
              <a:off x="6211851" y="2551037"/>
              <a:ext cx="2741920" cy="2134502"/>
              <a:chOff x="6328726" y="268400"/>
              <a:chExt cx="1863097" cy="1450168"/>
            </a:xfrm>
          </p:grpSpPr>
          <p:sp>
            <p:nvSpPr>
              <p:cNvPr id="448" name="Google Shape;448;p27"/>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9" name="Google Shape;449;p27"/>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0" name="Google Shape;450;p27"/>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1" name="Google Shape;451;p27"/>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2" name="Google Shape;452;p27"/>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3" name="Google Shape;453;p27"/>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4" name="Google Shape;454;p27"/>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5" name="Google Shape;455;p27"/>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6" name="Google Shape;456;p27"/>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7" name="Google Shape;457;p27"/>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8" name="Google Shape;458;p27"/>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9" name="Google Shape;459;p27"/>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0" name="Google Shape;460;p27"/>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1" name="Google Shape;461;p27"/>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2" name="Google Shape;462;p27"/>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3" name="Google Shape;463;p27"/>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4" name="Google Shape;464;p27"/>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27"/>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6" name="Google Shape;466;p27"/>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7" name="Google Shape;467;p27"/>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8" name="Google Shape;468;p27"/>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9" name="Google Shape;469;p27"/>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0" name="Google Shape;470;p27"/>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1" name="Google Shape;471;p27"/>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2" name="Google Shape;472;p27"/>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3" name="Google Shape;473;p27"/>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4" name="Google Shape;474;p27"/>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5" name="Google Shape;475;p27"/>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477" name="Google Shape;477;p27"/>
          <p:cNvSpPr txBox="1">
            <a:spLocks noGrp="1"/>
          </p:cNvSpPr>
          <p:nvPr>
            <p:ph type="title"/>
          </p:nvPr>
        </p:nvSpPr>
        <p:spPr>
          <a:xfrm>
            <a:off x="3597475" y="863375"/>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dirty="0">
                <a:latin typeface="Calibri"/>
                <a:ea typeface="Calibri"/>
                <a:cs typeface="Calibri"/>
                <a:sym typeface="Calibri"/>
              </a:rPr>
              <a:t>تعريف الجنسية </a:t>
            </a:r>
            <a:endParaRPr dirty="0">
              <a:latin typeface="Calibri"/>
              <a:ea typeface="Calibri"/>
              <a:cs typeface="Calibri"/>
              <a:sym typeface="Calibri"/>
            </a:endParaRPr>
          </a:p>
        </p:txBody>
      </p:sp>
      <p:grpSp>
        <p:nvGrpSpPr>
          <p:cNvPr id="478" name="Google Shape;478;p27"/>
          <p:cNvGrpSpPr/>
          <p:nvPr/>
        </p:nvGrpSpPr>
        <p:grpSpPr>
          <a:xfrm>
            <a:off x="-2" y="2859856"/>
            <a:ext cx="1492276" cy="1874081"/>
            <a:chOff x="524550" y="534991"/>
            <a:chExt cx="3273253" cy="4140700"/>
          </a:xfrm>
        </p:grpSpPr>
        <p:grpSp>
          <p:nvGrpSpPr>
            <p:cNvPr id="479" name="Google Shape;479;p27"/>
            <p:cNvGrpSpPr/>
            <p:nvPr/>
          </p:nvGrpSpPr>
          <p:grpSpPr>
            <a:xfrm>
              <a:off x="1171502" y="534991"/>
              <a:ext cx="1029692" cy="1990300"/>
              <a:chOff x="1171502" y="534991"/>
              <a:chExt cx="1029692" cy="1990300"/>
            </a:xfrm>
          </p:grpSpPr>
          <p:grpSp>
            <p:nvGrpSpPr>
              <p:cNvPr id="480" name="Google Shape;480;p27"/>
              <p:cNvGrpSpPr/>
              <p:nvPr/>
            </p:nvGrpSpPr>
            <p:grpSpPr>
              <a:xfrm flipH="1">
                <a:off x="1536561" y="1861005"/>
                <a:ext cx="664633" cy="664286"/>
                <a:chOff x="6212418" y="1482331"/>
                <a:chExt cx="627249" cy="626921"/>
              </a:xfrm>
            </p:grpSpPr>
            <p:sp>
              <p:nvSpPr>
                <p:cNvPr id="481" name="Google Shape;481;p27"/>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27"/>
              <p:cNvGrpSpPr/>
              <p:nvPr/>
            </p:nvGrpSpPr>
            <p:grpSpPr>
              <a:xfrm flipH="1">
                <a:off x="1171502" y="534991"/>
                <a:ext cx="845522" cy="916625"/>
                <a:chOff x="7511392" y="307000"/>
                <a:chExt cx="863570" cy="936192"/>
              </a:xfrm>
            </p:grpSpPr>
            <p:sp>
              <p:nvSpPr>
                <p:cNvPr id="484" name="Google Shape;484;p27"/>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6" name="Google Shape;486;p27"/>
            <p:cNvGrpSpPr/>
            <p:nvPr/>
          </p:nvGrpSpPr>
          <p:grpSpPr>
            <a:xfrm>
              <a:off x="524550" y="3150379"/>
              <a:ext cx="3273253" cy="1525313"/>
              <a:chOff x="524550" y="3252688"/>
              <a:chExt cx="3273253" cy="1525313"/>
            </a:xfrm>
          </p:grpSpPr>
          <p:sp>
            <p:nvSpPr>
              <p:cNvPr id="487" name="Google Shape;487;p27"/>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7"/>
              <p:cNvGrpSpPr/>
              <p:nvPr/>
            </p:nvGrpSpPr>
            <p:grpSpPr>
              <a:xfrm>
                <a:off x="813848" y="3252688"/>
                <a:ext cx="2921613" cy="1458859"/>
                <a:chOff x="813848" y="3252688"/>
                <a:chExt cx="2921613" cy="1458859"/>
              </a:xfrm>
            </p:grpSpPr>
            <p:grpSp>
              <p:nvGrpSpPr>
                <p:cNvPr id="489" name="Google Shape;489;p27"/>
                <p:cNvGrpSpPr/>
                <p:nvPr/>
              </p:nvGrpSpPr>
              <p:grpSpPr>
                <a:xfrm>
                  <a:off x="813848" y="4145244"/>
                  <a:ext cx="2655916" cy="566303"/>
                  <a:chOff x="6098010" y="4127346"/>
                  <a:chExt cx="2020169" cy="430747"/>
                </a:xfrm>
              </p:grpSpPr>
              <p:sp>
                <p:nvSpPr>
                  <p:cNvPr id="490" name="Google Shape;490;p27"/>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7"/>
                <p:cNvGrpSpPr/>
                <p:nvPr/>
              </p:nvGrpSpPr>
              <p:grpSpPr>
                <a:xfrm>
                  <a:off x="1079546" y="3579305"/>
                  <a:ext cx="2655916" cy="567212"/>
                  <a:chOff x="6348934" y="3696877"/>
                  <a:chExt cx="2020169" cy="431438"/>
                </a:xfrm>
              </p:grpSpPr>
              <p:sp>
                <p:nvSpPr>
                  <p:cNvPr id="506" name="Google Shape;506;p27"/>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7"/>
                <p:cNvGrpSpPr/>
                <p:nvPr/>
              </p:nvGrpSpPr>
              <p:grpSpPr>
                <a:xfrm>
                  <a:off x="813848" y="3252688"/>
                  <a:ext cx="2422504" cy="326613"/>
                  <a:chOff x="-3040002" y="2802438"/>
                  <a:chExt cx="2422504" cy="326613"/>
                </a:xfrm>
              </p:grpSpPr>
              <p:sp>
                <p:nvSpPr>
                  <p:cNvPr id="520" name="Google Shape;520;p27"/>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35" name="Google Shape;535;p27"/>
          <p:cNvSpPr/>
          <p:nvPr/>
        </p:nvSpPr>
        <p:spPr>
          <a:xfrm>
            <a:off x="3668651" y="4162400"/>
            <a:ext cx="443600" cy="515601"/>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29;p26">
            <a:extLst>
              <a:ext uri="{FF2B5EF4-FFF2-40B4-BE49-F238E27FC236}">
                <a16:creationId xmlns:a16="http://schemas.microsoft.com/office/drawing/2014/main" id="{C3C16F45-98EE-3B1B-2352-366D44B79620}"/>
              </a:ext>
            </a:extLst>
          </p:cNvPr>
          <p:cNvSpPr txBox="1"/>
          <p:nvPr/>
        </p:nvSpPr>
        <p:spPr>
          <a:xfrm>
            <a:off x="3271075" y="1718975"/>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dirty="0">
                <a:solidFill>
                  <a:srgbClr val="343541"/>
                </a:solidFill>
                <a:latin typeface="Roboto"/>
                <a:ea typeface="Roboto"/>
                <a:cs typeface="Roboto"/>
                <a:sym typeface="Roboto"/>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dirty="0">
              <a:solidFill>
                <a:srgbClr val="343541"/>
              </a:solidFill>
              <a:latin typeface="Roboto"/>
              <a:ea typeface="Roboto"/>
              <a:cs typeface="Roboto"/>
              <a:sym typeface="Roboto"/>
            </a:endParaRPr>
          </a:p>
          <a:p>
            <a:pPr marL="0" lvl="0" indent="0" algn="ctr" rtl="0">
              <a:spcBef>
                <a:spcPts val="1500"/>
              </a:spcBef>
              <a:spcAft>
                <a:spcPts val="0"/>
              </a:spcAft>
              <a:buNone/>
            </a:pPr>
            <a:endParaRPr dirty="0">
              <a:latin typeface="Archivo"/>
              <a:ea typeface="Archivo"/>
              <a:cs typeface="Archivo"/>
              <a:sym typeface="Archiv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2" name="Google Shape;436;p27">
            <a:extLst>
              <a:ext uri="{FF2B5EF4-FFF2-40B4-BE49-F238E27FC236}">
                <a16:creationId xmlns:a16="http://schemas.microsoft.com/office/drawing/2014/main" id="{18B51802-41B6-6E18-C2C6-F0B55EE42A91}"/>
              </a:ext>
            </a:extLst>
          </p:cNvPr>
          <p:cNvGrpSpPr/>
          <p:nvPr/>
        </p:nvGrpSpPr>
        <p:grpSpPr>
          <a:xfrm>
            <a:off x="-625642" y="-139950"/>
            <a:ext cx="10164107" cy="5423400"/>
            <a:chOff x="-832800" y="-110525"/>
            <a:chExt cx="3434100" cy="5423400"/>
          </a:xfrm>
        </p:grpSpPr>
        <p:sp>
          <p:nvSpPr>
            <p:cNvPr id="3" name="Google Shape;437;p27">
              <a:extLst>
                <a:ext uri="{FF2B5EF4-FFF2-40B4-BE49-F238E27FC236}">
                  <a16:creationId xmlns:a16="http://schemas.microsoft.com/office/drawing/2014/main" id="{136D6A1E-96C1-63E3-CE56-A3A63F90072E}"/>
                </a:ext>
              </a:extLst>
            </p:cNvPr>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4" name="Google Shape;438;p27">
              <a:extLst>
                <a:ext uri="{FF2B5EF4-FFF2-40B4-BE49-F238E27FC236}">
                  <a16:creationId xmlns:a16="http://schemas.microsoft.com/office/drawing/2014/main" id="{4F80892C-C08E-BEF6-87AE-829233435FFE}"/>
                </a:ext>
              </a:extLst>
            </p:cNvPr>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543" name="Google Shape;543;p28"/>
          <p:cNvSpPr/>
          <p:nvPr/>
        </p:nvSpPr>
        <p:spPr>
          <a:xfrm>
            <a:off x="12460300" y="-158375"/>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544" name="Google Shape;544;p28"/>
          <p:cNvSpPr txBox="1">
            <a:spLocks noGrp="1"/>
          </p:cNvSpPr>
          <p:nvPr>
            <p:ph type="title"/>
          </p:nvPr>
        </p:nvSpPr>
        <p:spPr>
          <a:xfrm>
            <a:off x="12600688" y="850250"/>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a:t>الجنسية </a:t>
            </a:r>
            <a:endParaRPr sz="6000"/>
          </a:p>
        </p:txBody>
      </p:sp>
      <p:grpSp>
        <p:nvGrpSpPr>
          <p:cNvPr id="545" name="Google Shape;545;p28"/>
          <p:cNvGrpSpPr/>
          <p:nvPr/>
        </p:nvGrpSpPr>
        <p:grpSpPr>
          <a:xfrm>
            <a:off x="8788631" y="-121525"/>
            <a:ext cx="4141525" cy="5423400"/>
            <a:chOff x="-832800" y="-110525"/>
            <a:chExt cx="3434100" cy="5423400"/>
          </a:xfrm>
        </p:grpSpPr>
        <p:sp>
          <p:nvSpPr>
            <p:cNvPr id="546" name="Google Shape;546;p28"/>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547" name="Google Shape;547;p28"/>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548" name="Google Shape;548;p28"/>
          <p:cNvSpPr txBox="1">
            <a:spLocks noGrp="1"/>
          </p:cNvSpPr>
          <p:nvPr>
            <p:ph type="title"/>
          </p:nvPr>
        </p:nvSpPr>
        <p:spPr>
          <a:xfrm>
            <a:off x="1114950" y="583375"/>
            <a:ext cx="69141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000">
                <a:latin typeface="Calibri"/>
                <a:ea typeface="Calibri"/>
                <a:cs typeface="Calibri"/>
                <a:sym typeface="Calibri"/>
              </a:rPr>
              <a:t>كيف تكتسب الجنسية ؟</a:t>
            </a:r>
            <a:endParaRPr sz="4000">
              <a:latin typeface="Calibri"/>
              <a:ea typeface="Calibri"/>
              <a:cs typeface="Calibri"/>
              <a:sym typeface="Calibri"/>
            </a:endParaRPr>
          </a:p>
        </p:txBody>
      </p:sp>
      <p:grpSp>
        <p:nvGrpSpPr>
          <p:cNvPr id="549" name="Google Shape;549;p28"/>
          <p:cNvGrpSpPr/>
          <p:nvPr/>
        </p:nvGrpSpPr>
        <p:grpSpPr>
          <a:xfrm>
            <a:off x="12920104" y="2074382"/>
            <a:ext cx="1991580" cy="1429977"/>
            <a:chOff x="6113525" y="2551037"/>
            <a:chExt cx="2840246" cy="2226338"/>
          </a:xfrm>
        </p:grpSpPr>
        <p:sp>
          <p:nvSpPr>
            <p:cNvPr id="550" name="Google Shape;550;p2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51" name="Google Shape;551;p28"/>
            <p:cNvGrpSpPr/>
            <p:nvPr/>
          </p:nvGrpSpPr>
          <p:grpSpPr>
            <a:xfrm>
              <a:off x="6211851" y="2551037"/>
              <a:ext cx="2741920" cy="2134502"/>
              <a:chOff x="6328726" y="268400"/>
              <a:chExt cx="1863097" cy="1450168"/>
            </a:xfrm>
          </p:grpSpPr>
          <p:sp>
            <p:nvSpPr>
              <p:cNvPr id="552" name="Google Shape;552;p2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3" name="Google Shape;553;p2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2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5" name="Google Shape;555;p2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6" name="Google Shape;556;p2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7" name="Google Shape;557;p2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8" name="Google Shape;558;p2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9" name="Google Shape;559;p2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0" name="Google Shape;560;p2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p2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2" name="Google Shape;562;p2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3" name="Google Shape;563;p2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4" name="Google Shape;564;p2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5" name="Google Shape;565;p2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6" name="Google Shape;566;p2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p2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p2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p2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0" name="Google Shape;570;p2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2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2" name="Google Shape;572;p2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p2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p2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p2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6" name="Google Shape;576;p2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7" name="Google Shape;577;p2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8" name="Google Shape;578;p2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9" name="Google Shape;579;p2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80" name="Google Shape;580;p28"/>
          <p:cNvSpPr txBox="1"/>
          <p:nvPr/>
        </p:nvSpPr>
        <p:spPr>
          <a:xfrm>
            <a:off x="9217775" y="1656350"/>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a:solidFill>
                  <a:srgbClr val="343541"/>
                </a:solidFill>
                <a:latin typeface="Calibri"/>
                <a:ea typeface="Calibri"/>
                <a:cs typeface="Calibri"/>
                <a:sym typeface="Calibri"/>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a:solidFill>
                <a:srgbClr val="343541"/>
              </a:solidFill>
              <a:latin typeface="Calibri"/>
              <a:ea typeface="Calibri"/>
              <a:cs typeface="Calibri"/>
              <a:sym typeface="Calibri"/>
            </a:endParaRPr>
          </a:p>
          <a:p>
            <a:pPr marL="0" lvl="0" indent="0" algn="ctr" rtl="0">
              <a:spcBef>
                <a:spcPts val="1500"/>
              </a:spcBef>
              <a:spcAft>
                <a:spcPts val="0"/>
              </a:spcAft>
              <a:buNone/>
            </a:pPr>
            <a:endParaRPr>
              <a:latin typeface="Archivo"/>
              <a:ea typeface="Archivo"/>
              <a:cs typeface="Archivo"/>
              <a:sym typeface="Archivo"/>
            </a:endParaRPr>
          </a:p>
        </p:txBody>
      </p:sp>
      <p:sp>
        <p:nvSpPr>
          <p:cNvPr id="581" name="Google Shape;581;p28"/>
          <p:cNvSpPr txBox="1">
            <a:spLocks noGrp="1"/>
          </p:cNvSpPr>
          <p:nvPr>
            <p:ph type="title"/>
          </p:nvPr>
        </p:nvSpPr>
        <p:spPr>
          <a:xfrm>
            <a:off x="9544175" y="800750"/>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latin typeface="Calibri"/>
                <a:ea typeface="Calibri"/>
                <a:cs typeface="Calibri"/>
                <a:sym typeface="Calibri"/>
              </a:rPr>
              <a:t>تعريف الجنسية </a:t>
            </a:r>
            <a:endParaRPr>
              <a:latin typeface="Calibri"/>
              <a:ea typeface="Calibri"/>
              <a:cs typeface="Calibri"/>
              <a:sym typeface="Calibri"/>
            </a:endParaRPr>
          </a:p>
        </p:txBody>
      </p:sp>
      <p:grpSp>
        <p:nvGrpSpPr>
          <p:cNvPr id="582" name="Google Shape;582;p28"/>
          <p:cNvGrpSpPr/>
          <p:nvPr/>
        </p:nvGrpSpPr>
        <p:grpSpPr>
          <a:xfrm>
            <a:off x="10071563" y="1533064"/>
            <a:ext cx="2217900" cy="3261612"/>
            <a:chOff x="5973475" y="1903850"/>
            <a:chExt cx="2217900" cy="3059100"/>
          </a:xfrm>
        </p:grpSpPr>
        <p:sp>
          <p:nvSpPr>
            <p:cNvPr id="583" name="Google Shape;583;p28"/>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r>
                <a:rPr lang="en" sz="1700">
                  <a:solidFill>
                    <a:srgbClr val="374151"/>
                  </a:solidFill>
                  <a:latin typeface="Calibri"/>
                  <a:ea typeface="Calibri"/>
                  <a:cs typeface="Calibri"/>
                  <a:sym typeface="Calibri"/>
                </a:rPr>
                <a:t>يمكن للفرد أن يكتسب الجنسية عن طريق الولادة في دولة معينة. هذا يمكن أن يكون عن طريق الأبوين (جنسية الأبوين) أو عن طريق المكان (جنسية المكان)، حيث يمنح الفرد الجنسية إذا وُلد في تلك الدولة.</a:t>
              </a:r>
              <a:endParaRPr sz="1700">
                <a:latin typeface="Calibri"/>
                <a:ea typeface="Calibri"/>
                <a:cs typeface="Calibri"/>
                <a:sym typeface="Calibri"/>
              </a:endParaRPr>
            </a:p>
          </p:txBody>
        </p:sp>
        <p:sp>
          <p:nvSpPr>
            <p:cNvPr id="584" name="Google Shape;584;p28"/>
            <p:cNvSpPr/>
            <p:nvPr/>
          </p:nvSpPr>
          <p:spPr>
            <a:xfrm>
              <a:off x="5973475"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الولادة </a:t>
              </a:r>
              <a:endParaRPr sz="2500" b="1">
                <a:solidFill>
                  <a:srgbClr val="666666"/>
                </a:solidFill>
                <a:latin typeface="Calibri"/>
                <a:ea typeface="Calibri"/>
                <a:cs typeface="Calibri"/>
                <a:sym typeface="Calibri"/>
              </a:endParaRPr>
            </a:p>
          </p:txBody>
        </p:sp>
      </p:grpSp>
      <p:grpSp>
        <p:nvGrpSpPr>
          <p:cNvPr id="585" name="Google Shape;585;p28"/>
          <p:cNvGrpSpPr/>
          <p:nvPr/>
        </p:nvGrpSpPr>
        <p:grpSpPr>
          <a:xfrm>
            <a:off x="9737613" y="1533064"/>
            <a:ext cx="2230088" cy="3261612"/>
            <a:chOff x="5973475" y="1903850"/>
            <a:chExt cx="2230088" cy="3059100"/>
          </a:xfrm>
        </p:grpSpPr>
        <p:sp>
          <p:nvSpPr>
            <p:cNvPr id="586" name="Google Shape;586;p28"/>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lnSpc>
                  <a:spcPct val="115000"/>
                </a:lnSpc>
                <a:spcBef>
                  <a:spcPts val="1500"/>
                </a:spcBef>
                <a:spcAft>
                  <a:spcPts val="0"/>
                </a:spcAft>
                <a:buNone/>
              </a:pPr>
              <a:endParaRPr sz="1500">
                <a:solidFill>
                  <a:srgbClr val="374151"/>
                </a:solidFill>
                <a:latin typeface="Roboto"/>
                <a:ea typeface="Roboto"/>
                <a:cs typeface="Roboto"/>
                <a:sym typeface="Roboto"/>
              </a:endParaRPr>
            </a:p>
            <a:p>
              <a:pPr marL="0" lvl="0" indent="0" algn="ctr" rtl="1">
                <a:lnSpc>
                  <a:spcPct val="100000"/>
                </a:lnSpc>
                <a:spcBef>
                  <a:spcPts val="1500"/>
                </a:spcBef>
                <a:spcAft>
                  <a:spcPts val="1500"/>
                </a:spcAft>
                <a:buNone/>
              </a:pPr>
              <a:r>
                <a:rPr lang="en" sz="1800">
                  <a:solidFill>
                    <a:srgbClr val="374151"/>
                  </a:solidFill>
                  <a:latin typeface="Calibri"/>
                  <a:ea typeface="Calibri"/>
                  <a:cs typeface="Calibri"/>
                  <a:sym typeface="Calibri"/>
                </a:rPr>
                <a:t>في بعض الحالات، يمكن للشخص الحصول على الجنسية من خلال الزواج من مواطن من الدولة المعنية. تعتمد هذه الإجراءات على قوانين الزواج والجنسية في تلك الدولة</a:t>
              </a:r>
              <a:endParaRPr sz="1800">
                <a:solidFill>
                  <a:srgbClr val="374151"/>
                </a:solidFill>
                <a:latin typeface="Calibri"/>
                <a:ea typeface="Calibri"/>
                <a:cs typeface="Calibri"/>
                <a:sym typeface="Calibri"/>
              </a:endParaRPr>
            </a:p>
          </p:txBody>
        </p:sp>
        <p:sp>
          <p:nvSpPr>
            <p:cNvPr id="587" name="Google Shape;587;p28"/>
            <p:cNvSpPr/>
            <p:nvPr/>
          </p:nvSpPr>
          <p:spPr>
            <a:xfrm>
              <a:off x="5985663"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الزواج </a:t>
              </a:r>
              <a:endParaRPr sz="2500" b="1">
                <a:solidFill>
                  <a:srgbClr val="666666"/>
                </a:solidFill>
                <a:latin typeface="Calibri"/>
                <a:ea typeface="Calibri"/>
                <a:cs typeface="Calibri"/>
                <a:sym typeface="Calibri"/>
              </a:endParaRPr>
            </a:p>
          </p:txBody>
        </p:sp>
      </p:grpSp>
      <p:grpSp>
        <p:nvGrpSpPr>
          <p:cNvPr id="588" name="Google Shape;588;p28"/>
          <p:cNvGrpSpPr/>
          <p:nvPr/>
        </p:nvGrpSpPr>
        <p:grpSpPr>
          <a:xfrm>
            <a:off x="9429275" y="1533064"/>
            <a:ext cx="2217900" cy="3261612"/>
            <a:chOff x="5973475" y="1903850"/>
            <a:chExt cx="2217900" cy="3059100"/>
          </a:xfrm>
        </p:grpSpPr>
        <p:sp>
          <p:nvSpPr>
            <p:cNvPr id="589" name="Google Shape;589;p28"/>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2100">
                <a:solidFill>
                  <a:srgbClr val="374151"/>
                </a:solidFill>
                <a:latin typeface="Roboto"/>
                <a:ea typeface="Roboto"/>
                <a:cs typeface="Roboto"/>
                <a:sym typeface="Roboto"/>
              </a:endParaRPr>
            </a:p>
            <a:p>
              <a:pPr marL="0" lvl="0" indent="0" algn="ctr" rtl="1">
                <a:spcBef>
                  <a:spcPts val="0"/>
                </a:spcBef>
                <a:spcAft>
                  <a:spcPts val="0"/>
                </a:spcAft>
                <a:buNone/>
              </a:pPr>
              <a:endParaRPr sz="2100">
                <a:solidFill>
                  <a:srgbClr val="374151"/>
                </a:solidFill>
                <a:latin typeface="Roboto"/>
                <a:ea typeface="Roboto"/>
                <a:cs typeface="Roboto"/>
                <a:sym typeface="Roboto"/>
              </a:endParaRPr>
            </a:p>
            <a:p>
              <a:pPr marL="0" lvl="0" indent="0" algn="ctr" rtl="1">
                <a:spcBef>
                  <a:spcPts val="0"/>
                </a:spcBef>
                <a:spcAft>
                  <a:spcPts val="0"/>
                </a:spcAft>
                <a:buNone/>
              </a:pPr>
              <a:r>
                <a:rPr lang="en" sz="2000">
                  <a:solidFill>
                    <a:srgbClr val="374151"/>
                  </a:solidFill>
                  <a:latin typeface="Calibri"/>
                  <a:ea typeface="Calibri"/>
                  <a:cs typeface="Calibri"/>
                  <a:sym typeface="Calibri"/>
                </a:rPr>
                <a:t>بعض الأشخاص يمكنهم الحصول على الجنسية عندما يتم منحهم حق اللجوء في دولة معينة</a:t>
              </a:r>
              <a:endParaRPr sz="2300">
                <a:latin typeface="Calibri"/>
                <a:ea typeface="Calibri"/>
                <a:cs typeface="Calibri"/>
                <a:sym typeface="Calibri"/>
              </a:endParaRPr>
            </a:p>
          </p:txBody>
        </p:sp>
        <p:sp>
          <p:nvSpPr>
            <p:cNvPr id="590" name="Google Shape;590;p28"/>
            <p:cNvSpPr/>
            <p:nvPr/>
          </p:nvSpPr>
          <p:spPr>
            <a:xfrm>
              <a:off x="5973475"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اللجوء</a:t>
              </a:r>
              <a:endParaRPr sz="2500" b="1">
                <a:solidFill>
                  <a:srgbClr val="666666"/>
                </a:solidFill>
                <a:latin typeface="Calibri"/>
                <a:ea typeface="Calibri"/>
                <a:cs typeface="Calibri"/>
                <a:sym typeface="Calibri"/>
              </a:endParaRPr>
            </a:p>
          </p:txBody>
        </p:sp>
      </p:grpSp>
      <p:grpSp>
        <p:nvGrpSpPr>
          <p:cNvPr id="591" name="Google Shape;591;p28"/>
          <p:cNvGrpSpPr/>
          <p:nvPr/>
        </p:nvGrpSpPr>
        <p:grpSpPr>
          <a:xfrm>
            <a:off x="411623" y="960360"/>
            <a:ext cx="517068" cy="572714"/>
            <a:chOff x="-39248625" y="3588600"/>
            <a:chExt cx="256775" cy="316050"/>
          </a:xfrm>
        </p:grpSpPr>
        <p:sp>
          <p:nvSpPr>
            <p:cNvPr id="592" name="Google Shape;592;p28"/>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8"/>
          <p:cNvGrpSpPr/>
          <p:nvPr/>
        </p:nvGrpSpPr>
        <p:grpSpPr>
          <a:xfrm flipH="1">
            <a:off x="7340878" y="372181"/>
            <a:ext cx="1214439" cy="995106"/>
            <a:chOff x="715099" y="1369529"/>
            <a:chExt cx="1721388" cy="1386135"/>
          </a:xfrm>
        </p:grpSpPr>
        <p:sp>
          <p:nvSpPr>
            <p:cNvPr id="595" name="Google Shape;595;p2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grpSp>
        <p:nvGrpSpPr>
          <p:cNvPr id="5" name="Google Shape;436;p27">
            <a:extLst>
              <a:ext uri="{FF2B5EF4-FFF2-40B4-BE49-F238E27FC236}">
                <a16:creationId xmlns:a16="http://schemas.microsoft.com/office/drawing/2014/main" id="{386778C6-2C7D-8A3A-5864-6797E302ACF8}"/>
              </a:ext>
            </a:extLst>
          </p:cNvPr>
          <p:cNvGrpSpPr/>
          <p:nvPr/>
        </p:nvGrpSpPr>
        <p:grpSpPr>
          <a:xfrm>
            <a:off x="-625642" y="-139950"/>
            <a:ext cx="10164107" cy="5423400"/>
            <a:chOff x="-832800" y="-110525"/>
            <a:chExt cx="3434100" cy="5423400"/>
          </a:xfrm>
        </p:grpSpPr>
        <p:sp>
          <p:nvSpPr>
            <p:cNvPr id="6" name="Google Shape;437;p27">
              <a:extLst>
                <a:ext uri="{FF2B5EF4-FFF2-40B4-BE49-F238E27FC236}">
                  <a16:creationId xmlns:a16="http://schemas.microsoft.com/office/drawing/2014/main" id="{3A343466-3475-ECA1-DE6B-CEC49065B342}"/>
                </a:ext>
              </a:extLst>
            </p:cNvPr>
            <p:cNvSpPr/>
            <p:nvPr/>
          </p:nvSpPr>
          <p:spPr>
            <a:xfrm>
              <a:off x="-641100" y="-110525"/>
              <a:ext cx="3242400" cy="54234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sp>
          <p:nvSpPr>
            <p:cNvPr id="7" name="Google Shape;438;p27">
              <a:extLst>
                <a:ext uri="{FF2B5EF4-FFF2-40B4-BE49-F238E27FC236}">
                  <a16:creationId xmlns:a16="http://schemas.microsoft.com/office/drawing/2014/main" id="{846F8AC1-EEFF-6C62-91E6-C84FDE6F1B6F}"/>
                </a:ext>
              </a:extLst>
            </p:cNvPr>
            <p:cNvSpPr/>
            <p:nvPr/>
          </p:nvSpPr>
          <p:spPr>
            <a:xfrm rot="-5400000">
              <a:off x="-1035300" y="917400"/>
              <a:ext cx="648300" cy="243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latin typeface="Archivo"/>
                <a:ea typeface="Archivo"/>
                <a:cs typeface="Archivo"/>
                <a:sym typeface="Archivo"/>
              </a:endParaRPr>
            </a:p>
          </p:txBody>
        </p:sp>
      </p:grpSp>
      <p:sp>
        <p:nvSpPr>
          <p:cNvPr id="628" name="Google Shape;628;p29"/>
          <p:cNvSpPr/>
          <p:nvPr/>
        </p:nvSpPr>
        <p:spPr>
          <a:xfrm>
            <a:off x="12460300" y="-158375"/>
            <a:ext cx="2911200" cy="54234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F3F3F"/>
              </a:solidFill>
              <a:latin typeface="Archivo"/>
              <a:ea typeface="Archivo"/>
              <a:cs typeface="Archivo"/>
              <a:sym typeface="Archivo"/>
            </a:endParaRPr>
          </a:p>
        </p:txBody>
      </p:sp>
      <p:sp>
        <p:nvSpPr>
          <p:cNvPr id="629" name="Google Shape;629;p29"/>
          <p:cNvSpPr txBox="1">
            <a:spLocks noGrp="1"/>
          </p:cNvSpPr>
          <p:nvPr>
            <p:ph type="title"/>
          </p:nvPr>
        </p:nvSpPr>
        <p:spPr>
          <a:xfrm>
            <a:off x="12600688" y="850250"/>
            <a:ext cx="2630400" cy="1053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6000"/>
              <a:t>الجنسية </a:t>
            </a:r>
            <a:endParaRPr sz="6000"/>
          </a:p>
        </p:txBody>
      </p:sp>
      <p:grpSp>
        <p:nvGrpSpPr>
          <p:cNvPr id="630" name="Google Shape;630;p29"/>
          <p:cNvGrpSpPr/>
          <p:nvPr/>
        </p:nvGrpSpPr>
        <p:grpSpPr>
          <a:xfrm>
            <a:off x="8788631" y="-121525"/>
            <a:ext cx="4141525" cy="5423400"/>
            <a:chOff x="-832800" y="-110525"/>
            <a:chExt cx="3434100" cy="5423400"/>
          </a:xfrm>
        </p:grpSpPr>
        <p:sp>
          <p:nvSpPr>
            <p:cNvPr id="631" name="Google Shape;631;p29"/>
            <p:cNvSpPr/>
            <p:nvPr/>
          </p:nvSpPr>
          <p:spPr>
            <a:xfrm>
              <a:off x="-641100" y="-110525"/>
              <a:ext cx="3242400" cy="54234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632" name="Google Shape;632;p29"/>
            <p:cNvSpPr/>
            <p:nvPr/>
          </p:nvSpPr>
          <p:spPr>
            <a:xfrm rot="-5400000">
              <a:off x="-1035300" y="917400"/>
              <a:ext cx="648300" cy="243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633" name="Google Shape;633;p29"/>
          <p:cNvSpPr txBox="1">
            <a:spLocks noGrp="1"/>
          </p:cNvSpPr>
          <p:nvPr>
            <p:ph type="title"/>
          </p:nvPr>
        </p:nvSpPr>
        <p:spPr>
          <a:xfrm>
            <a:off x="1114950" y="583375"/>
            <a:ext cx="69141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4000">
                <a:latin typeface="Calibri"/>
                <a:ea typeface="Calibri"/>
                <a:cs typeface="Calibri"/>
                <a:sym typeface="Calibri"/>
              </a:rPr>
              <a:t>كيف تكتسب الجنسية ؟</a:t>
            </a:r>
            <a:endParaRPr sz="4000">
              <a:latin typeface="Calibri"/>
              <a:ea typeface="Calibri"/>
              <a:cs typeface="Calibri"/>
              <a:sym typeface="Calibri"/>
            </a:endParaRPr>
          </a:p>
        </p:txBody>
      </p:sp>
      <p:grpSp>
        <p:nvGrpSpPr>
          <p:cNvPr id="634" name="Google Shape;634;p29"/>
          <p:cNvGrpSpPr/>
          <p:nvPr/>
        </p:nvGrpSpPr>
        <p:grpSpPr>
          <a:xfrm>
            <a:off x="12920104" y="2074382"/>
            <a:ext cx="1991580" cy="1429977"/>
            <a:chOff x="6113525" y="2551037"/>
            <a:chExt cx="2840246" cy="2226338"/>
          </a:xfrm>
        </p:grpSpPr>
        <p:sp>
          <p:nvSpPr>
            <p:cNvPr id="635" name="Google Shape;635;p29"/>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36" name="Google Shape;636;p29"/>
            <p:cNvGrpSpPr/>
            <p:nvPr/>
          </p:nvGrpSpPr>
          <p:grpSpPr>
            <a:xfrm>
              <a:off x="6211851" y="2551037"/>
              <a:ext cx="2741920" cy="2134502"/>
              <a:chOff x="6328726" y="268400"/>
              <a:chExt cx="1863097" cy="1450168"/>
            </a:xfrm>
          </p:grpSpPr>
          <p:sp>
            <p:nvSpPr>
              <p:cNvPr id="637" name="Google Shape;637;p29"/>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8" name="Google Shape;638;p29"/>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9" name="Google Shape;639;p29"/>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0" name="Google Shape;640;p29"/>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1" name="Google Shape;641;p29"/>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2" name="Google Shape;642;p29"/>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3" name="Google Shape;643;p29"/>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4" name="Google Shape;644;p29"/>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5" name="Google Shape;645;p29"/>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6" name="Google Shape;646;p29"/>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7" name="Google Shape;647;p29"/>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8" name="Google Shape;648;p29"/>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9" name="Google Shape;649;p29"/>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0" name="Google Shape;650;p29"/>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1" name="Google Shape;651;p29"/>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2" name="Google Shape;652;p29"/>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3" name="Google Shape;653;p29"/>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4" name="Google Shape;654;p29"/>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5" name="Google Shape;655;p29"/>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6" name="Google Shape;656;p29"/>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7" name="Google Shape;657;p29"/>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rgbClr val="EDCB6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8" name="Google Shape;658;p29"/>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9" name="Google Shape;659;p29"/>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rgbClr val="6D789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0" name="Google Shape;660;p29"/>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1" name="Google Shape;661;p29"/>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2" name="Google Shape;662;p29"/>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3" name="Google Shape;663;p29"/>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rgbClr val="E9CC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29"/>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665" name="Google Shape;665;p29"/>
          <p:cNvSpPr txBox="1"/>
          <p:nvPr/>
        </p:nvSpPr>
        <p:spPr>
          <a:xfrm>
            <a:off x="9217775" y="1656350"/>
            <a:ext cx="3073500" cy="262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rgbClr val="343541"/>
              </a:solidFill>
              <a:highlight>
                <a:srgbClr val="19C37D"/>
              </a:highlight>
              <a:latin typeface="Roboto"/>
              <a:ea typeface="Roboto"/>
              <a:cs typeface="Roboto"/>
              <a:sym typeface="Roboto"/>
            </a:endParaRPr>
          </a:p>
          <a:p>
            <a:pPr marL="0" lvl="0" indent="0" algn="r" rtl="0">
              <a:lnSpc>
                <a:spcPct val="100000"/>
              </a:lnSpc>
              <a:spcBef>
                <a:spcPts val="0"/>
              </a:spcBef>
              <a:spcAft>
                <a:spcPts val="0"/>
              </a:spcAft>
              <a:buNone/>
            </a:pPr>
            <a:r>
              <a:rPr lang="en" sz="2000">
                <a:solidFill>
                  <a:srgbClr val="343541"/>
                </a:solidFill>
                <a:latin typeface="Calibri"/>
                <a:ea typeface="Calibri"/>
                <a:cs typeface="Calibri"/>
                <a:sym typeface="Calibri"/>
              </a:rPr>
              <a:t>الجنسية هي الارتباط القانوني بين فرد ودولة معينة. تمنح الجنسية للفرد حقوقًا وواجبات تتعلق بالانتماء إلى تلك الدولة. يتم تحديد قوانين الجنسية بواسطة كل دولة على حدة ويمكن أن تختلف بشكل كبير من دولة إلى أخرى.</a:t>
            </a:r>
            <a:endParaRPr sz="2000">
              <a:solidFill>
                <a:srgbClr val="343541"/>
              </a:solidFill>
              <a:latin typeface="Calibri"/>
              <a:ea typeface="Calibri"/>
              <a:cs typeface="Calibri"/>
              <a:sym typeface="Calibri"/>
            </a:endParaRPr>
          </a:p>
          <a:p>
            <a:pPr marL="0" lvl="0" indent="0" algn="ctr" rtl="0">
              <a:spcBef>
                <a:spcPts val="1500"/>
              </a:spcBef>
              <a:spcAft>
                <a:spcPts val="0"/>
              </a:spcAft>
              <a:buNone/>
            </a:pPr>
            <a:endParaRPr>
              <a:latin typeface="Archivo"/>
              <a:ea typeface="Archivo"/>
              <a:cs typeface="Archivo"/>
              <a:sym typeface="Archivo"/>
            </a:endParaRPr>
          </a:p>
        </p:txBody>
      </p:sp>
      <p:sp>
        <p:nvSpPr>
          <p:cNvPr id="666" name="Google Shape;666;p29"/>
          <p:cNvSpPr txBox="1">
            <a:spLocks noGrp="1"/>
          </p:cNvSpPr>
          <p:nvPr>
            <p:ph type="title"/>
          </p:nvPr>
        </p:nvSpPr>
        <p:spPr>
          <a:xfrm>
            <a:off x="9544175" y="800750"/>
            <a:ext cx="26304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a:latin typeface="Calibri"/>
                <a:ea typeface="Calibri"/>
                <a:cs typeface="Calibri"/>
                <a:sym typeface="Calibri"/>
              </a:rPr>
              <a:t>تعريف الجنسية </a:t>
            </a:r>
            <a:endParaRPr>
              <a:latin typeface="Calibri"/>
              <a:ea typeface="Calibri"/>
              <a:cs typeface="Calibri"/>
              <a:sym typeface="Calibri"/>
            </a:endParaRPr>
          </a:p>
        </p:txBody>
      </p:sp>
      <p:grpSp>
        <p:nvGrpSpPr>
          <p:cNvPr id="667" name="Google Shape;667;p29"/>
          <p:cNvGrpSpPr/>
          <p:nvPr/>
        </p:nvGrpSpPr>
        <p:grpSpPr>
          <a:xfrm>
            <a:off x="5973475" y="1609014"/>
            <a:ext cx="2217900" cy="3261612"/>
            <a:chOff x="5973475" y="1903850"/>
            <a:chExt cx="2217900" cy="3059100"/>
          </a:xfrm>
        </p:grpSpPr>
        <p:sp>
          <p:nvSpPr>
            <p:cNvPr id="668" name="Google Shape;668;p29"/>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endParaRPr sz="1300">
                <a:solidFill>
                  <a:srgbClr val="374151"/>
                </a:solidFill>
                <a:latin typeface="Roboto"/>
                <a:ea typeface="Roboto"/>
                <a:cs typeface="Roboto"/>
                <a:sym typeface="Roboto"/>
              </a:endParaRPr>
            </a:p>
            <a:p>
              <a:pPr marL="0" lvl="0" indent="0" algn="ctr" rtl="1">
                <a:spcBef>
                  <a:spcPts val="0"/>
                </a:spcBef>
                <a:spcAft>
                  <a:spcPts val="0"/>
                </a:spcAft>
                <a:buNone/>
              </a:pPr>
              <a:r>
                <a:rPr lang="en" sz="1700">
                  <a:solidFill>
                    <a:srgbClr val="374151"/>
                  </a:solidFill>
                  <a:latin typeface="Calibri"/>
                  <a:ea typeface="Calibri"/>
                  <a:cs typeface="Calibri"/>
                  <a:sym typeface="Calibri"/>
                </a:rPr>
                <a:t>يمكن للفرد أن يكتسب الجنسية عن طريق الولادة في دولة معينة. هذا يمكن أن يكون عن طريق الأبوين (جنسية الأبوين) أو عن طريق المكان (جنسية المكان)، حيث يمنح الفرد الجنسية إذا وُلد في تلك الدولة.</a:t>
              </a:r>
              <a:endParaRPr sz="1700">
                <a:latin typeface="Calibri"/>
                <a:ea typeface="Calibri"/>
                <a:cs typeface="Calibri"/>
                <a:sym typeface="Calibri"/>
              </a:endParaRPr>
            </a:p>
          </p:txBody>
        </p:sp>
        <p:sp>
          <p:nvSpPr>
            <p:cNvPr id="669" name="Google Shape;669;p29"/>
            <p:cNvSpPr/>
            <p:nvPr/>
          </p:nvSpPr>
          <p:spPr>
            <a:xfrm>
              <a:off x="5973475"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الولادة </a:t>
              </a:r>
              <a:endParaRPr sz="2500" b="1">
                <a:solidFill>
                  <a:srgbClr val="666666"/>
                </a:solidFill>
                <a:latin typeface="Calibri"/>
                <a:ea typeface="Calibri"/>
                <a:cs typeface="Calibri"/>
                <a:sym typeface="Calibri"/>
              </a:endParaRPr>
            </a:p>
          </p:txBody>
        </p:sp>
      </p:grpSp>
      <p:grpSp>
        <p:nvGrpSpPr>
          <p:cNvPr id="670" name="Google Shape;670;p29"/>
          <p:cNvGrpSpPr/>
          <p:nvPr/>
        </p:nvGrpSpPr>
        <p:grpSpPr>
          <a:xfrm>
            <a:off x="3532025" y="1609014"/>
            <a:ext cx="2230088" cy="3261612"/>
            <a:chOff x="5973475" y="1903850"/>
            <a:chExt cx="2230088" cy="3059100"/>
          </a:xfrm>
        </p:grpSpPr>
        <p:sp>
          <p:nvSpPr>
            <p:cNvPr id="671" name="Google Shape;671;p29"/>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lnSpc>
                  <a:spcPct val="115000"/>
                </a:lnSpc>
                <a:spcBef>
                  <a:spcPts val="1500"/>
                </a:spcBef>
                <a:spcAft>
                  <a:spcPts val="0"/>
                </a:spcAft>
                <a:buNone/>
              </a:pPr>
              <a:endParaRPr sz="1500">
                <a:solidFill>
                  <a:srgbClr val="374151"/>
                </a:solidFill>
                <a:latin typeface="Roboto"/>
                <a:ea typeface="Roboto"/>
                <a:cs typeface="Roboto"/>
                <a:sym typeface="Roboto"/>
              </a:endParaRPr>
            </a:p>
            <a:p>
              <a:pPr marL="0" lvl="0" indent="0" algn="ctr" rtl="1">
                <a:lnSpc>
                  <a:spcPct val="100000"/>
                </a:lnSpc>
                <a:spcBef>
                  <a:spcPts val="1500"/>
                </a:spcBef>
                <a:spcAft>
                  <a:spcPts val="1500"/>
                </a:spcAft>
                <a:buNone/>
              </a:pPr>
              <a:r>
                <a:rPr lang="en" sz="1800">
                  <a:solidFill>
                    <a:srgbClr val="374151"/>
                  </a:solidFill>
                  <a:latin typeface="Calibri"/>
                  <a:ea typeface="Calibri"/>
                  <a:cs typeface="Calibri"/>
                  <a:sym typeface="Calibri"/>
                </a:rPr>
                <a:t>في بعض الحالات، يمكن للشخص الحصول على الجنسية من خلال الزواج من مواطن من الدولة المعنية. تعتمد هذه الإجراءات على قوانين الزواج والجنسية في تلك الدولة</a:t>
              </a:r>
              <a:endParaRPr sz="1800">
                <a:solidFill>
                  <a:srgbClr val="374151"/>
                </a:solidFill>
                <a:latin typeface="Calibri"/>
                <a:ea typeface="Calibri"/>
                <a:cs typeface="Calibri"/>
                <a:sym typeface="Calibri"/>
              </a:endParaRPr>
            </a:p>
          </p:txBody>
        </p:sp>
        <p:sp>
          <p:nvSpPr>
            <p:cNvPr id="672" name="Google Shape;672;p29"/>
            <p:cNvSpPr/>
            <p:nvPr/>
          </p:nvSpPr>
          <p:spPr>
            <a:xfrm>
              <a:off x="5985663"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الزواج </a:t>
              </a:r>
              <a:endParaRPr sz="2500" b="1">
                <a:solidFill>
                  <a:srgbClr val="666666"/>
                </a:solidFill>
                <a:latin typeface="Calibri"/>
                <a:ea typeface="Calibri"/>
                <a:cs typeface="Calibri"/>
                <a:sym typeface="Calibri"/>
              </a:endParaRPr>
            </a:p>
          </p:txBody>
        </p:sp>
      </p:grpSp>
      <p:grpSp>
        <p:nvGrpSpPr>
          <p:cNvPr id="673" name="Google Shape;673;p29"/>
          <p:cNvGrpSpPr/>
          <p:nvPr/>
        </p:nvGrpSpPr>
        <p:grpSpPr>
          <a:xfrm>
            <a:off x="1114950" y="1609014"/>
            <a:ext cx="2217900" cy="3261612"/>
            <a:chOff x="5973475" y="1903850"/>
            <a:chExt cx="2217900" cy="3059100"/>
          </a:xfrm>
        </p:grpSpPr>
        <p:sp>
          <p:nvSpPr>
            <p:cNvPr id="674" name="Google Shape;674;p29"/>
            <p:cNvSpPr/>
            <p:nvPr/>
          </p:nvSpPr>
          <p:spPr>
            <a:xfrm>
              <a:off x="5973475" y="1903850"/>
              <a:ext cx="2217900" cy="30591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endParaRPr sz="2100">
                <a:solidFill>
                  <a:srgbClr val="374151"/>
                </a:solidFill>
                <a:latin typeface="Roboto"/>
                <a:ea typeface="Roboto"/>
                <a:cs typeface="Roboto"/>
                <a:sym typeface="Roboto"/>
              </a:endParaRPr>
            </a:p>
            <a:p>
              <a:pPr marL="0" lvl="0" indent="0" algn="ctr" rtl="1">
                <a:spcBef>
                  <a:spcPts val="0"/>
                </a:spcBef>
                <a:spcAft>
                  <a:spcPts val="0"/>
                </a:spcAft>
                <a:buNone/>
              </a:pPr>
              <a:endParaRPr sz="2100">
                <a:solidFill>
                  <a:srgbClr val="374151"/>
                </a:solidFill>
                <a:latin typeface="Roboto"/>
                <a:ea typeface="Roboto"/>
                <a:cs typeface="Roboto"/>
                <a:sym typeface="Roboto"/>
              </a:endParaRPr>
            </a:p>
            <a:p>
              <a:pPr marL="0" lvl="0" indent="0" algn="ctr" rtl="1">
                <a:spcBef>
                  <a:spcPts val="0"/>
                </a:spcBef>
                <a:spcAft>
                  <a:spcPts val="0"/>
                </a:spcAft>
                <a:buNone/>
              </a:pPr>
              <a:r>
                <a:rPr lang="en" sz="2000">
                  <a:solidFill>
                    <a:srgbClr val="374151"/>
                  </a:solidFill>
                  <a:latin typeface="Calibri"/>
                  <a:ea typeface="Calibri"/>
                  <a:cs typeface="Calibri"/>
                  <a:sym typeface="Calibri"/>
                </a:rPr>
                <a:t>بعض الأشخاص يمكنهم الحصول على الجنسية عندما يتم منحهم حق اللجوء في دولة معينة</a:t>
              </a:r>
              <a:endParaRPr sz="2300">
                <a:latin typeface="Calibri"/>
                <a:ea typeface="Calibri"/>
                <a:cs typeface="Calibri"/>
                <a:sym typeface="Calibri"/>
              </a:endParaRPr>
            </a:p>
          </p:txBody>
        </p:sp>
        <p:sp>
          <p:nvSpPr>
            <p:cNvPr id="675" name="Google Shape;675;p29"/>
            <p:cNvSpPr/>
            <p:nvPr/>
          </p:nvSpPr>
          <p:spPr>
            <a:xfrm>
              <a:off x="5973475" y="1903859"/>
              <a:ext cx="2217900" cy="737100"/>
            </a:xfrm>
            <a:prstGeom prst="roundRect">
              <a:avLst>
                <a:gd name="adj" fmla="val 16667"/>
              </a:avLst>
            </a:prstGeom>
            <a:solidFill>
              <a:schemeClr val="lt2"/>
            </a:solid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en" sz="2500" b="1">
                  <a:solidFill>
                    <a:srgbClr val="666666"/>
                  </a:solidFill>
                  <a:latin typeface="Calibri"/>
                  <a:ea typeface="Calibri"/>
                  <a:cs typeface="Calibri"/>
                  <a:sym typeface="Calibri"/>
                </a:rPr>
                <a:t>اللجوء</a:t>
              </a:r>
              <a:endParaRPr sz="2500" b="1">
                <a:solidFill>
                  <a:srgbClr val="666666"/>
                </a:solidFill>
                <a:latin typeface="Calibri"/>
                <a:ea typeface="Calibri"/>
                <a:cs typeface="Calibri"/>
                <a:sym typeface="Calibri"/>
              </a:endParaRPr>
            </a:p>
          </p:txBody>
        </p:sp>
      </p:grpSp>
      <p:grpSp>
        <p:nvGrpSpPr>
          <p:cNvPr id="676" name="Google Shape;676;p29"/>
          <p:cNvGrpSpPr/>
          <p:nvPr/>
        </p:nvGrpSpPr>
        <p:grpSpPr>
          <a:xfrm>
            <a:off x="411623" y="960360"/>
            <a:ext cx="517068" cy="572714"/>
            <a:chOff x="-39248625" y="3588600"/>
            <a:chExt cx="256775" cy="316050"/>
          </a:xfrm>
        </p:grpSpPr>
        <p:sp>
          <p:nvSpPr>
            <p:cNvPr id="677" name="Google Shape;677;p29"/>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340878" y="372181"/>
            <a:ext cx="1214439" cy="995106"/>
            <a:chOff x="715099" y="1369529"/>
            <a:chExt cx="1721388" cy="1386135"/>
          </a:xfrm>
        </p:grpSpPr>
        <p:sp>
          <p:nvSpPr>
            <p:cNvPr id="680" name="Google Shape;680;p29"/>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rgbClr val="6D7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rgbClr val="DDD4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9"/>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rgbClr val="E9C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rgbClr val="EAD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9"/>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9"/>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9"/>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9"/>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9"/>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9"/>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rgbClr val="EDC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tel Law School Center Theme Infographics by Slidesgo">
  <a:themeElements>
    <a:clrScheme name="Simple Light">
      <a:dk1>
        <a:srgbClr val="434343"/>
      </a:dk1>
      <a:lt1>
        <a:srgbClr val="F1EFEE"/>
      </a:lt1>
      <a:dk2>
        <a:srgbClr val="EAD9D6"/>
      </a:dk2>
      <a:lt2>
        <a:srgbClr val="E9CCB1"/>
      </a:lt2>
      <a:accent1>
        <a:srgbClr val="EDCB6E"/>
      </a:accent1>
      <a:accent2>
        <a:srgbClr val="6D7897"/>
      </a:accent2>
      <a:accent3>
        <a:srgbClr val="999998"/>
      </a:accent3>
      <a:accent4>
        <a:srgbClr val="C4BDAB"/>
      </a:accent4>
      <a:accent5>
        <a:srgbClr val="DDD4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1502</Words>
  <Application>Microsoft Office PowerPoint</Application>
  <PresentationFormat>Affichage à l'écran (16:9)</PresentationFormat>
  <Paragraphs>233</Paragraphs>
  <Slides>27</Slides>
  <Notes>27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27</vt:i4>
      </vt:variant>
    </vt:vector>
  </HeadingPairs>
  <TitlesOfParts>
    <vt:vector size="37" baseType="lpstr">
      <vt:lpstr>Roboto Condensed Light</vt:lpstr>
      <vt:lpstr>DM Sans</vt:lpstr>
      <vt:lpstr>Anaheim</vt:lpstr>
      <vt:lpstr>Archivo</vt:lpstr>
      <vt:lpstr>Bebas Neue</vt:lpstr>
      <vt:lpstr>Noto Serif Hebrew</vt:lpstr>
      <vt:lpstr>Calibri</vt:lpstr>
      <vt:lpstr>Arial</vt:lpstr>
      <vt:lpstr>Roboto</vt:lpstr>
      <vt:lpstr>Pastel Law School Center Theme Infographics by Slidesgo</vt:lpstr>
      <vt:lpstr>المواطنة في بعدها القانوني</vt:lpstr>
      <vt:lpstr>المواطنة في بعدها القانوني</vt:lpstr>
      <vt:lpstr>التخطيط</vt:lpstr>
      <vt:lpstr>كيف تكتسب الجنسية ؟</vt:lpstr>
      <vt:lpstr>كيف تكتسب الجنسية ؟</vt:lpstr>
      <vt:lpstr>كيف تكتسب الجنسية ؟</vt:lpstr>
      <vt:lpstr>كيف تكتسب الجنسية ؟</vt:lpstr>
      <vt:lpstr>الجنسية </vt:lpstr>
      <vt:lpstr>الجنسية </vt:lpstr>
      <vt:lpstr>الجنسية </vt:lpstr>
      <vt:lpstr>Présentation PowerPoint</vt:lpstr>
      <vt:lpstr>علاقة الجنسية بممارسة الحقوق و الواجبات</vt:lpstr>
      <vt:lpstr>علاقة الجنسية بممارسة الحقوق و الواجبات</vt:lpstr>
      <vt:lpstr>علاقة الجنسية بممارسة الحقوق و الواجبات</vt:lpstr>
      <vt:lpstr>علاقة الجنسية بممارسة الحقوق و الواجبات</vt:lpstr>
      <vt:lpstr>علاقة الجنسية بممارسة الحقوق و الواجبات</vt:lpstr>
      <vt:lpstr>Présentation PowerPoint</vt:lpstr>
      <vt:lpstr>ظاهرة الهجرة غير الشرعية أو غير النظامية</vt:lpstr>
      <vt:lpstr>الهجرة غير الشرعية</vt:lpstr>
      <vt:lpstr>حلول لمكافحة الهجرة غير الشرعية</vt:lpstr>
      <vt:lpstr> 8 آلاف مهاجر تونسي إلى السواحل الإيطالية</vt:lpstr>
      <vt:lpstr> 8 آلاف مهاجر تونسي إلى السواحل الإيطالية</vt:lpstr>
      <vt:lpstr>أكثر من 1500 مفقود تونسي</vt:lpstr>
      <vt:lpstr>النتائج على الفرد و المجتمع</vt:lpstr>
      <vt:lpstr>النتائج على الفرد و المجتمع</vt:lpstr>
      <vt:lpstr>النتائج على الفرد و المجتمع</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المواطنة في بعدها القانوني</dc:title>
  <cp:lastModifiedBy>Jasser Riahi</cp:lastModifiedBy>
  <cp:revision>3</cp:revision>
  <dcterms:modified xsi:type="dcterms:W3CDTF">2023-10-30T09:21:02Z</dcterms:modified>
</cp:coreProperties>
</file>