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  <p:sldMasterId id="2147483748" r:id="rId5"/>
  </p:sldMasterIdLst>
  <p:notesMasterIdLst>
    <p:notesMasterId r:id="rId7"/>
  </p:notesMasterIdLst>
  <p:handoutMasterIdLst>
    <p:handoutMasterId r:id="rId8"/>
  </p:handoutMasterIdLst>
  <p:sldIdLst>
    <p:sldId id="257" r:id="rId6"/>
  </p:sldIdLst>
  <p:sldSz cx="12198350" cy="6859588"/>
  <p:notesSz cx="6797675" cy="9926638"/>
  <p:custDataLst>
    <p:tags r:id="rId9"/>
  </p:custDataLst>
  <p:defaultTextStyle>
    <a:defPPr>
      <a:defRPr lang="de-DE"/>
    </a:defPPr>
    <a:lvl1pPr marL="0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47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959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43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918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39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877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35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836" algn="l" defTabSz="108895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" userDrawn="1">
          <p15:clr>
            <a:srgbClr val="A4A3A4"/>
          </p15:clr>
        </p15:guide>
        <p15:guide id="2" orient="horz" pos="870" userDrawn="1">
          <p15:clr>
            <a:srgbClr val="A4A3A4"/>
          </p15:clr>
        </p15:guide>
        <p15:guide id="3" orient="horz" pos="4054" userDrawn="1">
          <p15:clr>
            <a:srgbClr val="A4A3A4"/>
          </p15:clr>
        </p15:guide>
        <p15:guide id="4" orient="horz" pos="227" userDrawn="1">
          <p15:clr>
            <a:srgbClr val="A4A3A4"/>
          </p15:clr>
        </p15:guide>
        <p15:guide id="5" pos="244" userDrawn="1">
          <p15:clr>
            <a:srgbClr val="A4A3A4"/>
          </p15:clr>
        </p15:guide>
        <p15:guide id="6" pos="7446" userDrawn="1">
          <p15:clr>
            <a:srgbClr val="A4A3A4"/>
          </p15:clr>
        </p15:guide>
        <p15:guide id="7" pos="3929" userDrawn="1">
          <p15:clr>
            <a:srgbClr val="A4A3A4"/>
          </p15:clr>
        </p15:guide>
        <p15:guide id="8" pos="37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C05"/>
    <a:srgbClr val="FFFFFF"/>
    <a:srgbClr val="236574"/>
    <a:srgbClr val="A9D08E"/>
    <a:srgbClr val="FF0000"/>
    <a:srgbClr val="FFE699"/>
    <a:srgbClr val="E8EFF5"/>
    <a:srgbClr val="B7BCC0"/>
    <a:srgbClr val="00677F"/>
    <a:srgbClr val="007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Objects="1" showGuides="1">
      <p:cViewPr varScale="1">
        <p:scale>
          <a:sx n="123" d="100"/>
          <a:sy n="123" d="100"/>
        </p:scale>
        <p:origin x="108" y="258"/>
      </p:cViewPr>
      <p:guideLst>
        <p:guide orient="horz" pos="952"/>
        <p:guide orient="horz" pos="870"/>
        <p:guide orient="horz" pos="4054"/>
        <p:guide orient="horz" pos="227"/>
        <p:guide pos="244"/>
        <p:guide pos="7446"/>
        <p:guide pos="3929"/>
        <p:guide pos="37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04" d="100"/>
          <a:sy n="104" d="100"/>
        </p:scale>
        <p:origin x="54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59FAD-8E5C-4176-8A0F-78C6A7CAAD66}" type="datetimeFigureOut">
              <a:rPr lang="de-DE" smtClean="0"/>
              <a:t>02.05.2024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73134-F8AD-46E6-8489-08AFD7CEB53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443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0EFE2-D792-441D-A0CB-85B7BAE28A53}" type="datetimeFigureOut">
              <a:rPr lang="de-DE" smtClean="0"/>
              <a:t>02.05.2024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F1437-3BF2-450D-A7B9-B11E523F51F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28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rand Mar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line" hidden="1"/>
          <p:cNvSpPr>
            <a:spLocks noGrp="1"/>
          </p:cNvSpPr>
          <p:nvPr>
            <p:ph type="subTitle" idx="1"/>
          </p:nvPr>
        </p:nvSpPr>
        <p:spPr>
          <a:xfrm>
            <a:off x="-167237" y="6859588"/>
            <a:ext cx="36000" cy="3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674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100" b="0" i="0" kern="1200" baseline="0" noProof="0" dirty="0">
                <a:solidFill>
                  <a:srgbClr val="CFCFCF"/>
                </a:solidFill>
                <a:latin typeface="Daimler CS" pitchFamily="2" charset="0"/>
                <a:ea typeface="+mn-ea"/>
                <a:cs typeface="+mn-cs"/>
              </a:defRPr>
            </a:lvl1pPr>
          </a:lstStyle>
          <a:p>
            <a:pPr lvl="0" defTabSz="1089286">
              <a:lnSpc>
                <a:spcPct val="100000"/>
              </a:lnSpc>
              <a:buSzPct val="80000"/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" name="Headline"/>
          <p:cNvSpPr>
            <a:spLocks noGrp="1"/>
          </p:cNvSpPr>
          <p:nvPr>
            <p:ph type="ctrTitle"/>
          </p:nvPr>
        </p:nvSpPr>
        <p:spPr>
          <a:xfrm>
            <a:off x="628651" y="1845618"/>
            <a:ext cx="11191875" cy="1404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de-DE" baseline="0">
                <a:solidFill>
                  <a:schemeClr val="bg1"/>
                </a:solidFill>
              </a:defRPr>
            </a:lvl1pPr>
          </a:lstStyle>
          <a:p>
            <a:pPr marL="0" lvl="0" indent="0" algn="l" defTabSz="1089286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7" name="Daimler/Daimler Truck">
            <a:extLst>
              <a:ext uri="{FF2B5EF4-FFF2-40B4-BE49-F238E27FC236}">
                <a16:creationId xmlns:a16="http://schemas.microsoft.com/office/drawing/2014/main" id="{CB5E14BC-54EF-5842-9687-1333111AF1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1" y="792000"/>
            <a:ext cx="10960100" cy="469900"/>
          </a:xfrm>
          <a:prstGeom prst="rect">
            <a:avLst/>
          </a:prstGeom>
        </p:spPr>
      </p:pic>
      <p:pic>
        <p:nvPicPr>
          <p:cNvPr id="6" name="Daimler Truck Marken">
            <a:extLst>
              <a:ext uri="{FF2B5EF4-FFF2-40B4-BE49-F238E27FC236}">
                <a16:creationId xmlns:a16="http://schemas.microsoft.com/office/drawing/2014/main" id="{F1DF073E-7301-4BEC-B384-640CA658C9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8401" y="5512465"/>
            <a:ext cx="10440000" cy="8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496" y="5905367"/>
            <a:ext cx="11411451" cy="522121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/>
              <a:t>Description in </a:t>
            </a:r>
            <a:r>
              <a:rPr lang="en-US" noProof="0" dirty="0"/>
              <a:t>CorpoS</a:t>
            </a:r>
            <a:r>
              <a:rPr lang="en-US" dirty="0"/>
              <a:t> (</a:t>
            </a:r>
            <a:r>
              <a:rPr lang="en-US" noProof="0" dirty="0"/>
              <a:t>Body</a:t>
            </a:r>
            <a:r>
              <a:rPr lang="en-US" dirty="0"/>
              <a:t>) in 15 pt. 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10740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2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650"/>
            <a:ext cx="11410740" cy="424898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48237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53963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7" y="1511651"/>
            <a:ext cx="5618925" cy="4916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5" y="1511651"/>
            <a:ext cx="5582906" cy="4916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9617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352"/>
            <a:ext cx="5582906" cy="491533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8" y="1512352"/>
            <a:ext cx="5582906" cy="4915339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66440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">
          <p15:clr>
            <a:srgbClr val="A4A3A4"/>
          </p15:clr>
        </p15:guide>
        <p15:guide id="2" orient="horz" pos="404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pos="7433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10740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350"/>
            <a:ext cx="5582906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7" y="1511650"/>
            <a:ext cx="5582906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7" y="3503612"/>
            <a:ext cx="5582906" cy="2924077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8" y="3503612"/>
            <a:ext cx="5582906" cy="2924077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2360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351"/>
            <a:ext cx="11410740" cy="447726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2377"/>
            <a:ext cx="11404799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Bildhandling"/>
          <p:cNvGrpSpPr/>
          <p:nvPr userDrawn="1"/>
        </p:nvGrpSpPr>
        <p:grpSpPr>
          <a:xfrm>
            <a:off x="12304801" y="403294"/>
            <a:ext cx="1800000" cy="6586272"/>
            <a:chOff x="12304800" y="403200"/>
            <a:chExt cx="1800000" cy="6584747"/>
          </a:xfrm>
        </p:grpSpPr>
        <p:sp>
          <p:nvSpPr>
            <p:cNvPr id="1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68" indent="-71968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1515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56929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8" y="5253817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7" y="2759040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7" y="1511651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7" y="4006428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9175" y="1512350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9506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6661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3817"/>
            <a:ext cx="1512000" cy="1173872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</a:t>
            </a:r>
            <a:br>
              <a:rPr lang="en-US" noProof="0" dirty="0"/>
            </a:br>
            <a:r>
              <a:rPr lang="en-US" noProof="0" dirty="0"/>
              <a:t>1</a:t>
            </a:r>
            <a:r>
              <a:rPr lang="en-US" dirty="0"/>
              <a:t>5 pt. </a:t>
            </a:r>
            <a:endParaRPr lang="en-US" noProof="0" dirty="0"/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1" y="1512350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1" y="5253817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1" y="4006661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1" y="2759506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001475" y="1511651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5" y="5253817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5" y="4006428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5" y="2759040"/>
            <a:ext cx="1800000" cy="1173872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/>
              <a:t>Insert text in CorpoS (Body), </a:t>
            </a:r>
            <a:r>
              <a:rPr lang="en-US" dirty="0"/>
              <a:t>15 pt. </a:t>
            </a:r>
            <a:r>
              <a:rPr lang="en-US" noProof="0" dirty="0"/>
              <a:t>// for smaller text: Increase List Level</a:t>
            </a:r>
            <a:endParaRPr lang="en-US" dirty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8672" y="1511651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8672" y="4006428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8672" y="2759040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8672" y="5253817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4000" y="1512350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4000" y="4006661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4000" y="2759506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4000" y="5253817"/>
            <a:ext cx="1692005" cy="1173872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gray">
          <a:xfrm>
            <a:off x="3996005" y="2099286"/>
            <a:ext cx="483170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gray">
          <a:xfrm>
            <a:off x="3996005" y="3346442"/>
            <a:ext cx="483170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gray">
          <a:xfrm flipH="1">
            <a:off x="7719177" y="2098587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gray">
          <a:xfrm>
            <a:off x="7719177" y="3345976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gray">
          <a:xfrm>
            <a:off x="7719177" y="4593364"/>
            <a:ext cx="47949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gray">
          <a:xfrm>
            <a:off x="7715607" y="5840753"/>
            <a:ext cx="483064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gray">
          <a:xfrm>
            <a:off x="3996005" y="5840753"/>
            <a:ext cx="483170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gray">
          <a:xfrm>
            <a:off x="3996005" y="4593597"/>
            <a:ext cx="483170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4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4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4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679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4336" y="2758238"/>
            <a:ext cx="6152003" cy="2422295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5692" y="5285652"/>
            <a:ext cx="1909937" cy="9159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4556" y="2809557"/>
            <a:ext cx="1284818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90372" y="2581667"/>
            <a:ext cx="1284818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3054" y="3144952"/>
            <a:ext cx="2204126" cy="8026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8500" y="4604380"/>
            <a:ext cx="3267222" cy="7935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61369" y="4898455"/>
            <a:ext cx="1910379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1247" y="2580048"/>
            <a:ext cx="3267222" cy="7935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8556" y="2521270"/>
            <a:ext cx="1284818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7585" y="5383473"/>
            <a:ext cx="1284818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7331" y="4581754"/>
            <a:ext cx="1284521" cy="5401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10544" y="3346501"/>
            <a:ext cx="1284521" cy="5401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8360" y="4855601"/>
            <a:ext cx="3267979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3817"/>
            <a:ext cx="37548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3817"/>
            <a:ext cx="18396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CorpoS,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3817"/>
            <a:ext cx="18396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CorpoS, 15 pt. // for smaller text: 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6000" y="1512350"/>
            <a:ext cx="37548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9506"/>
            <a:ext cx="25560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6662"/>
            <a:ext cx="25560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8046674" y="1512350"/>
            <a:ext cx="37548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59506"/>
            <a:ext cx="25560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06662"/>
            <a:ext cx="25560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2350"/>
            <a:ext cx="18396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marR="0" indent="0" algn="l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CorpoS,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4" y="5253817"/>
            <a:ext cx="37548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Insert text in CorpoS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2350"/>
            <a:ext cx="1839600" cy="1173872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Text CorpoS, 15 pt. // for smaller text:  Increase List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85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2778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4552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6000" y="1511651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80459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6326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1000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8101"/>
            <a:ext cx="3754800" cy="396092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</a:t>
            </a:r>
            <a:r>
              <a:rPr lang="en-US" dirty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650"/>
            <a:ext cx="7581947" cy="3205442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831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10740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350"/>
            <a:ext cx="3754800" cy="1944450"/>
          </a:xfrm>
          <a:solidFill>
            <a:srgbClr val="9F0002"/>
          </a:solidFill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5164"/>
            <a:ext cx="37548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350"/>
            <a:ext cx="37548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5164"/>
            <a:ext cx="37548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8" y="1512350"/>
            <a:ext cx="3754800" cy="1944450"/>
          </a:xfrm>
          <a:solidFill>
            <a:srgbClr val="9F0002"/>
          </a:solidFill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8" y="4045164"/>
            <a:ext cx="37548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2059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2377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8" y="3502059"/>
            <a:ext cx="3754800" cy="324075"/>
          </a:xfrm>
        </p:spPr>
        <p:txBody>
          <a:bodyPr/>
          <a:lstStyle>
            <a:lvl1pPr marL="0" marR="0" indent="0" algn="l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2059"/>
            <a:ext cx="3754800" cy="324075"/>
          </a:xfrm>
        </p:spPr>
        <p:txBody>
          <a:bodyPr/>
          <a:lstStyle>
            <a:lvl1pPr marL="0" marR="0" indent="0" algn="l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9" y="6032377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2377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726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4"/>
          </p:nvPr>
        </p:nvSpPr>
        <p:spPr>
          <a:xfrm>
            <a:off x="11483455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‹#›</a:t>
            </a:fld>
            <a:endParaRPr lang="de-DE" dirty="0"/>
          </a:p>
        </p:txBody>
      </p:sp>
      <p:sp>
        <p:nvSpPr>
          <p:cNvPr id="8" name="Footer">
            <a:extLst>
              <a:ext uri="{FF2B5EF4-FFF2-40B4-BE49-F238E27FC236}">
                <a16:creationId xmlns:a16="http://schemas.microsoft.com/office/drawing/2014/main" id="{D1C9B917-9822-40E3-B190-583B28BC0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684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/>
              <a:t>Injection duration Investigation| DIVe FIS | TT/S43-52 |</a:t>
            </a:r>
            <a:endParaRPr lang="de-DE" dirty="0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D9A6CA7B-BE10-4ED1-A788-81A3625E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95" y="1511651"/>
            <a:ext cx="11412129" cy="491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Headlin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7831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10740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350"/>
            <a:ext cx="3754800" cy="375566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350"/>
            <a:ext cx="3754800" cy="375566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8" y="1512350"/>
            <a:ext cx="3754800" cy="375566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4830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8" y="5314830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4830"/>
            <a:ext cx="37548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316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368386"/>
            <a:ext cx="11406187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350"/>
            <a:ext cx="5669351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5164"/>
            <a:ext cx="5669351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2059"/>
            <a:ext cx="5669351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2377"/>
            <a:ext cx="5669351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650"/>
            <a:ext cx="5669351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4463"/>
            <a:ext cx="5669351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1359"/>
            <a:ext cx="5669351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1676"/>
            <a:ext cx="5669351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554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290" y="368386"/>
            <a:ext cx="11406187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350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5164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2059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2377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650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4463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1359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1676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650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4463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1359"/>
            <a:ext cx="2797200" cy="324075"/>
          </a:xfrm>
        </p:spPr>
        <p:txBody>
          <a:bodyPr/>
          <a:lstStyle>
            <a:lvl1pPr marL="0" marR="0" indent="0" algn="l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6" y="6031676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650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4463"/>
            <a:ext cx="2797200" cy="194445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1359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1676"/>
            <a:ext cx="2797200" cy="3240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33826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6086" y="1512117"/>
            <a:ext cx="11405389" cy="3896410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de-DE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6086" y="1512117"/>
            <a:ext cx="11405389" cy="3896410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1060" y="1512117"/>
            <a:ext cx="9635443" cy="3896410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6086" y="1511650"/>
            <a:ext cx="11405389" cy="3896878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6465" y="1511650"/>
            <a:ext cx="7724631" cy="3896410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288" y="1511649"/>
            <a:ext cx="11406188" cy="3896878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6086" y="2432391"/>
            <a:ext cx="11405389" cy="2055394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289" y="5437261"/>
            <a:ext cx="11406187" cy="990429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CorpoS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884" y="1512118"/>
            <a:ext cx="1844160" cy="1913033"/>
          </a:xfrm>
          <a:solidFill>
            <a:srgbClr val="9F0002"/>
          </a:solidFill>
        </p:spPr>
        <p:txBody>
          <a:bodyPr/>
          <a:lstStyle>
            <a:lvl1pPr marL="0" marR="0" indent="0" algn="ct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8465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288" y="3496488"/>
            <a:ext cx="3756756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2401" y="2504409"/>
            <a:ext cx="3756756" cy="191135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4151" y="4487787"/>
            <a:ext cx="1844160" cy="9202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7787"/>
            <a:ext cx="1844160" cy="9202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6676" y="3496488"/>
            <a:ext cx="3754800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6676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61876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2120"/>
            <a:ext cx="1844160" cy="9202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2120"/>
            <a:ext cx="1844160" cy="9202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47996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6086" y="1512117"/>
            <a:ext cx="11405389" cy="3896410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de-DE" sz="1999" dirty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6086" y="1512117"/>
            <a:ext cx="11405389" cy="3896410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1060" y="1512117"/>
            <a:ext cx="9635443" cy="3896410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6086" y="1511650"/>
            <a:ext cx="11405389" cy="3896878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6465" y="1511650"/>
            <a:ext cx="7724631" cy="3896410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288" y="1511649"/>
            <a:ext cx="11406188" cy="3896878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6086" y="2432391"/>
            <a:ext cx="11405389" cy="2055394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289" y="5437261"/>
            <a:ext cx="11406187" cy="990429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/>
              <a:t>Insert text in CorpoS (Body), 20 pt. // for bullets: Home // Paragraph// Increase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884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8465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288" y="3496488"/>
            <a:ext cx="3756756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4151" y="3496488"/>
            <a:ext cx="1844160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6488"/>
            <a:ext cx="1844160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6675" y="3496488"/>
            <a:ext cx="3756756" cy="191157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6676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61876" y="1512118"/>
            <a:ext cx="1844160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2118"/>
            <a:ext cx="3756756" cy="191303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3651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">
          <p15:clr>
            <a:srgbClr val="A4A3A4"/>
          </p15:clr>
        </p15:guide>
        <p15:guide id="2" orient="horz" pos="4049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pos="7433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8350" cy="685958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8931" y="367084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6001" y="1787095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6001" y="4627115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6001" y="3207105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1" y="367084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8931" y="6045057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6001" y="6047125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851015" y="1786578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851015" y="4625565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851015" y="3206071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851015" y="367084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851015" y="6045057"/>
            <a:ext cx="2950430" cy="380558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Highlight in CorpoS, 20 pt.</a:t>
            </a:r>
          </a:p>
        </p:txBody>
      </p:sp>
      <p:cxnSp>
        <p:nvCxnSpPr>
          <p:cNvPr id="47" name="32,78 // 15,84"/>
          <p:cNvCxnSpPr/>
          <p:nvPr userDrawn="1"/>
        </p:nvCxnSpPr>
        <p:spPr bwMode="black">
          <a:xfrm>
            <a:off x="11801474" y="6967612"/>
            <a:ext cx="0" cy="360083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3802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3">
          <p15:clr>
            <a:srgbClr val="A4A3A4"/>
          </p15:clr>
        </p15:guide>
        <p15:guide id="2" pos="249">
          <p15:clr>
            <a:srgbClr val="A4A3A4"/>
          </p15:clr>
        </p15:guide>
        <p15:guide id="4" orient="horz" pos="4049">
          <p15:clr>
            <a:srgbClr val="A4A3A4"/>
          </p15:clr>
        </p15:guide>
        <p15:guide id="5" orient="horz" pos="232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9205" cy="6859588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-1" y="4620771"/>
            <a:ext cx="6065558" cy="223964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203152" y="-824"/>
            <a:ext cx="2995201" cy="6860412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5176" y="0"/>
            <a:ext cx="2995717" cy="108385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5176" y="1155868"/>
            <a:ext cx="2995717" cy="3392885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5176" y="4620770"/>
            <a:ext cx="2995459" cy="223881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5510869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8" y="1512352"/>
            <a:ext cx="5510869" cy="2949984"/>
          </a:xfrm>
        </p:spPr>
        <p:txBody>
          <a:bodyPr/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683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953">
          <p15:clr>
            <a:srgbClr val="A4A3A4"/>
          </p15:clr>
        </p15:guide>
        <p15:guide id="4" orient="horz" pos="4049">
          <p15:clr>
            <a:srgbClr val="A4A3A4"/>
          </p15:clr>
        </p15:guide>
        <p15:guide id="5" orient="horz" pos="23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9205" cy="6859588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836"/>
            <a:ext cx="6065558" cy="454875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65558" cy="223881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203152" y="2"/>
            <a:ext cx="2995201" cy="685958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5176" y="5775737"/>
            <a:ext cx="2995717" cy="108385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6" y="2309935"/>
            <a:ext cx="2995717" cy="339378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6" y="0"/>
            <a:ext cx="2995717" cy="223881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3348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9205" cy="6859588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65558" cy="685958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203152" y="0"/>
            <a:ext cx="2995201" cy="108385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5952" y="5775737"/>
            <a:ext cx="2994942" cy="108385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2" y="2309935"/>
            <a:ext cx="2994942" cy="339378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0" y="0"/>
            <a:ext cx="2996760" cy="223881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2" y="1155868"/>
            <a:ext cx="2995199" cy="3392885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2" y="4620770"/>
            <a:ext cx="2995199" cy="223881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196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04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8350" cy="6859588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95289" y="368385"/>
            <a:ext cx="11410740" cy="540125"/>
          </a:xfrm>
        </p:spPr>
        <p:txBody>
          <a:bodyPr/>
          <a:lstStyle>
            <a:lvl1pPr>
              <a:defRPr sz="3000" baseline="0"/>
            </a:lvl1pPr>
          </a:lstStyle>
          <a:p>
            <a:r>
              <a:rPr lang="en-US" noProof="0" dirty="0"/>
              <a:t>Optional headline on one line in CorpoA (Headings) 30 pt.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44039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A4A3A4"/>
          </p15:clr>
        </p15:guide>
        <p15:guide id="3" orient="horz" pos="4049">
          <p15:clr>
            <a:srgbClr val="A4A3A4"/>
          </p15:clr>
        </p15:guide>
        <p15:guide id="4" pos="249">
          <p15:clr>
            <a:srgbClr val="A4A3A4"/>
          </p15:clr>
        </p15:guide>
        <p15:guide id="5" pos="7433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1483455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‹#›</a:t>
            </a:fld>
            <a:endParaRPr lang="de-DE" dirty="0"/>
          </a:p>
        </p:txBody>
      </p:sp>
      <p:sp>
        <p:nvSpPr>
          <p:cNvPr id="8" name="Headlin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9223375" y="69796"/>
            <a:ext cx="2736648" cy="29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6798" tIns="48399" rIns="96798" bIns="483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sz="1300" dirty="0">
                <a:latin typeface="CorpoS" pitchFamily="2" charset="0"/>
              </a:rPr>
              <a:t>Daimler</a:t>
            </a:r>
            <a:r>
              <a:rPr lang="en-US" sz="1300" baseline="0" dirty="0">
                <a:latin typeface="CorpoS" pitchFamily="2" charset="0"/>
              </a:rPr>
              <a:t> Truck Innovation Center India</a:t>
            </a:r>
            <a:endParaRPr lang="en-US" sz="1900" dirty="0">
              <a:latin typeface="CorpoS" pitchFamily="2" charset="0"/>
            </a:endParaRP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B6E9A3AD-5AB8-1E4D-931C-7D29F6626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60575" y="6528476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/>
              <a:t>Injection duration Investigation| DIVe FIS | TT/S43-52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0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74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B Car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97" cy="685858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287" y="3848991"/>
            <a:ext cx="9400894" cy="1044543"/>
          </a:xfrm>
        </p:spPr>
        <p:txBody>
          <a:bodyPr/>
          <a:lstStyle>
            <a:lvl1pPr>
              <a:lnSpc>
                <a:spcPts val="3998"/>
              </a:lnSpc>
              <a:defRPr sz="3000"/>
            </a:lvl1pPr>
          </a:lstStyle>
          <a:p>
            <a:r>
              <a:rPr lang="en-US" dirty="0"/>
              <a:t>Presentation title on one line in CorpoA (Headings) 30 pt.</a:t>
            </a:r>
            <a:br>
              <a:rPr lang="en-US" dirty="0"/>
            </a:br>
            <a:r>
              <a:rPr lang="en-US" noProof="0" dirty="0"/>
              <a:t>On two lines possible.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6000" y="4933505"/>
            <a:ext cx="9400894" cy="755812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text for presentation 15 pt </a:t>
            </a:r>
            <a:br>
              <a:rPr lang="en-US" noProof="0" dirty="0"/>
            </a:br>
            <a:r>
              <a:rPr lang="en-US" noProof="0" dirty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73"/>
            <a:ext cx="12198350" cy="3406389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Insert image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                 </a:t>
            </a:r>
          </a:p>
        </p:txBody>
      </p:sp>
      <p:sp>
        <p:nvSpPr>
          <p:cNvPr id="13" name="Folie Wechsel/Zurücksetzen/Textebenen"/>
          <p:cNvSpPr txBox="1"/>
          <p:nvPr userDrawn="1"/>
        </p:nvSpPr>
        <p:spPr>
          <a:xfrm rot="10800000" flipH="1" flipV="1">
            <a:off x="-2088000" y="1548358"/>
            <a:ext cx="1980000" cy="19804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Reset the slide back to its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original form via menu bar: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Home // Slides // Reset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99" b="0" baseline="0" noProof="0" dirty="0">
              <a:solidFill>
                <a:schemeClr val="accent5"/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Change the slide layout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via menu bar: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Home // Slides // Layout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99" b="0" baseline="0" noProof="0" dirty="0">
              <a:solidFill>
                <a:schemeClr val="accent5"/>
              </a:solidFill>
              <a:latin typeface="+mn-lt"/>
            </a:endParaRP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Change the text level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via menu bar: </a:t>
            </a:r>
            <a:br>
              <a:rPr lang="en-US" sz="999" b="0" baseline="0" noProof="0" dirty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Home // Paragraph // Increase/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Decrease List Level</a:t>
            </a:r>
          </a:p>
        </p:txBody>
      </p:sp>
      <p:sp>
        <p:nvSpPr>
          <p:cNvPr id="14" name="Design wechsel"/>
          <p:cNvSpPr txBox="1"/>
          <p:nvPr userDrawn="1"/>
        </p:nvSpPr>
        <p:spPr>
          <a:xfrm rot="10800000" flipH="1" flipV="1">
            <a:off x="-2088000" y="403293"/>
            <a:ext cx="1980000" cy="90020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Alternating between white and black slide layouts via menu bar: </a:t>
            </a:r>
            <a:br>
              <a:rPr lang="en-US" sz="999" b="0" baseline="0" noProof="0" dirty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Design // Themes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(Right click: </a:t>
            </a:r>
            <a:r>
              <a:rPr lang="en-US" sz="999" b="0" i="1" baseline="0" noProof="0" dirty="0">
                <a:solidFill>
                  <a:schemeClr val="accent5"/>
                </a:solidFill>
                <a:latin typeface="+mn-lt"/>
              </a:rPr>
              <a:t>Apply to All Slides </a:t>
            </a: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or </a:t>
            </a:r>
            <a:br>
              <a:rPr lang="en-US" sz="999" b="0" baseline="0" noProof="0" dirty="0">
                <a:solidFill>
                  <a:schemeClr val="accent5"/>
                </a:solidFill>
                <a:latin typeface="+mn-lt"/>
              </a:rPr>
            </a:br>
            <a:r>
              <a:rPr lang="en-US" sz="999" b="0" i="1" baseline="0" noProof="0" dirty="0">
                <a:solidFill>
                  <a:schemeClr val="accent5"/>
                </a:solidFill>
                <a:latin typeface="+mn-lt"/>
              </a:rPr>
              <a:t>Apply to Selected Slide</a:t>
            </a: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pic>
        <p:nvPicPr>
          <p:cNvPr id="15" name="Listenebene erhöh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200" y="3564824"/>
            <a:ext cx="635538" cy="3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Listenebene verringer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5200" y="4032933"/>
            <a:ext cx="635538" cy="3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// Listenebene erhöhen"/>
          <p:cNvSpPr txBox="1"/>
          <p:nvPr userDrawn="1"/>
        </p:nvSpPr>
        <p:spPr>
          <a:xfrm>
            <a:off x="-1547999" y="3564824"/>
            <a:ext cx="720000" cy="324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Increase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18" name="Text // Listenebene verringern"/>
          <p:cNvSpPr txBox="1"/>
          <p:nvPr userDrawn="1"/>
        </p:nvSpPr>
        <p:spPr>
          <a:xfrm>
            <a:off x="-1547999" y="4032933"/>
            <a:ext cx="720000" cy="3240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Decrease </a:t>
            </a:r>
          </a:p>
          <a:p>
            <a:pPr marL="0" marR="0" lvl="0" indent="0" algn="r" defTabSz="9139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19" name="Hilfslinien"/>
          <p:cNvSpPr txBox="1"/>
          <p:nvPr userDrawn="1"/>
        </p:nvSpPr>
        <p:spPr>
          <a:xfrm rot="10800000" flipH="1" flipV="1">
            <a:off x="432776" y="-468109"/>
            <a:ext cx="3290136" cy="3600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guides via menu bar: View // Show // tick Guides</a:t>
            </a:r>
          </a:p>
        </p:txBody>
      </p:sp>
      <p:sp>
        <p:nvSpPr>
          <p:cNvPr id="20" name="Hilfslinien"/>
          <p:cNvSpPr txBox="1"/>
          <p:nvPr userDrawn="1"/>
        </p:nvSpPr>
        <p:spPr>
          <a:xfrm rot="10800000" flipH="1" flipV="1">
            <a:off x="7107288" y="-468108"/>
            <a:ext cx="4680520" cy="3600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Reserved areas for stamps and icons</a:t>
            </a:r>
          </a:p>
        </p:txBody>
      </p:sp>
      <p:sp>
        <p:nvSpPr>
          <p:cNvPr id="21" name="Fußzeile"/>
          <p:cNvSpPr txBox="1"/>
          <p:nvPr userDrawn="1"/>
        </p:nvSpPr>
        <p:spPr>
          <a:xfrm rot="10800000" flipH="1" flipV="1">
            <a:off x="432775" y="6967612"/>
            <a:ext cx="10993626" cy="36008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25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>
                <a:solidFill>
                  <a:schemeClr val="accent5"/>
                </a:solidFill>
                <a:latin typeface="+mn-lt"/>
              </a:rPr>
              <a:t>Adjust footer (per slide or for several/all slides) via menu bar: Insert // Text // Header &amp; Footer</a:t>
            </a:r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1332000" y="-431088"/>
            <a:ext cx="1224000" cy="745297"/>
            <a:chOff x="-1331307" y="-430988"/>
            <a:chExt cx="1223363" cy="745124"/>
          </a:xfrm>
        </p:grpSpPr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404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33">
          <p15:clr>
            <a:srgbClr val="A4A3A4"/>
          </p15:clr>
        </p15:guide>
        <p15:guide id="2" pos="249">
          <p15:clr>
            <a:srgbClr val="A4A3A4"/>
          </p15:clr>
        </p15:guide>
        <p15:guide id="3" orient="horz" pos="197">
          <p15:clr>
            <a:srgbClr val="A4A3A4"/>
          </p15:clr>
        </p15:guide>
        <p15:guide id="4" orient="horz" pos="2343">
          <p15:clr>
            <a:srgbClr val="A4A3A4"/>
          </p15:clr>
        </p15:guide>
        <p15:guide id="5" orient="horz" pos="4049">
          <p15:clr>
            <a:srgbClr val="A4A3A4"/>
          </p15:clr>
        </p15:guide>
        <p15:guide id="6" orient="horz" pos="2424">
          <p15:clr>
            <a:srgbClr val="A4A3A4"/>
          </p15:clr>
        </p15:guide>
        <p15:guide id="7" orient="horz" pos="3107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1511650"/>
            <a:ext cx="11410740" cy="4140959"/>
          </a:xfrm>
        </p:spPr>
        <p:txBody>
          <a:bodyPr numCol="2" spcCol="244765"/>
          <a:lstStyle>
            <a:lvl1pPr marL="431809" indent="-431809">
              <a:buFont typeface="+mj-lt"/>
              <a:buAutoNum type="arabicPeriod"/>
              <a:defRPr baseline="0"/>
            </a:lvl1pPr>
            <a:lvl2pPr marL="863619" indent="-431809">
              <a:buFont typeface="+mj-lt"/>
              <a:buAutoNum type="alphaLcPeriod"/>
              <a:defRPr/>
            </a:lvl2pPr>
            <a:lvl3pPr marL="863619" indent="-431809">
              <a:buFont typeface="+mj-lt"/>
              <a:buAutoNum type="alphaLcPeriod"/>
              <a:defRPr sz="1999"/>
            </a:lvl3pPr>
            <a:lvl4pPr marL="863619" indent="-431809">
              <a:buFont typeface="+mj-lt"/>
              <a:buAutoNum type="alphaLcPeriod"/>
              <a:defRPr sz="1999"/>
            </a:lvl4pPr>
            <a:lvl5pPr marL="863619" indent="-431809">
              <a:buFont typeface="+mj-lt"/>
              <a:buAutoNum type="alphaLcPeriod"/>
              <a:defRPr sz="1999"/>
            </a:lvl5pPr>
            <a:lvl6pPr marL="863619" indent="-431809">
              <a:buFont typeface="+mj-lt"/>
              <a:buAutoNum type="alphaLcPeriod"/>
              <a:defRPr sz="1999"/>
            </a:lvl6pPr>
            <a:lvl7pPr marL="863619" indent="-431809">
              <a:buFont typeface="+mj-lt"/>
              <a:buAutoNum type="alphaLcPeriod"/>
              <a:defRPr sz="1999"/>
            </a:lvl7pPr>
            <a:lvl8pPr marL="863619" indent="-431809">
              <a:buFont typeface="+mj-lt"/>
              <a:buAutoNum type="alphaLcPeriod"/>
              <a:defRPr sz="1999"/>
            </a:lvl8pPr>
            <a:lvl9pPr marL="863619" indent="-431809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/>
              <a:t>Insert agenda point in CorpoS (Body), 20 pt. // for sub-item: Home // Paragraph// Increase/Decrease List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/>
              <a:t>Injection duration Investigation| DIVe FIS | TT/S43-52 |</a:t>
            </a:r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984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953">
          <p15:clr>
            <a:srgbClr val="A4A3A4"/>
          </p15:clr>
        </p15:guide>
        <p15:guide id="5" orient="horz" pos="4049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651"/>
            <a:ext cx="11410740" cy="49160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7555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953">
          <p15:clr>
            <a:srgbClr val="A4A3A4"/>
          </p15:clr>
        </p15:guide>
        <p15:guide id="3" orient="horz" pos="4049">
          <p15:clr>
            <a:srgbClr val="A4A3A4"/>
          </p15:clr>
        </p15:guide>
        <p15:guide id="4" pos="249">
          <p15:clr>
            <a:srgbClr val="A4A3A4"/>
          </p15:clr>
        </p15:guide>
        <p15:guide id="5" pos="743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m weißen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495" y="368386"/>
            <a:ext cx="11412128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493" y="151237"/>
            <a:ext cx="5510869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494" y="1511651"/>
            <a:ext cx="11412128" cy="4916038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/>
              <a:t>Insert content or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8038" y="6553517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9982" y="6553517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26890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A4A3A4"/>
          </p15:clr>
        </p15:guide>
        <p15:guide id="2" orient="horz" pos="953">
          <p15:clr>
            <a:srgbClr val="A4A3A4"/>
          </p15:clr>
        </p15:guide>
        <p15:guide id="3" orient="horz" pos="4049">
          <p15:clr>
            <a:srgbClr val="A4A3A4"/>
          </p15:clr>
        </p15:guide>
        <p15:guide id="4" pos="7433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493" y="2484575"/>
            <a:ext cx="11412130" cy="2700625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Insert table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492" y="1512351"/>
            <a:ext cx="11411454" cy="720167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dirty="0"/>
              <a:t>Table headline in </a:t>
            </a:r>
            <a:r>
              <a:rPr lang="en-US" noProof="0" dirty="0"/>
              <a:t>CorpoS</a:t>
            </a:r>
            <a:r>
              <a:rPr lang="en-US" dirty="0"/>
              <a:t> (</a:t>
            </a:r>
            <a:r>
              <a:rPr lang="en-US" noProof="0" dirty="0"/>
              <a:t>Body</a:t>
            </a:r>
            <a:r>
              <a:rPr lang="en-US" dirty="0"/>
              <a:t>) in 20 pt. bold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496" y="5329235"/>
            <a:ext cx="11411451" cy="1098454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 baseline="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/>
              <a:t>Table description  in </a:t>
            </a:r>
            <a:r>
              <a:rPr lang="en-US" noProof="0" dirty="0"/>
              <a:t>CorpoS</a:t>
            </a:r>
            <a:r>
              <a:rPr lang="en-US" dirty="0"/>
              <a:t> (</a:t>
            </a:r>
            <a:r>
              <a:rPr lang="en-US" noProof="0" dirty="0"/>
              <a:t>Body</a:t>
            </a:r>
            <a:r>
              <a:rPr lang="en-US" dirty="0"/>
              <a:t>) in 15 pt.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37"/>
            <a:ext cx="5508000" cy="22032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/>
              <a:t>Optional chapter heading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86"/>
            <a:ext cx="11410740" cy="1008593"/>
          </a:xfrm>
        </p:spPr>
        <p:txBody>
          <a:bodyPr/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1" y="0"/>
            <a:ext cx="936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7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1071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9">
          <p15:clr>
            <a:srgbClr val="A4A3A4"/>
          </p15:clr>
        </p15:guide>
        <p15:guide id="2" pos="7433">
          <p15:clr>
            <a:srgbClr val="A4A3A4"/>
          </p15:clr>
        </p15:guide>
        <p15:guide id="3" orient="horz" pos="953">
          <p15:clr>
            <a:srgbClr val="A4A3A4"/>
          </p15:clr>
        </p15:guide>
        <p15:guide id="4" orient="horz" pos="4049">
          <p15:clr>
            <a:srgbClr val="A4A3A4"/>
          </p15:clr>
        </p15:guide>
        <p15:guide id="5" orient="horz" pos="23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oleObject" Target="../embeddings/oleObject2.bin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ags" Target="../tags/tag3.xml"/><Relationship Id="rId30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06592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73" imgH="473" progId="TCLayout.ActiveDocument.1">
                  <p:embed/>
                </p:oleObj>
              </mc:Choice>
              <mc:Fallback>
                <p:oleObj name="think-cell Slide" r:id="rId7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1483455" y="6553519"/>
            <a:ext cx="32416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‹#›</a:t>
            </a:fld>
            <a:endParaRPr lang="de-DE" dirty="0"/>
          </a:p>
        </p:txBody>
      </p:sp>
      <p:sp>
        <p:nvSpPr>
          <p:cNvPr id="8" name="Footer"/>
          <p:cNvSpPr>
            <a:spLocks noGrp="1"/>
          </p:cNvSpPr>
          <p:nvPr>
            <p:ph type="ftr" sz="quarter" idx="3"/>
          </p:nvPr>
        </p:nvSpPr>
        <p:spPr>
          <a:xfrm>
            <a:off x="3146847" y="6553519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lang="de-DE" sz="1000" b="0" i="0" smtClean="0">
                <a:latin typeface="+mn-lt"/>
              </a:defRPr>
            </a:lvl1pPr>
          </a:lstStyle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/>
              <a:t>Injection duration Investigation| DIVe FIS | TT/S43-52 |</a:t>
            </a:r>
            <a:endParaRPr lang="de-DE" dirty="0"/>
          </a:p>
        </p:txBody>
      </p:sp>
      <p:sp>
        <p:nvSpPr>
          <p:cNvPr id="15" name="Daimler Truck">
            <a:extLst>
              <a:ext uri="{FF2B5EF4-FFF2-40B4-BE49-F238E27FC236}">
                <a16:creationId xmlns:a16="http://schemas.microsoft.com/office/drawing/2014/main" id="{4743B201-ABC5-B340-99A6-2AE6FBC86FF9}"/>
              </a:ext>
            </a:extLst>
          </p:cNvPr>
          <p:cNvSpPr txBox="1">
            <a:spLocks/>
          </p:cNvSpPr>
          <p:nvPr userDrawn="1"/>
        </p:nvSpPr>
        <p:spPr>
          <a:xfrm>
            <a:off x="395999" y="6552002"/>
            <a:ext cx="902576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de-DE"/>
            </a:defPPr>
            <a:lvl1pPr marL="0" algn="r" defTabSz="1088959" rtl="0" eaLnBrk="1" latinLnBrk="0" hangingPunct="1">
              <a:defRPr lang="de-DE" sz="1000" b="0" i="0" kern="1200" smtClean="0">
                <a:solidFill>
                  <a:schemeClr val="tx1"/>
                </a:solidFill>
                <a:latin typeface="Daimler CS" pitchFamily="2" charset="0"/>
                <a:ea typeface="+mn-ea"/>
                <a:cs typeface="+mn-cs"/>
              </a:defRPr>
            </a:lvl1pPr>
            <a:lvl2pPr marL="54447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959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43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918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239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877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135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836" algn="l" defTabSz="108895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911">
              <a:lnSpc>
                <a:spcPct val="108000"/>
              </a:lnSpc>
              <a:spcAft>
                <a:spcPts val="1008"/>
              </a:spcAft>
              <a:buFont typeface="+mj-lt"/>
              <a:buNone/>
            </a:pPr>
            <a:r>
              <a:rPr lang="de-DE" sz="1000" dirty="0">
                <a:latin typeface="+mn-lt"/>
              </a:rPr>
              <a:t>Daimler Truck AG</a:t>
            </a:r>
          </a:p>
        </p:txBody>
      </p:sp>
      <p:cxnSp>
        <p:nvCxnSpPr>
          <p:cNvPr id="7" name="Footerline"/>
          <p:cNvCxnSpPr/>
          <p:nvPr/>
        </p:nvCxnSpPr>
        <p:spPr bwMode="auto">
          <a:xfrm>
            <a:off x="395495" y="6504872"/>
            <a:ext cx="11412129" cy="0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">
            <a:extLst>
              <a:ext uri="{FF2B5EF4-FFF2-40B4-BE49-F238E27FC236}">
                <a16:creationId xmlns:a16="http://schemas.microsoft.com/office/drawing/2014/main" id="{30225EF0-95AE-1445-9091-21570531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495" y="1511651"/>
            <a:ext cx="11412129" cy="491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Headline"/>
          <p:cNvSpPr>
            <a:spLocks noGrp="1"/>
          </p:cNvSpPr>
          <p:nvPr>
            <p:ph type="title"/>
          </p:nvPr>
        </p:nvSpPr>
        <p:spPr>
          <a:xfrm>
            <a:off x="395495" y="367594"/>
            <a:ext cx="11412129" cy="10093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22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694" r:id="rId2"/>
    <p:sldLayoutId id="2147483698" r:id="rId3"/>
    <p:sldLayoutId id="2147483745" r:id="rId4"/>
  </p:sldLayoutIdLst>
  <p:hf hdr="0" dt="0"/>
  <p:txStyles>
    <p:titleStyle>
      <a:lvl1pPr algn="l" defTabSz="914674" rtl="0" eaLnBrk="1" latinLnBrk="0" hangingPunct="1">
        <a:spcBef>
          <a:spcPct val="0"/>
        </a:spcBef>
        <a:buNone/>
        <a:defRPr lang="de-DE" sz="3001" b="0" i="0" kern="1200" baseline="0" noProof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674" rtl="0" eaLnBrk="1" latinLnBrk="0" hangingPunct="1">
        <a:spcBef>
          <a:spcPts val="0"/>
        </a:spcBef>
        <a:spcAft>
          <a:spcPts val="0"/>
        </a:spcAft>
        <a:buFont typeface="Wingdings" panose="05000000000000000000" pitchFamily="2" charset="2"/>
        <a:buNone/>
        <a:defRPr lang="de-DE" sz="2001" b="0" i="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-180054" algn="l" defTabSz="914674" rtl="0" eaLnBrk="1" latinLnBrk="0" hangingPunct="1">
        <a:lnSpc>
          <a:spcPct val="120000"/>
        </a:lnSpc>
        <a:spcBef>
          <a:spcPts val="0"/>
        </a:spcBef>
        <a:buSzPct val="120000"/>
        <a:buFont typeface="Wingdings" panose="05000000000000000000" pitchFamily="2" charset="2"/>
        <a:buChar char="§"/>
        <a:defRPr lang="de-DE" sz="2001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60108" indent="-180054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40162" indent="-180054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lang="de-DE" sz="16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674" rtl="0" eaLnBrk="1" latinLnBrk="0" hangingPunct="1">
        <a:lnSpc>
          <a:spcPct val="120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19138" indent="-179388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7pPr>
      <a:lvl8pPr marL="720216" indent="-180054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8pPr>
      <a:lvl9pPr marL="720216" indent="-180054" algn="l" defTabSz="914674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Daimler CS" pitchFamily="2" charset="0"/>
          <a:ea typeface="+mn-ea"/>
          <a:cs typeface="+mn-cs"/>
        </a:defRPr>
      </a:lvl9pPr>
    </p:bodyStyle>
    <p:otherStyle>
      <a:defPPr>
        <a:defRPr lang="de-DE"/>
      </a:defPPr>
      <a:lvl1pPr marL="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33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674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349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6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3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7" algn="l" defTabSz="91467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7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473" imgH="473" progId="TCLayout.ActiveDocument.1">
                  <p:embed/>
                </p:oleObj>
              </mc:Choice>
              <mc:Fallback>
                <p:oleObj name="think-cell Slide" r:id="rId28" imgW="473" imgH="473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black">
          <a:xfrm>
            <a:off x="396206" y="368386"/>
            <a:ext cx="11409828" cy="100859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Headline on two lines in CorpoA (Headings) 30 pt. </a:t>
            </a:r>
            <a:br>
              <a:rPr lang="en-US" noProof="0" dirty="0"/>
            </a:br>
            <a:r>
              <a:rPr lang="en-US" noProof="0" dirty="0"/>
              <a:t>Lorem ipsum dolor sit amet.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 bwMode="black">
          <a:xfrm>
            <a:off x="396206" y="1513240"/>
            <a:ext cx="11409828" cy="4916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Insert text in </a:t>
            </a:r>
            <a:r>
              <a:rPr lang="en-US" noProof="0" dirty="0"/>
              <a:t>CorpoS (Body), 20 pt. </a:t>
            </a:r>
            <a:r>
              <a:rPr lang="en-US" dirty="0"/>
              <a:t>// for bullets: Home // Paragraph// Increase/Decrease List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6" name="Fußzeilenplatzhalter 4"/>
          <p:cNvSpPr>
            <a:spLocks noGrp="1"/>
          </p:cNvSpPr>
          <p:nvPr userDrawn="1">
            <p:ph type="ftr" sz="quarter" idx="3"/>
          </p:nvPr>
        </p:nvSpPr>
        <p:spPr bwMode="black">
          <a:xfrm>
            <a:off x="3148038" y="6553517"/>
            <a:ext cx="7852088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n-US"/>
              <a:t>Injection duration Investigation| DIVe FIS | TT/S43-52 |</a:t>
            </a:r>
            <a:endParaRPr lang="en-US" dirty="0"/>
          </a:p>
        </p:txBody>
      </p:sp>
      <p:sp>
        <p:nvSpPr>
          <p:cNvPr id="27" name="Foliennummernplatzhalter 5"/>
          <p:cNvSpPr>
            <a:spLocks noGrp="1"/>
          </p:cNvSpPr>
          <p:nvPr userDrawn="1">
            <p:ph type="sldNum" sz="quarter" idx="4"/>
          </p:nvPr>
        </p:nvSpPr>
        <p:spPr bwMode="black">
          <a:xfrm>
            <a:off x="11489981" y="6553517"/>
            <a:ext cx="323999" cy="3060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Wortmarke Mercedes-Benz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206" y="6614732"/>
            <a:ext cx="1188619" cy="14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</p:sldLayoutIdLst>
  <p:hf hdr="0" dt="0"/>
  <p:txStyles>
    <p:titleStyle>
      <a:lvl1pPr marL="0" indent="0" algn="l" defTabSz="913997" rtl="0" eaLnBrk="1" latinLnBrk="0" hangingPunct="1">
        <a:spcBef>
          <a:spcPts val="0"/>
        </a:spcBef>
        <a:buFont typeface="+mj-lt"/>
        <a:buNone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849" indent="-341849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762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8148" indent="-197913" algn="l" defTabSz="913997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97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97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94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94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92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991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989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987" algn="l" defTabSz="91399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290D9-6C44-C5F5-1EC5-9A6CD3C8A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fld id="{52531704-8F80-415D-BD2B-6B9991AE822F}" type="slidenum">
              <a:rPr lang="de-DE" smtClean="0"/>
              <a:pPr defTabSz="914911">
                <a:lnSpc>
                  <a:spcPct val="108000"/>
                </a:lnSpc>
                <a:spcAft>
                  <a:spcPts val="1008"/>
                </a:spcAft>
              </a:pPr>
              <a:t>1</a:t>
            </a:fld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3CD2E6-2540-34AA-3DF5-50E4385C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4542C-C2EA-49BD-2A42-EE52AE625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911">
              <a:lnSpc>
                <a:spcPct val="108000"/>
              </a:lnSpc>
              <a:spcAft>
                <a:spcPts val="1008"/>
              </a:spcAft>
            </a:pPr>
            <a:r>
              <a:rPr lang="en-US"/>
              <a:t>Injection duration Investigation| DIVe FIS | TT/S43-52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31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aimler Truck AG (BoM)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© Daimler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lIns="72000" tIns="72000" rIns="72000" bIns="72000" rtlCol="0" anchor="ctr"/>
      <a:lstStyle>
        <a:defPPr algn="ctr">
          <a:defRPr sz="2000" dirty="0" err="1" smtClean="0">
            <a:latin typeface="Daimler CS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>
          <a:defRPr sz="2000" dirty="0" err="1" smtClean="0">
            <a:latin typeface="Daimler CS" pitchFamily="2" charset="0"/>
          </a:defRPr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 name="Weiß">
      <a:srgbClr val="FFFFFF"/>
    </a:custClr>
    <a:custClr name="Schwarz">
      <a:srgbClr val="000000"/>
    </a:custClr>
    <a:custClr>
      <a:srgbClr val="FFFFFF"/>
    </a:custClr>
    <a:custClr>
      <a:srgbClr val="FFFFFF"/>
    </a:custClr>
    <a:custClr>
      <a:srgbClr val="FFFFFF"/>
    </a:custClr>
    <a:custClr name="Petrol 100%">
      <a:srgbClr val="00677F"/>
    </a:custClr>
    <a:custClr name="Petrol 20%">
      <a:srgbClr val="A6CAD8"/>
    </a:custClr>
    <a:custClr name="Petrol 40%">
      <a:srgbClr val="79AEBF"/>
    </a:custClr>
    <a:custClr name="Petrol 60%">
      <a:srgbClr val="5097AB"/>
    </a:custClr>
    <a:custClr name="Petrol 80%">
      <a:srgbClr val="007A93"/>
    </a:custClr>
    <a:custClr name="Petrol +20 K">
      <a:srgbClr val="00566A"/>
    </a:custClr>
    <a:custClr name="Petrol +40 K">
      <a:srgbClr val="004355"/>
    </a:custClr>
    <a:custClr>
      <a:srgbClr val="FFFFFF"/>
    </a:custClr>
    <a:custClr>
      <a:srgbClr val="FFFFFF"/>
    </a:custClr>
    <a:custClr>
      <a:srgbClr val="FFFFFF"/>
    </a:custClr>
    <a:custClr name="Deep Red 100%">
      <a:srgbClr val="71180C"/>
    </a:custClr>
    <a:custClr name="Deep Red +20 K">
      <a:srgbClr val="5A130A"/>
    </a:custClr>
    <a:custClr name="Deep Red +40 K">
      <a:srgbClr val="440E07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Grün">
      <a:srgbClr val="00962F"/>
    </a:custClr>
    <a:custClr name="Gelb">
      <a:srgbClr val="FFD700"/>
    </a:custClr>
    <a:custClr name="Rot">
      <a:srgbClr val="FF0000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DT_BoM_PPT_Template_Sections_EN.pptx" id="{262E45F1-DFEE-4C3F-B2FA-7BF54913C71C}" vid="{12F1DDF3-9622-4EAD-B971-7FDC3C9DA36A}"/>
    </a:ext>
  </a:extLst>
</a:theme>
</file>

<file path=ppt/theme/theme2.xml><?xml version="1.0" encoding="utf-8"?>
<a:theme xmlns:a="http://schemas.openxmlformats.org/drawingml/2006/main" name="Mercedes-Benz black">
  <a:themeElements>
    <a:clrScheme name="Mercedes-Benz black new 2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16_MB_Cars_presentation_EN_16_9_v9h_guf01b.potx" id="{9EEC3837-2A8B-434E-BC67-9B67E4EAC0BE}" vid="{DB6FAA90-AB01-4555-9519-7828545E6234}"/>
    </a:ext>
  </a:extLst>
</a:theme>
</file>

<file path=ppt/theme/theme3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Daimler PPT">
      <a:dk1>
        <a:sysClr val="windowText" lastClr="000000"/>
      </a:dk1>
      <a:lt1>
        <a:sysClr val="window" lastClr="FFFFFF"/>
      </a:lt1>
      <a:dk2>
        <a:srgbClr val="E6E6E6"/>
      </a:dk2>
      <a:lt2>
        <a:srgbClr val="71180C"/>
      </a:lt2>
      <a:accent1>
        <a:srgbClr val="004355"/>
      </a:accent1>
      <a:accent2>
        <a:srgbClr val="00677F"/>
      </a:accent2>
      <a:accent3>
        <a:srgbClr val="007A93"/>
      </a:accent3>
      <a:accent4>
        <a:srgbClr val="A6CAD8"/>
      </a:accent4>
      <a:accent5>
        <a:srgbClr val="444444"/>
      </a:accent5>
      <a:accent6>
        <a:srgbClr val="9E9E9E"/>
      </a:accent6>
      <a:hlink>
        <a:srgbClr val="000000"/>
      </a:hlink>
      <a:folHlink>
        <a:srgbClr val="000000"/>
      </a:folHlink>
    </a:clrScheme>
    <a:fontScheme name="Daimler PPT">
      <a:majorFont>
        <a:latin typeface="Daimler CS"/>
        <a:ea typeface=""/>
        <a:cs typeface=""/>
      </a:majorFont>
      <a:minorFont>
        <a:latin typeface="Daimler C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2e9e59-5b9e-4fcd-a4b6-ad60182cae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D4794A6BEF7645BCDC859D16D8D58D" ma:contentTypeVersion="11" ma:contentTypeDescription="Create a new document." ma:contentTypeScope="" ma:versionID="31fa03eefcc3a0825672784187672d96">
  <xsd:schema xmlns:xsd="http://www.w3.org/2001/XMLSchema" xmlns:xs="http://www.w3.org/2001/XMLSchema" xmlns:p="http://schemas.microsoft.com/office/2006/metadata/properties" xmlns:ns3="007a3ac1-318d-4223-b009-b28bce466360" xmlns:ns4="522e9e59-5b9e-4fcd-a4b6-ad60182caee2" targetNamespace="http://schemas.microsoft.com/office/2006/metadata/properties" ma:root="true" ma:fieldsID="927e44160efdeb9f235c55cf18eb82a9" ns3:_="" ns4:_="">
    <xsd:import namespace="007a3ac1-318d-4223-b009-b28bce466360"/>
    <xsd:import namespace="522e9e59-5b9e-4fcd-a4b6-ad60182caee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7a3ac1-318d-4223-b009-b28bce4663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e9e59-5b9e-4fcd-a4b6-ad60182cae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E6B003-3810-45C4-B3D7-A2B430F28E8B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007a3ac1-318d-4223-b009-b28bce466360"/>
    <ds:schemaRef ds:uri="522e9e59-5b9e-4fcd-a4b6-ad60182caee2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ED91AE-A8C2-49AC-890D-25293BB86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ADD4C9-39D0-43AB-A1ED-C72278AF3E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7a3ac1-318d-4223-b009-b28bce466360"/>
    <ds:schemaRef ds:uri="522e9e59-5b9e-4fcd-a4b6-ad60182ca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b5ff3ce-c151-426b-9620-64dd2650a755}" enabled="1" method="Standard" siteId="{505cca53-5750-4134-9501-8d52d5df3cd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DT_BoM_PPT_Template_Sections_EN</Template>
  <TotalTime>0</TotalTime>
  <Words>12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CorpoA</vt:lpstr>
      <vt:lpstr>CorpoS</vt:lpstr>
      <vt:lpstr>Daimler CS</vt:lpstr>
      <vt:lpstr>Symbol</vt:lpstr>
      <vt:lpstr>Wingdings</vt:lpstr>
      <vt:lpstr>Daimler Truck AG (BoM)</vt:lpstr>
      <vt:lpstr>Mercedes-Benz black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2019-03-04T13:47:56Z</cp:lastPrinted>
  <dcterms:created xsi:type="dcterms:W3CDTF">2021-08-24T06:55:58Z</dcterms:created>
  <dcterms:modified xsi:type="dcterms:W3CDTF">2024-05-02T10:28:08Z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4dbb1d-991d-4bbd-aad5-33bac1d8ffaf_Enabled">
    <vt:lpwstr>true</vt:lpwstr>
  </property>
  <property fmtid="{D5CDD505-2E9C-101B-9397-08002B2CF9AE}" pid="3" name="MSIP_Label_924dbb1d-991d-4bbd-aad5-33bac1d8ffaf_SetDate">
    <vt:lpwstr>2022-04-27T09:53:57Z</vt:lpwstr>
  </property>
  <property fmtid="{D5CDD505-2E9C-101B-9397-08002B2CF9AE}" pid="4" name="MSIP_Label_924dbb1d-991d-4bbd-aad5-33bac1d8ffaf_Method">
    <vt:lpwstr>Standard</vt:lpwstr>
  </property>
  <property fmtid="{D5CDD505-2E9C-101B-9397-08002B2CF9AE}" pid="5" name="MSIP_Label_924dbb1d-991d-4bbd-aad5-33bac1d8ffaf_Name">
    <vt:lpwstr>924dbb1d-991d-4bbd-aad5-33bac1d8ffaf</vt:lpwstr>
  </property>
  <property fmtid="{D5CDD505-2E9C-101B-9397-08002B2CF9AE}" pid="6" name="MSIP_Label_924dbb1d-991d-4bbd-aad5-33bac1d8ffaf_SiteId">
    <vt:lpwstr>9652d7c2-1ccf-4940-8151-4a92bd474ed0</vt:lpwstr>
  </property>
  <property fmtid="{D5CDD505-2E9C-101B-9397-08002B2CF9AE}" pid="7" name="MSIP_Label_924dbb1d-991d-4bbd-aad5-33bac1d8ffaf_ActionId">
    <vt:lpwstr>f3dffbce-46c8-47b2-8a2e-d379d6e28ce8</vt:lpwstr>
  </property>
  <property fmtid="{D5CDD505-2E9C-101B-9397-08002B2CF9AE}" pid="8" name="MSIP_Label_924dbb1d-991d-4bbd-aad5-33bac1d8ffaf_ContentBits">
    <vt:lpwstr>1</vt:lpwstr>
  </property>
  <property fmtid="{D5CDD505-2E9C-101B-9397-08002B2CF9AE}" pid="9" name="MSIP_Label_ab5ff3ce-c151-426b-9620-64dd2650a755_Enabled">
    <vt:lpwstr>true</vt:lpwstr>
  </property>
  <property fmtid="{D5CDD505-2E9C-101B-9397-08002B2CF9AE}" pid="10" name="MSIP_Label_ab5ff3ce-c151-426b-9620-64dd2650a755_SetDate">
    <vt:lpwstr>2022-08-09T06:07:30Z</vt:lpwstr>
  </property>
  <property fmtid="{D5CDD505-2E9C-101B-9397-08002B2CF9AE}" pid="11" name="MSIP_Label_ab5ff3ce-c151-426b-9620-64dd2650a755_Method">
    <vt:lpwstr>Standard</vt:lpwstr>
  </property>
  <property fmtid="{D5CDD505-2E9C-101B-9397-08002B2CF9AE}" pid="12" name="MSIP_Label_ab5ff3ce-c151-426b-9620-64dd2650a755_Name">
    <vt:lpwstr>Daimler Truck Internal</vt:lpwstr>
  </property>
  <property fmtid="{D5CDD505-2E9C-101B-9397-08002B2CF9AE}" pid="13" name="MSIP_Label_ab5ff3ce-c151-426b-9620-64dd2650a755_SiteId">
    <vt:lpwstr>505cca53-5750-4134-9501-8d52d5df3cd1</vt:lpwstr>
  </property>
  <property fmtid="{D5CDD505-2E9C-101B-9397-08002B2CF9AE}" pid="14" name="MSIP_Label_ab5ff3ce-c151-426b-9620-64dd2650a755_ActionId">
    <vt:lpwstr>1cf862f5-d609-4a52-8231-4ada59c0e5ae</vt:lpwstr>
  </property>
  <property fmtid="{D5CDD505-2E9C-101B-9397-08002B2CF9AE}" pid="15" name="MSIP_Label_ab5ff3ce-c151-426b-9620-64dd2650a755_ContentBits">
    <vt:lpwstr>0</vt:lpwstr>
  </property>
  <property fmtid="{D5CDD505-2E9C-101B-9397-08002B2CF9AE}" pid="16" name="ContentTypeId">
    <vt:lpwstr>0x0101003CD4794A6BEF7645BCDC859D16D8D58D</vt:lpwstr>
  </property>
</Properties>
</file>