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F7F-CA3B-4CD6-8029-002D08FAE3E5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F0EA-7F72-4213-A46A-AE9040934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0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F7F-CA3B-4CD6-8029-002D08FAE3E5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F0EA-7F72-4213-A46A-AE9040934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F7F-CA3B-4CD6-8029-002D08FAE3E5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F0EA-7F72-4213-A46A-AE9040934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13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F7F-CA3B-4CD6-8029-002D08FAE3E5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F0EA-7F72-4213-A46A-AE9040934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F7F-CA3B-4CD6-8029-002D08FAE3E5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F0EA-7F72-4213-A46A-AE9040934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68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F7F-CA3B-4CD6-8029-002D08FAE3E5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F0EA-7F72-4213-A46A-AE9040934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46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F7F-CA3B-4CD6-8029-002D08FAE3E5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F0EA-7F72-4213-A46A-AE9040934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1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F7F-CA3B-4CD6-8029-002D08FAE3E5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F0EA-7F72-4213-A46A-AE9040934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73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F7F-CA3B-4CD6-8029-002D08FAE3E5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F0EA-7F72-4213-A46A-AE9040934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68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F7F-CA3B-4CD6-8029-002D08FAE3E5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F0EA-7F72-4213-A46A-AE9040934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1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F7F-CA3B-4CD6-8029-002D08FAE3E5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F0EA-7F72-4213-A46A-AE9040934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98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90F7F-CA3B-4CD6-8029-002D08FAE3E5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F0EA-7F72-4213-A46A-AE9040934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7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</a:rPr>
              <a:t>Project</a:t>
            </a:r>
            <a:r>
              <a:rPr lang="en-US" sz="6600" b="1" dirty="0" smtClean="0"/>
              <a:t>: </a:t>
            </a:r>
            <a:r>
              <a:rPr lang="fr-FR" dirty="0" smtClean="0"/>
              <a:t>Conception et Développent d’un site e-commerce pour la vente des vélos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4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7425" y="103031"/>
            <a:ext cx="11887200" cy="664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2580" y="360608"/>
            <a:ext cx="4159876" cy="1996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360608"/>
            <a:ext cx="2009774" cy="110758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72312" y="2691685"/>
            <a:ext cx="101868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5">
                    <a:lumMod val="50000"/>
                  </a:schemeClr>
                </a:solidFill>
              </a:rPr>
              <a:t>Membre du groupe:</a:t>
            </a:r>
          </a:p>
          <a:p>
            <a:endParaRPr lang="fr-FR" sz="2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Wilfrid NDONGMO DJOUMESSI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GILLIAN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RONELLE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AMAYAS</a:t>
            </a:r>
          </a:p>
        </p:txBody>
      </p:sp>
    </p:spTree>
    <p:extLst>
      <p:ext uri="{BB962C8B-B14F-4D97-AF65-F5344CB8AC3E}">
        <p14:creationId xmlns:p14="http://schemas.microsoft.com/office/powerpoint/2010/main" val="74395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7425" y="103031"/>
            <a:ext cx="11887200" cy="664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2580" y="360608"/>
            <a:ext cx="4159876" cy="1996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360608"/>
            <a:ext cx="2009774" cy="110758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72312" y="2640169"/>
            <a:ext cx="101868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dirty="0" smtClean="0"/>
              <a:t>Conception </a:t>
            </a:r>
            <a:r>
              <a:rPr lang="fr-FR" sz="3200" dirty="0"/>
              <a:t>et Développent d’un site e-commerce pour la vente des </a:t>
            </a:r>
            <a:r>
              <a:rPr lang="fr-FR" sz="3200" dirty="0" smtClean="0"/>
              <a:t>vélos </a:t>
            </a:r>
          </a:p>
          <a:p>
            <a:pPr algn="just"/>
            <a:endParaRPr lang="fr-FR" sz="3200" b="1" dirty="0" smtClean="0"/>
          </a:p>
          <a:p>
            <a:pPr algn="just"/>
            <a:r>
              <a:rPr lang="fr-FR" sz="4400" b="1" dirty="0" smtClean="0">
                <a:solidFill>
                  <a:schemeClr val="accent5">
                    <a:lumMod val="50000"/>
                  </a:schemeClr>
                </a:solidFill>
              </a:rPr>
              <a:t>Entreprise</a:t>
            </a:r>
            <a:r>
              <a:rPr lang="fr-FR" sz="4400" b="1" dirty="0" smtClean="0"/>
              <a:t>: </a:t>
            </a:r>
            <a:r>
              <a:rPr lang="fr-FR" sz="2800" b="1" dirty="0" smtClean="0"/>
              <a:t>SMARTBIKE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576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7425" y="103031"/>
            <a:ext cx="11887200" cy="664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2580" y="360608"/>
            <a:ext cx="4159876" cy="1996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360608"/>
            <a:ext cx="2009774" cy="1107582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99245" y="2614411"/>
            <a:ext cx="11423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Partir de la présentation</a:t>
            </a:r>
            <a:r>
              <a:rPr lang="fr-FR" sz="3200" b="1" dirty="0" smtClean="0"/>
              <a:t>:</a:t>
            </a:r>
          </a:p>
          <a:p>
            <a:endParaRPr lang="fr-FR" sz="32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smtClean="0"/>
              <a:t>Analyse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smtClean="0"/>
              <a:t>Conception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smtClean="0"/>
              <a:t>Développement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smtClean="0"/>
              <a:t>Démonstration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098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347729"/>
            <a:ext cx="2009774" cy="110758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60607" y="1815921"/>
            <a:ext cx="11526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5">
                    <a:lumMod val="50000"/>
                  </a:schemeClr>
                </a:solidFill>
              </a:rPr>
              <a:t>Analyse:</a:t>
            </a:r>
          </a:p>
          <a:p>
            <a:endParaRPr lang="fr-FR" sz="3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FR" dirty="0" smtClean="0"/>
              <a:t>Objectif du projet</a:t>
            </a:r>
          </a:p>
          <a:p>
            <a:r>
              <a:rPr lang="fr-FR" dirty="0" smtClean="0"/>
              <a:t>Relever les </a:t>
            </a:r>
            <a:r>
              <a:rPr lang="fr-FR" dirty="0" err="1" smtClean="0"/>
              <a:t>differents</a:t>
            </a:r>
            <a:r>
              <a:rPr lang="fr-FR" dirty="0" smtClean="0"/>
              <a:t> </a:t>
            </a:r>
            <a:r>
              <a:rPr lang="fr-FR" dirty="0" err="1" smtClean="0"/>
              <a:t>functionalite</a:t>
            </a:r>
            <a:r>
              <a:rPr lang="fr-FR" dirty="0" smtClean="0"/>
              <a:t> du site (fonctionnels et non fonctionnels)</a:t>
            </a:r>
          </a:p>
          <a:p>
            <a:r>
              <a:rPr lang="fr-FR" dirty="0" smtClean="0"/>
              <a:t>Relever les </a:t>
            </a:r>
            <a:r>
              <a:rPr lang="fr-FR" dirty="0" err="1" smtClean="0"/>
              <a:t>differents</a:t>
            </a:r>
            <a:r>
              <a:rPr lang="fr-FR" dirty="0" smtClean="0"/>
              <a:t> outils pour </a:t>
            </a:r>
            <a:r>
              <a:rPr lang="fr-FR" dirty="0" err="1" smtClean="0"/>
              <a:t>realiser</a:t>
            </a:r>
            <a:r>
              <a:rPr lang="fr-FR" dirty="0" smtClean="0"/>
              <a:t> 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3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71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Project: Conception et Développent d’un site e-commerce pour la vente des vélos 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wilfriddjoumessi@gmail.com</dc:creator>
  <cp:lastModifiedBy>wilfriddjoumessi@gmail.com</cp:lastModifiedBy>
  <cp:revision>9</cp:revision>
  <dcterms:created xsi:type="dcterms:W3CDTF">2023-05-07T19:20:40Z</dcterms:created>
  <dcterms:modified xsi:type="dcterms:W3CDTF">2023-05-07T22:17:22Z</dcterms:modified>
</cp:coreProperties>
</file>