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16" r:id="rId3"/>
    <p:sldId id="318" r:id="rId4"/>
    <p:sldId id="319" r:id="rId5"/>
    <p:sldId id="295" r:id="rId6"/>
    <p:sldId id="314" r:id="rId7"/>
    <p:sldId id="297" r:id="rId8"/>
    <p:sldId id="298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94143" autoAdjust="0"/>
  </p:normalViewPr>
  <p:slideViewPr>
    <p:cSldViewPr>
      <p:cViewPr>
        <p:scale>
          <a:sx n="75" d="100"/>
          <a:sy n="75" d="100"/>
        </p:scale>
        <p:origin x="-100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FAA7D-9034-42BB-B9F6-8E1DFBD0AC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C972598-4E20-40AC-B6DA-8B1D75A44E7F}">
      <dgm:prSet phldrT="[Text]"/>
      <dgm:spPr/>
      <dgm:t>
        <a:bodyPr/>
        <a:lstStyle/>
        <a:p>
          <a:r>
            <a:rPr lang="nl-NL" dirty="0" err="1" smtClean="0"/>
            <a:t>Extraction</a:t>
          </a:r>
          <a:r>
            <a:rPr lang="nl-NL" dirty="0" smtClean="0"/>
            <a:t> software</a:t>
          </a:r>
          <a:endParaRPr lang="nl-NL" dirty="0"/>
        </a:p>
      </dgm:t>
    </dgm:pt>
    <dgm:pt modelId="{5B9DBDFA-BA73-48D7-B0D3-DD9909B943FC}" type="parTrans" cxnId="{690B8D8B-03E2-427C-A8E5-74EC64AD82AF}">
      <dgm:prSet/>
      <dgm:spPr/>
      <dgm:t>
        <a:bodyPr/>
        <a:lstStyle/>
        <a:p>
          <a:endParaRPr lang="nl-NL"/>
        </a:p>
      </dgm:t>
    </dgm:pt>
    <dgm:pt modelId="{C316097E-3C7C-4550-A4ED-9E0D02287B03}" type="sibTrans" cxnId="{690B8D8B-03E2-427C-A8E5-74EC64AD82AF}">
      <dgm:prSet/>
      <dgm:spPr/>
      <dgm:t>
        <a:bodyPr/>
        <a:lstStyle/>
        <a:p>
          <a:endParaRPr lang="nl-NL"/>
        </a:p>
      </dgm:t>
    </dgm:pt>
    <dgm:pt modelId="{EE00B8ED-18BF-4A9B-AA82-5B77A05DC31A}">
      <dgm:prSet phldrT="[Text]" custT="1"/>
      <dgm:spPr/>
      <dgm:t>
        <a:bodyPr/>
        <a:lstStyle/>
        <a:p>
          <a:r>
            <a:rPr lang="en-GB" sz="1600" dirty="0" err="1" smtClean="0"/>
            <a:t>Quantile</a:t>
          </a:r>
          <a:r>
            <a:rPr lang="en-GB" sz="1600" dirty="0" smtClean="0"/>
            <a:t> normalised and flagged file from </a:t>
          </a:r>
          <a:r>
            <a:rPr lang="en-GB" sz="1600" dirty="0" err="1" smtClean="0"/>
            <a:t>ArrayQC</a:t>
          </a:r>
          <a:endParaRPr lang="nl-NL" sz="1600" dirty="0"/>
        </a:p>
      </dgm:t>
    </dgm:pt>
    <dgm:pt modelId="{20523403-BBC9-4D08-B55F-61ADCBCDF7B3}" type="parTrans" cxnId="{D016971D-3EE4-49FD-972A-BA5DD144155B}">
      <dgm:prSet/>
      <dgm:spPr/>
      <dgm:t>
        <a:bodyPr/>
        <a:lstStyle/>
        <a:p>
          <a:endParaRPr lang="nl-NL"/>
        </a:p>
      </dgm:t>
    </dgm:pt>
    <dgm:pt modelId="{3C37AB17-52C6-4A51-8589-2BA06AB2CE7A}" type="sibTrans" cxnId="{D016971D-3EE4-49FD-972A-BA5DD144155B}">
      <dgm:prSet/>
      <dgm:spPr/>
      <dgm:t>
        <a:bodyPr/>
        <a:lstStyle/>
        <a:p>
          <a:endParaRPr lang="nl-NL"/>
        </a:p>
      </dgm:t>
    </dgm:pt>
    <dgm:pt modelId="{CA409C4B-8206-47A5-AF17-CF4D15D040EB}">
      <dgm:prSet phldrT="[Text]"/>
      <dgm:spPr/>
      <dgm:t>
        <a:bodyPr/>
        <a:lstStyle/>
        <a:p>
          <a:r>
            <a:rPr lang="nl-NL" dirty="0" err="1" smtClean="0"/>
            <a:t>Flags</a:t>
          </a:r>
          <a:endParaRPr lang="nl-NL" dirty="0"/>
        </a:p>
      </dgm:t>
    </dgm:pt>
    <dgm:pt modelId="{72F05016-96B2-4505-83B5-20B937D2D676}" type="parTrans" cxnId="{67D00203-BAAD-4CF5-BEF4-014971F11CCB}">
      <dgm:prSet/>
      <dgm:spPr/>
      <dgm:t>
        <a:bodyPr/>
        <a:lstStyle/>
        <a:p>
          <a:endParaRPr lang="nl-NL"/>
        </a:p>
      </dgm:t>
    </dgm:pt>
    <dgm:pt modelId="{FDAB1EBE-7B70-47B0-B403-17FDB5721031}" type="sibTrans" cxnId="{67D00203-BAAD-4CF5-BEF4-014971F11CCB}">
      <dgm:prSet/>
      <dgm:spPr/>
      <dgm:t>
        <a:bodyPr/>
        <a:lstStyle/>
        <a:p>
          <a:endParaRPr lang="nl-NL"/>
        </a:p>
      </dgm:t>
    </dgm:pt>
    <dgm:pt modelId="{361216B4-8C40-4B9E-9EDF-1CDC92E4FA51}">
      <dgm:prSet phldrT="[Text]" custT="1"/>
      <dgm:spPr/>
      <dgm:t>
        <a:bodyPr/>
        <a:lstStyle/>
        <a:p>
          <a:r>
            <a:rPr lang="en-GB" sz="1600" dirty="0" smtClean="0"/>
            <a:t>Removal of control spots</a:t>
          </a:r>
          <a:endParaRPr lang="nl-NL" sz="1600" dirty="0"/>
        </a:p>
      </dgm:t>
    </dgm:pt>
    <dgm:pt modelId="{C431F668-B8B1-4E2E-9CB7-C9C656C6DEAB}" type="parTrans" cxnId="{9E6683C2-55C1-4F6A-9E40-18CD1C892D29}">
      <dgm:prSet/>
      <dgm:spPr/>
      <dgm:t>
        <a:bodyPr/>
        <a:lstStyle/>
        <a:p>
          <a:endParaRPr lang="nl-NL"/>
        </a:p>
      </dgm:t>
    </dgm:pt>
    <dgm:pt modelId="{5C55F383-E0D6-40F9-B650-99B9CF697970}" type="sibTrans" cxnId="{9E6683C2-55C1-4F6A-9E40-18CD1C892D29}">
      <dgm:prSet/>
      <dgm:spPr/>
      <dgm:t>
        <a:bodyPr/>
        <a:lstStyle/>
        <a:p>
          <a:endParaRPr lang="nl-NL"/>
        </a:p>
      </dgm:t>
    </dgm:pt>
    <dgm:pt modelId="{16A7EF5C-6094-49A1-B2CF-98319675A916}">
      <dgm:prSet phldrT="[Text]"/>
      <dgm:spPr/>
      <dgm:t>
        <a:bodyPr/>
        <a:lstStyle/>
        <a:p>
          <a:r>
            <a:rPr lang="nl-NL" dirty="0" err="1" smtClean="0"/>
            <a:t>GenePattern</a:t>
          </a:r>
          <a:endParaRPr lang="nl-NL" dirty="0"/>
        </a:p>
      </dgm:t>
    </dgm:pt>
    <dgm:pt modelId="{D383D55F-04AA-40DE-ADFB-5E364F556700}" type="parTrans" cxnId="{A0929B32-646E-4B96-BECD-5E74FD643C03}">
      <dgm:prSet/>
      <dgm:spPr/>
      <dgm:t>
        <a:bodyPr/>
        <a:lstStyle/>
        <a:p>
          <a:endParaRPr lang="nl-NL"/>
        </a:p>
      </dgm:t>
    </dgm:pt>
    <dgm:pt modelId="{63D134AD-779A-4E49-9D48-7085DF25A6B4}" type="sibTrans" cxnId="{A0929B32-646E-4B96-BECD-5E74FD643C03}">
      <dgm:prSet/>
      <dgm:spPr/>
      <dgm:t>
        <a:bodyPr/>
        <a:lstStyle/>
        <a:p>
          <a:endParaRPr lang="nl-NL"/>
        </a:p>
      </dgm:t>
    </dgm:pt>
    <dgm:pt modelId="{C660DD1F-F294-4FBB-BB03-B2DA794E24C1}">
      <dgm:prSet phldrT="[Text]" custT="1"/>
      <dgm:spPr/>
      <dgm:t>
        <a:bodyPr/>
        <a:lstStyle/>
        <a:p>
          <a:r>
            <a:rPr lang="en-GB" sz="1600" dirty="0" smtClean="0"/>
            <a:t>Imputing missing values  </a:t>
          </a:r>
          <a:endParaRPr lang="nl-NL" sz="1600" baseline="0" dirty="0"/>
        </a:p>
      </dgm:t>
    </dgm:pt>
    <dgm:pt modelId="{DB991C1B-40C3-4EDF-8FA2-8FBE0762553C}" type="parTrans" cxnId="{CB558249-9A98-481C-BEC7-43E727097776}">
      <dgm:prSet/>
      <dgm:spPr/>
      <dgm:t>
        <a:bodyPr/>
        <a:lstStyle/>
        <a:p>
          <a:endParaRPr lang="nl-NL"/>
        </a:p>
      </dgm:t>
    </dgm:pt>
    <dgm:pt modelId="{4B521303-3DF6-4316-AC4D-CAFBFA51406B}" type="sibTrans" cxnId="{CB558249-9A98-481C-BEC7-43E727097776}">
      <dgm:prSet/>
      <dgm:spPr/>
      <dgm:t>
        <a:bodyPr/>
        <a:lstStyle/>
        <a:p>
          <a:endParaRPr lang="nl-NL"/>
        </a:p>
      </dgm:t>
    </dgm:pt>
    <dgm:pt modelId="{5F8ABFC4-A594-4B4B-8916-0557126C47B4}">
      <dgm:prSet/>
      <dgm:spPr/>
      <dgm:t>
        <a:bodyPr/>
        <a:lstStyle/>
        <a:p>
          <a:r>
            <a:rPr lang="nl-NL" dirty="0" err="1" smtClean="0"/>
            <a:t>Babelomics</a:t>
          </a:r>
          <a:endParaRPr lang="nl-NL" dirty="0"/>
        </a:p>
      </dgm:t>
    </dgm:pt>
    <dgm:pt modelId="{13049D01-107E-4473-AD16-C1E0CBD1443C}" type="parTrans" cxnId="{5051312A-1982-49B8-9076-C60F8AFF0AC4}">
      <dgm:prSet/>
      <dgm:spPr/>
      <dgm:t>
        <a:bodyPr/>
        <a:lstStyle/>
        <a:p>
          <a:endParaRPr lang="nl-NL"/>
        </a:p>
      </dgm:t>
    </dgm:pt>
    <dgm:pt modelId="{93ADF1C9-2C5A-405A-8932-778C14185268}" type="sibTrans" cxnId="{5051312A-1982-49B8-9076-C60F8AFF0AC4}">
      <dgm:prSet/>
      <dgm:spPr/>
      <dgm:t>
        <a:bodyPr/>
        <a:lstStyle/>
        <a:p>
          <a:endParaRPr lang="nl-NL"/>
        </a:p>
      </dgm:t>
    </dgm:pt>
    <dgm:pt modelId="{7FEA6FC0-FFB4-487E-871E-9FC4D415F597}">
      <dgm:prSet custT="1"/>
      <dgm:spPr/>
      <dgm:t>
        <a:bodyPr/>
        <a:lstStyle/>
        <a:p>
          <a:r>
            <a:rPr lang="en-GB" sz="1600" dirty="0" smtClean="0"/>
            <a:t>Merging replicates , median method</a:t>
          </a:r>
          <a:endParaRPr lang="nl-NL" sz="1600" dirty="0"/>
        </a:p>
      </dgm:t>
    </dgm:pt>
    <dgm:pt modelId="{1EC4B175-D636-4F5C-A6C5-95D69E816A3C}" type="parTrans" cxnId="{5C563D61-B540-4E94-B343-85AD4223CE0D}">
      <dgm:prSet/>
      <dgm:spPr/>
      <dgm:t>
        <a:bodyPr/>
        <a:lstStyle/>
        <a:p>
          <a:endParaRPr lang="nl-NL"/>
        </a:p>
      </dgm:t>
    </dgm:pt>
    <dgm:pt modelId="{B6F37823-8E65-49F7-8B6E-4FF0B5EA7AE4}" type="sibTrans" cxnId="{5C563D61-B540-4E94-B343-85AD4223CE0D}">
      <dgm:prSet/>
      <dgm:spPr/>
      <dgm:t>
        <a:bodyPr/>
        <a:lstStyle/>
        <a:p>
          <a:endParaRPr lang="nl-NL"/>
        </a:p>
      </dgm:t>
    </dgm:pt>
    <dgm:pt modelId="{37E237A1-BA31-4BE1-945A-445113F2A1EF}">
      <dgm:prSet/>
      <dgm:spPr/>
      <dgm:t>
        <a:bodyPr/>
        <a:lstStyle/>
        <a:p>
          <a:r>
            <a:rPr lang="nl-NL" dirty="0" err="1" smtClean="0"/>
            <a:t>Agilent</a:t>
          </a:r>
          <a:r>
            <a:rPr lang="nl-NL" baseline="0" dirty="0" smtClean="0"/>
            <a:t> </a:t>
          </a:r>
          <a:r>
            <a:rPr lang="nl-NL" baseline="0" dirty="0" err="1" smtClean="0"/>
            <a:t>reanno</a:t>
          </a:r>
          <a:r>
            <a:rPr lang="nl-NL" baseline="0" dirty="0" smtClean="0"/>
            <a:t>-file</a:t>
          </a:r>
          <a:endParaRPr lang="nl-NL" dirty="0"/>
        </a:p>
      </dgm:t>
    </dgm:pt>
    <dgm:pt modelId="{FB8B6639-84FA-4478-B9A4-538F1D20A5C4}" type="parTrans" cxnId="{716DEC5B-5FBE-451B-8156-FA6CABDA56BF}">
      <dgm:prSet/>
      <dgm:spPr/>
      <dgm:t>
        <a:bodyPr/>
        <a:lstStyle/>
        <a:p>
          <a:endParaRPr lang="nl-NL"/>
        </a:p>
      </dgm:t>
    </dgm:pt>
    <dgm:pt modelId="{A33ED0BE-0B64-4F8F-B957-715B03C51A66}" type="sibTrans" cxnId="{716DEC5B-5FBE-451B-8156-FA6CABDA56BF}">
      <dgm:prSet/>
      <dgm:spPr/>
      <dgm:t>
        <a:bodyPr/>
        <a:lstStyle/>
        <a:p>
          <a:endParaRPr lang="nl-NL"/>
        </a:p>
      </dgm:t>
    </dgm:pt>
    <dgm:pt modelId="{BB11B8F1-7208-4D76-BFEA-38401AFAC4E1}">
      <dgm:prSet custT="1"/>
      <dgm:spPr/>
      <dgm:t>
        <a:bodyPr/>
        <a:lstStyle/>
        <a:p>
          <a:r>
            <a:rPr lang="en-GB" sz="1600" dirty="0" smtClean="0"/>
            <a:t>Re-annotation ; </a:t>
          </a:r>
          <a:r>
            <a:rPr lang="en-GB" sz="1600" dirty="0" err="1" smtClean="0"/>
            <a:t>probeID</a:t>
          </a:r>
          <a:r>
            <a:rPr lang="en-GB" sz="1600" dirty="0" smtClean="0"/>
            <a:t> </a:t>
          </a:r>
          <a:r>
            <a:rPr lang="en-GB" sz="1600" dirty="0" smtClean="0">
              <a:sym typeface="Wingdings" panose="05000000000000000000" pitchFamily="2" charset="2"/>
            </a:rPr>
            <a:t> </a:t>
          </a:r>
          <a:r>
            <a:rPr lang="en-GB" sz="1600" dirty="0" err="1" smtClean="0">
              <a:sym typeface="Wingdings" panose="05000000000000000000" pitchFamily="2" charset="2"/>
            </a:rPr>
            <a:t>EntrezGeneID</a:t>
          </a:r>
          <a:r>
            <a:rPr lang="en-GB" sz="1600" dirty="0" smtClean="0">
              <a:sym typeface="Wingdings" panose="05000000000000000000" pitchFamily="2" charset="2"/>
            </a:rPr>
            <a:t>  (file: </a:t>
          </a:r>
          <a:r>
            <a:rPr lang="en-US" sz="1600" dirty="0" smtClean="0">
              <a:sym typeface="Wingdings" panose="05000000000000000000" pitchFamily="2" charset="2"/>
            </a:rPr>
            <a:t>039494_D_AA_20120628)</a:t>
          </a:r>
          <a:endParaRPr lang="nl-NL" sz="1600" dirty="0"/>
        </a:p>
      </dgm:t>
    </dgm:pt>
    <dgm:pt modelId="{CF71A164-A4BA-4E03-9A1C-A1925A05C518}" type="parTrans" cxnId="{BE73CD6F-BC37-421D-B719-4DB4A88B6B33}">
      <dgm:prSet/>
      <dgm:spPr/>
      <dgm:t>
        <a:bodyPr/>
        <a:lstStyle/>
        <a:p>
          <a:endParaRPr lang="nl-NL"/>
        </a:p>
      </dgm:t>
    </dgm:pt>
    <dgm:pt modelId="{79933B09-D128-4FD8-AD0E-4DAF56EC1D4D}" type="sibTrans" cxnId="{BE73CD6F-BC37-421D-B719-4DB4A88B6B33}">
      <dgm:prSet/>
      <dgm:spPr/>
      <dgm:t>
        <a:bodyPr/>
        <a:lstStyle/>
        <a:p>
          <a:endParaRPr lang="nl-NL"/>
        </a:p>
      </dgm:t>
    </dgm:pt>
    <dgm:pt modelId="{55674DE8-8195-461F-8C77-D81D8B9A1161}">
      <dgm:prSet/>
      <dgm:spPr/>
      <dgm:t>
        <a:bodyPr/>
        <a:lstStyle/>
        <a:p>
          <a:r>
            <a:rPr lang="en-GB" dirty="0" smtClean="0"/>
            <a:t>Spot flags QC</a:t>
          </a:r>
          <a:endParaRPr lang="nl-NL" dirty="0"/>
        </a:p>
      </dgm:t>
    </dgm:pt>
    <dgm:pt modelId="{20A6F850-743E-4EF6-9016-FD44F2B7BF9B}" type="parTrans" cxnId="{08716227-35B7-4926-B349-33B800DE071E}">
      <dgm:prSet/>
      <dgm:spPr/>
      <dgm:t>
        <a:bodyPr/>
        <a:lstStyle/>
        <a:p>
          <a:endParaRPr lang="nl-NL"/>
        </a:p>
      </dgm:t>
    </dgm:pt>
    <dgm:pt modelId="{A45FE753-4C50-4DAF-8D76-CFEDF6503C1E}" type="sibTrans" cxnId="{08716227-35B7-4926-B349-33B800DE071E}">
      <dgm:prSet/>
      <dgm:spPr/>
      <dgm:t>
        <a:bodyPr/>
        <a:lstStyle/>
        <a:p>
          <a:endParaRPr lang="nl-NL"/>
        </a:p>
      </dgm:t>
    </dgm:pt>
    <dgm:pt modelId="{0F2150F3-5D7F-43A3-8F02-510359F99B35}">
      <dgm:prSet custT="1"/>
      <dgm:spPr/>
      <dgm:t>
        <a:bodyPr/>
        <a:lstStyle/>
        <a:p>
          <a:r>
            <a:rPr lang="en-GB" sz="1600" dirty="0" smtClean="0"/>
            <a:t>Removal of flagged spots;  </a:t>
          </a:r>
          <a:r>
            <a:rPr lang="en-GB" sz="1600" dirty="0" smtClean="0">
              <a:latin typeface="Verdana"/>
              <a:ea typeface="Verdana"/>
              <a:cs typeface="Verdana"/>
            </a:rPr>
            <a:t>&lt;=</a:t>
          </a:r>
          <a:r>
            <a:rPr lang="en-GB" sz="1600" dirty="0" smtClean="0"/>
            <a:t>25% flags allowed across dataset</a:t>
          </a:r>
          <a:endParaRPr lang="nl-NL" sz="1600" dirty="0"/>
        </a:p>
      </dgm:t>
    </dgm:pt>
    <dgm:pt modelId="{1043C438-9F27-4C05-AA85-F84BAC545CE7}" type="parTrans" cxnId="{9D203744-6D22-48BC-B596-2CD6D7B512E6}">
      <dgm:prSet/>
      <dgm:spPr/>
      <dgm:t>
        <a:bodyPr/>
        <a:lstStyle/>
        <a:p>
          <a:endParaRPr lang="nl-NL"/>
        </a:p>
      </dgm:t>
    </dgm:pt>
    <dgm:pt modelId="{5F489B57-C264-40FD-9FAB-80FD3E414E90}" type="sibTrans" cxnId="{9D203744-6D22-48BC-B596-2CD6D7B512E6}">
      <dgm:prSet/>
      <dgm:spPr/>
      <dgm:t>
        <a:bodyPr/>
        <a:lstStyle/>
        <a:p>
          <a:endParaRPr lang="nl-NL"/>
        </a:p>
      </dgm:t>
    </dgm:pt>
    <dgm:pt modelId="{ECB5D753-2043-4B05-BAF8-B94D9E664283}">
      <dgm:prSet phldrT="[Text]" custT="1"/>
      <dgm:spPr/>
      <dgm:t>
        <a:bodyPr/>
        <a:lstStyle/>
        <a:p>
          <a:r>
            <a:rPr lang="en-US" sz="1600" b="0" i="0" dirty="0" err="1" smtClean="0"/>
            <a:t>ImputeMissingValuesKNN</a:t>
          </a:r>
          <a:r>
            <a:rPr lang="en-US" sz="1600" b="0" i="0" dirty="0" smtClean="0"/>
            <a:t>; </a:t>
          </a:r>
          <a:r>
            <a:rPr lang="en-GB" sz="1600" b="0" dirty="0" smtClean="0"/>
            <a:t>KNN, k=15</a:t>
          </a:r>
          <a:endParaRPr lang="nl-NL" sz="1600" baseline="0" dirty="0"/>
        </a:p>
      </dgm:t>
    </dgm:pt>
    <dgm:pt modelId="{FA2B1205-BB22-4451-BEEC-BBC7ACFF4435}" type="parTrans" cxnId="{B1ED397B-2C53-4D70-BB81-EDB16A012D81}">
      <dgm:prSet/>
      <dgm:spPr/>
      <dgm:t>
        <a:bodyPr/>
        <a:lstStyle/>
        <a:p>
          <a:endParaRPr lang="en-US"/>
        </a:p>
      </dgm:t>
    </dgm:pt>
    <dgm:pt modelId="{463F4CCD-65B6-49ED-BEC1-7BD10D6BD4BA}" type="sibTrans" cxnId="{B1ED397B-2C53-4D70-BB81-EDB16A012D81}">
      <dgm:prSet/>
      <dgm:spPr/>
      <dgm:t>
        <a:bodyPr/>
        <a:lstStyle/>
        <a:p>
          <a:endParaRPr lang="en-US"/>
        </a:p>
      </dgm:t>
    </dgm:pt>
    <dgm:pt modelId="{6798E599-A24A-437E-98E5-FF89E43142C3}">
      <dgm:prSet phldrT="[Text]" custT="1"/>
      <dgm:spPr/>
      <dgm:t>
        <a:bodyPr/>
        <a:lstStyle/>
        <a:p>
          <a:r>
            <a:rPr lang="en-GB" sz="1600" dirty="0" smtClean="0"/>
            <a:t>~63000  probes</a:t>
          </a:r>
          <a:endParaRPr lang="nl-NL" sz="1600" dirty="0"/>
        </a:p>
      </dgm:t>
    </dgm:pt>
    <dgm:pt modelId="{CDC8A9D7-DC54-41BF-BF25-4186317204B8}" type="parTrans" cxnId="{77C8C4D7-FD92-43F9-A298-9C14E027B6BF}">
      <dgm:prSet/>
      <dgm:spPr/>
      <dgm:t>
        <a:bodyPr/>
        <a:lstStyle/>
        <a:p>
          <a:endParaRPr lang="en-US"/>
        </a:p>
      </dgm:t>
    </dgm:pt>
    <dgm:pt modelId="{58305500-8D17-4372-9289-C2443CE81C9E}" type="sibTrans" cxnId="{77C8C4D7-FD92-43F9-A298-9C14E027B6BF}">
      <dgm:prSet/>
      <dgm:spPr/>
      <dgm:t>
        <a:bodyPr/>
        <a:lstStyle/>
        <a:p>
          <a:endParaRPr lang="en-US"/>
        </a:p>
      </dgm:t>
    </dgm:pt>
    <dgm:pt modelId="{A31FB950-BD48-4F31-861D-0EFDBDAF61B8}">
      <dgm:prSet phldrT="[Text]" custT="1"/>
      <dgm:spPr/>
      <dgm:t>
        <a:bodyPr/>
        <a:lstStyle/>
        <a:p>
          <a:r>
            <a:rPr lang="en-GB" sz="1600" dirty="0" smtClean="0">
              <a:latin typeface="+mj-lt"/>
              <a:ea typeface="Verdana"/>
              <a:cs typeface="Verdana"/>
            </a:rPr>
            <a:t>~ 59000 </a:t>
          </a:r>
          <a:r>
            <a:rPr lang="en-GB" sz="1600" dirty="0" smtClean="0"/>
            <a:t>probes</a:t>
          </a:r>
          <a:endParaRPr lang="nl-NL" sz="1600" dirty="0">
            <a:latin typeface="+mj-lt"/>
          </a:endParaRPr>
        </a:p>
      </dgm:t>
    </dgm:pt>
    <dgm:pt modelId="{D2ADEC62-C4F6-4C6A-B4CF-BE3DA181BE45}" type="parTrans" cxnId="{7DD47D68-E685-43BF-BC86-581CA5CEFFF4}">
      <dgm:prSet/>
      <dgm:spPr/>
      <dgm:t>
        <a:bodyPr/>
        <a:lstStyle/>
        <a:p>
          <a:endParaRPr lang="en-US"/>
        </a:p>
      </dgm:t>
    </dgm:pt>
    <dgm:pt modelId="{37CC51C3-89C0-4CBA-BB54-3180C800081A}" type="sibTrans" cxnId="{7DD47D68-E685-43BF-BC86-581CA5CEFFF4}">
      <dgm:prSet/>
      <dgm:spPr/>
      <dgm:t>
        <a:bodyPr/>
        <a:lstStyle/>
        <a:p>
          <a:endParaRPr lang="en-US"/>
        </a:p>
      </dgm:t>
    </dgm:pt>
    <dgm:pt modelId="{348FD8CA-936E-47BE-9989-D09668A71116}">
      <dgm:prSet custT="1"/>
      <dgm:spPr/>
      <dgm:t>
        <a:bodyPr/>
        <a:lstStyle/>
        <a:p>
          <a:r>
            <a:rPr lang="en-GB" sz="1600" dirty="0" smtClean="0">
              <a:latin typeface="+mj-lt"/>
              <a:ea typeface="Verdana"/>
              <a:cs typeface="Verdana"/>
            </a:rPr>
            <a:t>~ 50000 </a:t>
          </a:r>
          <a:r>
            <a:rPr lang="en-GB" sz="1600" dirty="0" smtClean="0"/>
            <a:t>probes</a:t>
          </a:r>
          <a:endParaRPr lang="nl-NL" sz="1600" dirty="0">
            <a:latin typeface="+mj-lt"/>
          </a:endParaRPr>
        </a:p>
      </dgm:t>
    </dgm:pt>
    <dgm:pt modelId="{CC6B41E9-6D05-451B-8F8A-6CD6193F41F6}" type="sibTrans" cxnId="{86A02F03-2691-4722-8726-32BC71EC9550}">
      <dgm:prSet/>
      <dgm:spPr/>
      <dgm:t>
        <a:bodyPr/>
        <a:lstStyle/>
        <a:p>
          <a:endParaRPr lang="nl-NL"/>
        </a:p>
      </dgm:t>
    </dgm:pt>
    <dgm:pt modelId="{49567065-B35E-4DE5-A7BB-6B78F93D0344}" type="parTrans" cxnId="{86A02F03-2691-4722-8726-32BC71EC9550}">
      <dgm:prSet/>
      <dgm:spPr/>
      <dgm:t>
        <a:bodyPr/>
        <a:lstStyle/>
        <a:p>
          <a:endParaRPr lang="nl-NL"/>
        </a:p>
      </dgm:t>
    </dgm:pt>
    <dgm:pt modelId="{BCB3EFD5-F65D-431F-B2EC-3DCE35FCE1D4}">
      <dgm:prSet custT="1"/>
      <dgm:spPr/>
      <dgm:t>
        <a:bodyPr/>
        <a:lstStyle/>
        <a:p>
          <a:r>
            <a:rPr lang="en-GB" sz="1600" dirty="0" smtClean="0">
              <a:latin typeface="+mj-lt"/>
              <a:ea typeface="Verdana"/>
              <a:cs typeface="Verdana"/>
            </a:rPr>
            <a:t>~ 22000</a:t>
          </a:r>
          <a:r>
            <a:rPr lang="en-GB" sz="1600" dirty="0" smtClean="0">
              <a:latin typeface="+mj-lt"/>
              <a:sym typeface="Wingdings" panose="05000000000000000000" pitchFamily="2" charset="2"/>
            </a:rPr>
            <a:t>  </a:t>
          </a:r>
          <a:r>
            <a:rPr lang="en-GB" sz="1600" dirty="0" smtClean="0"/>
            <a:t>probes</a:t>
          </a:r>
          <a:endParaRPr lang="nl-NL" sz="1600" dirty="0">
            <a:latin typeface="+mj-lt"/>
          </a:endParaRPr>
        </a:p>
      </dgm:t>
    </dgm:pt>
    <dgm:pt modelId="{E1FE053B-7CE0-43A2-8587-317BA414BA9A}" type="parTrans" cxnId="{F900F179-C950-4A91-83BA-29BD158E866C}">
      <dgm:prSet/>
      <dgm:spPr/>
      <dgm:t>
        <a:bodyPr/>
        <a:lstStyle/>
        <a:p>
          <a:endParaRPr lang="en-US"/>
        </a:p>
      </dgm:t>
    </dgm:pt>
    <dgm:pt modelId="{DD56E71B-ACB7-4A01-B2DF-E7D2A9924D33}" type="sibTrans" cxnId="{F900F179-C950-4A91-83BA-29BD158E866C}">
      <dgm:prSet/>
      <dgm:spPr/>
      <dgm:t>
        <a:bodyPr/>
        <a:lstStyle/>
        <a:p>
          <a:endParaRPr lang="en-US"/>
        </a:p>
      </dgm:t>
    </dgm:pt>
    <dgm:pt modelId="{BF2F1627-C265-4D1B-BBF2-84E759F0ABB3}">
      <dgm:prSet custT="1"/>
      <dgm:spPr/>
      <dgm:t>
        <a:bodyPr/>
        <a:lstStyle/>
        <a:p>
          <a:r>
            <a:rPr lang="en-GB" sz="1600" dirty="0" smtClean="0">
              <a:latin typeface="+mj-lt"/>
              <a:ea typeface="Verdana"/>
              <a:cs typeface="Verdana"/>
            </a:rPr>
            <a:t>~ 18000</a:t>
          </a:r>
          <a:r>
            <a:rPr lang="en-GB" sz="1600" dirty="0" smtClean="0">
              <a:latin typeface="+mj-lt"/>
              <a:sym typeface="Wingdings" panose="05000000000000000000" pitchFamily="2" charset="2"/>
            </a:rPr>
            <a:t>  </a:t>
          </a:r>
          <a:r>
            <a:rPr lang="en-GB" sz="1600" dirty="0" smtClean="0"/>
            <a:t>probes</a:t>
          </a:r>
          <a:endParaRPr lang="nl-NL" sz="1600" dirty="0"/>
        </a:p>
      </dgm:t>
    </dgm:pt>
    <dgm:pt modelId="{0776E9F1-B0E5-440F-8BD6-E8F24856F159}" type="parTrans" cxnId="{8AAD2BEF-30E3-40F6-8F45-DE20E547EE7C}">
      <dgm:prSet/>
      <dgm:spPr/>
      <dgm:t>
        <a:bodyPr/>
        <a:lstStyle/>
        <a:p>
          <a:endParaRPr lang="en-US"/>
        </a:p>
      </dgm:t>
    </dgm:pt>
    <dgm:pt modelId="{7004E2BE-8822-47D3-B026-BCF311BFD6F8}" type="sibTrans" cxnId="{8AAD2BEF-30E3-40F6-8F45-DE20E547EE7C}">
      <dgm:prSet/>
      <dgm:spPr/>
      <dgm:t>
        <a:bodyPr/>
        <a:lstStyle/>
        <a:p>
          <a:endParaRPr lang="en-US"/>
        </a:p>
      </dgm:t>
    </dgm:pt>
    <dgm:pt modelId="{615D9CAD-90DA-44DF-8B7C-C5312B9EC2A7}" type="pres">
      <dgm:prSet presAssocID="{040FAA7D-9034-42BB-B9F6-8E1DFBD0AC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B5F0C517-15C2-4661-B94D-5E4818AB4D01}" type="pres">
      <dgm:prSet presAssocID="{5C972598-4E20-40AC-B6DA-8B1D75A44E7F}" presName="composite" presStyleCnt="0"/>
      <dgm:spPr/>
    </dgm:pt>
    <dgm:pt modelId="{D37F0F6B-A8AF-40AA-AA08-071AB2B95920}" type="pres">
      <dgm:prSet presAssocID="{5C972598-4E20-40AC-B6DA-8B1D75A44E7F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B2DBC46-A964-4DC8-9149-AEED13B97EF2}" type="pres">
      <dgm:prSet presAssocID="{5C972598-4E20-40AC-B6DA-8B1D75A44E7F}" presName="descendantText" presStyleLbl="alignAcc1" presStyleIdx="0" presStyleCnt="6" custLinFactNeighborX="-1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5E94737-88EA-432B-97C8-3E99BDF0014F}" type="pres">
      <dgm:prSet presAssocID="{C316097E-3C7C-4550-A4ED-9E0D02287B03}" presName="sp" presStyleCnt="0"/>
      <dgm:spPr/>
    </dgm:pt>
    <dgm:pt modelId="{77A51455-2CBB-405E-902A-CEFCD063E32D}" type="pres">
      <dgm:prSet presAssocID="{CA409C4B-8206-47A5-AF17-CF4D15D040EB}" presName="composite" presStyleCnt="0"/>
      <dgm:spPr/>
    </dgm:pt>
    <dgm:pt modelId="{40A57FF3-D7A8-4845-B0D4-F1AC2A43C306}" type="pres">
      <dgm:prSet presAssocID="{CA409C4B-8206-47A5-AF17-CF4D15D040E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706F7EA-4328-4F37-A217-75077914F5E6}" type="pres">
      <dgm:prSet presAssocID="{CA409C4B-8206-47A5-AF17-CF4D15D040E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F036988-D3FC-44DA-B35F-03BFFF313BC3}" type="pres">
      <dgm:prSet presAssocID="{FDAB1EBE-7B70-47B0-B403-17FDB5721031}" presName="sp" presStyleCnt="0"/>
      <dgm:spPr/>
    </dgm:pt>
    <dgm:pt modelId="{11BBEB9D-6C3E-4DC8-8F9C-C34760F363AC}" type="pres">
      <dgm:prSet presAssocID="{16A7EF5C-6094-49A1-B2CF-98319675A916}" presName="composite" presStyleCnt="0"/>
      <dgm:spPr/>
    </dgm:pt>
    <dgm:pt modelId="{62BCF2F2-39F8-4F17-AB92-07DCF9143BAB}" type="pres">
      <dgm:prSet presAssocID="{16A7EF5C-6094-49A1-B2CF-98319675A916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42C4D98-BC05-4775-AD4A-F5D80049F97F}" type="pres">
      <dgm:prSet presAssocID="{16A7EF5C-6094-49A1-B2CF-98319675A916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3449BE4-753A-4726-8ED5-B86A69A6883B}" type="pres">
      <dgm:prSet presAssocID="{63D134AD-779A-4E49-9D48-7085DF25A6B4}" presName="sp" presStyleCnt="0"/>
      <dgm:spPr/>
    </dgm:pt>
    <dgm:pt modelId="{045B6DC6-ED5D-42D0-BA53-199C1855D8B9}" type="pres">
      <dgm:prSet presAssocID="{5F8ABFC4-A594-4B4B-8916-0557126C47B4}" presName="composite" presStyleCnt="0"/>
      <dgm:spPr/>
    </dgm:pt>
    <dgm:pt modelId="{F421DCFB-CE19-47B0-9050-88D40479DE82}" type="pres">
      <dgm:prSet presAssocID="{5F8ABFC4-A594-4B4B-8916-0557126C47B4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6F8BEA7-44ED-4ABE-BEF5-679073FAA9AB}" type="pres">
      <dgm:prSet presAssocID="{5F8ABFC4-A594-4B4B-8916-0557126C47B4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76027DE-1865-4406-9ED5-3C846C43DF8C}" type="pres">
      <dgm:prSet presAssocID="{93ADF1C9-2C5A-405A-8932-778C14185268}" presName="sp" presStyleCnt="0"/>
      <dgm:spPr/>
    </dgm:pt>
    <dgm:pt modelId="{64746C34-217C-4FC1-9128-ED7AF5473985}" type="pres">
      <dgm:prSet presAssocID="{37E237A1-BA31-4BE1-945A-445113F2A1EF}" presName="composite" presStyleCnt="0"/>
      <dgm:spPr/>
    </dgm:pt>
    <dgm:pt modelId="{7BF98EAA-BA32-4419-AAB2-10D224A71226}" type="pres">
      <dgm:prSet presAssocID="{37E237A1-BA31-4BE1-945A-445113F2A1EF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F51FE14-B7E1-49BE-BB00-95387820C8B4}" type="pres">
      <dgm:prSet presAssocID="{37E237A1-BA31-4BE1-945A-445113F2A1EF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138AC00-7E02-456C-82F0-EA99C577EB9A}" type="pres">
      <dgm:prSet presAssocID="{A33ED0BE-0B64-4F8F-B957-715B03C51A66}" presName="sp" presStyleCnt="0"/>
      <dgm:spPr/>
    </dgm:pt>
    <dgm:pt modelId="{8D563175-8773-4D09-A700-D9F87109F631}" type="pres">
      <dgm:prSet presAssocID="{55674DE8-8195-461F-8C77-D81D8B9A1161}" presName="composite" presStyleCnt="0"/>
      <dgm:spPr/>
    </dgm:pt>
    <dgm:pt modelId="{3DFE8FA4-24B9-4E61-A185-6DE1E14D68EE}" type="pres">
      <dgm:prSet presAssocID="{55674DE8-8195-461F-8C77-D81D8B9A1161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CEFF6BD-08E5-4079-808B-D515A59754EE}" type="pres">
      <dgm:prSet presAssocID="{55674DE8-8195-461F-8C77-D81D8B9A1161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08716227-35B7-4926-B349-33B800DE071E}" srcId="{040FAA7D-9034-42BB-B9F6-8E1DFBD0AC4A}" destId="{55674DE8-8195-461F-8C77-D81D8B9A1161}" srcOrd="5" destOrd="0" parTransId="{20A6F850-743E-4EF6-9016-FD44F2B7BF9B}" sibTransId="{A45FE753-4C50-4DAF-8D76-CFEDF6503C1E}"/>
    <dgm:cxn modelId="{1F10375F-AF24-4B9B-8596-B8C16A31608A}" type="presOf" srcId="{6798E599-A24A-437E-98E5-FF89E43142C3}" destId="{2B2DBC46-A964-4DC8-9149-AEED13B97EF2}" srcOrd="0" destOrd="1" presId="urn:microsoft.com/office/officeart/2005/8/layout/chevron2"/>
    <dgm:cxn modelId="{9E6683C2-55C1-4F6A-9E40-18CD1C892D29}" srcId="{CA409C4B-8206-47A5-AF17-CF4D15D040EB}" destId="{361216B4-8C40-4B9E-9EDF-1CDC92E4FA51}" srcOrd="0" destOrd="0" parTransId="{C431F668-B8B1-4E2E-9CB7-C9C656C6DEAB}" sibTransId="{5C55F383-E0D6-40F9-B650-99B9CF697970}"/>
    <dgm:cxn modelId="{87D27389-6973-4941-BA54-411EA7EB8856}" type="presOf" srcId="{5C972598-4E20-40AC-B6DA-8B1D75A44E7F}" destId="{D37F0F6B-A8AF-40AA-AA08-071AB2B95920}" srcOrd="0" destOrd="0" presId="urn:microsoft.com/office/officeart/2005/8/layout/chevron2"/>
    <dgm:cxn modelId="{B725961D-6425-4B41-AD7C-584B8DCDFE7A}" type="presOf" srcId="{16A7EF5C-6094-49A1-B2CF-98319675A916}" destId="{62BCF2F2-39F8-4F17-AB92-07DCF9143BAB}" srcOrd="0" destOrd="0" presId="urn:microsoft.com/office/officeart/2005/8/layout/chevron2"/>
    <dgm:cxn modelId="{CB3B13E9-1793-44B0-B40D-DBB0C0DE450C}" type="presOf" srcId="{BB11B8F1-7208-4D76-BFEA-38401AFAC4E1}" destId="{DF51FE14-B7E1-49BE-BB00-95387820C8B4}" srcOrd="0" destOrd="0" presId="urn:microsoft.com/office/officeart/2005/8/layout/chevron2"/>
    <dgm:cxn modelId="{2BC6B086-E851-4526-A7FC-FCBD05FF69AD}" type="presOf" srcId="{EE00B8ED-18BF-4A9B-AA82-5B77A05DC31A}" destId="{2B2DBC46-A964-4DC8-9149-AEED13B97EF2}" srcOrd="0" destOrd="0" presId="urn:microsoft.com/office/officeart/2005/8/layout/chevron2"/>
    <dgm:cxn modelId="{5051312A-1982-49B8-9076-C60F8AFF0AC4}" srcId="{040FAA7D-9034-42BB-B9F6-8E1DFBD0AC4A}" destId="{5F8ABFC4-A594-4B4B-8916-0557126C47B4}" srcOrd="3" destOrd="0" parTransId="{13049D01-107E-4473-AD16-C1E0CBD1443C}" sibTransId="{93ADF1C9-2C5A-405A-8932-778C14185268}"/>
    <dgm:cxn modelId="{690B8D8B-03E2-427C-A8E5-74EC64AD82AF}" srcId="{040FAA7D-9034-42BB-B9F6-8E1DFBD0AC4A}" destId="{5C972598-4E20-40AC-B6DA-8B1D75A44E7F}" srcOrd="0" destOrd="0" parTransId="{5B9DBDFA-BA73-48D7-B0D3-DD9909B943FC}" sibTransId="{C316097E-3C7C-4550-A4ED-9E0D02287B03}"/>
    <dgm:cxn modelId="{D016971D-3EE4-49FD-972A-BA5DD144155B}" srcId="{5C972598-4E20-40AC-B6DA-8B1D75A44E7F}" destId="{EE00B8ED-18BF-4A9B-AA82-5B77A05DC31A}" srcOrd="0" destOrd="0" parTransId="{20523403-BBC9-4D08-B55F-61ADCBCDF7B3}" sibTransId="{3C37AB17-52C6-4A51-8589-2BA06AB2CE7A}"/>
    <dgm:cxn modelId="{F900F179-C950-4A91-83BA-29BD158E866C}" srcId="{37E237A1-BA31-4BE1-945A-445113F2A1EF}" destId="{BCB3EFD5-F65D-431F-B2EC-3DCE35FCE1D4}" srcOrd="1" destOrd="0" parTransId="{E1FE053B-7CE0-43A2-8587-317BA414BA9A}" sibTransId="{DD56E71B-ACB7-4A01-B2DF-E7D2A9924D33}"/>
    <dgm:cxn modelId="{52D6295E-4825-4EF7-A18D-1ACCB0FFAA07}" type="presOf" srcId="{7FEA6FC0-FFB4-487E-871E-9FC4D415F597}" destId="{E6F8BEA7-44ED-4ABE-BEF5-679073FAA9AB}" srcOrd="0" destOrd="0" presId="urn:microsoft.com/office/officeart/2005/8/layout/chevron2"/>
    <dgm:cxn modelId="{2353D696-6B7F-452C-AACB-12354964DF28}" type="presOf" srcId="{55674DE8-8195-461F-8C77-D81D8B9A1161}" destId="{3DFE8FA4-24B9-4E61-A185-6DE1E14D68EE}" srcOrd="0" destOrd="0" presId="urn:microsoft.com/office/officeart/2005/8/layout/chevron2"/>
    <dgm:cxn modelId="{8AAD2BEF-30E3-40F6-8F45-DE20E547EE7C}" srcId="{55674DE8-8195-461F-8C77-D81D8B9A1161}" destId="{BF2F1627-C265-4D1B-BBF2-84E759F0ABB3}" srcOrd="1" destOrd="0" parTransId="{0776E9F1-B0E5-440F-8BD6-E8F24856F159}" sibTransId="{7004E2BE-8822-47D3-B026-BCF311BFD6F8}"/>
    <dgm:cxn modelId="{B6E1CF8B-F2FD-4879-B23D-5C934CEB7DAA}" type="presOf" srcId="{040FAA7D-9034-42BB-B9F6-8E1DFBD0AC4A}" destId="{615D9CAD-90DA-44DF-8B7C-C5312B9EC2A7}" srcOrd="0" destOrd="0" presId="urn:microsoft.com/office/officeart/2005/8/layout/chevron2"/>
    <dgm:cxn modelId="{9D203744-6D22-48BC-B596-2CD6D7B512E6}" srcId="{55674DE8-8195-461F-8C77-D81D8B9A1161}" destId="{0F2150F3-5D7F-43A3-8F02-510359F99B35}" srcOrd="0" destOrd="0" parTransId="{1043C438-9F27-4C05-AA85-F84BAC545CE7}" sibTransId="{5F489B57-C264-40FD-9FAB-80FD3E414E90}"/>
    <dgm:cxn modelId="{BE73CD6F-BC37-421D-B719-4DB4A88B6B33}" srcId="{37E237A1-BA31-4BE1-945A-445113F2A1EF}" destId="{BB11B8F1-7208-4D76-BFEA-38401AFAC4E1}" srcOrd="0" destOrd="0" parTransId="{CF71A164-A4BA-4E03-9A1C-A1925A05C518}" sibTransId="{79933B09-D128-4FD8-AD0E-4DAF56EC1D4D}"/>
    <dgm:cxn modelId="{E8FFEC84-D3FD-44CD-9DF9-041FFCA9BEF4}" type="presOf" srcId="{CA409C4B-8206-47A5-AF17-CF4D15D040EB}" destId="{40A57FF3-D7A8-4845-B0D4-F1AC2A43C306}" srcOrd="0" destOrd="0" presId="urn:microsoft.com/office/officeart/2005/8/layout/chevron2"/>
    <dgm:cxn modelId="{5C563D61-B540-4E94-B343-85AD4223CE0D}" srcId="{5F8ABFC4-A594-4B4B-8916-0557126C47B4}" destId="{7FEA6FC0-FFB4-487E-871E-9FC4D415F597}" srcOrd="0" destOrd="0" parTransId="{1EC4B175-D636-4F5C-A6C5-95D69E816A3C}" sibTransId="{B6F37823-8E65-49F7-8B6E-4FF0B5EA7AE4}"/>
    <dgm:cxn modelId="{C6980CFF-5598-47C4-89FC-A40628E36797}" type="presOf" srcId="{BF2F1627-C265-4D1B-BBF2-84E759F0ABB3}" destId="{7CEFF6BD-08E5-4079-808B-D515A59754EE}" srcOrd="0" destOrd="1" presId="urn:microsoft.com/office/officeart/2005/8/layout/chevron2"/>
    <dgm:cxn modelId="{CB558249-9A98-481C-BEC7-43E727097776}" srcId="{16A7EF5C-6094-49A1-B2CF-98319675A916}" destId="{C660DD1F-F294-4FBB-BB03-B2DA794E24C1}" srcOrd="0" destOrd="0" parTransId="{DB991C1B-40C3-4EDF-8FA2-8FBE0762553C}" sibTransId="{4B521303-3DF6-4316-AC4D-CAFBFA51406B}"/>
    <dgm:cxn modelId="{77C8C4D7-FD92-43F9-A298-9C14E027B6BF}" srcId="{5C972598-4E20-40AC-B6DA-8B1D75A44E7F}" destId="{6798E599-A24A-437E-98E5-FF89E43142C3}" srcOrd="1" destOrd="0" parTransId="{CDC8A9D7-DC54-41BF-BF25-4186317204B8}" sibTransId="{58305500-8D17-4372-9289-C2443CE81C9E}"/>
    <dgm:cxn modelId="{B9BD905F-84AE-43B2-8584-72D497C61267}" type="presOf" srcId="{5F8ABFC4-A594-4B4B-8916-0557126C47B4}" destId="{F421DCFB-CE19-47B0-9050-88D40479DE82}" srcOrd="0" destOrd="0" presId="urn:microsoft.com/office/officeart/2005/8/layout/chevron2"/>
    <dgm:cxn modelId="{A0929B32-646E-4B96-BECD-5E74FD643C03}" srcId="{040FAA7D-9034-42BB-B9F6-8E1DFBD0AC4A}" destId="{16A7EF5C-6094-49A1-B2CF-98319675A916}" srcOrd="2" destOrd="0" parTransId="{D383D55F-04AA-40DE-ADFB-5E364F556700}" sibTransId="{63D134AD-779A-4E49-9D48-7085DF25A6B4}"/>
    <dgm:cxn modelId="{20B567C7-477F-4A20-815A-5357AB048F09}" type="presOf" srcId="{A31FB950-BD48-4F31-861D-0EFDBDAF61B8}" destId="{E706F7EA-4328-4F37-A217-75077914F5E6}" srcOrd="0" destOrd="1" presId="urn:microsoft.com/office/officeart/2005/8/layout/chevron2"/>
    <dgm:cxn modelId="{B3F6484F-C578-4738-8C0D-C9ACAF266704}" type="presOf" srcId="{ECB5D753-2043-4B05-BAF8-B94D9E664283}" destId="{942C4D98-BC05-4775-AD4A-F5D80049F97F}" srcOrd="0" destOrd="1" presId="urn:microsoft.com/office/officeart/2005/8/layout/chevron2"/>
    <dgm:cxn modelId="{86A02F03-2691-4722-8726-32BC71EC9550}" srcId="{5F8ABFC4-A594-4B4B-8916-0557126C47B4}" destId="{348FD8CA-936E-47BE-9989-D09668A71116}" srcOrd="1" destOrd="0" parTransId="{49567065-B35E-4DE5-A7BB-6B78F93D0344}" sibTransId="{CC6B41E9-6D05-451B-8F8A-6CD6193F41F6}"/>
    <dgm:cxn modelId="{67D00203-BAAD-4CF5-BEF4-014971F11CCB}" srcId="{040FAA7D-9034-42BB-B9F6-8E1DFBD0AC4A}" destId="{CA409C4B-8206-47A5-AF17-CF4D15D040EB}" srcOrd="1" destOrd="0" parTransId="{72F05016-96B2-4505-83B5-20B937D2D676}" sibTransId="{FDAB1EBE-7B70-47B0-B403-17FDB5721031}"/>
    <dgm:cxn modelId="{86C3F8DE-70C7-4D2E-93B8-3D9B86E67961}" type="presOf" srcId="{348FD8CA-936E-47BE-9989-D09668A71116}" destId="{E6F8BEA7-44ED-4ABE-BEF5-679073FAA9AB}" srcOrd="0" destOrd="1" presId="urn:microsoft.com/office/officeart/2005/8/layout/chevron2"/>
    <dgm:cxn modelId="{A8A5DBEC-FFCC-4F28-B2F8-508B4E79DAF7}" type="presOf" srcId="{BCB3EFD5-F65D-431F-B2EC-3DCE35FCE1D4}" destId="{DF51FE14-B7E1-49BE-BB00-95387820C8B4}" srcOrd="0" destOrd="1" presId="urn:microsoft.com/office/officeart/2005/8/layout/chevron2"/>
    <dgm:cxn modelId="{B1ED397B-2C53-4D70-BB81-EDB16A012D81}" srcId="{16A7EF5C-6094-49A1-B2CF-98319675A916}" destId="{ECB5D753-2043-4B05-BAF8-B94D9E664283}" srcOrd="1" destOrd="0" parTransId="{FA2B1205-BB22-4451-BEEC-BBC7ACFF4435}" sibTransId="{463F4CCD-65B6-49ED-BEC1-7BD10D6BD4BA}"/>
    <dgm:cxn modelId="{3791D3B9-0CDD-45D5-A04D-525277BFDC67}" type="presOf" srcId="{0F2150F3-5D7F-43A3-8F02-510359F99B35}" destId="{7CEFF6BD-08E5-4079-808B-D515A59754EE}" srcOrd="0" destOrd="0" presId="urn:microsoft.com/office/officeart/2005/8/layout/chevron2"/>
    <dgm:cxn modelId="{D8C09818-F3A8-4EF6-B9C5-8CD90DB811D7}" type="presOf" srcId="{361216B4-8C40-4B9E-9EDF-1CDC92E4FA51}" destId="{E706F7EA-4328-4F37-A217-75077914F5E6}" srcOrd="0" destOrd="0" presId="urn:microsoft.com/office/officeart/2005/8/layout/chevron2"/>
    <dgm:cxn modelId="{B5C5B6F1-B48F-46F2-AA1B-1539965861C3}" type="presOf" srcId="{C660DD1F-F294-4FBB-BB03-B2DA794E24C1}" destId="{942C4D98-BC05-4775-AD4A-F5D80049F97F}" srcOrd="0" destOrd="0" presId="urn:microsoft.com/office/officeart/2005/8/layout/chevron2"/>
    <dgm:cxn modelId="{3D1DBDDE-961A-40FA-80B1-35CC0049771F}" type="presOf" srcId="{37E237A1-BA31-4BE1-945A-445113F2A1EF}" destId="{7BF98EAA-BA32-4419-AAB2-10D224A71226}" srcOrd="0" destOrd="0" presId="urn:microsoft.com/office/officeart/2005/8/layout/chevron2"/>
    <dgm:cxn modelId="{716DEC5B-5FBE-451B-8156-FA6CABDA56BF}" srcId="{040FAA7D-9034-42BB-B9F6-8E1DFBD0AC4A}" destId="{37E237A1-BA31-4BE1-945A-445113F2A1EF}" srcOrd="4" destOrd="0" parTransId="{FB8B6639-84FA-4478-B9A4-538F1D20A5C4}" sibTransId="{A33ED0BE-0B64-4F8F-B957-715B03C51A66}"/>
    <dgm:cxn modelId="{7DD47D68-E685-43BF-BC86-581CA5CEFFF4}" srcId="{CA409C4B-8206-47A5-AF17-CF4D15D040EB}" destId="{A31FB950-BD48-4F31-861D-0EFDBDAF61B8}" srcOrd="1" destOrd="0" parTransId="{D2ADEC62-C4F6-4C6A-B4CF-BE3DA181BE45}" sibTransId="{37CC51C3-89C0-4CBA-BB54-3180C800081A}"/>
    <dgm:cxn modelId="{24E756BA-DBCB-4D2E-AAB5-D6A6431D304E}" type="presParOf" srcId="{615D9CAD-90DA-44DF-8B7C-C5312B9EC2A7}" destId="{B5F0C517-15C2-4661-B94D-5E4818AB4D01}" srcOrd="0" destOrd="0" presId="urn:microsoft.com/office/officeart/2005/8/layout/chevron2"/>
    <dgm:cxn modelId="{C271F29B-3340-4669-850C-C277EAD918AD}" type="presParOf" srcId="{B5F0C517-15C2-4661-B94D-5E4818AB4D01}" destId="{D37F0F6B-A8AF-40AA-AA08-071AB2B95920}" srcOrd="0" destOrd="0" presId="urn:microsoft.com/office/officeart/2005/8/layout/chevron2"/>
    <dgm:cxn modelId="{357EA5CE-8051-4149-8951-FF564FAF0D0B}" type="presParOf" srcId="{B5F0C517-15C2-4661-B94D-5E4818AB4D01}" destId="{2B2DBC46-A964-4DC8-9149-AEED13B97EF2}" srcOrd="1" destOrd="0" presId="urn:microsoft.com/office/officeart/2005/8/layout/chevron2"/>
    <dgm:cxn modelId="{93722811-9134-4AAE-ACAF-577AA1B175D3}" type="presParOf" srcId="{615D9CAD-90DA-44DF-8B7C-C5312B9EC2A7}" destId="{A5E94737-88EA-432B-97C8-3E99BDF0014F}" srcOrd="1" destOrd="0" presId="urn:microsoft.com/office/officeart/2005/8/layout/chevron2"/>
    <dgm:cxn modelId="{83DDB022-538B-432F-B448-3F3BB2A0B163}" type="presParOf" srcId="{615D9CAD-90DA-44DF-8B7C-C5312B9EC2A7}" destId="{77A51455-2CBB-405E-902A-CEFCD063E32D}" srcOrd="2" destOrd="0" presId="urn:microsoft.com/office/officeart/2005/8/layout/chevron2"/>
    <dgm:cxn modelId="{1C03D2DE-A8E3-4EA6-948A-8812A02D6B8C}" type="presParOf" srcId="{77A51455-2CBB-405E-902A-CEFCD063E32D}" destId="{40A57FF3-D7A8-4845-B0D4-F1AC2A43C306}" srcOrd="0" destOrd="0" presId="urn:microsoft.com/office/officeart/2005/8/layout/chevron2"/>
    <dgm:cxn modelId="{398A970A-77CD-40F5-82A9-23FED90F7DB0}" type="presParOf" srcId="{77A51455-2CBB-405E-902A-CEFCD063E32D}" destId="{E706F7EA-4328-4F37-A217-75077914F5E6}" srcOrd="1" destOrd="0" presId="urn:microsoft.com/office/officeart/2005/8/layout/chevron2"/>
    <dgm:cxn modelId="{1386734D-D7CE-41D3-9455-E52C53DAE1FC}" type="presParOf" srcId="{615D9CAD-90DA-44DF-8B7C-C5312B9EC2A7}" destId="{DF036988-D3FC-44DA-B35F-03BFFF313BC3}" srcOrd="3" destOrd="0" presId="urn:microsoft.com/office/officeart/2005/8/layout/chevron2"/>
    <dgm:cxn modelId="{98028D7F-03B2-4C8C-99E8-BF3D3A44CFF1}" type="presParOf" srcId="{615D9CAD-90DA-44DF-8B7C-C5312B9EC2A7}" destId="{11BBEB9D-6C3E-4DC8-8F9C-C34760F363AC}" srcOrd="4" destOrd="0" presId="urn:microsoft.com/office/officeart/2005/8/layout/chevron2"/>
    <dgm:cxn modelId="{F03417FA-CC80-49FC-A20B-58986039FB86}" type="presParOf" srcId="{11BBEB9D-6C3E-4DC8-8F9C-C34760F363AC}" destId="{62BCF2F2-39F8-4F17-AB92-07DCF9143BAB}" srcOrd="0" destOrd="0" presId="urn:microsoft.com/office/officeart/2005/8/layout/chevron2"/>
    <dgm:cxn modelId="{D9C07299-5B08-4792-9F44-1F839C59E05F}" type="presParOf" srcId="{11BBEB9D-6C3E-4DC8-8F9C-C34760F363AC}" destId="{942C4D98-BC05-4775-AD4A-F5D80049F97F}" srcOrd="1" destOrd="0" presId="urn:microsoft.com/office/officeart/2005/8/layout/chevron2"/>
    <dgm:cxn modelId="{6B9EA581-70D5-4FC3-A7E7-AC29C1BA2CE9}" type="presParOf" srcId="{615D9CAD-90DA-44DF-8B7C-C5312B9EC2A7}" destId="{03449BE4-753A-4726-8ED5-B86A69A6883B}" srcOrd="5" destOrd="0" presId="urn:microsoft.com/office/officeart/2005/8/layout/chevron2"/>
    <dgm:cxn modelId="{6396389B-DFAF-4834-A590-8A68832C2E26}" type="presParOf" srcId="{615D9CAD-90DA-44DF-8B7C-C5312B9EC2A7}" destId="{045B6DC6-ED5D-42D0-BA53-199C1855D8B9}" srcOrd="6" destOrd="0" presId="urn:microsoft.com/office/officeart/2005/8/layout/chevron2"/>
    <dgm:cxn modelId="{15FCC83A-5F29-4578-8425-BA9F953ABDAC}" type="presParOf" srcId="{045B6DC6-ED5D-42D0-BA53-199C1855D8B9}" destId="{F421DCFB-CE19-47B0-9050-88D40479DE82}" srcOrd="0" destOrd="0" presId="urn:microsoft.com/office/officeart/2005/8/layout/chevron2"/>
    <dgm:cxn modelId="{73E6FBEE-28B2-41D8-B12D-F84CF0C620FE}" type="presParOf" srcId="{045B6DC6-ED5D-42D0-BA53-199C1855D8B9}" destId="{E6F8BEA7-44ED-4ABE-BEF5-679073FAA9AB}" srcOrd="1" destOrd="0" presId="urn:microsoft.com/office/officeart/2005/8/layout/chevron2"/>
    <dgm:cxn modelId="{DE2FB050-D69D-4EB9-A2D1-F6088B8C2636}" type="presParOf" srcId="{615D9CAD-90DA-44DF-8B7C-C5312B9EC2A7}" destId="{476027DE-1865-4406-9ED5-3C846C43DF8C}" srcOrd="7" destOrd="0" presId="urn:microsoft.com/office/officeart/2005/8/layout/chevron2"/>
    <dgm:cxn modelId="{5DB2A538-AE8F-414F-801C-49BA564713C8}" type="presParOf" srcId="{615D9CAD-90DA-44DF-8B7C-C5312B9EC2A7}" destId="{64746C34-217C-4FC1-9128-ED7AF5473985}" srcOrd="8" destOrd="0" presId="urn:microsoft.com/office/officeart/2005/8/layout/chevron2"/>
    <dgm:cxn modelId="{E4F2B835-187E-4F09-B76D-27DBC7508E94}" type="presParOf" srcId="{64746C34-217C-4FC1-9128-ED7AF5473985}" destId="{7BF98EAA-BA32-4419-AAB2-10D224A71226}" srcOrd="0" destOrd="0" presId="urn:microsoft.com/office/officeart/2005/8/layout/chevron2"/>
    <dgm:cxn modelId="{96145A1B-8BF0-47EC-B52B-97C8D1057DAC}" type="presParOf" srcId="{64746C34-217C-4FC1-9128-ED7AF5473985}" destId="{DF51FE14-B7E1-49BE-BB00-95387820C8B4}" srcOrd="1" destOrd="0" presId="urn:microsoft.com/office/officeart/2005/8/layout/chevron2"/>
    <dgm:cxn modelId="{E2257BB0-EB6D-43D5-B800-8E57594A1EAB}" type="presParOf" srcId="{615D9CAD-90DA-44DF-8B7C-C5312B9EC2A7}" destId="{1138AC00-7E02-456C-82F0-EA99C577EB9A}" srcOrd="9" destOrd="0" presId="urn:microsoft.com/office/officeart/2005/8/layout/chevron2"/>
    <dgm:cxn modelId="{1756E502-960F-4E88-9695-6CFFDB42EECC}" type="presParOf" srcId="{615D9CAD-90DA-44DF-8B7C-C5312B9EC2A7}" destId="{8D563175-8773-4D09-A700-D9F87109F631}" srcOrd="10" destOrd="0" presId="urn:microsoft.com/office/officeart/2005/8/layout/chevron2"/>
    <dgm:cxn modelId="{69DC1B81-D660-448F-8862-AD4D6AC85C92}" type="presParOf" srcId="{8D563175-8773-4D09-A700-D9F87109F631}" destId="{3DFE8FA4-24B9-4E61-A185-6DE1E14D68EE}" srcOrd="0" destOrd="0" presId="urn:microsoft.com/office/officeart/2005/8/layout/chevron2"/>
    <dgm:cxn modelId="{B7C77C2E-F123-435F-938C-641C1A8433DB}" type="presParOf" srcId="{8D563175-8773-4D09-A700-D9F87109F631}" destId="{7CEFF6BD-08E5-4079-808B-D515A59754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AA7D-9034-42BB-B9F6-8E1DFBD0AC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C972598-4E20-40AC-B6DA-8B1D75A44E7F}">
      <dgm:prSet phldrT="[Text]"/>
      <dgm:spPr/>
      <dgm:t>
        <a:bodyPr/>
        <a:lstStyle/>
        <a:p>
          <a:r>
            <a:rPr lang="en-GB" dirty="0" err="1" smtClean="0"/>
            <a:t>DataFile</a:t>
          </a:r>
          <a:endParaRPr lang="nl-NL" dirty="0"/>
        </a:p>
      </dgm:t>
    </dgm:pt>
    <dgm:pt modelId="{5B9DBDFA-BA73-48D7-B0D3-DD9909B943FC}" type="parTrans" cxnId="{690B8D8B-03E2-427C-A8E5-74EC64AD82AF}">
      <dgm:prSet/>
      <dgm:spPr/>
      <dgm:t>
        <a:bodyPr/>
        <a:lstStyle/>
        <a:p>
          <a:endParaRPr lang="nl-NL"/>
        </a:p>
      </dgm:t>
    </dgm:pt>
    <dgm:pt modelId="{C316097E-3C7C-4550-A4ED-9E0D02287B03}" type="sibTrans" cxnId="{690B8D8B-03E2-427C-A8E5-74EC64AD82AF}">
      <dgm:prSet/>
      <dgm:spPr/>
      <dgm:t>
        <a:bodyPr/>
        <a:lstStyle/>
        <a:p>
          <a:endParaRPr lang="nl-NL"/>
        </a:p>
      </dgm:t>
    </dgm:pt>
    <dgm:pt modelId="{EE00B8ED-18BF-4A9B-AA82-5B77A05DC31A}">
      <dgm:prSet phldrT="[Text]" custT="1"/>
      <dgm:spPr/>
      <dgm:t>
        <a:bodyPr/>
        <a:lstStyle/>
        <a:p>
          <a:r>
            <a:rPr lang="en-GB" sz="1600" dirty="0" smtClean="0">
              <a:latin typeface="+mj-lt"/>
              <a:ea typeface="Verdana"/>
              <a:cs typeface="Verdana"/>
            </a:rPr>
            <a:t>~ 18000</a:t>
          </a:r>
          <a:r>
            <a:rPr lang="en-GB" sz="1600" dirty="0" smtClean="0">
              <a:latin typeface="+mj-lt"/>
              <a:sym typeface="Wingdings" panose="05000000000000000000" pitchFamily="2" charset="2"/>
            </a:rPr>
            <a:t>  </a:t>
          </a:r>
          <a:r>
            <a:rPr lang="en-GB" sz="1600" dirty="0" smtClean="0"/>
            <a:t>probes</a:t>
          </a:r>
          <a:endParaRPr lang="nl-NL" sz="1600" dirty="0"/>
        </a:p>
      </dgm:t>
    </dgm:pt>
    <dgm:pt modelId="{20523403-BBC9-4D08-B55F-61ADCBCDF7B3}" type="parTrans" cxnId="{D016971D-3EE4-49FD-972A-BA5DD144155B}">
      <dgm:prSet/>
      <dgm:spPr/>
      <dgm:t>
        <a:bodyPr/>
        <a:lstStyle/>
        <a:p>
          <a:endParaRPr lang="nl-NL"/>
        </a:p>
      </dgm:t>
    </dgm:pt>
    <dgm:pt modelId="{3C37AB17-52C6-4A51-8589-2BA06AB2CE7A}" type="sibTrans" cxnId="{D016971D-3EE4-49FD-972A-BA5DD144155B}">
      <dgm:prSet/>
      <dgm:spPr/>
      <dgm:t>
        <a:bodyPr/>
        <a:lstStyle/>
        <a:p>
          <a:endParaRPr lang="nl-NL"/>
        </a:p>
      </dgm:t>
    </dgm:pt>
    <dgm:pt modelId="{CA409C4B-8206-47A5-AF17-CF4D15D040EB}">
      <dgm:prSet phldrT="[Text]"/>
      <dgm:spPr/>
      <dgm:t>
        <a:bodyPr/>
        <a:lstStyle/>
        <a:p>
          <a:r>
            <a:rPr lang="en-GB" dirty="0" smtClean="0"/>
            <a:t>Splitting</a:t>
          </a:r>
          <a:endParaRPr lang="nl-NL" dirty="0"/>
        </a:p>
      </dgm:t>
    </dgm:pt>
    <dgm:pt modelId="{72F05016-96B2-4505-83B5-20B937D2D676}" type="parTrans" cxnId="{67D00203-BAAD-4CF5-BEF4-014971F11CCB}">
      <dgm:prSet/>
      <dgm:spPr/>
      <dgm:t>
        <a:bodyPr/>
        <a:lstStyle/>
        <a:p>
          <a:endParaRPr lang="nl-NL"/>
        </a:p>
      </dgm:t>
    </dgm:pt>
    <dgm:pt modelId="{FDAB1EBE-7B70-47B0-B403-17FDB5721031}" type="sibTrans" cxnId="{67D00203-BAAD-4CF5-BEF4-014971F11CCB}">
      <dgm:prSet/>
      <dgm:spPr/>
      <dgm:t>
        <a:bodyPr/>
        <a:lstStyle/>
        <a:p>
          <a:endParaRPr lang="nl-NL"/>
        </a:p>
      </dgm:t>
    </dgm:pt>
    <dgm:pt modelId="{361216B4-8C40-4B9E-9EDF-1CDC92E4FA51}">
      <dgm:prSet phldrT="[Text]" custT="1"/>
      <dgm:spPr/>
      <dgm:t>
        <a:bodyPr/>
        <a:lstStyle/>
        <a:p>
          <a:r>
            <a:rPr lang="en-GB" sz="1600" dirty="0" smtClean="0"/>
            <a:t>Split FGS and SOS data (with corresponding controls)</a:t>
          </a:r>
          <a:endParaRPr lang="nl-NL" sz="1600" dirty="0"/>
        </a:p>
      </dgm:t>
    </dgm:pt>
    <dgm:pt modelId="{C431F668-B8B1-4E2E-9CB7-C9C656C6DEAB}" type="parTrans" cxnId="{9E6683C2-55C1-4F6A-9E40-18CD1C892D29}">
      <dgm:prSet/>
      <dgm:spPr/>
      <dgm:t>
        <a:bodyPr/>
        <a:lstStyle/>
        <a:p>
          <a:endParaRPr lang="nl-NL"/>
        </a:p>
      </dgm:t>
    </dgm:pt>
    <dgm:pt modelId="{5C55F383-E0D6-40F9-B650-99B9CF697970}" type="sibTrans" cxnId="{9E6683C2-55C1-4F6A-9E40-18CD1C892D29}">
      <dgm:prSet/>
      <dgm:spPr/>
      <dgm:t>
        <a:bodyPr/>
        <a:lstStyle/>
        <a:p>
          <a:endParaRPr lang="nl-NL"/>
        </a:p>
      </dgm:t>
    </dgm:pt>
    <dgm:pt modelId="{16A7EF5C-6094-49A1-B2CF-98319675A916}">
      <dgm:prSet phldrT="[Text]"/>
      <dgm:spPr/>
      <dgm:t>
        <a:bodyPr/>
        <a:lstStyle/>
        <a:p>
          <a:r>
            <a:rPr lang="en-GB" dirty="0" smtClean="0"/>
            <a:t>Grouping</a:t>
          </a:r>
          <a:endParaRPr lang="nl-NL" dirty="0"/>
        </a:p>
      </dgm:t>
    </dgm:pt>
    <dgm:pt modelId="{D383D55F-04AA-40DE-ADFB-5E364F556700}" type="parTrans" cxnId="{A0929B32-646E-4B96-BECD-5E74FD643C03}">
      <dgm:prSet/>
      <dgm:spPr/>
      <dgm:t>
        <a:bodyPr/>
        <a:lstStyle/>
        <a:p>
          <a:endParaRPr lang="nl-NL"/>
        </a:p>
      </dgm:t>
    </dgm:pt>
    <dgm:pt modelId="{63D134AD-779A-4E49-9D48-7085DF25A6B4}" type="sibTrans" cxnId="{A0929B32-646E-4B96-BECD-5E74FD643C03}">
      <dgm:prSet/>
      <dgm:spPr/>
      <dgm:t>
        <a:bodyPr/>
        <a:lstStyle/>
        <a:p>
          <a:endParaRPr lang="nl-NL"/>
        </a:p>
      </dgm:t>
    </dgm:pt>
    <dgm:pt modelId="{C660DD1F-F294-4FBB-BB03-B2DA794E24C1}">
      <dgm:prSet phldrT="[Text]" custT="1"/>
      <dgm:spPr/>
      <dgm:t>
        <a:bodyPr/>
        <a:lstStyle/>
        <a:p>
          <a:r>
            <a:rPr lang="en-GB" sz="1600" dirty="0" smtClean="0"/>
            <a:t>Split FGS data further into </a:t>
          </a:r>
          <a:r>
            <a:rPr lang="en-GB" sz="1600" i="1" dirty="0" err="1" smtClean="0"/>
            <a:t>cholestatic</a:t>
          </a:r>
          <a:r>
            <a:rPr lang="en-GB" sz="1600" i="1" dirty="0" smtClean="0"/>
            <a:t> (9),</a:t>
          </a:r>
          <a:r>
            <a:rPr lang="en-GB" sz="1600" i="0" dirty="0" smtClean="0"/>
            <a:t> </a:t>
          </a:r>
          <a:r>
            <a:rPr lang="en-GB" sz="1600" i="1" dirty="0" smtClean="0"/>
            <a:t>drained (10) </a:t>
          </a:r>
          <a:r>
            <a:rPr lang="en-GB" sz="1600" i="0" dirty="0" smtClean="0"/>
            <a:t>and </a:t>
          </a:r>
          <a:r>
            <a:rPr lang="en-GB" sz="1600" i="1" dirty="0" smtClean="0"/>
            <a:t>control (9)</a:t>
          </a:r>
          <a:endParaRPr lang="nl-NL" sz="1600" i="1" baseline="0" dirty="0"/>
        </a:p>
      </dgm:t>
    </dgm:pt>
    <dgm:pt modelId="{DB991C1B-40C3-4EDF-8FA2-8FBE0762553C}" type="parTrans" cxnId="{CB558249-9A98-481C-BEC7-43E727097776}">
      <dgm:prSet/>
      <dgm:spPr/>
      <dgm:t>
        <a:bodyPr/>
        <a:lstStyle/>
        <a:p>
          <a:endParaRPr lang="nl-NL"/>
        </a:p>
      </dgm:t>
    </dgm:pt>
    <dgm:pt modelId="{4B521303-3DF6-4316-AC4D-CAFBFA51406B}" type="sibTrans" cxnId="{CB558249-9A98-481C-BEC7-43E727097776}">
      <dgm:prSet/>
      <dgm:spPr/>
      <dgm:t>
        <a:bodyPr/>
        <a:lstStyle/>
        <a:p>
          <a:endParaRPr lang="nl-NL"/>
        </a:p>
      </dgm:t>
    </dgm:pt>
    <dgm:pt modelId="{5F8ABFC4-A594-4B4B-8916-0557126C47B4}">
      <dgm:prSet custT="1"/>
      <dgm:spPr/>
      <dgm:t>
        <a:bodyPr/>
        <a:lstStyle/>
        <a:p>
          <a:r>
            <a:rPr lang="en-GB" sz="1100" dirty="0" smtClean="0"/>
            <a:t>Calculate</a:t>
          </a:r>
          <a:br>
            <a:rPr lang="en-GB" sz="1100" dirty="0" smtClean="0"/>
          </a:br>
          <a:r>
            <a:rPr lang="en-GB" sz="1100" dirty="0" smtClean="0"/>
            <a:t>Ratios</a:t>
          </a:r>
          <a:endParaRPr lang="nl-NL" sz="1100" dirty="0"/>
        </a:p>
      </dgm:t>
    </dgm:pt>
    <dgm:pt modelId="{13049D01-107E-4473-AD16-C1E0CBD1443C}" type="parTrans" cxnId="{5051312A-1982-49B8-9076-C60F8AFF0AC4}">
      <dgm:prSet/>
      <dgm:spPr/>
      <dgm:t>
        <a:bodyPr/>
        <a:lstStyle/>
        <a:p>
          <a:endParaRPr lang="nl-NL"/>
        </a:p>
      </dgm:t>
    </dgm:pt>
    <dgm:pt modelId="{93ADF1C9-2C5A-405A-8932-778C14185268}" type="sibTrans" cxnId="{5051312A-1982-49B8-9076-C60F8AFF0AC4}">
      <dgm:prSet/>
      <dgm:spPr/>
      <dgm:t>
        <a:bodyPr/>
        <a:lstStyle/>
        <a:p>
          <a:endParaRPr lang="nl-NL"/>
        </a:p>
      </dgm:t>
    </dgm:pt>
    <dgm:pt modelId="{7FEA6FC0-FFB4-487E-871E-9FC4D415F597}">
      <dgm:prSet custT="1"/>
      <dgm:spPr/>
      <dgm:t>
        <a:bodyPr/>
        <a:lstStyle/>
        <a:p>
          <a:r>
            <a:rPr lang="en-GB" sz="1600" dirty="0" smtClean="0"/>
            <a:t>Calculation of log-ratios </a:t>
          </a:r>
          <a:r>
            <a:rPr lang="en-GB" sz="1600" dirty="0" smtClean="0">
              <a:sym typeface="Wingdings" panose="05000000000000000000" pitchFamily="2" charset="2"/>
            </a:rPr>
            <a:t> For each mRNA: mean(treated) – mean(control)</a:t>
          </a:r>
          <a:endParaRPr lang="nl-NL" sz="1600" dirty="0"/>
        </a:p>
      </dgm:t>
    </dgm:pt>
    <dgm:pt modelId="{1EC4B175-D636-4F5C-A6C5-95D69E816A3C}" type="parTrans" cxnId="{5C563D61-B540-4E94-B343-85AD4223CE0D}">
      <dgm:prSet/>
      <dgm:spPr/>
      <dgm:t>
        <a:bodyPr/>
        <a:lstStyle/>
        <a:p>
          <a:endParaRPr lang="nl-NL"/>
        </a:p>
      </dgm:t>
    </dgm:pt>
    <dgm:pt modelId="{B6F37823-8E65-49F7-8B6E-4FF0B5EA7AE4}" type="sibTrans" cxnId="{5C563D61-B540-4E94-B343-85AD4223CE0D}">
      <dgm:prSet/>
      <dgm:spPr/>
      <dgm:t>
        <a:bodyPr/>
        <a:lstStyle/>
        <a:p>
          <a:endParaRPr lang="nl-NL"/>
        </a:p>
      </dgm:t>
    </dgm:pt>
    <dgm:pt modelId="{37E237A1-BA31-4BE1-945A-445113F2A1EF}">
      <dgm:prSet/>
      <dgm:spPr/>
      <dgm:t>
        <a:bodyPr/>
        <a:lstStyle/>
        <a:p>
          <a:r>
            <a:rPr lang="en-GB" dirty="0" smtClean="0"/>
            <a:t>DEG</a:t>
          </a:r>
          <a:endParaRPr lang="nl-NL" dirty="0"/>
        </a:p>
      </dgm:t>
    </dgm:pt>
    <dgm:pt modelId="{FB8B6639-84FA-4478-B9A4-538F1D20A5C4}" type="parTrans" cxnId="{716DEC5B-5FBE-451B-8156-FA6CABDA56BF}">
      <dgm:prSet/>
      <dgm:spPr/>
      <dgm:t>
        <a:bodyPr/>
        <a:lstStyle/>
        <a:p>
          <a:endParaRPr lang="nl-NL"/>
        </a:p>
      </dgm:t>
    </dgm:pt>
    <dgm:pt modelId="{A33ED0BE-0B64-4F8F-B957-715B03C51A66}" type="sibTrans" cxnId="{716DEC5B-5FBE-451B-8156-FA6CABDA56BF}">
      <dgm:prSet/>
      <dgm:spPr/>
      <dgm:t>
        <a:bodyPr/>
        <a:lstStyle/>
        <a:p>
          <a:endParaRPr lang="nl-NL"/>
        </a:p>
      </dgm:t>
    </dgm:pt>
    <dgm:pt modelId="{BB11B8F1-7208-4D76-BFEA-38401AFAC4E1}">
      <dgm:prSet custT="1"/>
      <dgm:spPr/>
      <dgm:t>
        <a:bodyPr/>
        <a:lstStyle/>
        <a:p>
          <a:r>
            <a:rPr lang="en-GB" sz="1600" dirty="0" smtClean="0"/>
            <a:t>Selection of differentially expressed mRNAs</a:t>
          </a:r>
          <a:endParaRPr lang="nl-NL" sz="1600" dirty="0"/>
        </a:p>
      </dgm:t>
    </dgm:pt>
    <dgm:pt modelId="{CF71A164-A4BA-4E03-9A1C-A1925A05C518}" type="parTrans" cxnId="{BE73CD6F-BC37-421D-B719-4DB4A88B6B33}">
      <dgm:prSet/>
      <dgm:spPr/>
      <dgm:t>
        <a:bodyPr/>
        <a:lstStyle/>
        <a:p>
          <a:endParaRPr lang="nl-NL"/>
        </a:p>
      </dgm:t>
    </dgm:pt>
    <dgm:pt modelId="{79933B09-D128-4FD8-AD0E-4DAF56EC1D4D}" type="sibTrans" cxnId="{BE73CD6F-BC37-421D-B719-4DB4A88B6B33}">
      <dgm:prSet/>
      <dgm:spPr/>
      <dgm:t>
        <a:bodyPr/>
        <a:lstStyle/>
        <a:p>
          <a:endParaRPr lang="nl-NL"/>
        </a:p>
      </dgm:t>
    </dgm:pt>
    <dgm:pt modelId="{21A6FB99-976D-44E4-B06F-C391D9CB3C21}">
      <dgm:prSet phldrT="[Text]" custT="1"/>
      <dgm:spPr/>
      <dgm:t>
        <a:bodyPr/>
        <a:lstStyle/>
        <a:p>
          <a:r>
            <a:rPr lang="en-GB" sz="1600" dirty="0" smtClean="0"/>
            <a:t>FGS 28 samples, SOS 20 samples</a:t>
          </a:r>
          <a:endParaRPr lang="nl-NL" sz="1600" dirty="0"/>
        </a:p>
      </dgm:t>
    </dgm:pt>
    <dgm:pt modelId="{B050C085-7F00-48C5-90C3-EF24CD1EBD48}" type="parTrans" cxnId="{CCE2B7F1-CC38-460E-8EDB-6A7AD0F8A86B}">
      <dgm:prSet/>
      <dgm:spPr/>
      <dgm:t>
        <a:bodyPr/>
        <a:lstStyle/>
        <a:p>
          <a:endParaRPr lang="nl-NL"/>
        </a:p>
      </dgm:t>
    </dgm:pt>
    <dgm:pt modelId="{0FED5166-52BB-415B-AB1D-20610450282E}" type="sibTrans" cxnId="{CCE2B7F1-CC38-460E-8EDB-6A7AD0F8A86B}">
      <dgm:prSet/>
      <dgm:spPr/>
      <dgm:t>
        <a:bodyPr/>
        <a:lstStyle/>
        <a:p>
          <a:endParaRPr lang="nl-NL"/>
        </a:p>
      </dgm:t>
    </dgm:pt>
    <dgm:pt modelId="{A57BD231-3088-4CEF-9DF8-28FA9E3F1FE6}">
      <dgm:prSet phldrT="[Text]" custT="1"/>
      <dgm:spPr/>
      <dgm:t>
        <a:bodyPr/>
        <a:lstStyle/>
        <a:p>
          <a:r>
            <a:rPr lang="en-GB" sz="1600" dirty="0" smtClean="0"/>
            <a:t>48 samples</a:t>
          </a:r>
          <a:endParaRPr lang="nl-NL" sz="1600" dirty="0"/>
        </a:p>
      </dgm:t>
    </dgm:pt>
    <dgm:pt modelId="{A2D03E15-F26D-48F8-9E6A-5162430AC7A4}" type="parTrans" cxnId="{6FE4035A-89F5-4B54-931A-BC484DD34D73}">
      <dgm:prSet/>
      <dgm:spPr/>
      <dgm:t>
        <a:bodyPr/>
        <a:lstStyle/>
        <a:p>
          <a:endParaRPr lang="nl-NL"/>
        </a:p>
      </dgm:t>
    </dgm:pt>
    <dgm:pt modelId="{7A22708F-8FCE-4FFE-B0C0-AA3706F7A6F9}" type="sibTrans" cxnId="{6FE4035A-89F5-4B54-931A-BC484DD34D73}">
      <dgm:prSet/>
      <dgm:spPr/>
      <dgm:t>
        <a:bodyPr/>
        <a:lstStyle/>
        <a:p>
          <a:endParaRPr lang="nl-NL"/>
        </a:p>
      </dgm:t>
    </dgm:pt>
    <dgm:pt modelId="{E92665CB-BEDC-4448-B08A-DFE9886F92E7}">
      <dgm:prSet phldrT="[Text]" custT="1"/>
      <dgm:spPr/>
      <dgm:t>
        <a:bodyPr/>
        <a:lstStyle/>
        <a:p>
          <a:r>
            <a:rPr lang="en-GB" sz="1600" baseline="0" dirty="0" smtClean="0"/>
            <a:t>Split SOS data further into </a:t>
          </a:r>
          <a:r>
            <a:rPr lang="en-GB" sz="1600" i="1" baseline="0" dirty="0" smtClean="0"/>
            <a:t>SOS (10) </a:t>
          </a:r>
          <a:r>
            <a:rPr lang="en-GB" sz="1600" i="0" baseline="0" dirty="0" smtClean="0"/>
            <a:t>and </a:t>
          </a:r>
          <a:r>
            <a:rPr lang="en-GB" sz="1600" i="1" baseline="0" dirty="0" smtClean="0"/>
            <a:t>control (10)</a:t>
          </a:r>
          <a:endParaRPr lang="nl-NL" sz="1600" baseline="0" dirty="0"/>
        </a:p>
      </dgm:t>
    </dgm:pt>
    <dgm:pt modelId="{7A2F81BC-5E14-429A-83C3-914BDC4313F4}" type="parTrans" cxnId="{568E791B-050A-4BAE-B33F-0D467F1A1447}">
      <dgm:prSet/>
      <dgm:spPr/>
      <dgm:t>
        <a:bodyPr/>
        <a:lstStyle/>
        <a:p>
          <a:endParaRPr lang="nl-NL"/>
        </a:p>
      </dgm:t>
    </dgm:pt>
    <dgm:pt modelId="{7E317B22-9491-40C1-B781-24CD0630F4C0}" type="sibTrans" cxnId="{568E791B-050A-4BAE-B33F-0D467F1A1447}">
      <dgm:prSet/>
      <dgm:spPr/>
      <dgm:t>
        <a:bodyPr/>
        <a:lstStyle/>
        <a:p>
          <a:endParaRPr lang="nl-NL"/>
        </a:p>
      </dgm:t>
    </dgm:pt>
    <dgm:pt modelId="{B4B2E238-AFE7-4440-9C7E-00072F02D078}">
      <dgm:prSet custT="1"/>
      <dgm:spPr/>
      <dgm:t>
        <a:bodyPr/>
        <a:lstStyle/>
        <a:p>
          <a:r>
            <a:rPr lang="en-GB" sz="1600" dirty="0" smtClean="0"/>
            <a:t>Criteria: </a:t>
          </a:r>
          <a:r>
            <a:rPr lang="en-GB" sz="1600" dirty="0" err="1" smtClean="0"/>
            <a:t>p.value</a:t>
          </a:r>
          <a:r>
            <a:rPr lang="en-GB" sz="1600" dirty="0" smtClean="0"/>
            <a:t> &lt; 0.05 and |FC| &gt;= 1.5</a:t>
          </a:r>
          <a:endParaRPr lang="nl-NL" sz="1600" dirty="0"/>
        </a:p>
      </dgm:t>
    </dgm:pt>
    <dgm:pt modelId="{A257ABBF-4CAF-4DAA-974E-EC5B9CF11225}" type="parTrans" cxnId="{4C5957D4-9FA1-454F-83E3-DA09D910F206}">
      <dgm:prSet/>
      <dgm:spPr/>
      <dgm:t>
        <a:bodyPr/>
        <a:lstStyle/>
        <a:p>
          <a:endParaRPr lang="nl-NL"/>
        </a:p>
      </dgm:t>
    </dgm:pt>
    <dgm:pt modelId="{D5C74D43-F51A-454A-998D-ED0077BC5C88}" type="sibTrans" cxnId="{4C5957D4-9FA1-454F-83E3-DA09D910F206}">
      <dgm:prSet/>
      <dgm:spPr/>
      <dgm:t>
        <a:bodyPr/>
        <a:lstStyle/>
        <a:p>
          <a:endParaRPr lang="nl-NL"/>
        </a:p>
      </dgm:t>
    </dgm:pt>
    <dgm:pt modelId="{4FFCA8D3-2D88-48F5-AE85-7B975CA53DF3}">
      <dgm:prSet custT="1"/>
      <dgm:spPr/>
      <dgm:t>
        <a:bodyPr/>
        <a:lstStyle/>
        <a:p>
          <a:r>
            <a:rPr lang="en-GB" sz="1600" dirty="0" smtClean="0"/>
            <a:t>Unpaired t-test </a:t>
          </a:r>
          <a:r>
            <a:rPr lang="en-GB" sz="1600" dirty="0" smtClean="0">
              <a:sym typeface="Wingdings" panose="05000000000000000000" pitchFamily="2" charset="2"/>
            </a:rPr>
            <a:t> SOS, FGS or drain  vs. control</a:t>
          </a:r>
          <a:endParaRPr lang="nl-NL" sz="1600" dirty="0"/>
        </a:p>
      </dgm:t>
    </dgm:pt>
    <dgm:pt modelId="{26C226DE-9894-45F1-8231-CDBBB688C9A4}" type="parTrans" cxnId="{77B8187E-BD97-4AF1-8AE7-816A46A02CA5}">
      <dgm:prSet/>
      <dgm:spPr/>
      <dgm:t>
        <a:bodyPr/>
        <a:lstStyle/>
        <a:p>
          <a:endParaRPr lang="nl-NL"/>
        </a:p>
      </dgm:t>
    </dgm:pt>
    <dgm:pt modelId="{A80E7F04-8EEB-41B7-9FC1-EFE825560037}" type="sibTrans" cxnId="{77B8187E-BD97-4AF1-8AE7-816A46A02CA5}">
      <dgm:prSet/>
      <dgm:spPr/>
      <dgm:t>
        <a:bodyPr/>
        <a:lstStyle/>
        <a:p>
          <a:endParaRPr lang="nl-NL"/>
        </a:p>
      </dgm:t>
    </dgm:pt>
    <dgm:pt modelId="{615D9CAD-90DA-44DF-8B7C-C5312B9EC2A7}" type="pres">
      <dgm:prSet presAssocID="{040FAA7D-9034-42BB-B9F6-8E1DFBD0AC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B5F0C517-15C2-4661-B94D-5E4818AB4D01}" type="pres">
      <dgm:prSet presAssocID="{5C972598-4E20-40AC-B6DA-8B1D75A44E7F}" presName="composite" presStyleCnt="0"/>
      <dgm:spPr/>
    </dgm:pt>
    <dgm:pt modelId="{D37F0F6B-A8AF-40AA-AA08-071AB2B95920}" type="pres">
      <dgm:prSet presAssocID="{5C972598-4E20-40AC-B6DA-8B1D75A44E7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B2DBC46-A964-4DC8-9149-AEED13B97EF2}" type="pres">
      <dgm:prSet presAssocID="{5C972598-4E20-40AC-B6DA-8B1D75A44E7F}" presName="descendantText" presStyleLbl="alignAcc1" presStyleIdx="0" presStyleCnt="5" custLinFactNeighborX="-1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5E94737-88EA-432B-97C8-3E99BDF0014F}" type="pres">
      <dgm:prSet presAssocID="{C316097E-3C7C-4550-A4ED-9E0D02287B03}" presName="sp" presStyleCnt="0"/>
      <dgm:spPr/>
    </dgm:pt>
    <dgm:pt modelId="{77A51455-2CBB-405E-902A-CEFCD063E32D}" type="pres">
      <dgm:prSet presAssocID="{CA409C4B-8206-47A5-AF17-CF4D15D040EB}" presName="composite" presStyleCnt="0"/>
      <dgm:spPr/>
    </dgm:pt>
    <dgm:pt modelId="{40A57FF3-D7A8-4845-B0D4-F1AC2A43C306}" type="pres">
      <dgm:prSet presAssocID="{CA409C4B-8206-47A5-AF17-CF4D15D040E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706F7EA-4328-4F37-A217-75077914F5E6}" type="pres">
      <dgm:prSet presAssocID="{CA409C4B-8206-47A5-AF17-CF4D15D040E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F036988-D3FC-44DA-B35F-03BFFF313BC3}" type="pres">
      <dgm:prSet presAssocID="{FDAB1EBE-7B70-47B0-B403-17FDB5721031}" presName="sp" presStyleCnt="0"/>
      <dgm:spPr/>
    </dgm:pt>
    <dgm:pt modelId="{11BBEB9D-6C3E-4DC8-8F9C-C34760F363AC}" type="pres">
      <dgm:prSet presAssocID="{16A7EF5C-6094-49A1-B2CF-98319675A916}" presName="composite" presStyleCnt="0"/>
      <dgm:spPr/>
    </dgm:pt>
    <dgm:pt modelId="{62BCF2F2-39F8-4F17-AB92-07DCF9143BAB}" type="pres">
      <dgm:prSet presAssocID="{16A7EF5C-6094-49A1-B2CF-98319675A91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42C4D98-BC05-4775-AD4A-F5D80049F97F}" type="pres">
      <dgm:prSet presAssocID="{16A7EF5C-6094-49A1-B2CF-98319675A91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3449BE4-753A-4726-8ED5-B86A69A6883B}" type="pres">
      <dgm:prSet presAssocID="{63D134AD-779A-4E49-9D48-7085DF25A6B4}" presName="sp" presStyleCnt="0"/>
      <dgm:spPr/>
    </dgm:pt>
    <dgm:pt modelId="{045B6DC6-ED5D-42D0-BA53-199C1855D8B9}" type="pres">
      <dgm:prSet presAssocID="{5F8ABFC4-A594-4B4B-8916-0557126C47B4}" presName="composite" presStyleCnt="0"/>
      <dgm:spPr/>
    </dgm:pt>
    <dgm:pt modelId="{F421DCFB-CE19-47B0-9050-88D40479DE82}" type="pres">
      <dgm:prSet presAssocID="{5F8ABFC4-A594-4B4B-8916-0557126C47B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6F8BEA7-44ED-4ABE-BEF5-679073FAA9AB}" type="pres">
      <dgm:prSet presAssocID="{5F8ABFC4-A594-4B4B-8916-0557126C47B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76027DE-1865-4406-9ED5-3C846C43DF8C}" type="pres">
      <dgm:prSet presAssocID="{93ADF1C9-2C5A-405A-8932-778C14185268}" presName="sp" presStyleCnt="0"/>
      <dgm:spPr/>
    </dgm:pt>
    <dgm:pt modelId="{64746C34-217C-4FC1-9128-ED7AF5473985}" type="pres">
      <dgm:prSet presAssocID="{37E237A1-BA31-4BE1-945A-445113F2A1EF}" presName="composite" presStyleCnt="0"/>
      <dgm:spPr/>
    </dgm:pt>
    <dgm:pt modelId="{7BF98EAA-BA32-4419-AAB2-10D224A71226}" type="pres">
      <dgm:prSet presAssocID="{37E237A1-BA31-4BE1-945A-445113F2A1E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F51FE14-B7E1-49BE-BB00-95387820C8B4}" type="pres">
      <dgm:prSet presAssocID="{37E237A1-BA31-4BE1-945A-445113F2A1E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B2F5B99C-85B0-43B1-91BC-0F9293D89B0D}" type="presOf" srcId="{361216B4-8C40-4B9E-9EDF-1CDC92E4FA51}" destId="{E706F7EA-4328-4F37-A217-75077914F5E6}" srcOrd="0" destOrd="0" presId="urn:microsoft.com/office/officeart/2005/8/layout/chevron2"/>
    <dgm:cxn modelId="{9166939F-B235-492E-9638-470CA548FF88}" type="presOf" srcId="{4FFCA8D3-2D88-48F5-AE85-7B975CA53DF3}" destId="{E6F8BEA7-44ED-4ABE-BEF5-679073FAA9AB}" srcOrd="0" destOrd="1" presId="urn:microsoft.com/office/officeart/2005/8/layout/chevron2"/>
    <dgm:cxn modelId="{5051312A-1982-49B8-9076-C60F8AFF0AC4}" srcId="{040FAA7D-9034-42BB-B9F6-8E1DFBD0AC4A}" destId="{5F8ABFC4-A594-4B4B-8916-0557126C47B4}" srcOrd="3" destOrd="0" parTransId="{13049D01-107E-4473-AD16-C1E0CBD1443C}" sibTransId="{93ADF1C9-2C5A-405A-8932-778C14185268}"/>
    <dgm:cxn modelId="{FDD726A1-CE8A-4ED9-AB7A-18F662EC24A2}" type="presOf" srcId="{040FAA7D-9034-42BB-B9F6-8E1DFBD0AC4A}" destId="{615D9CAD-90DA-44DF-8B7C-C5312B9EC2A7}" srcOrd="0" destOrd="0" presId="urn:microsoft.com/office/officeart/2005/8/layout/chevron2"/>
    <dgm:cxn modelId="{5C563D61-B540-4E94-B343-85AD4223CE0D}" srcId="{5F8ABFC4-A594-4B4B-8916-0557126C47B4}" destId="{7FEA6FC0-FFB4-487E-871E-9FC4D415F597}" srcOrd="0" destOrd="0" parTransId="{1EC4B175-D636-4F5C-A6C5-95D69E816A3C}" sibTransId="{B6F37823-8E65-49F7-8B6E-4FF0B5EA7AE4}"/>
    <dgm:cxn modelId="{E65AF665-64E5-4C86-8A77-B67FCC3AF82C}" type="presOf" srcId="{5C972598-4E20-40AC-B6DA-8B1D75A44E7F}" destId="{D37F0F6B-A8AF-40AA-AA08-071AB2B95920}" srcOrd="0" destOrd="0" presId="urn:microsoft.com/office/officeart/2005/8/layout/chevron2"/>
    <dgm:cxn modelId="{716DEC5B-5FBE-451B-8156-FA6CABDA56BF}" srcId="{040FAA7D-9034-42BB-B9F6-8E1DFBD0AC4A}" destId="{37E237A1-BA31-4BE1-945A-445113F2A1EF}" srcOrd="4" destOrd="0" parTransId="{FB8B6639-84FA-4478-B9A4-538F1D20A5C4}" sibTransId="{A33ED0BE-0B64-4F8F-B957-715B03C51A66}"/>
    <dgm:cxn modelId="{1F0AD0AB-8305-4798-8CE9-AF70034488D1}" type="presOf" srcId="{37E237A1-BA31-4BE1-945A-445113F2A1EF}" destId="{7BF98EAA-BA32-4419-AAB2-10D224A71226}" srcOrd="0" destOrd="0" presId="urn:microsoft.com/office/officeart/2005/8/layout/chevron2"/>
    <dgm:cxn modelId="{67D00203-BAAD-4CF5-BEF4-014971F11CCB}" srcId="{040FAA7D-9034-42BB-B9F6-8E1DFBD0AC4A}" destId="{CA409C4B-8206-47A5-AF17-CF4D15D040EB}" srcOrd="1" destOrd="0" parTransId="{72F05016-96B2-4505-83B5-20B937D2D676}" sibTransId="{FDAB1EBE-7B70-47B0-B403-17FDB5721031}"/>
    <dgm:cxn modelId="{CB558249-9A98-481C-BEC7-43E727097776}" srcId="{16A7EF5C-6094-49A1-B2CF-98319675A916}" destId="{C660DD1F-F294-4FBB-BB03-B2DA794E24C1}" srcOrd="0" destOrd="0" parTransId="{DB991C1B-40C3-4EDF-8FA2-8FBE0762553C}" sibTransId="{4B521303-3DF6-4316-AC4D-CAFBFA51406B}"/>
    <dgm:cxn modelId="{DB125A4A-8870-4554-B265-615D47984D2A}" type="presOf" srcId="{CA409C4B-8206-47A5-AF17-CF4D15D040EB}" destId="{40A57FF3-D7A8-4845-B0D4-F1AC2A43C306}" srcOrd="0" destOrd="0" presId="urn:microsoft.com/office/officeart/2005/8/layout/chevron2"/>
    <dgm:cxn modelId="{77B8187E-BD97-4AF1-8AE7-816A46A02CA5}" srcId="{5F8ABFC4-A594-4B4B-8916-0557126C47B4}" destId="{4FFCA8D3-2D88-48F5-AE85-7B975CA53DF3}" srcOrd="1" destOrd="0" parTransId="{26C226DE-9894-45F1-8231-CDBBB688C9A4}" sibTransId="{A80E7F04-8EEB-41B7-9FC1-EFE825560037}"/>
    <dgm:cxn modelId="{797E6D09-FE66-4F2D-A0F6-E847A9F41622}" type="presOf" srcId="{16A7EF5C-6094-49A1-B2CF-98319675A916}" destId="{62BCF2F2-39F8-4F17-AB92-07DCF9143BAB}" srcOrd="0" destOrd="0" presId="urn:microsoft.com/office/officeart/2005/8/layout/chevron2"/>
    <dgm:cxn modelId="{493DDA94-1D1E-4BB5-9CEE-EE73BBBF6FD6}" type="presOf" srcId="{EE00B8ED-18BF-4A9B-AA82-5B77A05DC31A}" destId="{2B2DBC46-A964-4DC8-9149-AEED13B97EF2}" srcOrd="0" destOrd="0" presId="urn:microsoft.com/office/officeart/2005/8/layout/chevron2"/>
    <dgm:cxn modelId="{1A6480EF-B836-4D6E-87B7-66FD835F4554}" type="presOf" srcId="{B4B2E238-AFE7-4440-9C7E-00072F02D078}" destId="{DF51FE14-B7E1-49BE-BB00-95387820C8B4}" srcOrd="0" destOrd="1" presId="urn:microsoft.com/office/officeart/2005/8/layout/chevron2"/>
    <dgm:cxn modelId="{6FE4035A-89F5-4B54-931A-BC484DD34D73}" srcId="{5C972598-4E20-40AC-B6DA-8B1D75A44E7F}" destId="{A57BD231-3088-4CEF-9DF8-28FA9E3F1FE6}" srcOrd="1" destOrd="0" parTransId="{A2D03E15-F26D-48F8-9E6A-5162430AC7A4}" sibTransId="{7A22708F-8FCE-4FFE-B0C0-AA3706F7A6F9}"/>
    <dgm:cxn modelId="{CCE2B7F1-CC38-460E-8EDB-6A7AD0F8A86B}" srcId="{CA409C4B-8206-47A5-AF17-CF4D15D040EB}" destId="{21A6FB99-976D-44E4-B06F-C391D9CB3C21}" srcOrd="1" destOrd="0" parTransId="{B050C085-7F00-48C5-90C3-EF24CD1EBD48}" sibTransId="{0FED5166-52BB-415B-AB1D-20610450282E}"/>
    <dgm:cxn modelId="{9E6683C2-55C1-4F6A-9E40-18CD1C892D29}" srcId="{CA409C4B-8206-47A5-AF17-CF4D15D040EB}" destId="{361216B4-8C40-4B9E-9EDF-1CDC92E4FA51}" srcOrd="0" destOrd="0" parTransId="{C431F668-B8B1-4E2E-9CB7-C9C656C6DEAB}" sibTransId="{5C55F383-E0D6-40F9-B650-99B9CF697970}"/>
    <dgm:cxn modelId="{A0929B32-646E-4B96-BECD-5E74FD643C03}" srcId="{040FAA7D-9034-42BB-B9F6-8E1DFBD0AC4A}" destId="{16A7EF5C-6094-49A1-B2CF-98319675A916}" srcOrd="2" destOrd="0" parTransId="{D383D55F-04AA-40DE-ADFB-5E364F556700}" sibTransId="{63D134AD-779A-4E49-9D48-7085DF25A6B4}"/>
    <dgm:cxn modelId="{05C12CB7-13B6-46BC-9F08-B482EFABE82B}" type="presOf" srcId="{7FEA6FC0-FFB4-487E-871E-9FC4D415F597}" destId="{E6F8BEA7-44ED-4ABE-BEF5-679073FAA9AB}" srcOrd="0" destOrd="0" presId="urn:microsoft.com/office/officeart/2005/8/layout/chevron2"/>
    <dgm:cxn modelId="{3F092DF1-5FC7-4E2A-B76B-72CD78DEF9B0}" type="presOf" srcId="{5F8ABFC4-A594-4B4B-8916-0557126C47B4}" destId="{F421DCFB-CE19-47B0-9050-88D40479DE82}" srcOrd="0" destOrd="0" presId="urn:microsoft.com/office/officeart/2005/8/layout/chevron2"/>
    <dgm:cxn modelId="{4C5957D4-9FA1-454F-83E3-DA09D910F206}" srcId="{37E237A1-BA31-4BE1-945A-445113F2A1EF}" destId="{B4B2E238-AFE7-4440-9C7E-00072F02D078}" srcOrd="1" destOrd="0" parTransId="{A257ABBF-4CAF-4DAA-974E-EC5B9CF11225}" sibTransId="{D5C74D43-F51A-454A-998D-ED0077BC5C88}"/>
    <dgm:cxn modelId="{0B6A2BD7-7264-4546-828B-92E44CB8C4A3}" type="presOf" srcId="{21A6FB99-976D-44E4-B06F-C391D9CB3C21}" destId="{E706F7EA-4328-4F37-A217-75077914F5E6}" srcOrd="0" destOrd="1" presId="urn:microsoft.com/office/officeart/2005/8/layout/chevron2"/>
    <dgm:cxn modelId="{690B8D8B-03E2-427C-A8E5-74EC64AD82AF}" srcId="{040FAA7D-9034-42BB-B9F6-8E1DFBD0AC4A}" destId="{5C972598-4E20-40AC-B6DA-8B1D75A44E7F}" srcOrd="0" destOrd="0" parTransId="{5B9DBDFA-BA73-48D7-B0D3-DD9909B943FC}" sibTransId="{C316097E-3C7C-4550-A4ED-9E0D02287B03}"/>
    <dgm:cxn modelId="{E9BD2D94-FA60-40F9-93F5-23860FF4E112}" type="presOf" srcId="{C660DD1F-F294-4FBB-BB03-B2DA794E24C1}" destId="{942C4D98-BC05-4775-AD4A-F5D80049F97F}" srcOrd="0" destOrd="0" presId="urn:microsoft.com/office/officeart/2005/8/layout/chevron2"/>
    <dgm:cxn modelId="{D016971D-3EE4-49FD-972A-BA5DD144155B}" srcId="{5C972598-4E20-40AC-B6DA-8B1D75A44E7F}" destId="{EE00B8ED-18BF-4A9B-AA82-5B77A05DC31A}" srcOrd="0" destOrd="0" parTransId="{20523403-BBC9-4D08-B55F-61ADCBCDF7B3}" sibTransId="{3C37AB17-52C6-4A51-8589-2BA06AB2CE7A}"/>
    <dgm:cxn modelId="{4D99F9FD-5EFA-4356-A09D-48B981FBFEFD}" type="presOf" srcId="{E92665CB-BEDC-4448-B08A-DFE9886F92E7}" destId="{942C4D98-BC05-4775-AD4A-F5D80049F97F}" srcOrd="0" destOrd="1" presId="urn:microsoft.com/office/officeart/2005/8/layout/chevron2"/>
    <dgm:cxn modelId="{D81912A7-C89F-4CE1-A9B8-A2A6929CC1C5}" type="presOf" srcId="{A57BD231-3088-4CEF-9DF8-28FA9E3F1FE6}" destId="{2B2DBC46-A964-4DC8-9149-AEED13B97EF2}" srcOrd="0" destOrd="1" presId="urn:microsoft.com/office/officeart/2005/8/layout/chevron2"/>
    <dgm:cxn modelId="{BE73CD6F-BC37-421D-B719-4DB4A88B6B33}" srcId="{37E237A1-BA31-4BE1-945A-445113F2A1EF}" destId="{BB11B8F1-7208-4D76-BFEA-38401AFAC4E1}" srcOrd="0" destOrd="0" parTransId="{CF71A164-A4BA-4E03-9A1C-A1925A05C518}" sibTransId="{79933B09-D128-4FD8-AD0E-4DAF56EC1D4D}"/>
    <dgm:cxn modelId="{1FDA91FA-7933-423F-A895-C58CA6F004B1}" type="presOf" srcId="{BB11B8F1-7208-4D76-BFEA-38401AFAC4E1}" destId="{DF51FE14-B7E1-49BE-BB00-95387820C8B4}" srcOrd="0" destOrd="0" presId="urn:microsoft.com/office/officeart/2005/8/layout/chevron2"/>
    <dgm:cxn modelId="{568E791B-050A-4BAE-B33F-0D467F1A1447}" srcId="{16A7EF5C-6094-49A1-B2CF-98319675A916}" destId="{E92665CB-BEDC-4448-B08A-DFE9886F92E7}" srcOrd="1" destOrd="0" parTransId="{7A2F81BC-5E14-429A-83C3-914BDC4313F4}" sibTransId="{7E317B22-9491-40C1-B781-24CD0630F4C0}"/>
    <dgm:cxn modelId="{F3F3C04E-7EEA-4330-9E9D-F2510BEDA1FE}" type="presParOf" srcId="{615D9CAD-90DA-44DF-8B7C-C5312B9EC2A7}" destId="{B5F0C517-15C2-4661-B94D-5E4818AB4D01}" srcOrd="0" destOrd="0" presId="urn:microsoft.com/office/officeart/2005/8/layout/chevron2"/>
    <dgm:cxn modelId="{731D8240-99E4-427F-A607-A472D215A770}" type="presParOf" srcId="{B5F0C517-15C2-4661-B94D-5E4818AB4D01}" destId="{D37F0F6B-A8AF-40AA-AA08-071AB2B95920}" srcOrd="0" destOrd="0" presId="urn:microsoft.com/office/officeart/2005/8/layout/chevron2"/>
    <dgm:cxn modelId="{EBF6008C-62D4-476C-A6F1-6D119E2A3A89}" type="presParOf" srcId="{B5F0C517-15C2-4661-B94D-5E4818AB4D01}" destId="{2B2DBC46-A964-4DC8-9149-AEED13B97EF2}" srcOrd="1" destOrd="0" presId="urn:microsoft.com/office/officeart/2005/8/layout/chevron2"/>
    <dgm:cxn modelId="{F2912029-BE6A-46EB-A8D2-706E2A4099A4}" type="presParOf" srcId="{615D9CAD-90DA-44DF-8B7C-C5312B9EC2A7}" destId="{A5E94737-88EA-432B-97C8-3E99BDF0014F}" srcOrd="1" destOrd="0" presId="urn:microsoft.com/office/officeart/2005/8/layout/chevron2"/>
    <dgm:cxn modelId="{3AFD7133-4C42-42A0-B3BB-01A510E07AA6}" type="presParOf" srcId="{615D9CAD-90DA-44DF-8B7C-C5312B9EC2A7}" destId="{77A51455-2CBB-405E-902A-CEFCD063E32D}" srcOrd="2" destOrd="0" presId="urn:microsoft.com/office/officeart/2005/8/layout/chevron2"/>
    <dgm:cxn modelId="{DC9E441D-A018-4F14-A017-254EB4983BFE}" type="presParOf" srcId="{77A51455-2CBB-405E-902A-CEFCD063E32D}" destId="{40A57FF3-D7A8-4845-B0D4-F1AC2A43C306}" srcOrd="0" destOrd="0" presId="urn:microsoft.com/office/officeart/2005/8/layout/chevron2"/>
    <dgm:cxn modelId="{40441151-7144-4776-9709-96F4447545AA}" type="presParOf" srcId="{77A51455-2CBB-405E-902A-CEFCD063E32D}" destId="{E706F7EA-4328-4F37-A217-75077914F5E6}" srcOrd="1" destOrd="0" presId="urn:microsoft.com/office/officeart/2005/8/layout/chevron2"/>
    <dgm:cxn modelId="{4DB13DA3-E791-41E2-8794-97DF42D88B8B}" type="presParOf" srcId="{615D9CAD-90DA-44DF-8B7C-C5312B9EC2A7}" destId="{DF036988-D3FC-44DA-B35F-03BFFF313BC3}" srcOrd="3" destOrd="0" presId="urn:microsoft.com/office/officeart/2005/8/layout/chevron2"/>
    <dgm:cxn modelId="{EA8D7B94-DBC1-405A-B94E-59441D8F3BA1}" type="presParOf" srcId="{615D9CAD-90DA-44DF-8B7C-C5312B9EC2A7}" destId="{11BBEB9D-6C3E-4DC8-8F9C-C34760F363AC}" srcOrd="4" destOrd="0" presId="urn:microsoft.com/office/officeart/2005/8/layout/chevron2"/>
    <dgm:cxn modelId="{6CCCFBB7-3896-40B3-9C81-EF5C57CFC8D7}" type="presParOf" srcId="{11BBEB9D-6C3E-4DC8-8F9C-C34760F363AC}" destId="{62BCF2F2-39F8-4F17-AB92-07DCF9143BAB}" srcOrd="0" destOrd="0" presId="urn:microsoft.com/office/officeart/2005/8/layout/chevron2"/>
    <dgm:cxn modelId="{43F9389F-D172-46C4-AC37-DE6445D41D42}" type="presParOf" srcId="{11BBEB9D-6C3E-4DC8-8F9C-C34760F363AC}" destId="{942C4D98-BC05-4775-AD4A-F5D80049F97F}" srcOrd="1" destOrd="0" presId="urn:microsoft.com/office/officeart/2005/8/layout/chevron2"/>
    <dgm:cxn modelId="{8E296FAA-9EF9-4076-B77D-3C34F3EBCCF1}" type="presParOf" srcId="{615D9CAD-90DA-44DF-8B7C-C5312B9EC2A7}" destId="{03449BE4-753A-4726-8ED5-B86A69A6883B}" srcOrd="5" destOrd="0" presId="urn:microsoft.com/office/officeart/2005/8/layout/chevron2"/>
    <dgm:cxn modelId="{F969D203-F202-4FEB-B0C4-129A9C094CA8}" type="presParOf" srcId="{615D9CAD-90DA-44DF-8B7C-C5312B9EC2A7}" destId="{045B6DC6-ED5D-42D0-BA53-199C1855D8B9}" srcOrd="6" destOrd="0" presId="urn:microsoft.com/office/officeart/2005/8/layout/chevron2"/>
    <dgm:cxn modelId="{664B33B4-C850-4953-B97D-780166BEA102}" type="presParOf" srcId="{045B6DC6-ED5D-42D0-BA53-199C1855D8B9}" destId="{F421DCFB-CE19-47B0-9050-88D40479DE82}" srcOrd="0" destOrd="0" presId="urn:microsoft.com/office/officeart/2005/8/layout/chevron2"/>
    <dgm:cxn modelId="{4C2BDC10-A631-40F3-9E2A-E3D8B1CA2EC7}" type="presParOf" srcId="{045B6DC6-ED5D-42D0-BA53-199C1855D8B9}" destId="{E6F8BEA7-44ED-4ABE-BEF5-679073FAA9AB}" srcOrd="1" destOrd="0" presId="urn:microsoft.com/office/officeart/2005/8/layout/chevron2"/>
    <dgm:cxn modelId="{BAB24631-0C1D-4501-90F0-1CFF3BE6403D}" type="presParOf" srcId="{615D9CAD-90DA-44DF-8B7C-C5312B9EC2A7}" destId="{476027DE-1865-4406-9ED5-3C846C43DF8C}" srcOrd="7" destOrd="0" presId="urn:microsoft.com/office/officeart/2005/8/layout/chevron2"/>
    <dgm:cxn modelId="{39DA9CB4-FCB4-42B7-B2A8-5C680E41EFDA}" type="presParOf" srcId="{615D9CAD-90DA-44DF-8B7C-C5312B9EC2A7}" destId="{64746C34-217C-4FC1-9128-ED7AF5473985}" srcOrd="8" destOrd="0" presId="urn:microsoft.com/office/officeart/2005/8/layout/chevron2"/>
    <dgm:cxn modelId="{602E9FDC-B24C-4A4E-8034-043C148C72C9}" type="presParOf" srcId="{64746C34-217C-4FC1-9128-ED7AF5473985}" destId="{7BF98EAA-BA32-4419-AAB2-10D224A71226}" srcOrd="0" destOrd="0" presId="urn:microsoft.com/office/officeart/2005/8/layout/chevron2"/>
    <dgm:cxn modelId="{F79D7AF4-7FE9-47A8-9314-A988883F1D2F}" type="presParOf" srcId="{64746C34-217C-4FC1-9128-ED7AF5473985}" destId="{DF51FE14-B7E1-49BE-BB00-95387820C8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0FAA7D-9034-42BB-B9F6-8E1DFBD0AC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C972598-4E20-40AC-B6DA-8B1D75A44E7F}">
      <dgm:prSet phldrT="[Text]"/>
      <dgm:spPr/>
      <dgm:t>
        <a:bodyPr/>
        <a:lstStyle/>
        <a:p>
          <a:r>
            <a:rPr lang="en-GB" dirty="0" err="1" smtClean="0"/>
            <a:t>dd.micro</a:t>
          </a:r>
          <a:endParaRPr lang="nl-NL" dirty="0"/>
        </a:p>
      </dgm:t>
    </dgm:pt>
    <dgm:pt modelId="{5B9DBDFA-BA73-48D7-B0D3-DD9909B943FC}" type="parTrans" cxnId="{690B8D8B-03E2-427C-A8E5-74EC64AD82AF}">
      <dgm:prSet/>
      <dgm:spPr/>
      <dgm:t>
        <a:bodyPr/>
        <a:lstStyle/>
        <a:p>
          <a:endParaRPr lang="nl-NL"/>
        </a:p>
      </dgm:t>
    </dgm:pt>
    <dgm:pt modelId="{C316097E-3C7C-4550-A4ED-9E0D02287B03}" type="sibTrans" cxnId="{690B8D8B-03E2-427C-A8E5-74EC64AD82AF}">
      <dgm:prSet/>
      <dgm:spPr/>
      <dgm:t>
        <a:bodyPr/>
        <a:lstStyle/>
        <a:p>
          <a:endParaRPr lang="nl-NL"/>
        </a:p>
      </dgm:t>
    </dgm:pt>
    <dgm:pt modelId="{EE00B8ED-18BF-4A9B-AA82-5B77A05DC31A}">
      <dgm:prSet phldrT="[Text]" custT="1"/>
      <dgm:spPr/>
      <dgm:t>
        <a:bodyPr/>
        <a:lstStyle/>
        <a:p>
          <a:r>
            <a:rPr lang="en-GB" sz="1600" dirty="0" smtClean="0"/>
            <a:t>62344 probes</a:t>
          </a:r>
          <a:endParaRPr lang="nl-NL" sz="1600" dirty="0"/>
        </a:p>
      </dgm:t>
    </dgm:pt>
    <dgm:pt modelId="{20523403-BBC9-4D08-B55F-61ADCBCDF7B3}" type="parTrans" cxnId="{D016971D-3EE4-49FD-972A-BA5DD144155B}">
      <dgm:prSet/>
      <dgm:spPr/>
      <dgm:t>
        <a:bodyPr/>
        <a:lstStyle/>
        <a:p>
          <a:endParaRPr lang="nl-NL"/>
        </a:p>
      </dgm:t>
    </dgm:pt>
    <dgm:pt modelId="{3C37AB17-52C6-4A51-8589-2BA06AB2CE7A}" type="sibTrans" cxnId="{D016971D-3EE4-49FD-972A-BA5DD144155B}">
      <dgm:prSet/>
      <dgm:spPr/>
      <dgm:t>
        <a:bodyPr/>
        <a:lstStyle/>
        <a:p>
          <a:endParaRPr lang="nl-NL"/>
        </a:p>
      </dgm:t>
    </dgm:pt>
    <dgm:pt modelId="{CA409C4B-8206-47A5-AF17-CF4D15D040EB}">
      <dgm:prSet phldrT="[Text]"/>
      <dgm:spPr/>
      <dgm:t>
        <a:bodyPr/>
        <a:lstStyle/>
        <a:p>
          <a:r>
            <a:rPr lang="en-GB" dirty="0" err="1" smtClean="0"/>
            <a:t>ddTGS</a:t>
          </a:r>
          <a:endParaRPr lang="nl-NL" dirty="0"/>
        </a:p>
      </dgm:t>
    </dgm:pt>
    <dgm:pt modelId="{72F05016-96B2-4505-83B5-20B937D2D676}" type="parTrans" cxnId="{67D00203-BAAD-4CF5-BEF4-014971F11CCB}">
      <dgm:prSet/>
      <dgm:spPr/>
      <dgm:t>
        <a:bodyPr/>
        <a:lstStyle/>
        <a:p>
          <a:endParaRPr lang="nl-NL"/>
        </a:p>
      </dgm:t>
    </dgm:pt>
    <dgm:pt modelId="{FDAB1EBE-7B70-47B0-B403-17FDB5721031}" type="sibTrans" cxnId="{67D00203-BAAD-4CF5-BEF4-014971F11CCB}">
      <dgm:prSet/>
      <dgm:spPr/>
      <dgm:t>
        <a:bodyPr/>
        <a:lstStyle/>
        <a:p>
          <a:endParaRPr lang="nl-NL"/>
        </a:p>
      </dgm:t>
    </dgm:pt>
    <dgm:pt modelId="{361216B4-8C40-4B9E-9EDF-1CDC92E4FA51}">
      <dgm:prSet phldrT="[Text]" custT="1"/>
      <dgm:spPr/>
      <dgm:t>
        <a:bodyPr/>
        <a:lstStyle/>
        <a:p>
          <a:r>
            <a:rPr lang="en-GB" sz="1600" dirty="0" smtClean="0"/>
            <a:t>Summarized into 2027 </a:t>
          </a:r>
          <a:r>
            <a:rPr lang="en-GB" sz="1600" dirty="0" err="1" smtClean="0"/>
            <a:t>miRNAs</a:t>
          </a:r>
          <a:r>
            <a:rPr lang="en-GB" sz="1600" dirty="0" smtClean="0"/>
            <a:t> (± 30 probes per </a:t>
          </a:r>
          <a:r>
            <a:rPr lang="en-GB" sz="1600" dirty="0" err="1" smtClean="0"/>
            <a:t>miRNA</a:t>
          </a:r>
          <a:r>
            <a:rPr lang="en-GB" sz="1600" dirty="0" smtClean="0"/>
            <a:t>)</a:t>
          </a:r>
          <a:endParaRPr lang="nl-NL" sz="1600" dirty="0"/>
        </a:p>
      </dgm:t>
    </dgm:pt>
    <dgm:pt modelId="{C431F668-B8B1-4E2E-9CB7-C9C656C6DEAB}" type="parTrans" cxnId="{9E6683C2-55C1-4F6A-9E40-18CD1C892D29}">
      <dgm:prSet/>
      <dgm:spPr/>
      <dgm:t>
        <a:bodyPr/>
        <a:lstStyle/>
        <a:p>
          <a:endParaRPr lang="nl-NL"/>
        </a:p>
      </dgm:t>
    </dgm:pt>
    <dgm:pt modelId="{5C55F383-E0D6-40F9-B650-99B9CF697970}" type="sibTrans" cxnId="{9E6683C2-55C1-4F6A-9E40-18CD1C892D29}">
      <dgm:prSet/>
      <dgm:spPr/>
      <dgm:t>
        <a:bodyPr/>
        <a:lstStyle/>
        <a:p>
          <a:endParaRPr lang="nl-NL"/>
        </a:p>
      </dgm:t>
    </dgm:pt>
    <dgm:pt modelId="{16A7EF5C-6094-49A1-B2CF-98319675A916}">
      <dgm:prSet phldrT="[Text]"/>
      <dgm:spPr/>
      <dgm:t>
        <a:bodyPr/>
        <a:lstStyle/>
        <a:p>
          <a:r>
            <a:rPr lang="en-GB" dirty="0" err="1" smtClean="0"/>
            <a:t>ddNORM</a:t>
          </a:r>
          <a:endParaRPr lang="nl-NL" dirty="0"/>
        </a:p>
      </dgm:t>
    </dgm:pt>
    <dgm:pt modelId="{D383D55F-04AA-40DE-ADFB-5E364F556700}" type="parTrans" cxnId="{A0929B32-646E-4B96-BECD-5E74FD643C03}">
      <dgm:prSet/>
      <dgm:spPr/>
      <dgm:t>
        <a:bodyPr/>
        <a:lstStyle/>
        <a:p>
          <a:endParaRPr lang="nl-NL"/>
        </a:p>
      </dgm:t>
    </dgm:pt>
    <dgm:pt modelId="{63D134AD-779A-4E49-9D48-7085DF25A6B4}" type="sibTrans" cxnId="{A0929B32-646E-4B96-BECD-5E74FD643C03}">
      <dgm:prSet/>
      <dgm:spPr/>
      <dgm:t>
        <a:bodyPr/>
        <a:lstStyle/>
        <a:p>
          <a:endParaRPr lang="nl-NL"/>
        </a:p>
      </dgm:t>
    </dgm:pt>
    <dgm:pt modelId="{C660DD1F-F294-4FBB-BB03-B2DA794E24C1}">
      <dgm:prSet phldrT="[Text]" custT="1"/>
      <dgm:spPr/>
      <dgm:t>
        <a:bodyPr/>
        <a:lstStyle/>
        <a:p>
          <a:r>
            <a:rPr lang="en-GB" sz="1600" dirty="0" smtClean="0"/>
            <a:t>Normalized data on 2027 </a:t>
          </a:r>
          <a:r>
            <a:rPr lang="en-GB" sz="1600" dirty="0" err="1" smtClean="0"/>
            <a:t>miRNAs</a:t>
          </a:r>
          <a:r>
            <a:rPr lang="en-GB" sz="1600" dirty="0" smtClean="0"/>
            <a:t> / internal controls</a:t>
          </a:r>
          <a:endParaRPr lang="nl-NL" sz="1600" baseline="0" dirty="0"/>
        </a:p>
      </dgm:t>
    </dgm:pt>
    <dgm:pt modelId="{DB991C1B-40C3-4EDF-8FA2-8FBE0762553C}" type="parTrans" cxnId="{CB558249-9A98-481C-BEC7-43E727097776}">
      <dgm:prSet/>
      <dgm:spPr/>
      <dgm:t>
        <a:bodyPr/>
        <a:lstStyle/>
        <a:p>
          <a:endParaRPr lang="nl-NL"/>
        </a:p>
      </dgm:t>
    </dgm:pt>
    <dgm:pt modelId="{4B521303-3DF6-4316-AC4D-CAFBFA51406B}" type="sibTrans" cxnId="{CB558249-9A98-481C-BEC7-43E727097776}">
      <dgm:prSet/>
      <dgm:spPr/>
      <dgm:t>
        <a:bodyPr/>
        <a:lstStyle/>
        <a:p>
          <a:endParaRPr lang="nl-NL"/>
        </a:p>
      </dgm:t>
    </dgm:pt>
    <dgm:pt modelId="{5F8ABFC4-A594-4B4B-8916-0557126C47B4}">
      <dgm:prSet/>
      <dgm:spPr/>
      <dgm:t>
        <a:bodyPr/>
        <a:lstStyle/>
        <a:p>
          <a:r>
            <a:rPr lang="en-GB" dirty="0" err="1" smtClean="0"/>
            <a:t>ddPROC</a:t>
          </a:r>
          <a:endParaRPr lang="nl-NL" dirty="0"/>
        </a:p>
      </dgm:t>
    </dgm:pt>
    <dgm:pt modelId="{13049D01-107E-4473-AD16-C1E0CBD1443C}" type="parTrans" cxnId="{5051312A-1982-49B8-9076-C60F8AFF0AC4}">
      <dgm:prSet/>
      <dgm:spPr/>
      <dgm:t>
        <a:bodyPr/>
        <a:lstStyle/>
        <a:p>
          <a:endParaRPr lang="nl-NL"/>
        </a:p>
      </dgm:t>
    </dgm:pt>
    <dgm:pt modelId="{93ADF1C9-2C5A-405A-8932-778C14185268}" type="sibTrans" cxnId="{5051312A-1982-49B8-9076-C60F8AFF0AC4}">
      <dgm:prSet/>
      <dgm:spPr/>
      <dgm:t>
        <a:bodyPr/>
        <a:lstStyle/>
        <a:p>
          <a:endParaRPr lang="nl-NL"/>
        </a:p>
      </dgm:t>
    </dgm:pt>
    <dgm:pt modelId="{7FEA6FC0-FFB4-487E-871E-9FC4D415F597}">
      <dgm:prSet custT="1"/>
      <dgm:spPr/>
      <dgm:t>
        <a:bodyPr/>
        <a:lstStyle/>
        <a:p>
          <a:r>
            <a:rPr lang="en-GB" sz="1600" dirty="0" smtClean="0"/>
            <a:t>Filtered data (QC), 507 </a:t>
          </a:r>
          <a:r>
            <a:rPr lang="en-GB" sz="1600" dirty="0" err="1" smtClean="0"/>
            <a:t>miRNAs</a:t>
          </a:r>
          <a:r>
            <a:rPr lang="en-GB" sz="1600" dirty="0" smtClean="0"/>
            <a:t> remaining</a:t>
          </a:r>
          <a:endParaRPr lang="nl-NL" sz="1600" dirty="0"/>
        </a:p>
      </dgm:t>
    </dgm:pt>
    <dgm:pt modelId="{1EC4B175-D636-4F5C-A6C5-95D69E816A3C}" type="parTrans" cxnId="{5C563D61-B540-4E94-B343-85AD4223CE0D}">
      <dgm:prSet/>
      <dgm:spPr/>
      <dgm:t>
        <a:bodyPr/>
        <a:lstStyle/>
        <a:p>
          <a:endParaRPr lang="nl-NL"/>
        </a:p>
      </dgm:t>
    </dgm:pt>
    <dgm:pt modelId="{B6F37823-8E65-49F7-8B6E-4FF0B5EA7AE4}" type="sibTrans" cxnId="{5C563D61-B540-4E94-B343-85AD4223CE0D}">
      <dgm:prSet/>
      <dgm:spPr/>
      <dgm:t>
        <a:bodyPr/>
        <a:lstStyle/>
        <a:p>
          <a:endParaRPr lang="nl-NL"/>
        </a:p>
      </dgm:t>
    </dgm:pt>
    <dgm:pt modelId="{37E237A1-BA31-4BE1-945A-445113F2A1EF}">
      <dgm:prSet/>
      <dgm:spPr/>
      <dgm:t>
        <a:bodyPr/>
        <a:lstStyle/>
        <a:p>
          <a:r>
            <a:rPr lang="en-GB" dirty="0" err="1" smtClean="0"/>
            <a:t>esetPROC</a:t>
          </a:r>
          <a:endParaRPr lang="nl-NL" dirty="0"/>
        </a:p>
      </dgm:t>
    </dgm:pt>
    <dgm:pt modelId="{FB8B6639-84FA-4478-B9A4-538F1D20A5C4}" type="parTrans" cxnId="{716DEC5B-5FBE-451B-8156-FA6CABDA56BF}">
      <dgm:prSet/>
      <dgm:spPr/>
      <dgm:t>
        <a:bodyPr/>
        <a:lstStyle/>
        <a:p>
          <a:endParaRPr lang="nl-NL"/>
        </a:p>
      </dgm:t>
    </dgm:pt>
    <dgm:pt modelId="{A33ED0BE-0B64-4F8F-B957-715B03C51A66}" type="sibTrans" cxnId="{716DEC5B-5FBE-451B-8156-FA6CABDA56BF}">
      <dgm:prSet/>
      <dgm:spPr/>
      <dgm:t>
        <a:bodyPr/>
        <a:lstStyle/>
        <a:p>
          <a:endParaRPr lang="nl-NL"/>
        </a:p>
      </dgm:t>
    </dgm:pt>
    <dgm:pt modelId="{BB11B8F1-7208-4D76-BFEA-38401AFAC4E1}">
      <dgm:prSet custT="1"/>
      <dgm:spPr/>
      <dgm:t>
        <a:bodyPr/>
        <a:lstStyle/>
        <a:p>
          <a:r>
            <a:rPr lang="en-GB" sz="1600" dirty="0" smtClean="0"/>
            <a:t>Expression set, 507 </a:t>
          </a:r>
          <a:r>
            <a:rPr lang="en-GB" sz="1600" dirty="0" err="1" smtClean="0"/>
            <a:t>miRNAs</a:t>
          </a:r>
          <a:endParaRPr lang="nl-NL" sz="1600" dirty="0"/>
        </a:p>
      </dgm:t>
    </dgm:pt>
    <dgm:pt modelId="{CF71A164-A4BA-4E03-9A1C-A1925A05C518}" type="parTrans" cxnId="{BE73CD6F-BC37-421D-B719-4DB4A88B6B33}">
      <dgm:prSet/>
      <dgm:spPr/>
      <dgm:t>
        <a:bodyPr/>
        <a:lstStyle/>
        <a:p>
          <a:endParaRPr lang="nl-NL"/>
        </a:p>
      </dgm:t>
    </dgm:pt>
    <dgm:pt modelId="{79933B09-D128-4FD8-AD0E-4DAF56EC1D4D}" type="sibTrans" cxnId="{BE73CD6F-BC37-421D-B719-4DB4A88B6B33}">
      <dgm:prSet/>
      <dgm:spPr/>
      <dgm:t>
        <a:bodyPr/>
        <a:lstStyle/>
        <a:p>
          <a:endParaRPr lang="nl-NL"/>
        </a:p>
      </dgm:t>
    </dgm:pt>
    <dgm:pt modelId="{21A6FB99-976D-44E4-B06F-C391D9CB3C21}">
      <dgm:prSet phldrT="[Text]" custT="1"/>
      <dgm:spPr/>
      <dgm:t>
        <a:bodyPr/>
        <a:lstStyle/>
        <a:p>
          <a:r>
            <a:rPr lang="en-GB" sz="1600" dirty="0" smtClean="0"/>
            <a:t>48 samples</a:t>
          </a:r>
          <a:endParaRPr lang="nl-NL" sz="1600" dirty="0"/>
        </a:p>
      </dgm:t>
    </dgm:pt>
    <dgm:pt modelId="{B050C085-7F00-48C5-90C3-EF24CD1EBD48}" type="parTrans" cxnId="{CCE2B7F1-CC38-460E-8EDB-6A7AD0F8A86B}">
      <dgm:prSet/>
      <dgm:spPr/>
      <dgm:t>
        <a:bodyPr/>
        <a:lstStyle/>
        <a:p>
          <a:endParaRPr lang="nl-NL"/>
        </a:p>
      </dgm:t>
    </dgm:pt>
    <dgm:pt modelId="{0FED5166-52BB-415B-AB1D-20610450282E}" type="sibTrans" cxnId="{CCE2B7F1-CC38-460E-8EDB-6A7AD0F8A86B}">
      <dgm:prSet/>
      <dgm:spPr/>
      <dgm:t>
        <a:bodyPr/>
        <a:lstStyle/>
        <a:p>
          <a:endParaRPr lang="nl-NL"/>
        </a:p>
      </dgm:t>
    </dgm:pt>
    <dgm:pt modelId="{A57BD231-3088-4CEF-9DF8-28FA9E3F1FE6}">
      <dgm:prSet phldrT="[Text]" custT="1"/>
      <dgm:spPr/>
      <dgm:t>
        <a:bodyPr/>
        <a:lstStyle/>
        <a:p>
          <a:r>
            <a:rPr lang="en-GB" sz="1600" dirty="0" smtClean="0"/>
            <a:t>48 samples</a:t>
          </a:r>
          <a:endParaRPr lang="nl-NL" sz="1600" dirty="0"/>
        </a:p>
      </dgm:t>
    </dgm:pt>
    <dgm:pt modelId="{A2D03E15-F26D-48F8-9E6A-5162430AC7A4}" type="parTrans" cxnId="{6FE4035A-89F5-4B54-931A-BC484DD34D73}">
      <dgm:prSet/>
      <dgm:spPr/>
      <dgm:t>
        <a:bodyPr/>
        <a:lstStyle/>
        <a:p>
          <a:endParaRPr lang="nl-NL"/>
        </a:p>
      </dgm:t>
    </dgm:pt>
    <dgm:pt modelId="{7A22708F-8FCE-4FFE-B0C0-AA3706F7A6F9}" type="sibTrans" cxnId="{6FE4035A-89F5-4B54-931A-BC484DD34D73}">
      <dgm:prSet/>
      <dgm:spPr/>
      <dgm:t>
        <a:bodyPr/>
        <a:lstStyle/>
        <a:p>
          <a:endParaRPr lang="nl-NL"/>
        </a:p>
      </dgm:t>
    </dgm:pt>
    <dgm:pt modelId="{E92665CB-BEDC-4448-B08A-DFE9886F92E7}">
      <dgm:prSet phldrT="[Text]" custT="1"/>
      <dgm:spPr/>
      <dgm:t>
        <a:bodyPr/>
        <a:lstStyle/>
        <a:p>
          <a:r>
            <a:rPr lang="en-GB" sz="1600" baseline="0" dirty="0" smtClean="0"/>
            <a:t>48 samples</a:t>
          </a:r>
          <a:endParaRPr lang="nl-NL" sz="1600" baseline="0" dirty="0"/>
        </a:p>
      </dgm:t>
    </dgm:pt>
    <dgm:pt modelId="{7A2F81BC-5E14-429A-83C3-914BDC4313F4}" type="parTrans" cxnId="{568E791B-050A-4BAE-B33F-0D467F1A1447}">
      <dgm:prSet/>
      <dgm:spPr/>
      <dgm:t>
        <a:bodyPr/>
        <a:lstStyle/>
        <a:p>
          <a:endParaRPr lang="nl-NL"/>
        </a:p>
      </dgm:t>
    </dgm:pt>
    <dgm:pt modelId="{7E317B22-9491-40C1-B781-24CD0630F4C0}" type="sibTrans" cxnId="{568E791B-050A-4BAE-B33F-0D467F1A1447}">
      <dgm:prSet/>
      <dgm:spPr/>
      <dgm:t>
        <a:bodyPr/>
        <a:lstStyle/>
        <a:p>
          <a:endParaRPr lang="nl-NL"/>
        </a:p>
      </dgm:t>
    </dgm:pt>
    <dgm:pt modelId="{348FD8CA-936E-47BE-9989-D09668A71116}">
      <dgm:prSet custT="1"/>
      <dgm:spPr/>
      <dgm:t>
        <a:bodyPr/>
        <a:lstStyle/>
        <a:p>
          <a:r>
            <a:rPr lang="en-GB" sz="1600" dirty="0" smtClean="0"/>
            <a:t>48 samples</a:t>
          </a:r>
          <a:endParaRPr lang="nl-NL" sz="1600" dirty="0"/>
        </a:p>
      </dgm:t>
    </dgm:pt>
    <dgm:pt modelId="{49567065-B35E-4DE5-A7BB-6B78F93D0344}" type="parTrans" cxnId="{86A02F03-2691-4722-8726-32BC71EC9550}">
      <dgm:prSet/>
      <dgm:spPr/>
      <dgm:t>
        <a:bodyPr/>
        <a:lstStyle/>
        <a:p>
          <a:endParaRPr lang="nl-NL"/>
        </a:p>
      </dgm:t>
    </dgm:pt>
    <dgm:pt modelId="{CC6B41E9-6D05-451B-8F8A-6CD6193F41F6}" type="sibTrans" cxnId="{86A02F03-2691-4722-8726-32BC71EC9550}">
      <dgm:prSet/>
      <dgm:spPr/>
      <dgm:t>
        <a:bodyPr/>
        <a:lstStyle/>
        <a:p>
          <a:endParaRPr lang="nl-NL"/>
        </a:p>
      </dgm:t>
    </dgm:pt>
    <dgm:pt modelId="{B4B2E238-AFE7-4440-9C7E-00072F02D078}">
      <dgm:prSet custT="1"/>
      <dgm:spPr/>
      <dgm:t>
        <a:bodyPr/>
        <a:lstStyle/>
        <a:p>
          <a:r>
            <a:rPr lang="en-GB" sz="1600" dirty="0" smtClean="0"/>
            <a:t>48 samples</a:t>
          </a:r>
          <a:endParaRPr lang="nl-NL" sz="1600" dirty="0"/>
        </a:p>
      </dgm:t>
    </dgm:pt>
    <dgm:pt modelId="{A257ABBF-4CAF-4DAA-974E-EC5B9CF11225}" type="parTrans" cxnId="{4C5957D4-9FA1-454F-83E3-DA09D910F206}">
      <dgm:prSet/>
      <dgm:spPr/>
      <dgm:t>
        <a:bodyPr/>
        <a:lstStyle/>
        <a:p>
          <a:endParaRPr lang="nl-NL"/>
        </a:p>
      </dgm:t>
    </dgm:pt>
    <dgm:pt modelId="{D5C74D43-F51A-454A-998D-ED0077BC5C88}" type="sibTrans" cxnId="{4C5957D4-9FA1-454F-83E3-DA09D910F206}">
      <dgm:prSet/>
      <dgm:spPr/>
      <dgm:t>
        <a:bodyPr/>
        <a:lstStyle/>
        <a:p>
          <a:endParaRPr lang="nl-NL"/>
        </a:p>
      </dgm:t>
    </dgm:pt>
    <dgm:pt modelId="{55674DE8-8195-461F-8C77-D81D8B9A1161}">
      <dgm:prSet/>
      <dgm:spPr/>
      <dgm:t>
        <a:bodyPr/>
        <a:lstStyle/>
        <a:p>
          <a:r>
            <a:rPr lang="en-GB" dirty="0" err="1" smtClean="0"/>
            <a:t>DataFile</a:t>
          </a:r>
          <a:endParaRPr lang="nl-NL" dirty="0"/>
        </a:p>
      </dgm:t>
    </dgm:pt>
    <dgm:pt modelId="{20A6F850-743E-4EF6-9016-FD44F2B7BF9B}" type="parTrans" cxnId="{08716227-35B7-4926-B349-33B800DE071E}">
      <dgm:prSet/>
      <dgm:spPr/>
      <dgm:t>
        <a:bodyPr/>
        <a:lstStyle/>
        <a:p>
          <a:endParaRPr lang="nl-NL"/>
        </a:p>
      </dgm:t>
    </dgm:pt>
    <dgm:pt modelId="{A45FE753-4C50-4DAF-8D76-CFEDF6503C1E}" type="sibTrans" cxnId="{08716227-35B7-4926-B349-33B800DE071E}">
      <dgm:prSet/>
      <dgm:spPr/>
      <dgm:t>
        <a:bodyPr/>
        <a:lstStyle/>
        <a:p>
          <a:endParaRPr lang="nl-NL"/>
        </a:p>
      </dgm:t>
    </dgm:pt>
    <dgm:pt modelId="{0F2150F3-5D7F-43A3-8F02-510359F99B35}">
      <dgm:prSet/>
      <dgm:spPr/>
      <dgm:t>
        <a:bodyPr/>
        <a:lstStyle/>
        <a:p>
          <a:r>
            <a:rPr lang="en-GB" dirty="0" smtClean="0"/>
            <a:t>Remove bad samples for further analysis (not performed in this study)</a:t>
          </a:r>
          <a:endParaRPr lang="nl-NL" dirty="0"/>
        </a:p>
      </dgm:t>
    </dgm:pt>
    <dgm:pt modelId="{1043C438-9F27-4C05-AA85-F84BAC545CE7}" type="parTrans" cxnId="{9D203744-6D22-48BC-B596-2CD6D7B512E6}">
      <dgm:prSet/>
      <dgm:spPr/>
      <dgm:t>
        <a:bodyPr/>
        <a:lstStyle/>
        <a:p>
          <a:endParaRPr lang="nl-NL"/>
        </a:p>
      </dgm:t>
    </dgm:pt>
    <dgm:pt modelId="{5F489B57-C264-40FD-9FAB-80FD3E414E90}" type="sibTrans" cxnId="{9D203744-6D22-48BC-B596-2CD6D7B512E6}">
      <dgm:prSet/>
      <dgm:spPr/>
      <dgm:t>
        <a:bodyPr/>
        <a:lstStyle/>
        <a:p>
          <a:endParaRPr lang="nl-NL"/>
        </a:p>
      </dgm:t>
    </dgm:pt>
    <dgm:pt modelId="{555E85CD-F2EE-418F-A932-34C51D495A98}">
      <dgm:prSet/>
      <dgm:spPr/>
      <dgm:t>
        <a:bodyPr/>
        <a:lstStyle/>
        <a:p>
          <a:r>
            <a:rPr lang="en-GB" dirty="0" smtClean="0"/>
            <a:t>48 samples remaining</a:t>
          </a:r>
          <a:endParaRPr lang="nl-NL" dirty="0"/>
        </a:p>
      </dgm:t>
    </dgm:pt>
    <dgm:pt modelId="{F96DF1AB-5F0C-45A9-9B9C-870A1C11D165}" type="parTrans" cxnId="{FC257E8C-0428-4264-A8C5-021E4FC8CE64}">
      <dgm:prSet/>
      <dgm:spPr/>
    </dgm:pt>
    <dgm:pt modelId="{86E29701-F310-402F-90F1-50A6E31F7625}" type="sibTrans" cxnId="{FC257E8C-0428-4264-A8C5-021E4FC8CE64}">
      <dgm:prSet/>
      <dgm:spPr/>
    </dgm:pt>
    <dgm:pt modelId="{615D9CAD-90DA-44DF-8B7C-C5312B9EC2A7}" type="pres">
      <dgm:prSet presAssocID="{040FAA7D-9034-42BB-B9F6-8E1DFBD0AC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B5F0C517-15C2-4661-B94D-5E4818AB4D01}" type="pres">
      <dgm:prSet presAssocID="{5C972598-4E20-40AC-B6DA-8B1D75A44E7F}" presName="composite" presStyleCnt="0"/>
      <dgm:spPr/>
    </dgm:pt>
    <dgm:pt modelId="{D37F0F6B-A8AF-40AA-AA08-071AB2B95920}" type="pres">
      <dgm:prSet presAssocID="{5C972598-4E20-40AC-B6DA-8B1D75A44E7F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B2DBC46-A964-4DC8-9149-AEED13B97EF2}" type="pres">
      <dgm:prSet presAssocID="{5C972598-4E20-40AC-B6DA-8B1D75A44E7F}" presName="descendantText" presStyleLbl="alignAcc1" presStyleIdx="0" presStyleCnt="6" custLinFactNeighborX="-1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5E94737-88EA-432B-97C8-3E99BDF0014F}" type="pres">
      <dgm:prSet presAssocID="{C316097E-3C7C-4550-A4ED-9E0D02287B03}" presName="sp" presStyleCnt="0"/>
      <dgm:spPr/>
    </dgm:pt>
    <dgm:pt modelId="{77A51455-2CBB-405E-902A-CEFCD063E32D}" type="pres">
      <dgm:prSet presAssocID="{CA409C4B-8206-47A5-AF17-CF4D15D040EB}" presName="composite" presStyleCnt="0"/>
      <dgm:spPr/>
    </dgm:pt>
    <dgm:pt modelId="{40A57FF3-D7A8-4845-B0D4-F1AC2A43C306}" type="pres">
      <dgm:prSet presAssocID="{CA409C4B-8206-47A5-AF17-CF4D15D040E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706F7EA-4328-4F37-A217-75077914F5E6}" type="pres">
      <dgm:prSet presAssocID="{CA409C4B-8206-47A5-AF17-CF4D15D040E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F036988-D3FC-44DA-B35F-03BFFF313BC3}" type="pres">
      <dgm:prSet presAssocID="{FDAB1EBE-7B70-47B0-B403-17FDB5721031}" presName="sp" presStyleCnt="0"/>
      <dgm:spPr/>
    </dgm:pt>
    <dgm:pt modelId="{11BBEB9D-6C3E-4DC8-8F9C-C34760F363AC}" type="pres">
      <dgm:prSet presAssocID="{16A7EF5C-6094-49A1-B2CF-98319675A916}" presName="composite" presStyleCnt="0"/>
      <dgm:spPr/>
    </dgm:pt>
    <dgm:pt modelId="{62BCF2F2-39F8-4F17-AB92-07DCF9143BAB}" type="pres">
      <dgm:prSet presAssocID="{16A7EF5C-6094-49A1-B2CF-98319675A916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42C4D98-BC05-4775-AD4A-F5D80049F97F}" type="pres">
      <dgm:prSet presAssocID="{16A7EF5C-6094-49A1-B2CF-98319675A916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3449BE4-753A-4726-8ED5-B86A69A6883B}" type="pres">
      <dgm:prSet presAssocID="{63D134AD-779A-4E49-9D48-7085DF25A6B4}" presName="sp" presStyleCnt="0"/>
      <dgm:spPr/>
    </dgm:pt>
    <dgm:pt modelId="{045B6DC6-ED5D-42D0-BA53-199C1855D8B9}" type="pres">
      <dgm:prSet presAssocID="{5F8ABFC4-A594-4B4B-8916-0557126C47B4}" presName="composite" presStyleCnt="0"/>
      <dgm:spPr/>
    </dgm:pt>
    <dgm:pt modelId="{F421DCFB-CE19-47B0-9050-88D40479DE82}" type="pres">
      <dgm:prSet presAssocID="{5F8ABFC4-A594-4B4B-8916-0557126C47B4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6F8BEA7-44ED-4ABE-BEF5-679073FAA9AB}" type="pres">
      <dgm:prSet presAssocID="{5F8ABFC4-A594-4B4B-8916-0557126C47B4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76027DE-1865-4406-9ED5-3C846C43DF8C}" type="pres">
      <dgm:prSet presAssocID="{93ADF1C9-2C5A-405A-8932-778C14185268}" presName="sp" presStyleCnt="0"/>
      <dgm:spPr/>
    </dgm:pt>
    <dgm:pt modelId="{64746C34-217C-4FC1-9128-ED7AF5473985}" type="pres">
      <dgm:prSet presAssocID="{37E237A1-BA31-4BE1-945A-445113F2A1EF}" presName="composite" presStyleCnt="0"/>
      <dgm:spPr/>
    </dgm:pt>
    <dgm:pt modelId="{7BF98EAA-BA32-4419-AAB2-10D224A71226}" type="pres">
      <dgm:prSet presAssocID="{37E237A1-BA31-4BE1-945A-445113F2A1EF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F51FE14-B7E1-49BE-BB00-95387820C8B4}" type="pres">
      <dgm:prSet presAssocID="{37E237A1-BA31-4BE1-945A-445113F2A1EF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1138AC00-7E02-456C-82F0-EA99C577EB9A}" type="pres">
      <dgm:prSet presAssocID="{A33ED0BE-0B64-4F8F-B957-715B03C51A66}" presName="sp" presStyleCnt="0"/>
      <dgm:spPr/>
    </dgm:pt>
    <dgm:pt modelId="{8D563175-8773-4D09-A700-D9F87109F631}" type="pres">
      <dgm:prSet presAssocID="{55674DE8-8195-461F-8C77-D81D8B9A1161}" presName="composite" presStyleCnt="0"/>
      <dgm:spPr/>
    </dgm:pt>
    <dgm:pt modelId="{3DFE8FA4-24B9-4E61-A185-6DE1E14D68EE}" type="pres">
      <dgm:prSet presAssocID="{55674DE8-8195-461F-8C77-D81D8B9A1161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7CEFF6BD-08E5-4079-808B-D515A59754EE}" type="pres">
      <dgm:prSet presAssocID="{55674DE8-8195-461F-8C77-D81D8B9A1161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FCAD5A74-6545-4DB0-B2A8-A2518F7140FC}" type="presOf" srcId="{C660DD1F-F294-4FBB-BB03-B2DA794E24C1}" destId="{942C4D98-BC05-4775-AD4A-F5D80049F97F}" srcOrd="0" destOrd="0" presId="urn:microsoft.com/office/officeart/2005/8/layout/chevron2"/>
    <dgm:cxn modelId="{08716227-35B7-4926-B349-33B800DE071E}" srcId="{040FAA7D-9034-42BB-B9F6-8E1DFBD0AC4A}" destId="{55674DE8-8195-461F-8C77-D81D8B9A1161}" srcOrd="5" destOrd="0" parTransId="{20A6F850-743E-4EF6-9016-FD44F2B7BF9B}" sibTransId="{A45FE753-4C50-4DAF-8D76-CFEDF6503C1E}"/>
    <dgm:cxn modelId="{BCA01B38-0C99-4751-8292-63316577A5F4}" type="presOf" srcId="{7FEA6FC0-FFB4-487E-871E-9FC4D415F597}" destId="{E6F8BEA7-44ED-4ABE-BEF5-679073FAA9AB}" srcOrd="0" destOrd="0" presId="urn:microsoft.com/office/officeart/2005/8/layout/chevron2"/>
    <dgm:cxn modelId="{9E6683C2-55C1-4F6A-9E40-18CD1C892D29}" srcId="{CA409C4B-8206-47A5-AF17-CF4D15D040EB}" destId="{361216B4-8C40-4B9E-9EDF-1CDC92E4FA51}" srcOrd="0" destOrd="0" parTransId="{C431F668-B8B1-4E2E-9CB7-C9C656C6DEAB}" sibTransId="{5C55F383-E0D6-40F9-B650-99B9CF697970}"/>
    <dgm:cxn modelId="{6FE4035A-89F5-4B54-931A-BC484DD34D73}" srcId="{5C972598-4E20-40AC-B6DA-8B1D75A44E7F}" destId="{A57BD231-3088-4CEF-9DF8-28FA9E3F1FE6}" srcOrd="1" destOrd="0" parTransId="{A2D03E15-F26D-48F8-9E6A-5162430AC7A4}" sibTransId="{7A22708F-8FCE-4FFE-B0C0-AA3706F7A6F9}"/>
    <dgm:cxn modelId="{568E791B-050A-4BAE-B33F-0D467F1A1447}" srcId="{16A7EF5C-6094-49A1-B2CF-98319675A916}" destId="{E92665CB-BEDC-4448-B08A-DFE9886F92E7}" srcOrd="1" destOrd="0" parTransId="{7A2F81BC-5E14-429A-83C3-914BDC4313F4}" sibTransId="{7E317B22-9491-40C1-B781-24CD0630F4C0}"/>
    <dgm:cxn modelId="{0BC6D100-9F2B-4BB0-97B9-D09BAC48DED5}" type="presOf" srcId="{040FAA7D-9034-42BB-B9F6-8E1DFBD0AC4A}" destId="{615D9CAD-90DA-44DF-8B7C-C5312B9EC2A7}" srcOrd="0" destOrd="0" presId="urn:microsoft.com/office/officeart/2005/8/layout/chevron2"/>
    <dgm:cxn modelId="{DDFC0537-CB60-4866-A091-F9740C2B8FF6}" type="presOf" srcId="{A57BD231-3088-4CEF-9DF8-28FA9E3F1FE6}" destId="{2B2DBC46-A964-4DC8-9149-AEED13B97EF2}" srcOrd="0" destOrd="1" presId="urn:microsoft.com/office/officeart/2005/8/layout/chevron2"/>
    <dgm:cxn modelId="{5051312A-1982-49B8-9076-C60F8AFF0AC4}" srcId="{040FAA7D-9034-42BB-B9F6-8E1DFBD0AC4A}" destId="{5F8ABFC4-A594-4B4B-8916-0557126C47B4}" srcOrd="3" destOrd="0" parTransId="{13049D01-107E-4473-AD16-C1E0CBD1443C}" sibTransId="{93ADF1C9-2C5A-405A-8932-778C14185268}"/>
    <dgm:cxn modelId="{690B8D8B-03E2-427C-A8E5-74EC64AD82AF}" srcId="{040FAA7D-9034-42BB-B9F6-8E1DFBD0AC4A}" destId="{5C972598-4E20-40AC-B6DA-8B1D75A44E7F}" srcOrd="0" destOrd="0" parTransId="{5B9DBDFA-BA73-48D7-B0D3-DD9909B943FC}" sibTransId="{C316097E-3C7C-4550-A4ED-9E0D02287B03}"/>
    <dgm:cxn modelId="{B8A1DBCA-BFFE-495F-9FB0-CB6CB5E304C0}" type="presOf" srcId="{CA409C4B-8206-47A5-AF17-CF4D15D040EB}" destId="{40A57FF3-D7A8-4845-B0D4-F1AC2A43C306}" srcOrd="0" destOrd="0" presId="urn:microsoft.com/office/officeart/2005/8/layout/chevron2"/>
    <dgm:cxn modelId="{D016971D-3EE4-49FD-972A-BA5DD144155B}" srcId="{5C972598-4E20-40AC-B6DA-8B1D75A44E7F}" destId="{EE00B8ED-18BF-4A9B-AA82-5B77A05DC31A}" srcOrd="0" destOrd="0" parTransId="{20523403-BBC9-4D08-B55F-61ADCBCDF7B3}" sibTransId="{3C37AB17-52C6-4A51-8589-2BA06AB2CE7A}"/>
    <dgm:cxn modelId="{635BC49D-FC8A-4C0C-BD70-2C58F7EB6458}" type="presOf" srcId="{16A7EF5C-6094-49A1-B2CF-98319675A916}" destId="{62BCF2F2-39F8-4F17-AB92-07DCF9143BAB}" srcOrd="0" destOrd="0" presId="urn:microsoft.com/office/officeart/2005/8/layout/chevron2"/>
    <dgm:cxn modelId="{7B33CD96-7D6F-4CC8-9357-6B2B702D1C79}" type="presOf" srcId="{37E237A1-BA31-4BE1-945A-445113F2A1EF}" destId="{7BF98EAA-BA32-4419-AAB2-10D224A71226}" srcOrd="0" destOrd="0" presId="urn:microsoft.com/office/officeart/2005/8/layout/chevron2"/>
    <dgm:cxn modelId="{8F06690B-0246-4FA8-B492-84BF357A2378}" type="presOf" srcId="{348FD8CA-936E-47BE-9989-D09668A71116}" destId="{E6F8BEA7-44ED-4ABE-BEF5-679073FAA9AB}" srcOrd="0" destOrd="1" presId="urn:microsoft.com/office/officeart/2005/8/layout/chevron2"/>
    <dgm:cxn modelId="{9D203744-6D22-48BC-B596-2CD6D7B512E6}" srcId="{55674DE8-8195-461F-8C77-D81D8B9A1161}" destId="{0F2150F3-5D7F-43A3-8F02-510359F99B35}" srcOrd="0" destOrd="0" parTransId="{1043C438-9F27-4C05-AA85-F84BAC545CE7}" sibTransId="{5F489B57-C264-40FD-9FAB-80FD3E414E90}"/>
    <dgm:cxn modelId="{FC257E8C-0428-4264-A8C5-021E4FC8CE64}" srcId="{55674DE8-8195-461F-8C77-D81D8B9A1161}" destId="{555E85CD-F2EE-418F-A932-34C51D495A98}" srcOrd="1" destOrd="0" parTransId="{F96DF1AB-5F0C-45A9-9B9C-870A1C11D165}" sibTransId="{86E29701-F310-402F-90F1-50A6E31F7625}"/>
    <dgm:cxn modelId="{BE73CD6F-BC37-421D-B719-4DB4A88B6B33}" srcId="{37E237A1-BA31-4BE1-945A-445113F2A1EF}" destId="{BB11B8F1-7208-4D76-BFEA-38401AFAC4E1}" srcOrd="0" destOrd="0" parTransId="{CF71A164-A4BA-4E03-9A1C-A1925A05C518}" sibTransId="{79933B09-D128-4FD8-AD0E-4DAF56EC1D4D}"/>
    <dgm:cxn modelId="{40F53C48-95F9-4EEE-B027-823DD8E9FE81}" type="presOf" srcId="{B4B2E238-AFE7-4440-9C7E-00072F02D078}" destId="{DF51FE14-B7E1-49BE-BB00-95387820C8B4}" srcOrd="0" destOrd="1" presId="urn:microsoft.com/office/officeart/2005/8/layout/chevron2"/>
    <dgm:cxn modelId="{EA55DE60-C8F0-4C2E-A5C5-B82BC44967CB}" type="presOf" srcId="{21A6FB99-976D-44E4-B06F-C391D9CB3C21}" destId="{E706F7EA-4328-4F37-A217-75077914F5E6}" srcOrd="0" destOrd="1" presId="urn:microsoft.com/office/officeart/2005/8/layout/chevron2"/>
    <dgm:cxn modelId="{507C34CE-ED9D-4484-9B8D-BAEBB4DD3A60}" type="presOf" srcId="{0F2150F3-5D7F-43A3-8F02-510359F99B35}" destId="{7CEFF6BD-08E5-4079-808B-D515A59754EE}" srcOrd="0" destOrd="0" presId="urn:microsoft.com/office/officeart/2005/8/layout/chevron2"/>
    <dgm:cxn modelId="{5C563D61-B540-4E94-B343-85AD4223CE0D}" srcId="{5F8ABFC4-A594-4B4B-8916-0557126C47B4}" destId="{7FEA6FC0-FFB4-487E-871E-9FC4D415F597}" srcOrd="0" destOrd="0" parTransId="{1EC4B175-D636-4F5C-A6C5-95D69E816A3C}" sibTransId="{B6F37823-8E65-49F7-8B6E-4FF0B5EA7AE4}"/>
    <dgm:cxn modelId="{AC746ECB-0F41-4642-9F9B-7C59DDF7AFBB}" type="presOf" srcId="{BB11B8F1-7208-4D76-BFEA-38401AFAC4E1}" destId="{DF51FE14-B7E1-49BE-BB00-95387820C8B4}" srcOrd="0" destOrd="0" presId="urn:microsoft.com/office/officeart/2005/8/layout/chevron2"/>
    <dgm:cxn modelId="{CB558249-9A98-481C-BEC7-43E727097776}" srcId="{16A7EF5C-6094-49A1-B2CF-98319675A916}" destId="{C660DD1F-F294-4FBB-BB03-B2DA794E24C1}" srcOrd="0" destOrd="0" parTransId="{DB991C1B-40C3-4EDF-8FA2-8FBE0762553C}" sibTransId="{4B521303-3DF6-4316-AC4D-CAFBFA51406B}"/>
    <dgm:cxn modelId="{CCE2B7F1-CC38-460E-8EDB-6A7AD0F8A86B}" srcId="{CA409C4B-8206-47A5-AF17-CF4D15D040EB}" destId="{21A6FB99-976D-44E4-B06F-C391D9CB3C21}" srcOrd="1" destOrd="0" parTransId="{B050C085-7F00-48C5-90C3-EF24CD1EBD48}" sibTransId="{0FED5166-52BB-415B-AB1D-20610450282E}"/>
    <dgm:cxn modelId="{A0929B32-646E-4B96-BECD-5E74FD643C03}" srcId="{040FAA7D-9034-42BB-B9F6-8E1DFBD0AC4A}" destId="{16A7EF5C-6094-49A1-B2CF-98319675A916}" srcOrd="2" destOrd="0" parTransId="{D383D55F-04AA-40DE-ADFB-5E364F556700}" sibTransId="{63D134AD-779A-4E49-9D48-7085DF25A6B4}"/>
    <dgm:cxn modelId="{86A02F03-2691-4722-8726-32BC71EC9550}" srcId="{5F8ABFC4-A594-4B4B-8916-0557126C47B4}" destId="{348FD8CA-936E-47BE-9989-D09668A71116}" srcOrd="1" destOrd="0" parTransId="{49567065-B35E-4DE5-A7BB-6B78F93D0344}" sibTransId="{CC6B41E9-6D05-451B-8F8A-6CD6193F41F6}"/>
    <dgm:cxn modelId="{67D00203-BAAD-4CF5-BEF4-014971F11CCB}" srcId="{040FAA7D-9034-42BB-B9F6-8E1DFBD0AC4A}" destId="{CA409C4B-8206-47A5-AF17-CF4D15D040EB}" srcOrd="1" destOrd="0" parTransId="{72F05016-96B2-4505-83B5-20B937D2D676}" sibTransId="{FDAB1EBE-7B70-47B0-B403-17FDB5721031}"/>
    <dgm:cxn modelId="{2C36008F-AE32-4AD1-AEBE-FDE5B914A9EC}" type="presOf" srcId="{555E85CD-F2EE-418F-A932-34C51D495A98}" destId="{7CEFF6BD-08E5-4079-808B-D515A59754EE}" srcOrd="0" destOrd="1" presId="urn:microsoft.com/office/officeart/2005/8/layout/chevron2"/>
    <dgm:cxn modelId="{9530EE82-3232-476A-B213-84B332BEFB41}" type="presOf" srcId="{E92665CB-BEDC-4448-B08A-DFE9886F92E7}" destId="{942C4D98-BC05-4775-AD4A-F5D80049F97F}" srcOrd="0" destOrd="1" presId="urn:microsoft.com/office/officeart/2005/8/layout/chevron2"/>
    <dgm:cxn modelId="{4C5957D4-9FA1-454F-83E3-DA09D910F206}" srcId="{37E237A1-BA31-4BE1-945A-445113F2A1EF}" destId="{B4B2E238-AFE7-4440-9C7E-00072F02D078}" srcOrd="1" destOrd="0" parTransId="{A257ABBF-4CAF-4DAA-974E-EC5B9CF11225}" sibTransId="{D5C74D43-F51A-454A-998D-ED0077BC5C88}"/>
    <dgm:cxn modelId="{9A3AC310-36CE-4128-A9F2-B2743E763921}" type="presOf" srcId="{55674DE8-8195-461F-8C77-D81D8B9A1161}" destId="{3DFE8FA4-24B9-4E61-A185-6DE1E14D68EE}" srcOrd="0" destOrd="0" presId="urn:microsoft.com/office/officeart/2005/8/layout/chevron2"/>
    <dgm:cxn modelId="{C26CC6A8-FA5D-4C87-9B88-9C35B26C427D}" type="presOf" srcId="{5C972598-4E20-40AC-B6DA-8B1D75A44E7F}" destId="{D37F0F6B-A8AF-40AA-AA08-071AB2B95920}" srcOrd="0" destOrd="0" presId="urn:microsoft.com/office/officeart/2005/8/layout/chevron2"/>
    <dgm:cxn modelId="{D6792A40-23A2-476F-BF60-D9A0A3C9B95E}" type="presOf" srcId="{361216B4-8C40-4B9E-9EDF-1CDC92E4FA51}" destId="{E706F7EA-4328-4F37-A217-75077914F5E6}" srcOrd="0" destOrd="0" presId="urn:microsoft.com/office/officeart/2005/8/layout/chevron2"/>
    <dgm:cxn modelId="{6FD3DEEE-5E31-416D-AE3B-3C469B972815}" type="presOf" srcId="{5F8ABFC4-A594-4B4B-8916-0557126C47B4}" destId="{F421DCFB-CE19-47B0-9050-88D40479DE82}" srcOrd="0" destOrd="0" presId="urn:microsoft.com/office/officeart/2005/8/layout/chevron2"/>
    <dgm:cxn modelId="{45A60EB2-321D-4E96-8E31-2B8F5403A124}" type="presOf" srcId="{EE00B8ED-18BF-4A9B-AA82-5B77A05DC31A}" destId="{2B2DBC46-A964-4DC8-9149-AEED13B97EF2}" srcOrd="0" destOrd="0" presId="urn:microsoft.com/office/officeart/2005/8/layout/chevron2"/>
    <dgm:cxn modelId="{716DEC5B-5FBE-451B-8156-FA6CABDA56BF}" srcId="{040FAA7D-9034-42BB-B9F6-8E1DFBD0AC4A}" destId="{37E237A1-BA31-4BE1-945A-445113F2A1EF}" srcOrd="4" destOrd="0" parTransId="{FB8B6639-84FA-4478-B9A4-538F1D20A5C4}" sibTransId="{A33ED0BE-0B64-4F8F-B957-715B03C51A66}"/>
    <dgm:cxn modelId="{C6C72D07-B26D-498B-A2D5-6B9923D60A5C}" type="presParOf" srcId="{615D9CAD-90DA-44DF-8B7C-C5312B9EC2A7}" destId="{B5F0C517-15C2-4661-B94D-5E4818AB4D01}" srcOrd="0" destOrd="0" presId="urn:microsoft.com/office/officeart/2005/8/layout/chevron2"/>
    <dgm:cxn modelId="{32F1D4B6-EF78-4DB6-8224-8A3AD9A7E59B}" type="presParOf" srcId="{B5F0C517-15C2-4661-B94D-5E4818AB4D01}" destId="{D37F0F6B-A8AF-40AA-AA08-071AB2B95920}" srcOrd="0" destOrd="0" presId="urn:microsoft.com/office/officeart/2005/8/layout/chevron2"/>
    <dgm:cxn modelId="{13231BB7-717D-45F9-B732-CB984C50F1E3}" type="presParOf" srcId="{B5F0C517-15C2-4661-B94D-5E4818AB4D01}" destId="{2B2DBC46-A964-4DC8-9149-AEED13B97EF2}" srcOrd="1" destOrd="0" presId="urn:microsoft.com/office/officeart/2005/8/layout/chevron2"/>
    <dgm:cxn modelId="{0D812FF5-8C44-4CC1-96A7-99157E5B581A}" type="presParOf" srcId="{615D9CAD-90DA-44DF-8B7C-C5312B9EC2A7}" destId="{A5E94737-88EA-432B-97C8-3E99BDF0014F}" srcOrd="1" destOrd="0" presId="urn:microsoft.com/office/officeart/2005/8/layout/chevron2"/>
    <dgm:cxn modelId="{D2C586F9-98D1-4F10-AEAC-CF5808B76AFE}" type="presParOf" srcId="{615D9CAD-90DA-44DF-8B7C-C5312B9EC2A7}" destId="{77A51455-2CBB-405E-902A-CEFCD063E32D}" srcOrd="2" destOrd="0" presId="urn:microsoft.com/office/officeart/2005/8/layout/chevron2"/>
    <dgm:cxn modelId="{C3F9282B-FA5D-475B-8C7A-CBBEC38E2747}" type="presParOf" srcId="{77A51455-2CBB-405E-902A-CEFCD063E32D}" destId="{40A57FF3-D7A8-4845-B0D4-F1AC2A43C306}" srcOrd="0" destOrd="0" presId="urn:microsoft.com/office/officeart/2005/8/layout/chevron2"/>
    <dgm:cxn modelId="{96FF1586-8C78-424B-A25D-8961A69DFCCD}" type="presParOf" srcId="{77A51455-2CBB-405E-902A-CEFCD063E32D}" destId="{E706F7EA-4328-4F37-A217-75077914F5E6}" srcOrd="1" destOrd="0" presId="urn:microsoft.com/office/officeart/2005/8/layout/chevron2"/>
    <dgm:cxn modelId="{75EDA781-9517-47E4-8C9E-401DFB8D9B52}" type="presParOf" srcId="{615D9CAD-90DA-44DF-8B7C-C5312B9EC2A7}" destId="{DF036988-D3FC-44DA-B35F-03BFFF313BC3}" srcOrd="3" destOrd="0" presId="urn:microsoft.com/office/officeart/2005/8/layout/chevron2"/>
    <dgm:cxn modelId="{3F792E33-7E47-4F9A-B293-F507EC74F766}" type="presParOf" srcId="{615D9CAD-90DA-44DF-8B7C-C5312B9EC2A7}" destId="{11BBEB9D-6C3E-4DC8-8F9C-C34760F363AC}" srcOrd="4" destOrd="0" presId="urn:microsoft.com/office/officeart/2005/8/layout/chevron2"/>
    <dgm:cxn modelId="{75A11370-20DE-4B8D-A9D1-662BCD7CABF4}" type="presParOf" srcId="{11BBEB9D-6C3E-4DC8-8F9C-C34760F363AC}" destId="{62BCF2F2-39F8-4F17-AB92-07DCF9143BAB}" srcOrd="0" destOrd="0" presId="urn:microsoft.com/office/officeart/2005/8/layout/chevron2"/>
    <dgm:cxn modelId="{BF57872F-99F2-45B1-8729-7F3FA9E382C4}" type="presParOf" srcId="{11BBEB9D-6C3E-4DC8-8F9C-C34760F363AC}" destId="{942C4D98-BC05-4775-AD4A-F5D80049F97F}" srcOrd="1" destOrd="0" presId="urn:microsoft.com/office/officeart/2005/8/layout/chevron2"/>
    <dgm:cxn modelId="{BC28B2BB-2AFA-45B2-9566-E75EE6D06142}" type="presParOf" srcId="{615D9CAD-90DA-44DF-8B7C-C5312B9EC2A7}" destId="{03449BE4-753A-4726-8ED5-B86A69A6883B}" srcOrd="5" destOrd="0" presId="urn:microsoft.com/office/officeart/2005/8/layout/chevron2"/>
    <dgm:cxn modelId="{9EF0098C-2819-40F6-8E63-BB72921C295F}" type="presParOf" srcId="{615D9CAD-90DA-44DF-8B7C-C5312B9EC2A7}" destId="{045B6DC6-ED5D-42D0-BA53-199C1855D8B9}" srcOrd="6" destOrd="0" presId="urn:microsoft.com/office/officeart/2005/8/layout/chevron2"/>
    <dgm:cxn modelId="{1D974F72-4E11-453E-A6AB-04EBD38A3C79}" type="presParOf" srcId="{045B6DC6-ED5D-42D0-BA53-199C1855D8B9}" destId="{F421DCFB-CE19-47B0-9050-88D40479DE82}" srcOrd="0" destOrd="0" presId="urn:microsoft.com/office/officeart/2005/8/layout/chevron2"/>
    <dgm:cxn modelId="{AEC7053C-D826-4557-9196-72FEB9538C54}" type="presParOf" srcId="{045B6DC6-ED5D-42D0-BA53-199C1855D8B9}" destId="{E6F8BEA7-44ED-4ABE-BEF5-679073FAA9AB}" srcOrd="1" destOrd="0" presId="urn:microsoft.com/office/officeart/2005/8/layout/chevron2"/>
    <dgm:cxn modelId="{3C87F222-4F0B-42D8-8058-B1DA2FE424B8}" type="presParOf" srcId="{615D9CAD-90DA-44DF-8B7C-C5312B9EC2A7}" destId="{476027DE-1865-4406-9ED5-3C846C43DF8C}" srcOrd="7" destOrd="0" presId="urn:microsoft.com/office/officeart/2005/8/layout/chevron2"/>
    <dgm:cxn modelId="{474402DE-CBE8-4F04-B42A-D05DAA03D618}" type="presParOf" srcId="{615D9CAD-90DA-44DF-8B7C-C5312B9EC2A7}" destId="{64746C34-217C-4FC1-9128-ED7AF5473985}" srcOrd="8" destOrd="0" presId="urn:microsoft.com/office/officeart/2005/8/layout/chevron2"/>
    <dgm:cxn modelId="{7E7AEF71-EAC2-4BFF-B5C4-CFEF99F344F6}" type="presParOf" srcId="{64746C34-217C-4FC1-9128-ED7AF5473985}" destId="{7BF98EAA-BA32-4419-AAB2-10D224A71226}" srcOrd="0" destOrd="0" presId="urn:microsoft.com/office/officeart/2005/8/layout/chevron2"/>
    <dgm:cxn modelId="{F4E98B6D-8CA3-4939-AA9E-4537D2F10125}" type="presParOf" srcId="{64746C34-217C-4FC1-9128-ED7AF5473985}" destId="{DF51FE14-B7E1-49BE-BB00-95387820C8B4}" srcOrd="1" destOrd="0" presId="urn:microsoft.com/office/officeart/2005/8/layout/chevron2"/>
    <dgm:cxn modelId="{8ACB0E6E-30BA-43CD-9604-B277B51C4D66}" type="presParOf" srcId="{615D9CAD-90DA-44DF-8B7C-C5312B9EC2A7}" destId="{1138AC00-7E02-456C-82F0-EA99C577EB9A}" srcOrd="9" destOrd="0" presId="urn:microsoft.com/office/officeart/2005/8/layout/chevron2"/>
    <dgm:cxn modelId="{63F70993-09FF-4A59-8BEC-7F562DDDED1B}" type="presParOf" srcId="{615D9CAD-90DA-44DF-8B7C-C5312B9EC2A7}" destId="{8D563175-8773-4D09-A700-D9F87109F631}" srcOrd="10" destOrd="0" presId="urn:microsoft.com/office/officeart/2005/8/layout/chevron2"/>
    <dgm:cxn modelId="{9D990A67-EFA6-4237-8C2F-4A1F74820F22}" type="presParOf" srcId="{8D563175-8773-4D09-A700-D9F87109F631}" destId="{3DFE8FA4-24B9-4E61-A185-6DE1E14D68EE}" srcOrd="0" destOrd="0" presId="urn:microsoft.com/office/officeart/2005/8/layout/chevron2"/>
    <dgm:cxn modelId="{5F5E1130-163E-48A7-9E3B-992C17CD4318}" type="presParOf" srcId="{8D563175-8773-4D09-A700-D9F87109F631}" destId="{7CEFF6BD-08E5-4079-808B-D515A59754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0FAA7D-9034-42BB-B9F6-8E1DFBD0AC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C972598-4E20-40AC-B6DA-8B1D75A44E7F}">
      <dgm:prSet phldrT="[Text]"/>
      <dgm:spPr/>
      <dgm:t>
        <a:bodyPr/>
        <a:lstStyle/>
        <a:p>
          <a:r>
            <a:rPr lang="en-GB" dirty="0" err="1" smtClean="0"/>
            <a:t>DataFile</a:t>
          </a:r>
          <a:endParaRPr lang="nl-NL" dirty="0"/>
        </a:p>
      </dgm:t>
    </dgm:pt>
    <dgm:pt modelId="{5B9DBDFA-BA73-48D7-B0D3-DD9909B943FC}" type="parTrans" cxnId="{690B8D8B-03E2-427C-A8E5-74EC64AD82AF}">
      <dgm:prSet/>
      <dgm:spPr/>
      <dgm:t>
        <a:bodyPr/>
        <a:lstStyle/>
        <a:p>
          <a:endParaRPr lang="nl-NL"/>
        </a:p>
      </dgm:t>
    </dgm:pt>
    <dgm:pt modelId="{C316097E-3C7C-4550-A4ED-9E0D02287B03}" type="sibTrans" cxnId="{690B8D8B-03E2-427C-A8E5-74EC64AD82AF}">
      <dgm:prSet/>
      <dgm:spPr/>
      <dgm:t>
        <a:bodyPr/>
        <a:lstStyle/>
        <a:p>
          <a:endParaRPr lang="nl-NL"/>
        </a:p>
      </dgm:t>
    </dgm:pt>
    <dgm:pt modelId="{EE00B8ED-18BF-4A9B-AA82-5B77A05DC31A}">
      <dgm:prSet phldrT="[Text]" custT="1"/>
      <dgm:spPr/>
      <dgm:t>
        <a:bodyPr/>
        <a:lstStyle/>
        <a:p>
          <a:r>
            <a:rPr lang="en-GB" sz="1600" dirty="0" smtClean="0"/>
            <a:t>507 </a:t>
          </a:r>
          <a:r>
            <a:rPr lang="en-GB" sz="1600" dirty="0" err="1" smtClean="0"/>
            <a:t>miRNAs</a:t>
          </a:r>
          <a:endParaRPr lang="nl-NL" sz="1600" dirty="0"/>
        </a:p>
      </dgm:t>
    </dgm:pt>
    <dgm:pt modelId="{20523403-BBC9-4D08-B55F-61ADCBCDF7B3}" type="parTrans" cxnId="{D016971D-3EE4-49FD-972A-BA5DD144155B}">
      <dgm:prSet/>
      <dgm:spPr/>
      <dgm:t>
        <a:bodyPr/>
        <a:lstStyle/>
        <a:p>
          <a:endParaRPr lang="nl-NL"/>
        </a:p>
      </dgm:t>
    </dgm:pt>
    <dgm:pt modelId="{3C37AB17-52C6-4A51-8589-2BA06AB2CE7A}" type="sibTrans" cxnId="{D016971D-3EE4-49FD-972A-BA5DD144155B}">
      <dgm:prSet/>
      <dgm:spPr/>
      <dgm:t>
        <a:bodyPr/>
        <a:lstStyle/>
        <a:p>
          <a:endParaRPr lang="nl-NL"/>
        </a:p>
      </dgm:t>
    </dgm:pt>
    <dgm:pt modelId="{CA409C4B-8206-47A5-AF17-CF4D15D040EB}">
      <dgm:prSet phldrT="[Text]"/>
      <dgm:spPr/>
      <dgm:t>
        <a:bodyPr/>
        <a:lstStyle/>
        <a:p>
          <a:r>
            <a:rPr lang="en-GB" dirty="0" smtClean="0"/>
            <a:t>Splitter</a:t>
          </a:r>
          <a:endParaRPr lang="nl-NL" dirty="0"/>
        </a:p>
      </dgm:t>
    </dgm:pt>
    <dgm:pt modelId="{72F05016-96B2-4505-83B5-20B937D2D676}" type="parTrans" cxnId="{67D00203-BAAD-4CF5-BEF4-014971F11CCB}">
      <dgm:prSet/>
      <dgm:spPr/>
      <dgm:t>
        <a:bodyPr/>
        <a:lstStyle/>
        <a:p>
          <a:endParaRPr lang="nl-NL"/>
        </a:p>
      </dgm:t>
    </dgm:pt>
    <dgm:pt modelId="{FDAB1EBE-7B70-47B0-B403-17FDB5721031}" type="sibTrans" cxnId="{67D00203-BAAD-4CF5-BEF4-014971F11CCB}">
      <dgm:prSet/>
      <dgm:spPr/>
      <dgm:t>
        <a:bodyPr/>
        <a:lstStyle/>
        <a:p>
          <a:endParaRPr lang="nl-NL"/>
        </a:p>
      </dgm:t>
    </dgm:pt>
    <dgm:pt modelId="{361216B4-8C40-4B9E-9EDF-1CDC92E4FA51}">
      <dgm:prSet phldrT="[Text]" custT="1"/>
      <dgm:spPr/>
      <dgm:t>
        <a:bodyPr/>
        <a:lstStyle/>
        <a:p>
          <a:r>
            <a:rPr lang="en-GB" sz="1600" dirty="0" smtClean="0"/>
            <a:t>Split FGS and SOS data (with corresponding controls)</a:t>
          </a:r>
          <a:endParaRPr lang="nl-NL" sz="1600" dirty="0"/>
        </a:p>
      </dgm:t>
    </dgm:pt>
    <dgm:pt modelId="{C431F668-B8B1-4E2E-9CB7-C9C656C6DEAB}" type="parTrans" cxnId="{9E6683C2-55C1-4F6A-9E40-18CD1C892D29}">
      <dgm:prSet/>
      <dgm:spPr/>
      <dgm:t>
        <a:bodyPr/>
        <a:lstStyle/>
        <a:p>
          <a:endParaRPr lang="nl-NL"/>
        </a:p>
      </dgm:t>
    </dgm:pt>
    <dgm:pt modelId="{5C55F383-E0D6-40F9-B650-99B9CF697970}" type="sibTrans" cxnId="{9E6683C2-55C1-4F6A-9E40-18CD1C892D29}">
      <dgm:prSet/>
      <dgm:spPr/>
      <dgm:t>
        <a:bodyPr/>
        <a:lstStyle/>
        <a:p>
          <a:endParaRPr lang="nl-NL"/>
        </a:p>
      </dgm:t>
    </dgm:pt>
    <dgm:pt modelId="{16A7EF5C-6094-49A1-B2CF-98319675A916}">
      <dgm:prSet phldrT="[Text]"/>
      <dgm:spPr/>
      <dgm:t>
        <a:bodyPr/>
        <a:lstStyle/>
        <a:p>
          <a:r>
            <a:rPr lang="en-GB" dirty="0" smtClean="0"/>
            <a:t>Grouping</a:t>
          </a:r>
          <a:endParaRPr lang="nl-NL" dirty="0"/>
        </a:p>
      </dgm:t>
    </dgm:pt>
    <dgm:pt modelId="{D383D55F-04AA-40DE-ADFB-5E364F556700}" type="parTrans" cxnId="{A0929B32-646E-4B96-BECD-5E74FD643C03}">
      <dgm:prSet/>
      <dgm:spPr/>
      <dgm:t>
        <a:bodyPr/>
        <a:lstStyle/>
        <a:p>
          <a:endParaRPr lang="nl-NL"/>
        </a:p>
      </dgm:t>
    </dgm:pt>
    <dgm:pt modelId="{63D134AD-779A-4E49-9D48-7085DF25A6B4}" type="sibTrans" cxnId="{A0929B32-646E-4B96-BECD-5E74FD643C03}">
      <dgm:prSet/>
      <dgm:spPr/>
      <dgm:t>
        <a:bodyPr/>
        <a:lstStyle/>
        <a:p>
          <a:endParaRPr lang="nl-NL"/>
        </a:p>
      </dgm:t>
    </dgm:pt>
    <dgm:pt modelId="{C660DD1F-F294-4FBB-BB03-B2DA794E24C1}">
      <dgm:prSet phldrT="[Text]" custT="1"/>
      <dgm:spPr/>
      <dgm:t>
        <a:bodyPr/>
        <a:lstStyle/>
        <a:p>
          <a:r>
            <a:rPr lang="en-GB" sz="1600" dirty="0" smtClean="0"/>
            <a:t>Split FGS data further into </a:t>
          </a:r>
          <a:r>
            <a:rPr lang="en-GB" sz="1600" i="1" dirty="0" err="1" smtClean="0"/>
            <a:t>cholestatic</a:t>
          </a:r>
          <a:r>
            <a:rPr lang="en-GB" sz="1600" i="1" dirty="0" smtClean="0"/>
            <a:t> (9),</a:t>
          </a:r>
          <a:r>
            <a:rPr lang="en-GB" sz="1600" i="0" dirty="0" smtClean="0"/>
            <a:t> </a:t>
          </a:r>
          <a:r>
            <a:rPr lang="en-GB" sz="1600" i="1" dirty="0" smtClean="0"/>
            <a:t>drained (10) </a:t>
          </a:r>
          <a:r>
            <a:rPr lang="en-GB" sz="1600" i="0" dirty="0" smtClean="0"/>
            <a:t>and </a:t>
          </a:r>
          <a:r>
            <a:rPr lang="en-GB" sz="1600" i="1" dirty="0" smtClean="0"/>
            <a:t>control (9)</a:t>
          </a:r>
          <a:endParaRPr lang="nl-NL" sz="1600" i="1" baseline="0" dirty="0"/>
        </a:p>
      </dgm:t>
    </dgm:pt>
    <dgm:pt modelId="{DB991C1B-40C3-4EDF-8FA2-8FBE0762553C}" type="parTrans" cxnId="{CB558249-9A98-481C-BEC7-43E727097776}">
      <dgm:prSet/>
      <dgm:spPr/>
      <dgm:t>
        <a:bodyPr/>
        <a:lstStyle/>
        <a:p>
          <a:endParaRPr lang="nl-NL"/>
        </a:p>
      </dgm:t>
    </dgm:pt>
    <dgm:pt modelId="{4B521303-3DF6-4316-AC4D-CAFBFA51406B}" type="sibTrans" cxnId="{CB558249-9A98-481C-BEC7-43E727097776}">
      <dgm:prSet/>
      <dgm:spPr/>
      <dgm:t>
        <a:bodyPr/>
        <a:lstStyle/>
        <a:p>
          <a:endParaRPr lang="nl-NL"/>
        </a:p>
      </dgm:t>
    </dgm:pt>
    <dgm:pt modelId="{5F8ABFC4-A594-4B4B-8916-0557126C47B4}">
      <dgm:prSet custT="1"/>
      <dgm:spPr/>
      <dgm:t>
        <a:bodyPr/>
        <a:lstStyle/>
        <a:p>
          <a:r>
            <a:rPr lang="en-GB" sz="1100" dirty="0" smtClean="0"/>
            <a:t>Calculate</a:t>
          </a:r>
          <a:br>
            <a:rPr lang="en-GB" sz="1100" dirty="0" smtClean="0"/>
          </a:br>
          <a:r>
            <a:rPr lang="en-GB" sz="1100" dirty="0" smtClean="0"/>
            <a:t>Ratios</a:t>
          </a:r>
          <a:endParaRPr lang="nl-NL" sz="1100" dirty="0"/>
        </a:p>
      </dgm:t>
    </dgm:pt>
    <dgm:pt modelId="{13049D01-107E-4473-AD16-C1E0CBD1443C}" type="parTrans" cxnId="{5051312A-1982-49B8-9076-C60F8AFF0AC4}">
      <dgm:prSet/>
      <dgm:spPr/>
      <dgm:t>
        <a:bodyPr/>
        <a:lstStyle/>
        <a:p>
          <a:endParaRPr lang="nl-NL"/>
        </a:p>
      </dgm:t>
    </dgm:pt>
    <dgm:pt modelId="{93ADF1C9-2C5A-405A-8932-778C14185268}" type="sibTrans" cxnId="{5051312A-1982-49B8-9076-C60F8AFF0AC4}">
      <dgm:prSet/>
      <dgm:spPr/>
      <dgm:t>
        <a:bodyPr/>
        <a:lstStyle/>
        <a:p>
          <a:endParaRPr lang="nl-NL"/>
        </a:p>
      </dgm:t>
    </dgm:pt>
    <dgm:pt modelId="{7FEA6FC0-FFB4-487E-871E-9FC4D415F597}">
      <dgm:prSet custT="1"/>
      <dgm:spPr/>
      <dgm:t>
        <a:bodyPr/>
        <a:lstStyle/>
        <a:p>
          <a:r>
            <a:rPr lang="en-GB" sz="1200" dirty="0" smtClean="0"/>
            <a:t>Calculation of log-ratios </a:t>
          </a:r>
          <a:r>
            <a:rPr lang="en-GB" sz="1200" dirty="0" smtClean="0">
              <a:sym typeface="Wingdings" panose="05000000000000000000" pitchFamily="2" charset="2"/>
            </a:rPr>
            <a:t> For each </a:t>
          </a:r>
          <a:r>
            <a:rPr lang="en-GB" sz="1200" dirty="0" err="1" smtClean="0">
              <a:sym typeface="Wingdings" panose="05000000000000000000" pitchFamily="2" charset="2"/>
            </a:rPr>
            <a:t>miRNA</a:t>
          </a:r>
          <a:r>
            <a:rPr lang="en-GB" sz="1200" dirty="0" smtClean="0">
              <a:sym typeface="Wingdings" panose="05000000000000000000" pitchFamily="2" charset="2"/>
            </a:rPr>
            <a:t>: mean(treated) – mean(control)</a:t>
          </a:r>
          <a:endParaRPr lang="nl-NL" sz="1200" dirty="0"/>
        </a:p>
      </dgm:t>
    </dgm:pt>
    <dgm:pt modelId="{1EC4B175-D636-4F5C-A6C5-95D69E816A3C}" type="parTrans" cxnId="{5C563D61-B540-4E94-B343-85AD4223CE0D}">
      <dgm:prSet/>
      <dgm:spPr/>
      <dgm:t>
        <a:bodyPr/>
        <a:lstStyle/>
        <a:p>
          <a:endParaRPr lang="nl-NL"/>
        </a:p>
      </dgm:t>
    </dgm:pt>
    <dgm:pt modelId="{B6F37823-8E65-49F7-8B6E-4FF0B5EA7AE4}" type="sibTrans" cxnId="{5C563D61-B540-4E94-B343-85AD4223CE0D}">
      <dgm:prSet/>
      <dgm:spPr/>
      <dgm:t>
        <a:bodyPr/>
        <a:lstStyle/>
        <a:p>
          <a:endParaRPr lang="nl-NL"/>
        </a:p>
      </dgm:t>
    </dgm:pt>
    <dgm:pt modelId="{37E237A1-BA31-4BE1-945A-445113F2A1EF}">
      <dgm:prSet/>
      <dgm:spPr/>
      <dgm:t>
        <a:bodyPr/>
        <a:lstStyle/>
        <a:p>
          <a:r>
            <a:rPr lang="en-GB" dirty="0" smtClean="0"/>
            <a:t>DEG</a:t>
          </a:r>
          <a:endParaRPr lang="nl-NL" dirty="0"/>
        </a:p>
      </dgm:t>
    </dgm:pt>
    <dgm:pt modelId="{FB8B6639-84FA-4478-B9A4-538F1D20A5C4}" type="parTrans" cxnId="{716DEC5B-5FBE-451B-8156-FA6CABDA56BF}">
      <dgm:prSet/>
      <dgm:spPr/>
      <dgm:t>
        <a:bodyPr/>
        <a:lstStyle/>
        <a:p>
          <a:endParaRPr lang="nl-NL"/>
        </a:p>
      </dgm:t>
    </dgm:pt>
    <dgm:pt modelId="{A33ED0BE-0B64-4F8F-B957-715B03C51A66}" type="sibTrans" cxnId="{716DEC5B-5FBE-451B-8156-FA6CABDA56BF}">
      <dgm:prSet/>
      <dgm:spPr/>
      <dgm:t>
        <a:bodyPr/>
        <a:lstStyle/>
        <a:p>
          <a:endParaRPr lang="nl-NL"/>
        </a:p>
      </dgm:t>
    </dgm:pt>
    <dgm:pt modelId="{BB11B8F1-7208-4D76-BFEA-38401AFAC4E1}">
      <dgm:prSet custT="1"/>
      <dgm:spPr/>
      <dgm:t>
        <a:bodyPr/>
        <a:lstStyle/>
        <a:p>
          <a:r>
            <a:rPr lang="en-GB" sz="1600" dirty="0" smtClean="0"/>
            <a:t>Selection of differentially expressed </a:t>
          </a:r>
          <a:r>
            <a:rPr lang="en-GB" sz="1600" dirty="0" err="1" smtClean="0"/>
            <a:t>miRNAs</a:t>
          </a:r>
          <a:endParaRPr lang="nl-NL" sz="1600" dirty="0"/>
        </a:p>
      </dgm:t>
    </dgm:pt>
    <dgm:pt modelId="{CF71A164-A4BA-4E03-9A1C-A1925A05C518}" type="parTrans" cxnId="{BE73CD6F-BC37-421D-B719-4DB4A88B6B33}">
      <dgm:prSet/>
      <dgm:spPr/>
      <dgm:t>
        <a:bodyPr/>
        <a:lstStyle/>
        <a:p>
          <a:endParaRPr lang="nl-NL"/>
        </a:p>
      </dgm:t>
    </dgm:pt>
    <dgm:pt modelId="{79933B09-D128-4FD8-AD0E-4DAF56EC1D4D}" type="sibTrans" cxnId="{BE73CD6F-BC37-421D-B719-4DB4A88B6B33}">
      <dgm:prSet/>
      <dgm:spPr/>
      <dgm:t>
        <a:bodyPr/>
        <a:lstStyle/>
        <a:p>
          <a:endParaRPr lang="nl-NL"/>
        </a:p>
      </dgm:t>
    </dgm:pt>
    <dgm:pt modelId="{21A6FB99-976D-44E4-B06F-C391D9CB3C21}">
      <dgm:prSet phldrT="[Text]" custT="1"/>
      <dgm:spPr/>
      <dgm:t>
        <a:bodyPr/>
        <a:lstStyle/>
        <a:p>
          <a:r>
            <a:rPr lang="en-GB" sz="1600" dirty="0" smtClean="0"/>
            <a:t>FGS 28 samples, SOS 20 samples</a:t>
          </a:r>
          <a:endParaRPr lang="nl-NL" sz="1600" dirty="0"/>
        </a:p>
      </dgm:t>
    </dgm:pt>
    <dgm:pt modelId="{B050C085-7F00-48C5-90C3-EF24CD1EBD48}" type="parTrans" cxnId="{CCE2B7F1-CC38-460E-8EDB-6A7AD0F8A86B}">
      <dgm:prSet/>
      <dgm:spPr/>
      <dgm:t>
        <a:bodyPr/>
        <a:lstStyle/>
        <a:p>
          <a:endParaRPr lang="nl-NL"/>
        </a:p>
      </dgm:t>
    </dgm:pt>
    <dgm:pt modelId="{0FED5166-52BB-415B-AB1D-20610450282E}" type="sibTrans" cxnId="{CCE2B7F1-CC38-460E-8EDB-6A7AD0F8A86B}">
      <dgm:prSet/>
      <dgm:spPr/>
      <dgm:t>
        <a:bodyPr/>
        <a:lstStyle/>
        <a:p>
          <a:endParaRPr lang="nl-NL"/>
        </a:p>
      </dgm:t>
    </dgm:pt>
    <dgm:pt modelId="{A57BD231-3088-4CEF-9DF8-28FA9E3F1FE6}">
      <dgm:prSet phldrT="[Text]" custT="1"/>
      <dgm:spPr/>
      <dgm:t>
        <a:bodyPr/>
        <a:lstStyle/>
        <a:p>
          <a:r>
            <a:rPr lang="en-GB" sz="1600" dirty="0" smtClean="0"/>
            <a:t>48 samples</a:t>
          </a:r>
          <a:endParaRPr lang="nl-NL" sz="1600" dirty="0"/>
        </a:p>
      </dgm:t>
    </dgm:pt>
    <dgm:pt modelId="{A2D03E15-F26D-48F8-9E6A-5162430AC7A4}" type="parTrans" cxnId="{6FE4035A-89F5-4B54-931A-BC484DD34D73}">
      <dgm:prSet/>
      <dgm:spPr/>
      <dgm:t>
        <a:bodyPr/>
        <a:lstStyle/>
        <a:p>
          <a:endParaRPr lang="nl-NL"/>
        </a:p>
      </dgm:t>
    </dgm:pt>
    <dgm:pt modelId="{7A22708F-8FCE-4FFE-B0C0-AA3706F7A6F9}" type="sibTrans" cxnId="{6FE4035A-89F5-4B54-931A-BC484DD34D73}">
      <dgm:prSet/>
      <dgm:spPr/>
      <dgm:t>
        <a:bodyPr/>
        <a:lstStyle/>
        <a:p>
          <a:endParaRPr lang="nl-NL"/>
        </a:p>
      </dgm:t>
    </dgm:pt>
    <dgm:pt modelId="{E92665CB-BEDC-4448-B08A-DFE9886F92E7}">
      <dgm:prSet phldrT="[Text]" custT="1"/>
      <dgm:spPr/>
      <dgm:t>
        <a:bodyPr/>
        <a:lstStyle/>
        <a:p>
          <a:r>
            <a:rPr lang="en-GB" sz="1600" baseline="0" dirty="0" smtClean="0"/>
            <a:t>Split SOS data further into </a:t>
          </a:r>
          <a:r>
            <a:rPr lang="en-GB" sz="1600" i="1" baseline="0" dirty="0" smtClean="0"/>
            <a:t>SOS (10) </a:t>
          </a:r>
          <a:r>
            <a:rPr lang="en-GB" sz="1600" i="0" baseline="0" dirty="0" smtClean="0"/>
            <a:t>and </a:t>
          </a:r>
          <a:r>
            <a:rPr lang="en-GB" sz="1600" i="1" baseline="0" dirty="0" smtClean="0"/>
            <a:t>control (10)</a:t>
          </a:r>
          <a:endParaRPr lang="nl-NL" sz="1600" baseline="0" dirty="0"/>
        </a:p>
      </dgm:t>
    </dgm:pt>
    <dgm:pt modelId="{7A2F81BC-5E14-429A-83C3-914BDC4313F4}" type="parTrans" cxnId="{568E791B-050A-4BAE-B33F-0D467F1A1447}">
      <dgm:prSet/>
      <dgm:spPr/>
      <dgm:t>
        <a:bodyPr/>
        <a:lstStyle/>
        <a:p>
          <a:endParaRPr lang="nl-NL"/>
        </a:p>
      </dgm:t>
    </dgm:pt>
    <dgm:pt modelId="{7E317B22-9491-40C1-B781-24CD0630F4C0}" type="sibTrans" cxnId="{568E791B-050A-4BAE-B33F-0D467F1A1447}">
      <dgm:prSet/>
      <dgm:spPr/>
      <dgm:t>
        <a:bodyPr/>
        <a:lstStyle/>
        <a:p>
          <a:endParaRPr lang="nl-NL"/>
        </a:p>
      </dgm:t>
    </dgm:pt>
    <dgm:pt modelId="{B4B2E238-AFE7-4440-9C7E-00072F02D078}">
      <dgm:prSet custT="1"/>
      <dgm:spPr/>
      <dgm:t>
        <a:bodyPr/>
        <a:lstStyle/>
        <a:p>
          <a:r>
            <a:rPr lang="en-GB" sz="1600" dirty="0" smtClean="0"/>
            <a:t>Criteria: </a:t>
          </a:r>
          <a:r>
            <a:rPr lang="en-GB" sz="1600" dirty="0" err="1" smtClean="0"/>
            <a:t>p.value</a:t>
          </a:r>
          <a:r>
            <a:rPr lang="en-GB" sz="1600" dirty="0" smtClean="0"/>
            <a:t> &lt; 0.05 and |FC| &gt;= 1.5</a:t>
          </a:r>
          <a:endParaRPr lang="nl-NL" sz="1600" dirty="0"/>
        </a:p>
      </dgm:t>
    </dgm:pt>
    <dgm:pt modelId="{A257ABBF-4CAF-4DAA-974E-EC5B9CF11225}" type="parTrans" cxnId="{4C5957D4-9FA1-454F-83E3-DA09D910F206}">
      <dgm:prSet/>
      <dgm:spPr/>
      <dgm:t>
        <a:bodyPr/>
        <a:lstStyle/>
        <a:p>
          <a:endParaRPr lang="nl-NL"/>
        </a:p>
      </dgm:t>
    </dgm:pt>
    <dgm:pt modelId="{D5C74D43-F51A-454A-998D-ED0077BC5C88}" type="sibTrans" cxnId="{4C5957D4-9FA1-454F-83E3-DA09D910F206}">
      <dgm:prSet/>
      <dgm:spPr/>
      <dgm:t>
        <a:bodyPr/>
        <a:lstStyle/>
        <a:p>
          <a:endParaRPr lang="nl-NL"/>
        </a:p>
      </dgm:t>
    </dgm:pt>
    <dgm:pt modelId="{4FFCA8D3-2D88-48F5-AE85-7B975CA53DF3}">
      <dgm:prSet custT="1"/>
      <dgm:spPr/>
      <dgm:t>
        <a:bodyPr/>
        <a:lstStyle/>
        <a:p>
          <a:r>
            <a:rPr lang="en-GB" sz="1200" dirty="0" smtClean="0"/>
            <a:t>Unpaired t-test </a:t>
          </a:r>
          <a:r>
            <a:rPr lang="en-GB" sz="1200" dirty="0" smtClean="0">
              <a:sym typeface="Wingdings" panose="05000000000000000000" pitchFamily="2" charset="2"/>
            </a:rPr>
            <a:t> treated vs. control</a:t>
          </a:r>
          <a:endParaRPr lang="nl-NL" sz="1200" dirty="0"/>
        </a:p>
      </dgm:t>
    </dgm:pt>
    <dgm:pt modelId="{26C226DE-9894-45F1-8231-CDBBB688C9A4}" type="parTrans" cxnId="{77B8187E-BD97-4AF1-8AE7-816A46A02CA5}">
      <dgm:prSet/>
      <dgm:spPr/>
      <dgm:t>
        <a:bodyPr/>
        <a:lstStyle/>
        <a:p>
          <a:endParaRPr lang="nl-NL"/>
        </a:p>
      </dgm:t>
    </dgm:pt>
    <dgm:pt modelId="{A80E7F04-8EEB-41B7-9FC1-EFE825560037}" type="sibTrans" cxnId="{77B8187E-BD97-4AF1-8AE7-816A46A02CA5}">
      <dgm:prSet/>
      <dgm:spPr/>
      <dgm:t>
        <a:bodyPr/>
        <a:lstStyle/>
        <a:p>
          <a:endParaRPr lang="nl-NL"/>
        </a:p>
      </dgm:t>
    </dgm:pt>
    <dgm:pt modelId="{C2CB2441-11DE-4826-824E-F8393D395961}">
      <dgm:prSet custT="1"/>
      <dgm:spPr/>
      <dgm:t>
        <a:bodyPr/>
        <a:lstStyle/>
        <a:p>
          <a:r>
            <a:rPr lang="en-GB" sz="1200" dirty="0" err="1" smtClean="0"/>
            <a:t>miRNA</a:t>
          </a:r>
          <a:r>
            <a:rPr lang="en-GB" sz="1200" dirty="0" smtClean="0"/>
            <a:t> is skipped if &gt; 75% of </a:t>
          </a:r>
          <a:r>
            <a:rPr lang="en-GB" sz="1200" dirty="0" err="1" smtClean="0"/>
            <a:t>datapoints</a:t>
          </a:r>
          <a:r>
            <a:rPr lang="en-GB" sz="1200" dirty="0" smtClean="0"/>
            <a:t> in group is NA</a:t>
          </a:r>
          <a:endParaRPr lang="nl-NL" sz="1200" dirty="0"/>
        </a:p>
      </dgm:t>
    </dgm:pt>
    <dgm:pt modelId="{66509E35-0F31-4253-8B58-3A710D35D90C}" type="parTrans" cxnId="{BF184246-C1F6-4485-94E3-BD53638F234A}">
      <dgm:prSet/>
      <dgm:spPr/>
      <dgm:t>
        <a:bodyPr/>
        <a:lstStyle/>
        <a:p>
          <a:endParaRPr lang="nl-NL"/>
        </a:p>
      </dgm:t>
    </dgm:pt>
    <dgm:pt modelId="{25BB42E5-B10C-4181-A783-E1C5B14B0E4A}" type="sibTrans" cxnId="{BF184246-C1F6-4485-94E3-BD53638F234A}">
      <dgm:prSet/>
      <dgm:spPr/>
      <dgm:t>
        <a:bodyPr/>
        <a:lstStyle/>
        <a:p>
          <a:endParaRPr lang="nl-NL"/>
        </a:p>
      </dgm:t>
    </dgm:pt>
    <dgm:pt modelId="{615D9CAD-90DA-44DF-8B7C-C5312B9EC2A7}" type="pres">
      <dgm:prSet presAssocID="{040FAA7D-9034-42BB-B9F6-8E1DFBD0AC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B5F0C517-15C2-4661-B94D-5E4818AB4D01}" type="pres">
      <dgm:prSet presAssocID="{5C972598-4E20-40AC-B6DA-8B1D75A44E7F}" presName="composite" presStyleCnt="0"/>
      <dgm:spPr/>
    </dgm:pt>
    <dgm:pt modelId="{D37F0F6B-A8AF-40AA-AA08-071AB2B95920}" type="pres">
      <dgm:prSet presAssocID="{5C972598-4E20-40AC-B6DA-8B1D75A44E7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2B2DBC46-A964-4DC8-9149-AEED13B97EF2}" type="pres">
      <dgm:prSet presAssocID="{5C972598-4E20-40AC-B6DA-8B1D75A44E7F}" presName="descendantText" presStyleLbl="alignAcc1" presStyleIdx="0" presStyleCnt="5" custLinFactNeighborX="-137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A5E94737-88EA-432B-97C8-3E99BDF0014F}" type="pres">
      <dgm:prSet presAssocID="{C316097E-3C7C-4550-A4ED-9E0D02287B03}" presName="sp" presStyleCnt="0"/>
      <dgm:spPr/>
    </dgm:pt>
    <dgm:pt modelId="{77A51455-2CBB-405E-902A-CEFCD063E32D}" type="pres">
      <dgm:prSet presAssocID="{CA409C4B-8206-47A5-AF17-CF4D15D040EB}" presName="composite" presStyleCnt="0"/>
      <dgm:spPr/>
    </dgm:pt>
    <dgm:pt modelId="{40A57FF3-D7A8-4845-B0D4-F1AC2A43C306}" type="pres">
      <dgm:prSet presAssocID="{CA409C4B-8206-47A5-AF17-CF4D15D040E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706F7EA-4328-4F37-A217-75077914F5E6}" type="pres">
      <dgm:prSet presAssocID="{CA409C4B-8206-47A5-AF17-CF4D15D040EB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F036988-D3FC-44DA-B35F-03BFFF313BC3}" type="pres">
      <dgm:prSet presAssocID="{FDAB1EBE-7B70-47B0-B403-17FDB5721031}" presName="sp" presStyleCnt="0"/>
      <dgm:spPr/>
    </dgm:pt>
    <dgm:pt modelId="{11BBEB9D-6C3E-4DC8-8F9C-C34760F363AC}" type="pres">
      <dgm:prSet presAssocID="{16A7EF5C-6094-49A1-B2CF-98319675A916}" presName="composite" presStyleCnt="0"/>
      <dgm:spPr/>
    </dgm:pt>
    <dgm:pt modelId="{62BCF2F2-39F8-4F17-AB92-07DCF9143BAB}" type="pres">
      <dgm:prSet presAssocID="{16A7EF5C-6094-49A1-B2CF-98319675A91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942C4D98-BC05-4775-AD4A-F5D80049F97F}" type="pres">
      <dgm:prSet presAssocID="{16A7EF5C-6094-49A1-B2CF-98319675A91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03449BE4-753A-4726-8ED5-B86A69A6883B}" type="pres">
      <dgm:prSet presAssocID="{63D134AD-779A-4E49-9D48-7085DF25A6B4}" presName="sp" presStyleCnt="0"/>
      <dgm:spPr/>
    </dgm:pt>
    <dgm:pt modelId="{045B6DC6-ED5D-42D0-BA53-199C1855D8B9}" type="pres">
      <dgm:prSet presAssocID="{5F8ABFC4-A594-4B4B-8916-0557126C47B4}" presName="composite" presStyleCnt="0"/>
      <dgm:spPr/>
    </dgm:pt>
    <dgm:pt modelId="{F421DCFB-CE19-47B0-9050-88D40479DE82}" type="pres">
      <dgm:prSet presAssocID="{5F8ABFC4-A594-4B4B-8916-0557126C47B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6F8BEA7-44ED-4ABE-BEF5-679073FAA9AB}" type="pres">
      <dgm:prSet presAssocID="{5F8ABFC4-A594-4B4B-8916-0557126C47B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476027DE-1865-4406-9ED5-3C846C43DF8C}" type="pres">
      <dgm:prSet presAssocID="{93ADF1C9-2C5A-405A-8932-778C14185268}" presName="sp" presStyleCnt="0"/>
      <dgm:spPr/>
    </dgm:pt>
    <dgm:pt modelId="{64746C34-217C-4FC1-9128-ED7AF5473985}" type="pres">
      <dgm:prSet presAssocID="{37E237A1-BA31-4BE1-945A-445113F2A1EF}" presName="composite" presStyleCnt="0"/>
      <dgm:spPr/>
    </dgm:pt>
    <dgm:pt modelId="{7BF98EAA-BA32-4419-AAB2-10D224A71226}" type="pres">
      <dgm:prSet presAssocID="{37E237A1-BA31-4BE1-945A-445113F2A1EF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F51FE14-B7E1-49BE-BB00-95387820C8B4}" type="pres">
      <dgm:prSet presAssocID="{37E237A1-BA31-4BE1-945A-445113F2A1EF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436B5D7F-63F3-41C7-8655-A1985E83EAF4}" type="presOf" srcId="{21A6FB99-976D-44E4-B06F-C391D9CB3C21}" destId="{E706F7EA-4328-4F37-A217-75077914F5E6}" srcOrd="0" destOrd="1" presId="urn:microsoft.com/office/officeart/2005/8/layout/chevron2"/>
    <dgm:cxn modelId="{9E6683C2-55C1-4F6A-9E40-18CD1C892D29}" srcId="{CA409C4B-8206-47A5-AF17-CF4D15D040EB}" destId="{361216B4-8C40-4B9E-9EDF-1CDC92E4FA51}" srcOrd="0" destOrd="0" parTransId="{C431F668-B8B1-4E2E-9CB7-C9C656C6DEAB}" sibTransId="{5C55F383-E0D6-40F9-B650-99B9CF697970}"/>
    <dgm:cxn modelId="{6FE4035A-89F5-4B54-931A-BC484DD34D73}" srcId="{5C972598-4E20-40AC-B6DA-8B1D75A44E7F}" destId="{A57BD231-3088-4CEF-9DF8-28FA9E3F1FE6}" srcOrd="1" destOrd="0" parTransId="{A2D03E15-F26D-48F8-9E6A-5162430AC7A4}" sibTransId="{7A22708F-8FCE-4FFE-B0C0-AA3706F7A6F9}"/>
    <dgm:cxn modelId="{4D68E5BD-29AC-4624-8B5A-272D6A2136B5}" type="presOf" srcId="{5C972598-4E20-40AC-B6DA-8B1D75A44E7F}" destId="{D37F0F6B-A8AF-40AA-AA08-071AB2B95920}" srcOrd="0" destOrd="0" presId="urn:microsoft.com/office/officeart/2005/8/layout/chevron2"/>
    <dgm:cxn modelId="{568E791B-050A-4BAE-B33F-0D467F1A1447}" srcId="{16A7EF5C-6094-49A1-B2CF-98319675A916}" destId="{E92665CB-BEDC-4448-B08A-DFE9886F92E7}" srcOrd="1" destOrd="0" parTransId="{7A2F81BC-5E14-429A-83C3-914BDC4313F4}" sibTransId="{7E317B22-9491-40C1-B781-24CD0630F4C0}"/>
    <dgm:cxn modelId="{77B8187E-BD97-4AF1-8AE7-816A46A02CA5}" srcId="{5F8ABFC4-A594-4B4B-8916-0557126C47B4}" destId="{4FFCA8D3-2D88-48F5-AE85-7B975CA53DF3}" srcOrd="1" destOrd="0" parTransId="{26C226DE-9894-45F1-8231-CDBBB688C9A4}" sibTransId="{A80E7F04-8EEB-41B7-9FC1-EFE825560037}"/>
    <dgm:cxn modelId="{E38AA28B-189F-4C4C-818B-13792FF2CF04}" type="presOf" srcId="{C2CB2441-11DE-4826-824E-F8393D395961}" destId="{E6F8BEA7-44ED-4ABE-BEF5-679073FAA9AB}" srcOrd="0" destOrd="2" presId="urn:microsoft.com/office/officeart/2005/8/layout/chevron2"/>
    <dgm:cxn modelId="{3DF5F752-3B3A-47B3-90CF-AEA93E4F5CA0}" type="presOf" srcId="{7FEA6FC0-FFB4-487E-871E-9FC4D415F597}" destId="{E6F8BEA7-44ED-4ABE-BEF5-679073FAA9AB}" srcOrd="0" destOrd="0" presId="urn:microsoft.com/office/officeart/2005/8/layout/chevron2"/>
    <dgm:cxn modelId="{106B2560-D1D5-4A3D-892C-187FE2B779E7}" type="presOf" srcId="{16A7EF5C-6094-49A1-B2CF-98319675A916}" destId="{62BCF2F2-39F8-4F17-AB92-07DCF9143BAB}" srcOrd="0" destOrd="0" presId="urn:microsoft.com/office/officeart/2005/8/layout/chevron2"/>
    <dgm:cxn modelId="{5051312A-1982-49B8-9076-C60F8AFF0AC4}" srcId="{040FAA7D-9034-42BB-B9F6-8E1DFBD0AC4A}" destId="{5F8ABFC4-A594-4B4B-8916-0557126C47B4}" srcOrd="3" destOrd="0" parTransId="{13049D01-107E-4473-AD16-C1E0CBD1443C}" sibTransId="{93ADF1C9-2C5A-405A-8932-778C14185268}"/>
    <dgm:cxn modelId="{CB13EEAE-5E07-48AF-8485-3A61D591D2E6}" type="presOf" srcId="{4FFCA8D3-2D88-48F5-AE85-7B975CA53DF3}" destId="{E6F8BEA7-44ED-4ABE-BEF5-679073FAA9AB}" srcOrd="0" destOrd="1" presId="urn:microsoft.com/office/officeart/2005/8/layout/chevron2"/>
    <dgm:cxn modelId="{8216959D-F4FA-449F-8714-E4B2BB77DFB4}" type="presOf" srcId="{CA409C4B-8206-47A5-AF17-CF4D15D040EB}" destId="{40A57FF3-D7A8-4845-B0D4-F1AC2A43C306}" srcOrd="0" destOrd="0" presId="urn:microsoft.com/office/officeart/2005/8/layout/chevron2"/>
    <dgm:cxn modelId="{690B8D8B-03E2-427C-A8E5-74EC64AD82AF}" srcId="{040FAA7D-9034-42BB-B9F6-8E1DFBD0AC4A}" destId="{5C972598-4E20-40AC-B6DA-8B1D75A44E7F}" srcOrd="0" destOrd="0" parTransId="{5B9DBDFA-BA73-48D7-B0D3-DD9909B943FC}" sibTransId="{C316097E-3C7C-4550-A4ED-9E0D02287B03}"/>
    <dgm:cxn modelId="{3C8588C5-C5E8-469C-A214-58B0FA0A48BA}" type="presOf" srcId="{A57BD231-3088-4CEF-9DF8-28FA9E3F1FE6}" destId="{2B2DBC46-A964-4DC8-9149-AEED13B97EF2}" srcOrd="0" destOrd="1" presId="urn:microsoft.com/office/officeart/2005/8/layout/chevron2"/>
    <dgm:cxn modelId="{D016971D-3EE4-49FD-972A-BA5DD144155B}" srcId="{5C972598-4E20-40AC-B6DA-8B1D75A44E7F}" destId="{EE00B8ED-18BF-4A9B-AA82-5B77A05DC31A}" srcOrd="0" destOrd="0" parTransId="{20523403-BBC9-4D08-B55F-61ADCBCDF7B3}" sibTransId="{3C37AB17-52C6-4A51-8589-2BA06AB2CE7A}"/>
    <dgm:cxn modelId="{57D84918-73F6-45F0-BEC4-D2814820735A}" type="presOf" srcId="{040FAA7D-9034-42BB-B9F6-8E1DFBD0AC4A}" destId="{615D9CAD-90DA-44DF-8B7C-C5312B9EC2A7}" srcOrd="0" destOrd="0" presId="urn:microsoft.com/office/officeart/2005/8/layout/chevron2"/>
    <dgm:cxn modelId="{BE73CD6F-BC37-421D-B719-4DB4A88B6B33}" srcId="{37E237A1-BA31-4BE1-945A-445113F2A1EF}" destId="{BB11B8F1-7208-4D76-BFEA-38401AFAC4E1}" srcOrd="0" destOrd="0" parTransId="{CF71A164-A4BA-4E03-9A1C-A1925A05C518}" sibTransId="{79933B09-D128-4FD8-AD0E-4DAF56EC1D4D}"/>
    <dgm:cxn modelId="{9C6C3C14-6E9F-4E90-B8FA-6FBFBED06D83}" type="presOf" srcId="{C660DD1F-F294-4FBB-BB03-B2DA794E24C1}" destId="{942C4D98-BC05-4775-AD4A-F5D80049F97F}" srcOrd="0" destOrd="0" presId="urn:microsoft.com/office/officeart/2005/8/layout/chevron2"/>
    <dgm:cxn modelId="{5C563D61-B540-4E94-B343-85AD4223CE0D}" srcId="{5F8ABFC4-A594-4B4B-8916-0557126C47B4}" destId="{7FEA6FC0-FFB4-487E-871E-9FC4D415F597}" srcOrd="0" destOrd="0" parTransId="{1EC4B175-D636-4F5C-A6C5-95D69E816A3C}" sibTransId="{B6F37823-8E65-49F7-8B6E-4FF0B5EA7AE4}"/>
    <dgm:cxn modelId="{1CAEF702-1741-4DE6-9E44-27050DDE9EF2}" type="presOf" srcId="{B4B2E238-AFE7-4440-9C7E-00072F02D078}" destId="{DF51FE14-B7E1-49BE-BB00-95387820C8B4}" srcOrd="0" destOrd="1" presId="urn:microsoft.com/office/officeart/2005/8/layout/chevron2"/>
    <dgm:cxn modelId="{BF184246-C1F6-4485-94E3-BD53638F234A}" srcId="{5F8ABFC4-A594-4B4B-8916-0557126C47B4}" destId="{C2CB2441-11DE-4826-824E-F8393D395961}" srcOrd="2" destOrd="0" parTransId="{66509E35-0F31-4253-8B58-3A710D35D90C}" sibTransId="{25BB42E5-B10C-4181-A783-E1C5B14B0E4A}"/>
    <dgm:cxn modelId="{CB558249-9A98-481C-BEC7-43E727097776}" srcId="{16A7EF5C-6094-49A1-B2CF-98319675A916}" destId="{C660DD1F-F294-4FBB-BB03-B2DA794E24C1}" srcOrd="0" destOrd="0" parTransId="{DB991C1B-40C3-4EDF-8FA2-8FBE0762553C}" sibTransId="{4B521303-3DF6-4316-AC4D-CAFBFA51406B}"/>
    <dgm:cxn modelId="{CCE2B7F1-CC38-460E-8EDB-6A7AD0F8A86B}" srcId="{CA409C4B-8206-47A5-AF17-CF4D15D040EB}" destId="{21A6FB99-976D-44E4-B06F-C391D9CB3C21}" srcOrd="1" destOrd="0" parTransId="{B050C085-7F00-48C5-90C3-EF24CD1EBD48}" sibTransId="{0FED5166-52BB-415B-AB1D-20610450282E}"/>
    <dgm:cxn modelId="{39879D09-10BE-41BE-BB03-88DC57DA576F}" type="presOf" srcId="{5F8ABFC4-A594-4B4B-8916-0557126C47B4}" destId="{F421DCFB-CE19-47B0-9050-88D40479DE82}" srcOrd="0" destOrd="0" presId="urn:microsoft.com/office/officeart/2005/8/layout/chevron2"/>
    <dgm:cxn modelId="{33611E64-0C3C-4239-B199-3610C17E0A13}" type="presOf" srcId="{361216B4-8C40-4B9E-9EDF-1CDC92E4FA51}" destId="{E706F7EA-4328-4F37-A217-75077914F5E6}" srcOrd="0" destOrd="0" presId="urn:microsoft.com/office/officeart/2005/8/layout/chevron2"/>
    <dgm:cxn modelId="{A0929B32-646E-4B96-BECD-5E74FD643C03}" srcId="{040FAA7D-9034-42BB-B9F6-8E1DFBD0AC4A}" destId="{16A7EF5C-6094-49A1-B2CF-98319675A916}" srcOrd="2" destOrd="0" parTransId="{D383D55F-04AA-40DE-ADFB-5E364F556700}" sibTransId="{63D134AD-779A-4E49-9D48-7085DF25A6B4}"/>
    <dgm:cxn modelId="{67D00203-BAAD-4CF5-BEF4-014971F11CCB}" srcId="{040FAA7D-9034-42BB-B9F6-8E1DFBD0AC4A}" destId="{CA409C4B-8206-47A5-AF17-CF4D15D040EB}" srcOrd="1" destOrd="0" parTransId="{72F05016-96B2-4505-83B5-20B937D2D676}" sibTransId="{FDAB1EBE-7B70-47B0-B403-17FDB5721031}"/>
    <dgm:cxn modelId="{4C508DDE-43EB-470A-9ED8-D22D71D69A0D}" type="presOf" srcId="{E92665CB-BEDC-4448-B08A-DFE9886F92E7}" destId="{942C4D98-BC05-4775-AD4A-F5D80049F97F}" srcOrd="0" destOrd="1" presId="urn:microsoft.com/office/officeart/2005/8/layout/chevron2"/>
    <dgm:cxn modelId="{4C5957D4-9FA1-454F-83E3-DA09D910F206}" srcId="{37E237A1-BA31-4BE1-945A-445113F2A1EF}" destId="{B4B2E238-AFE7-4440-9C7E-00072F02D078}" srcOrd="1" destOrd="0" parTransId="{A257ABBF-4CAF-4DAA-974E-EC5B9CF11225}" sibTransId="{D5C74D43-F51A-454A-998D-ED0077BC5C88}"/>
    <dgm:cxn modelId="{C96C1195-C076-4091-BAB0-B985A4DFC187}" type="presOf" srcId="{37E237A1-BA31-4BE1-945A-445113F2A1EF}" destId="{7BF98EAA-BA32-4419-AAB2-10D224A71226}" srcOrd="0" destOrd="0" presId="urn:microsoft.com/office/officeart/2005/8/layout/chevron2"/>
    <dgm:cxn modelId="{725B6B28-2E63-4C68-AF47-65D4FF1895DA}" type="presOf" srcId="{EE00B8ED-18BF-4A9B-AA82-5B77A05DC31A}" destId="{2B2DBC46-A964-4DC8-9149-AEED13B97EF2}" srcOrd="0" destOrd="0" presId="urn:microsoft.com/office/officeart/2005/8/layout/chevron2"/>
    <dgm:cxn modelId="{716DEC5B-5FBE-451B-8156-FA6CABDA56BF}" srcId="{040FAA7D-9034-42BB-B9F6-8E1DFBD0AC4A}" destId="{37E237A1-BA31-4BE1-945A-445113F2A1EF}" srcOrd="4" destOrd="0" parTransId="{FB8B6639-84FA-4478-B9A4-538F1D20A5C4}" sibTransId="{A33ED0BE-0B64-4F8F-B957-715B03C51A66}"/>
    <dgm:cxn modelId="{2EEF40CE-C52B-4002-B81B-817621B60084}" type="presOf" srcId="{BB11B8F1-7208-4D76-BFEA-38401AFAC4E1}" destId="{DF51FE14-B7E1-49BE-BB00-95387820C8B4}" srcOrd="0" destOrd="0" presId="urn:microsoft.com/office/officeart/2005/8/layout/chevron2"/>
    <dgm:cxn modelId="{F646E0E8-F1E0-41EB-B57F-AEFCDAFAAD04}" type="presParOf" srcId="{615D9CAD-90DA-44DF-8B7C-C5312B9EC2A7}" destId="{B5F0C517-15C2-4661-B94D-5E4818AB4D01}" srcOrd="0" destOrd="0" presId="urn:microsoft.com/office/officeart/2005/8/layout/chevron2"/>
    <dgm:cxn modelId="{348E0D8F-2144-47D2-8919-0B20515BA81A}" type="presParOf" srcId="{B5F0C517-15C2-4661-B94D-5E4818AB4D01}" destId="{D37F0F6B-A8AF-40AA-AA08-071AB2B95920}" srcOrd="0" destOrd="0" presId="urn:microsoft.com/office/officeart/2005/8/layout/chevron2"/>
    <dgm:cxn modelId="{1C7E681F-8E2D-4FD2-80E6-D686857CF7D8}" type="presParOf" srcId="{B5F0C517-15C2-4661-B94D-5E4818AB4D01}" destId="{2B2DBC46-A964-4DC8-9149-AEED13B97EF2}" srcOrd="1" destOrd="0" presId="urn:microsoft.com/office/officeart/2005/8/layout/chevron2"/>
    <dgm:cxn modelId="{725BA36C-1E1B-4075-A15C-7271AF4294E7}" type="presParOf" srcId="{615D9CAD-90DA-44DF-8B7C-C5312B9EC2A7}" destId="{A5E94737-88EA-432B-97C8-3E99BDF0014F}" srcOrd="1" destOrd="0" presId="urn:microsoft.com/office/officeart/2005/8/layout/chevron2"/>
    <dgm:cxn modelId="{4467A73A-02AF-4577-A5DE-F9FADEFE9267}" type="presParOf" srcId="{615D9CAD-90DA-44DF-8B7C-C5312B9EC2A7}" destId="{77A51455-2CBB-405E-902A-CEFCD063E32D}" srcOrd="2" destOrd="0" presId="urn:microsoft.com/office/officeart/2005/8/layout/chevron2"/>
    <dgm:cxn modelId="{87BFB6B0-9534-4249-975E-5A72B1CAAB0D}" type="presParOf" srcId="{77A51455-2CBB-405E-902A-CEFCD063E32D}" destId="{40A57FF3-D7A8-4845-B0D4-F1AC2A43C306}" srcOrd="0" destOrd="0" presId="urn:microsoft.com/office/officeart/2005/8/layout/chevron2"/>
    <dgm:cxn modelId="{3C629AA1-D3A4-4F6D-9426-54F4ACF722C6}" type="presParOf" srcId="{77A51455-2CBB-405E-902A-CEFCD063E32D}" destId="{E706F7EA-4328-4F37-A217-75077914F5E6}" srcOrd="1" destOrd="0" presId="urn:microsoft.com/office/officeart/2005/8/layout/chevron2"/>
    <dgm:cxn modelId="{E125B444-4011-4EF3-A14F-877F1DE17453}" type="presParOf" srcId="{615D9CAD-90DA-44DF-8B7C-C5312B9EC2A7}" destId="{DF036988-D3FC-44DA-B35F-03BFFF313BC3}" srcOrd="3" destOrd="0" presId="urn:microsoft.com/office/officeart/2005/8/layout/chevron2"/>
    <dgm:cxn modelId="{4A9482F9-F3DF-4F56-B980-28D1CCD50D68}" type="presParOf" srcId="{615D9CAD-90DA-44DF-8B7C-C5312B9EC2A7}" destId="{11BBEB9D-6C3E-4DC8-8F9C-C34760F363AC}" srcOrd="4" destOrd="0" presId="urn:microsoft.com/office/officeart/2005/8/layout/chevron2"/>
    <dgm:cxn modelId="{C4C270C1-AF66-4A5E-86F2-DBA12142FB5F}" type="presParOf" srcId="{11BBEB9D-6C3E-4DC8-8F9C-C34760F363AC}" destId="{62BCF2F2-39F8-4F17-AB92-07DCF9143BAB}" srcOrd="0" destOrd="0" presId="urn:microsoft.com/office/officeart/2005/8/layout/chevron2"/>
    <dgm:cxn modelId="{2CDA0F3A-1BC7-4AF5-8F14-A2EB7DB03B5C}" type="presParOf" srcId="{11BBEB9D-6C3E-4DC8-8F9C-C34760F363AC}" destId="{942C4D98-BC05-4775-AD4A-F5D80049F97F}" srcOrd="1" destOrd="0" presId="urn:microsoft.com/office/officeart/2005/8/layout/chevron2"/>
    <dgm:cxn modelId="{65E2EC63-27EF-4B54-B29B-79C5A073F507}" type="presParOf" srcId="{615D9CAD-90DA-44DF-8B7C-C5312B9EC2A7}" destId="{03449BE4-753A-4726-8ED5-B86A69A6883B}" srcOrd="5" destOrd="0" presId="urn:microsoft.com/office/officeart/2005/8/layout/chevron2"/>
    <dgm:cxn modelId="{44F4E4B7-4AA6-4A07-B243-C3B15594BF69}" type="presParOf" srcId="{615D9CAD-90DA-44DF-8B7C-C5312B9EC2A7}" destId="{045B6DC6-ED5D-42D0-BA53-199C1855D8B9}" srcOrd="6" destOrd="0" presId="urn:microsoft.com/office/officeart/2005/8/layout/chevron2"/>
    <dgm:cxn modelId="{D1DBEEFD-FE17-4075-80EA-6F1D1D17AA13}" type="presParOf" srcId="{045B6DC6-ED5D-42D0-BA53-199C1855D8B9}" destId="{F421DCFB-CE19-47B0-9050-88D40479DE82}" srcOrd="0" destOrd="0" presId="urn:microsoft.com/office/officeart/2005/8/layout/chevron2"/>
    <dgm:cxn modelId="{2C0E0397-B566-4479-BA8A-46AE753B1152}" type="presParOf" srcId="{045B6DC6-ED5D-42D0-BA53-199C1855D8B9}" destId="{E6F8BEA7-44ED-4ABE-BEF5-679073FAA9AB}" srcOrd="1" destOrd="0" presId="urn:microsoft.com/office/officeart/2005/8/layout/chevron2"/>
    <dgm:cxn modelId="{036A0A76-27EE-46CC-9C01-2617B7553BAD}" type="presParOf" srcId="{615D9CAD-90DA-44DF-8B7C-C5312B9EC2A7}" destId="{476027DE-1865-4406-9ED5-3C846C43DF8C}" srcOrd="7" destOrd="0" presId="urn:microsoft.com/office/officeart/2005/8/layout/chevron2"/>
    <dgm:cxn modelId="{3F168894-CCD0-422E-A53A-7A1CAB61BDFD}" type="presParOf" srcId="{615D9CAD-90DA-44DF-8B7C-C5312B9EC2A7}" destId="{64746C34-217C-4FC1-9128-ED7AF5473985}" srcOrd="8" destOrd="0" presId="urn:microsoft.com/office/officeart/2005/8/layout/chevron2"/>
    <dgm:cxn modelId="{178014DC-860D-46A9-9099-75C32F187C7D}" type="presParOf" srcId="{64746C34-217C-4FC1-9128-ED7AF5473985}" destId="{7BF98EAA-BA32-4419-AAB2-10D224A71226}" srcOrd="0" destOrd="0" presId="urn:microsoft.com/office/officeart/2005/8/layout/chevron2"/>
    <dgm:cxn modelId="{818EAAE3-8FF4-4317-9B3F-15AA1A62FAB5}" type="presParOf" srcId="{64746C34-217C-4FC1-9128-ED7AF5473985}" destId="{DF51FE14-B7E1-49BE-BB00-95387820C8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0F6B-A8AF-40AA-AA08-071AB2B95920}">
      <dsp:nvSpPr>
        <dsp:cNvPr id="0" name=""/>
        <dsp:cNvSpPr/>
      </dsp:nvSpPr>
      <dsp:spPr>
        <a:xfrm rot="5400000">
          <a:off x="-125346" y="128650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 dirty="0" err="1" smtClean="0"/>
            <a:t>Extraction</a:t>
          </a:r>
          <a:r>
            <a:rPr lang="nl-NL" sz="800" kern="1200" dirty="0" smtClean="0"/>
            <a:t> software</a:t>
          </a:r>
          <a:endParaRPr lang="nl-NL" sz="800" kern="1200" dirty="0"/>
        </a:p>
      </dsp:txBody>
      <dsp:txXfrm rot="-5400000">
        <a:off x="1" y="295779"/>
        <a:ext cx="584952" cy="250694"/>
      </dsp:txXfrm>
    </dsp:sp>
    <dsp:sp modelId="{2B2DBC46-A964-4DC8-9149-AEED13B97EF2}">
      <dsp:nvSpPr>
        <dsp:cNvPr id="0" name=""/>
        <dsp:cNvSpPr/>
      </dsp:nvSpPr>
      <dsp:spPr>
        <a:xfrm rot="5400000">
          <a:off x="4125217" y="-3547434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err="1" smtClean="0"/>
            <a:t>Quantile</a:t>
          </a:r>
          <a:r>
            <a:rPr lang="en-GB" sz="1600" kern="1200" dirty="0" smtClean="0"/>
            <a:t> normalised and flagged file from </a:t>
          </a:r>
          <a:r>
            <a:rPr lang="en-GB" sz="1600" kern="1200" dirty="0" err="1" smtClean="0"/>
            <a:t>ArrayQC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~63000  probes</a:t>
          </a:r>
          <a:endParaRPr lang="nl-NL" sz="1600" kern="1200" dirty="0"/>
        </a:p>
      </dsp:txBody>
      <dsp:txXfrm rot="-5400000">
        <a:off x="574479" y="29819"/>
        <a:ext cx="7618132" cy="490140"/>
      </dsp:txXfrm>
    </dsp:sp>
    <dsp:sp modelId="{40A57FF3-D7A8-4845-B0D4-F1AC2A43C306}">
      <dsp:nvSpPr>
        <dsp:cNvPr id="0" name=""/>
        <dsp:cNvSpPr/>
      </dsp:nvSpPr>
      <dsp:spPr>
        <a:xfrm rot="5400000">
          <a:off x="-125346" y="865392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 dirty="0" err="1" smtClean="0"/>
            <a:t>Flags</a:t>
          </a:r>
          <a:endParaRPr lang="nl-NL" sz="800" kern="1200" dirty="0"/>
        </a:p>
      </dsp:txBody>
      <dsp:txXfrm rot="-5400000">
        <a:off x="1" y="1032521"/>
        <a:ext cx="584952" cy="250694"/>
      </dsp:txXfrm>
    </dsp:sp>
    <dsp:sp modelId="{E706F7EA-4328-4F37-A217-75077914F5E6}">
      <dsp:nvSpPr>
        <dsp:cNvPr id="0" name=""/>
        <dsp:cNvSpPr/>
      </dsp:nvSpPr>
      <dsp:spPr>
        <a:xfrm rot="5400000">
          <a:off x="4135691" y="-2810693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Removal of control spots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  <a:ea typeface="Verdana"/>
              <a:cs typeface="Verdana"/>
            </a:rPr>
            <a:t>~ 59000 </a:t>
          </a:r>
          <a:r>
            <a:rPr lang="en-GB" sz="1600" kern="1200" dirty="0" smtClean="0"/>
            <a:t>probes</a:t>
          </a:r>
          <a:endParaRPr lang="nl-NL" sz="1600" kern="1200" dirty="0">
            <a:latin typeface="+mj-lt"/>
          </a:endParaRPr>
        </a:p>
      </dsp:txBody>
      <dsp:txXfrm rot="-5400000">
        <a:off x="584953" y="766560"/>
        <a:ext cx="7618132" cy="490140"/>
      </dsp:txXfrm>
    </dsp:sp>
    <dsp:sp modelId="{62BCF2F2-39F8-4F17-AB92-07DCF9143BAB}">
      <dsp:nvSpPr>
        <dsp:cNvPr id="0" name=""/>
        <dsp:cNvSpPr/>
      </dsp:nvSpPr>
      <dsp:spPr>
        <a:xfrm rot="5400000">
          <a:off x="-125346" y="1602134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 dirty="0" err="1" smtClean="0"/>
            <a:t>GenePattern</a:t>
          </a:r>
          <a:endParaRPr lang="nl-NL" sz="800" kern="1200" dirty="0"/>
        </a:p>
      </dsp:txBody>
      <dsp:txXfrm rot="-5400000">
        <a:off x="1" y="1769263"/>
        <a:ext cx="584952" cy="250694"/>
      </dsp:txXfrm>
    </dsp:sp>
    <dsp:sp modelId="{942C4D98-BC05-4775-AD4A-F5D80049F97F}">
      <dsp:nvSpPr>
        <dsp:cNvPr id="0" name=""/>
        <dsp:cNvSpPr/>
      </dsp:nvSpPr>
      <dsp:spPr>
        <a:xfrm rot="5400000">
          <a:off x="4135691" y="-2073951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Imputing missing values  </a:t>
          </a:r>
          <a:endParaRPr lang="nl-NL" sz="1600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i="0" kern="1200" dirty="0" err="1" smtClean="0"/>
            <a:t>ImputeMissingValuesKNN</a:t>
          </a:r>
          <a:r>
            <a:rPr lang="en-US" sz="1600" b="0" i="0" kern="1200" dirty="0" smtClean="0"/>
            <a:t>; </a:t>
          </a:r>
          <a:r>
            <a:rPr lang="en-GB" sz="1600" b="0" kern="1200" dirty="0" smtClean="0"/>
            <a:t>KNN, k=15</a:t>
          </a:r>
          <a:endParaRPr lang="nl-NL" sz="1600" kern="1200" baseline="0" dirty="0"/>
        </a:p>
      </dsp:txBody>
      <dsp:txXfrm rot="-5400000">
        <a:off x="584953" y="1503302"/>
        <a:ext cx="7618132" cy="490140"/>
      </dsp:txXfrm>
    </dsp:sp>
    <dsp:sp modelId="{F421DCFB-CE19-47B0-9050-88D40479DE82}">
      <dsp:nvSpPr>
        <dsp:cNvPr id="0" name=""/>
        <dsp:cNvSpPr/>
      </dsp:nvSpPr>
      <dsp:spPr>
        <a:xfrm rot="5400000">
          <a:off x="-125346" y="2338876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 dirty="0" err="1" smtClean="0"/>
            <a:t>Babelomics</a:t>
          </a:r>
          <a:endParaRPr lang="nl-NL" sz="800" kern="1200" dirty="0"/>
        </a:p>
      </dsp:txBody>
      <dsp:txXfrm rot="-5400000">
        <a:off x="1" y="2506005"/>
        <a:ext cx="584952" cy="250694"/>
      </dsp:txXfrm>
    </dsp:sp>
    <dsp:sp modelId="{E6F8BEA7-44ED-4ABE-BEF5-679073FAA9AB}">
      <dsp:nvSpPr>
        <dsp:cNvPr id="0" name=""/>
        <dsp:cNvSpPr/>
      </dsp:nvSpPr>
      <dsp:spPr>
        <a:xfrm rot="5400000">
          <a:off x="4135691" y="-1337209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Merging replicates , median method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  <a:ea typeface="Verdana"/>
              <a:cs typeface="Verdana"/>
            </a:rPr>
            <a:t>~ 50000 </a:t>
          </a:r>
          <a:r>
            <a:rPr lang="en-GB" sz="1600" kern="1200" dirty="0" smtClean="0"/>
            <a:t>probes</a:t>
          </a:r>
          <a:endParaRPr lang="nl-NL" sz="1600" kern="1200" dirty="0">
            <a:latin typeface="+mj-lt"/>
          </a:endParaRPr>
        </a:p>
      </dsp:txBody>
      <dsp:txXfrm rot="-5400000">
        <a:off x="584953" y="2240044"/>
        <a:ext cx="7618132" cy="490140"/>
      </dsp:txXfrm>
    </dsp:sp>
    <dsp:sp modelId="{7BF98EAA-BA32-4419-AAB2-10D224A71226}">
      <dsp:nvSpPr>
        <dsp:cNvPr id="0" name=""/>
        <dsp:cNvSpPr/>
      </dsp:nvSpPr>
      <dsp:spPr>
        <a:xfrm rot="5400000">
          <a:off x="-125346" y="3075617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800" kern="1200" dirty="0" err="1" smtClean="0"/>
            <a:t>Agilent</a:t>
          </a:r>
          <a:r>
            <a:rPr lang="nl-NL" sz="800" kern="1200" baseline="0" dirty="0" smtClean="0"/>
            <a:t> </a:t>
          </a:r>
          <a:r>
            <a:rPr lang="nl-NL" sz="800" kern="1200" baseline="0" dirty="0" err="1" smtClean="0"/>
            <a:t>reanno</a:t>
          </a:r>
          <a:r>
            <a:rPr lang="nl-NL" sz="800" kern="1200" baseline="0" dirty="0" smtClean="0"/>
            <a:t>-file</a:t>
          </a:r>
          <a:endParaRPr lang="nl-NL" sz="800" kern="1200" dirty="0"/>
        </a:p>
      </dsp:txBody>
      <dsp:txXfrm rot="-5400000">
        <a:off x="1" y="3242746"/>
        <a:ext cx="584952" cy="250694"/>
      </dsp:txXfrm>
    </dsp:sp>
    <dsp:sp modelId="{DF51FE14-B7E1-49BE-BB00-95387820C8B4}">
      <dsp:nvSpPr>
        <dsp:cNvPr id="0" name=""/>
        <dsp:cNvSpPr/>
      </dsp:nvSpPr>
      <dsp:spPr>
        <a:xfrm rot="5400000">
          <a:off x="4135691" y="-600467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Re-annotation ; </a:t>
          </a:r>
          <a:r>
            <a:rPr lang="en-GB" sz="1600" kern="1200" dirty="0" err="1" smtClean="0"/>
            <a:t>probeID</a:t>
          </a:r>
          <a:r>
            <a:rPr lang="en-GB" sz="1600" kern="1200" dirty="0" smtClean="0"/>
            <a:t> </a:t>
          </a:r>
          <a:r>
            <a:rPr lang="en-GB" sz="1600" kern="1200" dirty="0" smtClean="0">
              <a:sym typeface="Wingdings" panose="05000000000000000000" pitchFamily="2" charset="2"/>
            </a:rPr>
            <a:t> </a:t>
          </a:r>
          <a:r>
            <a:rPr lang="en-GB" sz="1600" kern="1200" dirty="0" err="1" smtClean="0">
              <a:sym typeface="Wingdings" panose="05000000000000000000" pitchFamily="2" charset="2"/>
            </a:rPr>
            <a:t>EntrezGeneID</a:t>
          </a:r>
          <a:r>
            <a:rPr lang="en-GB" sz="1600" kern="1200" dirty="0" smtClean="0">
              <a:sym typeface="Wingdings" panose="05000000000000000000" pitchFamily="2" charset="2"/>
            </a:rPr>
            <a:t>  (file: </a:t>
          </a:r>
          <a:r>
            <a:rPr lang="en-US" sz="1600" kern="1200" dirty="0" smtClean="0">
              <a:sym typeface="Wingdings" panose="05000000000000000000" pitchFamily="2" charset="2"/>
            </a:rPr>
            <a:t>039494_D_AA_20120628)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  <a:ea typeface="Verdana"/>
              <a:cs typeface="Verdana"/>
            </a:rPr>
            <a:t>~ 22000</a:t>
          </a:r>
          <a:r>
            <a:rPr lang="en-GB" sz="1600" kern="1200" dirty="0" smtClean="0">
              <a:latin typeface="+mj-lt"/>
              <a:sym typeface="Wingdings" panose="05000000000000000000" pitchFamily="2" charset="2"/>
            </a:rPr>
            <a:t>  </a:t>
          </a:r>
          <a:r>
            <a:rPr lang="en-GB" sz="1600" kern="1200" dirty="0" smtClean="0"/>
            <a:t>probes</a:t>
          </a:r>
          <a:endParaRPr lang="nl-NL" sz="1600" kern="1200" dirty="0">
            <a:latin typeface="+mj-lt"/>
          </a:endParaRPr>
        </a:p>
      </dsp:txBody>
      <dsp:txXfrm rot="-5400000">
        <a:off x="584953" y="2976786"/>
        <a:ext cx="7618132" cy="490140"/>
      </dsp:txXfrm>
    </dsp:sp>
    <dsp:sp modelId="{3DFE8FA4-24B9-4E61-A185-6DE1E14D68EE}">
      <dsp:nvSpPr>
        <dsp:cNvPr id="0" name=""/>
        <dsp:cNvSpPr/>
      </dsp:nvSpPr>
      <dsp:spPr>
        <a:xfrm rot="5400000">
          <a:off x="-125346" y="3812359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Spot flags QC</a:t>
          </a:r>
          <a:endParaRPr lang="nl-NL" sz="800" kern="1200" dirty="0"/>
        </a:p>
      </dsp:txBody>
      <dsp:txXfrm rot="-5400000">
        <a:off x="1" y="3979488"/>
        <a:ext cx="584952" cy="250694"/>
      </dsp:txXfrm>
    </dsp:sp>
    <dsp:sp modelId="{7CEFF6BD-08E5-4079-808B-D515A59754EE}">
      <dsp:nvSpPr>
        <dsp:cNvPr id="0" name=""/>
        <dsp:cNvSpPr/>
      </dsp:nvSpPr>
      <dsp:spPr>
        <a:xfrm rot="5400000">
          <a:off x="4135691" y="136274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Removal of flagged spots;  </a:t>
          </a:r>
          <a:r>
            <a:rPr lang="en-GB" sz="1600" kern="1200" dirty="0" smtClean="0">
              <a:latin typeface="Verdana"/>
              <a:ea typeface="Verdana"/>
              <a:cs typeface="Verdana"/>
            </a:rPr>
            <a:t>&lt;=</a:t>
          </a:r>
          <a:r>
            <a:rPr lang="en-GB" sz="1600" kern="1200" dirty="0" smtClean="0"/>
            <a:t>25% flags allowed across dataset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  <a:ea typeface="Verdana"/>
              <a:cs typeface="Verdana"/>
            </a:rPr>
            <a:t>~ 18000</a:t>
          </a:r>
          <a:r>
            <a:rPr lang="en-GB" sz="1600" kern="1200" dirty="0" smtClean="0">
              <a:latin typeface="+mj-lt"/>
              <a:sym typeface="Wingdings" panose="05000000000000000000" pitchFamily="2" charset="2"/>
            </a:rPr>
            <a:t>  </a:t>
          </a:r>
          <a:r>
            <a:rPr lang="en-GB" sz="1600" kern="1200" dirty="0" smtClean="0"/>
            <a:t>probes</a:t>
          </a:r>
          <a:endParaRPr lang="nl-NL" sz="1600" kern="1200" dirty="0"/>
        </a:p>
      </dsp:txBody>
      <dsp:txXfrm rot="-5400000">
        <a:off x="584953" y="3713528"/>
        <a:ext cx="7618132" cy="490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0F6B-A8AF-40AA-AA08-071AB2B95920}">
      <dsp:nvSpPr>
        <dsp:cNvPr id="0" name=""/>
        <dsp:cNvSpPr/>
      </dsp:nvSpPr>
      <dsp:spPr>
        <a:xfrm rot="5400000">
          <a:off x="-149687" y="154094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DataFile</a:t>
          </a:r>
          <a:endParaRPr lang="nl-NL" sz="1400" kern="1200" dirty="0"/>
        </a:p>
      </dsp:txBody>
      <dsp:txXfrm rot="-5400000">
        <a:off x="1" y="353679"/>
        <a:ext cx="698543" cy="299375"/>
      </dsp:txXfrm>
    </dsp:sp>
    <dsp:sp modelId="{2B2DBC46-A964-4DC8-9149-AEED13B97EF2}">
      <dsp:nvSpPr>
        <dsp:cNvPr id="0" name=""/>
        <dsp:cNvSpPr/>
      </dsp:nvSpPr>
      <dsp:spPr>
        <a:xfrm rot="5400000">
          <a:off x="4129430" y="-3436798"/>
          <a:ext cx="648647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+mj-lt"/>
              <a:ea typeface="Verdana"/>
              <a:cs typeface="Verdana"/>
            </a:rPr>
            <a:t>~ 18000</a:t>
          </a:r>
          <a:r>
            <a:rPr lang="en-GB" sz="1600" kern="1200" dirty="0" smtClean="0">
              <a:latin typeface="+mj-lt"/>
              <a:sym typeface="Wingdings" panose="05000000000000000000" pitchFamily="2" charset="2"/>
            </a:rPr>
            <a:t>  </a:t>
          </a:r>
          <a:r>
            <a:rPr lang="en-GB" sz="1600" kern="1200" dirty="0" smtClean="0"/>
            <a:t>probes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48 samples</a:t>
          </a:r>
          <a:endParaRPr lang="nl-NL" sz="1600" kern="1200" dirty="0"/>
        </a:p>
      </dsp:txBody>
      <dsp:txXfrm rot="-5400000">
        <a:off x="688226" y="36070"/>
        <a:ext cx="7499392" cy="585319"/>
      </dsp:txXfrm>
    </dsp:sp>
    <dsp:sp modelId="{40A57FF3-D7A8-4845-B0D4-F1AC2A43C306}">
      <dsp:nvSpPr>
        <dsp:cNvPr id="0" name=""/>
        <dsp:cNvSpPr/>
      </dsp:nvSpPr>
      <dsp:spPr>
        <a:xfrm rot="5400000">
          <a:off x="-149687" y="1033902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Splitting</a:t>
          </a:r>
          <a:endParaRPr lang="nl-NL" sz="1400" kern="1200" dirty="0"/>
        </a:p>
      </dsp:txBody>
      <dsp:txXfrm rot="-5400000">
        <a:off x="1" y="1233487"/>
        <a:ext cx="698543" cy="299375"/>
      </dsp:txXfrm>
    </dsp:sp>
    <dsp:sp modelId="{E706F7EA-4328-4F37-A217-75077914F5E6}">
      <dsp:nvSpPr>
        <dsp:cNvPr id="0" name=""/>
        <dsp:cNvSpPr/>
      </dsp:nvSpPr>
      <dsp:spPr>
        <a:xfrm rot="5400000">
          <a:off x="4139747" y="-2556990"/>
          <a:ext cx="648647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Split FGS and SOS data (with corresponding controls)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FGS 28 samples, SOS 20 samples</a:t>
          </a:r>
          <a:endParaRPr lang="nl-NL" sz="1600" kern="1200" dirty="0"/>
        </a:p>
      </dsp:txBody>
      <dsp:txXfrm rot="-5400000">
        <a:off x="698543" y="915878"/>
        <a:ext cx="7499392" cy="585319"/>
      </dsp:txXfrm>
    </dsp:sp>
    <dsp:sp modelId="{62BCF2F2-39F8-4F17-AB92-07DCF9143BAB}">
      <dsp:nvSpPr>
        <dsp:cNvPr id="0" name=""/>
        <dsp:cNvSpPr/>
      </dsp:nvSpPr>
      <dsp:spPr>
        <a:xfrm rot="5400000">
          <a:off x="-149687" y="1913709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Grouping</a:t>
          </a:r>
          <a:endParaRPr lang="nl-NL" sz="1400" kern="1200" dirty="0"/>
        </a:p>
      </dsp:txBody>
      <dsp:txXfrm rot="-5400000">
        <a:off x="1" y="2113294"/>
        <a:ext cx="698543" cy="299375"/>
      </dsp:txXfrm>
    </dsp:sp>
    <dsp:sp modelId="{942C4D98-BC05-4775-AD4A-F5D80049F97F}">
      <dsp:nvSpPr>
        <dsp:cNvPr id="0" name=""/>
        <dsp:cNvSpPr/>
      </dsp:nvSpPr>
      <dsp:spPr>
        <a:xfrm rot="5400000">
          <a:off x="4139747" y="-1677182"/>
          <a:ext cx="648647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Split FGS data further into </a:t>
          </a:r>
          <a:r>
            <a:rPr lang="en-GB" sz="1600" i="1" kern="1200" dirty="0" err="1" smtClean="0"/>
            <a:t>cholestatic</a:t>
          </a:r>
          <a:r>
            <a:rPr lang="en-GB" sz="1600" i="1" kern="1200" dirty="0" smtClean="0"/>
            <a:t> (9),</a:t>
          </a:r>
          <a:r>
            <a:rPr lang="en-GB" sz="1600" i="0" kern="1200" dirty="0" smtClean="0"/>
            <a:t> </a:t>
          </a:r>
          <a:r>
            <a:rPr lang="en-GB" sz="1600" i="1" kern="1200" dirty="0" smtClean="0"/>
            <a:t>drained (10) </a:t>
          </a:r>
          <a:r>
            <a:rPr lang="en-GB" sz="1600" i="0" kern="1200" dirty="0" smtClean="0"/>
            <a:t>and </a:t>
          </a:r>
          <a:r>
            <a:rPr lang="en-GB" sz="1600" i="1" kern="1200" dirty="0" smtClean="0"/>
            <a:t>control (9)</a:t>
          </a:r>
          <a:endParaRPr lang="nl-NL" sz="1600" i="1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/>
            <a:t>Split SOS data further into </a:t>
          </a:r>
          <a:r>
            <a:rPr lang="en-GB" sz="1600" i="1" kern="1200" baseline="0" dirty="0" smtClean="0"/>
            <a:t>SOS (10) </a:t>
          </a:r>
          <a:r>
            <a:rPr lang="en-GB" sz="1600" i="0" kern="1200" baseline="0" dirty="0" smtClean="0"/>
            <a:t>and </a:t>
          </a:r>
          <a:r>
            <a:rPr lang="en-GB" sz="1600" i="1" kern="1200" baseline="0" dirty="0" smtClean="0"/>
            <a:t>control (10)</a:t>
          </a:r>
          <a:endParaRPr lang="nl-NL" sz="1600" kern="1200" baseline="0" dirty="0"/>
        </a:p>
      </dsp:txBody>
      <dsp:txXfrm rot="-5400000">
        <a:off x="698543" y="1795686"/>
        <a:ext cx="7499392" cy="585319"/>
      </dsp:txXfrm>
    </dsp:sp>
    <dsp:sp modelId="{F421DCFB-CE19-47B0-9050-88D40479DE82}">
      <dsp:nvSpPr>
        <dsp:cNvPr id="0" name=""/>
        <dsp:cNvSpPr/>
      </dsp:nvSpPr>
      <dsp:spPr>
        <a:xfrm rot="5400000">
          <a:off x="-149687" y="2793517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Calculate</a:t>
          </a:r>
          <a:br>
            <a:rPr lang="en-GB" sz="1100" kern="1200" dirty="0" smtClean="0"/>
          </a:br>
          <a:r>
            <a:rPr lang="en-GB" sz="1100" kern="1200" dirty="0" smtClean="0"/>
            <a:t>Ratios</a:t>
          </a:r>
          <a:endParaRPr lang="nl-NL" sz="1100" kern="1200" dirty="0"/>
        </a:p>
      </dsp:txBody>
      <dsp:txXfrm rot="-5400000">
        <a:off x="1" y="2993102"/>
        <a:ext cx="698543" cy="299375"/>
      </dsp:txXfrm>
    </dsp:sp>
    <dsp:sp modelId="{E6F8BEA7-44ED-4ABE-BEF5-679073FAA9AB}">
      <dsp:nvSpPr>
        <dsp:cNvPr id="0" name=""/>
        <dsp:cNvSpPr/>
      </dsp:nvSpPr>
      <dsp:spPr>
        <a:xfrm rot="5400000">
          <a:off x="4139577" y="-797204"/>
          <a:ext cx="648988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Calculation of log-ratios </a:t>
          </a:r>
          <a:r>
            <a:rPr lang="en-GB" sz="1600" kern="1200" dirty="0" smtClean="0">
              <a:sym typeface="Wingdings" panose="05000000000000000000" pitchFamily="2" charset="2"/>
            </a:rPr>
            <a:t> For each mRNA: mean(treated) – mean(control)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Unpaired t-test </a:t>
          </a:r>
          <a:r>
            <a:rPr lang="en-GB" sz="1600" kern="1200" dirty="0" smtClean="0">
              <a:sym typeface="Wingdings" panose="05000000000000000000" pitchFamily="2" charset="2"/>
            </a:rPr>
            <a:t> SOS, FGS or drain  vs. control</a:t>
          </a:r>
          <a:endParaRPr lang="nl-NL" sz="1600" kern="1200" dirty="0"/>
        </a:p>
      </dsp:txBody>
      <dsp:txXfrm rot="-5400000">
        <a:off x="698544" y="2675510"/>
        <a:ext cx="7499375" cy="585626"/>
      </dsp:txXfrm>
    </dsp:sp>
    <dsp:sp modelId="{7BF98EAA-BA32-4419-AAB2-10D224A71226}">
      <dsp:nvSpPr>
        <dsp:cNvPr id="0" name=""/>
        <dsp:cNvSpPr/>
      </dsp:nvSpPr>
      <dsp:spPr>
        <a:xfrm rot="5400000">
          <a:off x="-149687" y="3673325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DEG</a:t>
          </a:r>
          <a:endParaRPr lang="nl-NL" sz="1400" kern="1200" dirty="0"/>
        </a:p>
      </dsp:txBody>
      <dsp:txXfrm rot="-5400000">
        <a:off x="1" y="3872910"/>
        <a:ext cx="698543" cy="299375"/>
      </dsp:txXfrm>
    </dsp:sp>
    <dsp:sp modelId="{DF51FE14-B7E1-49BE-BB00-95387820C8B4}">
      <dsp:nvSpPr>
        <dsp:cNvPr id="0" name=""/>
        <dsp:cNvSpPr/>
      </dsp:nvSpPr>
      <dsp:spPr>
        <a:xfrm rot="5400000">
          <a:off x="4139747" y="82433"/>
          <a:ext cx="648647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Selection of differentially expressed mRNAs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Criteria: </a:t>
          </a:r>
          <a:r>
            <a:rPr lang="en-GB" sz="1600" kern="1200" dirty="0" err="1" smtClean="0"/>
            <a:t>p.value</a:t>
          </a:r>
          <a:r>
            <a:rPr lang="en-GB" sz="1600" kern="1200" dirty="0" smtClean="0"/>
            <a:t> &lt; 0.05 and |FC| &gt;= 1.5</a:t>
          </a:r>
          <a:endParaRPr lang="nl-NL" sz="1600" kern="1200" dirty="0"/>
        </a:p>
      </dsp:txBody>
      <dsp:txXfrm rot="-5400000">
        <a:off x="698543" y="3555301"/>
        <a:ext cx="7499392" cy="585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0F6B-A8AF-40AA-AA08-071AB2B95920}">
      <dsp:nvSpPr>
        <dsp:cNvPr id="0" name=""/>
        <dsp:cNvSpPr/>
      </dsp:nvSpPr>
      <dsp:spPr>
        <a:xfrm rot="5400000">
          <a:off x="-125346" y="128650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dd.micro</a:t>
          </a:r>
          <a:endParaRPr lang="nl-NL" sz="1100" kern="1200" dirty="0"/>
        </a:p>
      </dsp:txBody>
      <dsp:txXfrm rot="-5400000">
        <a:off x="1" y="295779"/>
        <a:ext cx="584952" cy="250694"/>
      </dsp:txXfrm>
    </dsp:sp>
    <dsp:sp modelId="{2B2DBC46-A964-4DC8-9149-AEED13B97EF2}">
      <dsp:nvSpPr>
        <dsp:cNvPr id="0" name=""/>
        <dsp:cNvSpPr/>
      </dsp:nvSpPr>
      <dsp:spPr>
        <a:xfrm rot="5400000">
          <a:off x="4125217" y="-3547434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62344 probes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48 samples</a:t>
          </a:r>
          <a:endParaRPr lang="nl-NL" sz="1600" kern="1200" dirty="0"/>
        </a:p>
      </dsp:txBody>
      <dsp:txXfrm rot="-5400000">
        <a:off x="574479" y="29819"/>
        <a:ext cx="7618132" cy="490140"/>
      </dsp:txXfrm>
    </dsp:sp>
    <dsp:sp modelId="{40A57FF3-D7A8-4845-B0D4-F1AC2A43C306}">
      <dsp:nvSpPr>
        <dsp:cNvPr id="0" name=""/>
        <dsp:cNvSpPr/>
      </dsp:nvSpPr>
      <dsp:spPr>
        <a:xfrm rot="5400000">
          <a:off x="-125346" y="865392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ddTGS</a:t>
          </a:r>
          <a:endParaRPr lang="nl-NL" sz="1100" kern="1200" dirty="0"/>
        </a:p>
      </dsp:txBody>
      <dsp:txXfrm rot="-5400000">
        <a:off x="1" y="1032521"/>
        <a:ext cx="584952" cy="250694"/>
      </dsp:txXfrm>
    </dsp:sp>
    <dsp:sp modelId="{E706F7EA-4328-4F37-A217-75077914F5E6}">
      <dsp:nvSpPr>
        <dsp:cNvPr id="0" name=""/>
        <dsp:cNvSpPr/>
      </dsp:nvSpPr>
      <dsp:spPr>
        <a:xfrm rot="5400000">
          <a:off x="4135691" y="-2810693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Summarized into 2027 </a:t>
          </a:r>
          <a:r>
            <a:rPr lang="en-GB" sz="1600" kern="1200" dirty="0" err="1" smtClean="0"/>
            <a:t>miRNAs</a:t>
          </a:r>
          <a:r>
            <a:rPr lang="en-GB" sz="1600" kern="1200" dirty="0" smtClean="0"/>
            <a:t> (± 30 probes per </a:t>
          </a:r>
          <a:r>
            <a:rPr lang="en-GB" sz="1600" kern="1200" dirty="0" err="1" smtClean="0"/>
            <a:t>miRNA</a:t>
          </a:r>
          <a:r>
            <a:rPr lang="en-GB" sz="1600" kern="1200" dirty="0" smtClean="0"/>
            <a:t>)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48 samples</a:t>
          </a:r>
          <a:endParaRPr lang="nl-NL" sz="1600" kern="1200" dirty="0"/>
        </a:p>
      </dsp:txBody>
      <dsp:txXfrm rot="-5400000">
        <a:off x="584953" y="766560"/>
        <a:ext cx="7618132" cy="490140"/>
      </dsp:txXfrm>
    </dsp:sp>
    <dsp:sp modelId="{62BCF2F2-39F8-4F17-AB92-07DCF9143BAB}">
      <dsp:nvSpPr>
        <dsp:cNvPr id="0" name=""/>
        <dsp:cNvSpPr/>
      </dsp:nvSpPr>
      <dsp:spPr>
        <a:xfrm rot="5400000">
          <a:off x="-125346" y="1602134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ddNORM</a:t>
          </a:r>
          <a:endParaRPr lang="nl-NL" sz="1100" kern="1200" dirty="0"/>
        </a:p>
      </dsp:txBody>
      <dsp:txXfrm rot="-5400000">
        <a:off x="1" y="1769263"/>
        <a:ext cx="584952" cy="250694"/>
      </dsp:txXfrm>
    </dsp:sp>
    <dsp:sp modelId="{942C4D98-BC05-4775-AD4A-F5D80049F97F}">
      <dsp:nvSpPr>
        <dsp:cNvPr id="0" name=""/>
        <dsp:cNvSpPr/>
      </dsp:nvSpPr>
      <dsp:spPr>
        <a:xfrm rot="5400000">
          <a:off x="4135691" y="-2073951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Normalized data on 2027 </a:t>
          </a:r>
          <a:r>
            <a:rPr lang="en-GB" sz="1600" kern="1200" dirty="0" err="1" smtClean="0"/>
            <a:t>miRNAs</a:t>
          </a:r>
          <a:r>
            <a:rPr lang="en-GB" sz="1600" kern="1200" dirty="0" smtClean="0"/>
            <a:t> / internal controls</a:t>
          </a:r>
          <a:endParaRPr lang="nl-NL" sz="1600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/>
            <a:t>48 samples</a:t>
          </a:r>
          <a:endParaRPr lang="nl-NL" sz="1600" kern="1200" baseline="0" dirty="0"/>
        </a:p>
      </dsp:txBody>
      <dsp:txXfrm rot="-5400000">
        <a:off x="584953" y="1503302"/>
        <a:ext cx="7618132" cy="490140"/>
      </dsp:txXfrm>
    </dsp:sp>
    <dsp:sp modelId="{F421DCFB-CE19-47B0-9050-88D40479DE82}">
      <dsp:nvSpPr>
        <dsp:cNvPr id="0" name=""/>
        <dsp:cNvSpPr/>
      </dsp:nvSpPr>
      <dsp:spPr>
        <a:xfrm rot="5400000">
          <a:off x="-125346" y="2338876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ddPROC</a:t>
          </a:r>
          <a:endParaRPr lang="nl-NL" sz="1100" kern="1200" dirty="0"/>
        </a:p>
      </dsp:txBody>
      <dsp:txXfrm rot="-5400000">
        <a:off x="1" y="2506005"/>
        <a:ext cx="584952" cy="250694"/>
      </dsp:txXfrm>
    </dsp:sp>
    <dsp:sp modelId="{E6F8BEA7-44ED-4ABE-BEF5-679073FAA9AB}">
      <dsp:nvSpPr>
        <dsp:cNvPr id="0" name=""/>
        <dsp:cNvSpPr/>
      </dsp:nvSpPr>
      <dsp:spPr>
        <a:xfrm rot="5400000">
          <a:off x="4135691" y="-1337209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Filtered data (QC), 507 </a:t>
          </a:r>
          <a:r>
            <a:rPr lang="en-GB" sz="1600" kern="1200" dirty="0" err="1" smtClean="0"/>
            <a:t>miRNAs</a:t>
          </a:r>
          <a:r>
            <a:rPr lang="en-GB" sz="1600" kern="1200" dirty="0" smtClean="0"/>
            <a:t> remaining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48 samples</a:t>
          </a:r>
          <a:endParaRPr lang="nl-NL" sz="1600" kern="1200" dirty="0"/>
        </a:p>
      </dsp:txBody>
      <dsp:txXfrm rot="-5400000">
        <a:off x="584953" y="2240044"/>
        <a:ext cx="7618132" cy="490140"/>
      </dsp:txXfrm>
    </dsp:sp>
    <dsp:sp modelId="{7BF98EAA-BA32-4419-AAB2-10D224A71226}">
      <dsp:nvSpPr>
        <dsp:cNvPr id="0" name=""/>
        <dsp:cNvSpPr/>
      </dsp:nvSpPr>
      <dsp:spPr>
        <a:xfrm rot="5400000">
          <a:off x="-125346" y="3075617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esetPROC</a:t>
          </a:r>
          <a:endParaRPr lang="nl-NL" sz="1100" kern="1200" dirty="0"/>
        </a:p>
      </dsp:txBody>
      <dsp:txXfrm rot="-5400000">
        <a:off x="1" y="3242746"/>
        <a:ext cx="584952" cy="250694"/>
      </dsp:txXfrm>
    </dsp:sp>
    <dsp:sp modelId="{DF51FE14-B7E1-49BE-BB00-95387820C8B4}">
      <dsp:nvSpPr>
        <dsp:cNvPr id="0" name=""/>
        <dsp:cNvSpPr/>
      </dsp:nvSpPr>
      <dsp:spPr>
        <a:xfrm rot="5400000">
          <a:off x="4135691" y="-600467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Expression set, 507 </a:t>
          </a:r>
          <a:r>
            <a:rPr lang="en-GB" sz="1600" kern="1200" dirty="0" err="1" smtClean="0"/>
            <a:t>miRNAs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48 samples</a:t>
          </a:r>
          <a:endParaRPr lang="nl-NL" sz="1600" kern="1200" dirty="0"/>
        </a:p>
      </dsp:txBody>
      <dsp:txXfrm rot="-5400000">
        <a:off x="584953" y="2976786"/>
        <a:ext cx="7618132" cy="490140"/>
      </dsp:txXfrm>
    </dsp:sp>
    <dsp:sp modelId="{3DFE8FA4-24B9-4E61-A185-6DE1E14D68EE}">
      <dsp:nvSpPr>
        <dsp:cNvPr id="0" name=""/>
        <dsp:cNvSpPr/>
      </dsp:nvSpPr>
      <dsp:spPr>
        <a:xfrm rot="5400000">
          <a:off x="-125346" y="3812359"/>
          <a:ext cx="835646" cy="5849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err="1" smtClean="0"/>
            <a:t>DataFile</a:t>
          </a:r>
          <a:endParaRPr lang="nl-NL" sz="1100" kern="1200" dirty="0"/>
        </a:p>
      </dsp:txBody>
      <dsp:txXfrm rot="-5400000">
        <a:off x="1" y="3979488"/>
        <a:ext cx="584952" cy="250694"/>
      </dsp:txXfrm>
    </dsp:sp>
    <dsp:sp modelId="{7CEFF6BD-08E5-4079-808B-D515A59754EE}">
      <dsp:nvSpPr>
        <dsp:cNvPr id="0" name=""/>
        <dsp:cNvSpPr/>
      </dsp:nvSpPr>
      <dsp:spPr>
        <a:xfrm rot="5400000">
          <a:off x="4135691" y="136274"/>
          <a:ext cx="543170" cy="76446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Remove bad samples for further analysis (not performed in this study)</a:t>
          </a:r>
          <a:endParaRPr lang="nl-NL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 smtClean="0"/>
            <a:t>48 samples remaining</a:t>
          </a:r>
          <a:endParaRPr lang="nl-NL" sz="1500" kern="1200" dirty="0"/>
        </a:p>
      </dsp:txBody>
      <dsp:txXfrm rot="-5400000">
        <a:off x="584953" y="3713528"/>
        <a:ext cx="7618132" cy="490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F0F6B-A8AF-40AA-AA08-071AB2B95920}">
      <dsp:nvSpPr>
        <dsp:cNvPr id="0" name=""/>
        <dsp:cNvSpPr/>
      </dsp:nvSpPr>
      <dsp:spPr>
        <a:xfrm rot="5400000">
          <a:off x="-149687" y="154094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err="1" smtClean="0"/>
            <a:t>DataFile</a:t>
          </a:r>
          <a:endParaRPr lang="nl-NL" sz="1400" kern="1200" dirty="0"/>
        </a:p>
      </dsp:txBody>
      <dsp:txXfrm rot="-5400000">
        <a:off x="1" y="353679"/>
        <a:ext cx="698543" cy="299375"/>
      </dsp:txXfrm>
    </dsp:sp>
    <dsp:sp modelId="{2B2DBC46-A964-4DC8-9149-AEED13B97EF2}">
      <dsp:nvSpPr>
        <dsp:cNvPr id="0" name=""/>
        <dsp:cNvSpPr/>
      </dsp:nvSpPr>
      <dsp:spPr>
        <a:xfrm rot="5400000">
          <a:off x="4129430" y="-3436798"/>
          <a:ext cx="648647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507 </a:t>
          </a:r>
          <a:r>
            <a:rPr lang="en-GB" sz="1600" kern="1200" dirty="0" err="1" smtClean="0"/>
            <a:t>miRNAs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48 samples</a:t>
          </a:r>
          <a:endParaRPr lang="nl-NL" sz="1600" kern="1200" dirty="0"/>
        </a:p>
      </dsp:txBody>
      <dsp:txXfrm rot="-5400000">
        <a:off x="688226" y="36070"/>
        <a:ext cx="7499392" cy="585319"/>
      </dsp:txXfrm>
    </dsp:sp>
    <dsp:sp modelId="{40A57FF3-D7A8-4845-B0D4-F1AC2A43C306}">
      <dsp:nvSpPr>
        <dsp:cNvPr id="0" name=""/>
        <dsp:cNvSpPr/>
      </dsp:nvSpPr>
      <dsp:spPr>
        <a:xfrm rot="5400000">
          <a:off x="-149687" y="1033902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Splitter</a:t>
          </a:r>
          <a:endParaRPr lang="nl-NL" sz="1400" kern="1200" dirty="0"/>
        </a:p>
      </dsp:txBody>
      <dsp:txXfrm rot="-5400000">
        <a:off x="1" y="1233487"/>
        <a:ext cx="698543" cy="299375"/>
      </dsp:txXfrm>
    </dsp:sp>
    <dsp:sp modelId="{E706F7EA-4328-4F37-A217-75077914F5E6}">
      <dsp:nvSpPr>
        <dsp:cNvPr id="0" name=""/>
        <dsp:cNvSpPr/>
      </dsp:nvSpPr>
      <dsp:spPr>
        <a:xfrm rot="5400000">
          <a:off x="4139747" y="-2556990"/>
          <a:ext cx="648647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Split FGS and SOS data (with corresponding controls)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FGS 28 samples, SOS 20 samples</a:t>
          </a:r>
          <a:endParaRPr lang="nl-NL" sz="1600" kern="1200" dirty="0"/>
        </a:p>
      </dsp:txBody>
      <dsp:txXfrm rot="-5400000">
        <a:off x="698543" y="915878"/>
        <a:ext cx="7499392" cy="585319"/>
      </dsp:txXfrm>
    </dsp:sp>
    <dsp:sp modelId="{62BCF2F2-39F8-4F17-AB92-07DCF9143BAB}">
      <dsp:nvSpPr>
        <dsp:cNvPr id="0" name=""/>
        <dsp:cNvSpPr/>
      </dsp:nvSpPr>
      <dsp:spPr>
        <a:xfrm rot="5400000">
          <a:off x="-149687" y="1913709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Grouping</a:t>
          </a:r>
          <a:endParaRPr lang="nl-NL" sz="1400" kern="1200" dirty="0"/>
        </a:p>
      </dsp:txBody>
      <dsp:txXfrm rot="-5400000">
        <a:off x="1" y="2113294"/>
        <a:ext cx="698543" cy="299375"/>
      </dsp:txXfrm>
    </dsp:sp>
    <dsp:sp modelId="{942C4D98-BC05-4775-AD4A-F5D80049F97F}">
      <dsp:nvSpPr>
        <dsp:cNvPr id="0" name=""/>
        <dsp:cNvSpPr/>
      </dsp:nvSpPr>
      <dsp:spPr>
        <a:xfrm rot="5400000">
          <a:off x="4139747" y="-1677182"/>
          <a:ext cx="648647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Split FGS data further into </a:t>
          </a:r>
          <a:r>
            <a:rPr lang="en-GB" sz="1600" i="1" kern="1200" dirty="0" err="1" smtClean="0"/>
            <a:t>cholestatic</a:t>
          </a:r>
          <a:r>
            <a:rPr lang="en-GB" sz="1600" i="1" kern="1200" dirty="0" smtClean="0"/>
            <a:t> (9),</a:t>
          </a:r>
          <a:r>
            <a:rPr lang="en-GB" sz="1600" i="0" kern="1200" dirty="0" smtClean="0"/>
            <a:t> </a:t>
          </a:r>
          <a:r>
            <a:rPr lang="en-GB" sz="1600" i="1" kern="1200" dirty="0" smtClean="0"/>
            <a:t>drained (10) </a:t>
          </a:r>
          <a:r>
            <a:rPr lang="en-GB" sz="1600" i="0" kern="1200" dirty="0" smtClean="0"/>
            <a:t>and </a:t>
          </a:r>
          <a:r>
            <a:rPr lang="en-GB" sz="1600" i="1" kern="1200" dirty="0" smtClean="0"/>
            <a:t>control (9)</a:t>
          </a:r>
          <a:endParaRPr lang="nl-NL" sz="1600" i="1" kern="1200" baseline="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baseline="0" dirty="0" smtClean="0"/>
            <a:t>Split SOS data further into </a:t>
          </a:r>
          <a:r>
            <a:rPr lang="en-GB" sz="1600" i="1" kern="1200" baseline="0" dirty="0" smtClean="0"/>
            <a:t>SOS (10) </a:t>
          </a:r>
          <a:r>
            <a:rPr lang="en-GB" sz="1600" i="0" kern="1200" baseline="0" dirty="0" smtClean="0"/>
            <a:t>and </a:t>
          </a:r>
          <a:r>
            <a:rPr lang="en-GB" sz="1600" i="1" kern="1200" baseline="0" dirty="0" smtClean="0"/>
            <a:t>control (10)</a:t>
          </a:r>
          <a:endParaRPr lang="nl-NL" sz="1600" kern="1200" baseline="0" dirty="0"/>
        </a:p>
      </dsp:txBody>
      <dsp:txXfrm rot="-5400000">
        <a:off x="698543" y="1795686"/>
        <a:ext cx="7499392" cy="585319"/>
      </dsp:txXfrm>
    </dsp:sp>
    <dsp:sp modelId="{F421DCFB-CE19-47B0-9050-88D40479DE82}">
      <dsp:nvSpPr>
        <dsp:cNvPr id="0" name=""/>
        <dsp:cNvSpPr/>
      </dsp:nvSpPr>
      <dsp:spPr>
        <a:xfrm rot="5400000">
          <a:off x="-149687" y="2793517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Calculate</a:t>
          </a:r>
          <a:br>
            <a:rPr lang="en-GB" sz="1100" kern="1200" dirty="0" smtClean="0"/>
          </a:br>
          <a:r>
            <a:rPr lang="en-GB" sz="1100" kern="1200" dirty="0" smtClean="0"/>
            <a:t>Ratios</a:t>
          </a:r>
          <a:endParaRPr lang="nl-NL" sz="1100" kern="1200" dirty="0"/>
        </a:p>
      </dsp:txBody>
      <dsp:txXfrm rot="-5400000">
        <a:off x="1" y="2993102"/>
        <a:ext cx="698543" cy="299375"/>
      </dsp:txXfrm>
    </dsp:sp>
    <dsp:sp modelId="{E6F8BEA7-44ED-4ABE-BEF5-679073FAA9AB}">
      <dsp:nvSpPr>
        <dsp:cNvPr id="0" name=""/>
        <dsp:cNvSpPr/>
      </dsp:nvSpPr>
      <dsp:spPr>
        <a:xfrm rot="5400000">
          <a:off x="4139577" y="-797204"/>
          <a:ext cx="648988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Calculation of log-ratios </a:t>
          </a:r>
          <a:r>
            <a:rPr lang="en-GB" sz="1200" kern="1200" dirty="0" smtClean="0">
              <a:sym typeface="Wingdings" panose="05000000000000000000" pitchFamily="2" charset="2"/>
            </a:rPr>
            <a:t> For each </a:t>
          </a:r>
          <a:r>
            <a:rPr lang="en-GB" sz="1200" kern="1200" dirty="0" err="1" smtClean="0">
              <a:sym typeface="Wingdings" panose="05000000000000000000" pitchFamily="2" charset="2"/>
            </a:rPr>
            <a:t>miRNA</a:t>
          </a:r>
          <a:r>
            <a:rPr lang="en-GB" sz="1200" kern="1200" dirty="0" smtClean="0">
              <a:sym typeface="Wingdings" panose="05000000000000000000" pitchFamily="2" charset="2"/>
            </a:rPr>
            <a:t>: mean(treated) – mean(control)</a:t>
          </a:r>
          <a:endParaRPr lang="nl-NL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smtClean="0"/>
            <a:t>Unpaired t-test </a:t>
          </a:r>
          <a:r>
            <a:rPr lang="en-GB" sz="1200" kern="1200" dirty="0" smtClean="0">
              <a:sym typeface="Wingdings" panose="05000000000000000000" pitchFamily="2" charset="2"/>
            </a:rPr>
            <a:t> treated vs. control</a:t>
          </a:r>
          <a:endParaRPr lang="nl-NL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200" kern="1200" dirty="0" err="1" smtClean="0"/>
            <a:t>miRNA</a:t>
          </a:r>
          <a:r>
            <a:rPr lang="en-GB" sz="1200" kern="1200" dirty="0" smtClean="0"/>
            <a:t> is skipped if &gt; 75% of </a:t>
          </a:r>
          <a:r>
            <a:rPr lang="en-GB" sz="1200" kern="1200" dirty="0" err="1" smtClean="0"/>
            <a:t>datapoints</a:t>
          </a:r>
          <a:r>
            <a:rPr lang="en-GB" sz="1200" kern="1200" dirty="0" smtClean="0"/>
            <a:t> in group is NA</a:t>
          </a:r>
          <a:endParaRPr lang="nl-NL" sz="1200" kern="1200" dirty="0"/>
        </a:p>
      </dsp:txBody>
      <dsp:txXfrm rot="-5400000">
        <a:off x="698544" y="2675510"/>
        <a:ext cx="7499375" cy="585626"/>
      </dsp:txXfrm>
    </dsp:sp>
    <dsp:sp modelId="{7BF98EAA-BA32-4419-AAB2-10D224A71226}">
      <dsp:nvSpPr>
        <dsp:cNvPr id="0" name=""/>
        <dsp:cNvSpPr/>
      </dsp:nvSpPr>
      <dsp:spPr>
        <a:xfrm rot="5400000">
          <a:off x="-149687" y="3673325"/>
          <a:ext cx="997918" cy="6985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DEG</a:t>
          </a:r>
          <a:endParaRPr lang="nl-NL" sz="1400" kern="1200" dirty="0"/>
        </a:p>
      </dsp:txBody>
      <dsp:txXfrm rot="-5400000">
        <a:off x="1" y="3872910"/>
        <a:ext cx="698543" cy="299375"/>
      </dsp:txXfrm>
    </dsp:sp>
    <dsp:sp modelId="{DF51FE14-B7E1-49BE-BB00-95387820C8B4}">
      <dsp:nvSpPr>
        <dsp:cNvPr id="0" name=""/>
        <dsp:cNvSpPr/>
      </dsp:nvSpPr>
      <dsp:spPr>
        <a:xfrm rot="5400000">
          <a:off x="4139747" y="82433"/>
          <a:ext cx="648647" cy="753105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Selection of differentially expressed </a:t>
          </a:r>
          <a:r>
            <a:rPr lang="en-GB" sz="1600" kern="1200" dirty="0" err="1" smtClean="0"/>
            <a:t>miRNAs</a:t>
          </a:r>
          <a:endParaRPr lang="nl-NL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Criteria: </a:t>
          </a:r>
          <a:r>
            <a:rPr lang="en-GB" sz="1600" kern="1200" dirty="0" err="1" smtClean="0"/>
            <a:t>p.value</a:t>
          </a:r>
          <a:r>
            <a:rPr lang="en-GB" sz="1600" kern="1200" dirty="0" smtClean="0"/>
            <a:t> &lt; 0.05 and |FC| &gt;= 1.5</a:t>
          </a:r>
          <a:endParaRPr lang="nl-NL" sz="1600" kern="1200" dirty="0"/>
        </a:p>
      </dsp:txBody>
      <dsp:txXfrm rot="-5400000">
        <a:off x="698543" y="3555301"/>
        <a:ext cx="7499392" cy="585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00C6E-72E9-4065-BE68-94239C5364C8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B731D-3A61-4627-AA7D-1DBD41A39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0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233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5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98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52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46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9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23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245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63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4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3FA1F-6FF7-4501-98D2-850FB32489B8}" type="datetimeFigureOut">
              <a:rPr lang="nl-NL" smtClean="0"/>
              <a:t>15-1-2020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1A5F2-CB58-4C3C-9F29-58CB95533C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36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smtClean="0">
                <a:latin typeface="+mn-lt"/>
              </a:rPr>
              <a:t>mRNA Quality Control</a:t>
            </a:r>
            <a:endParaRPr lang="nl-NL" cap="none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9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mRNA </a:t>
            </a:r>
            <a:r>
              <a:rPr lang="en-GB" dirty="0"/>
              <a:t>Quality Control overview</a:t>
            </a:r>
            <a:br>
              <a:rPr lang="en-GB" dirty="0"/>
            </a:br>
            <a:r>
              <a:rPr lang="en-GB" sz="2700" dirty="0"/>
              <a:t>(</a:t>
            </a:r>
            <a:r>
              <a:rPr lang="en-GB" sz="2700" dirty="0" err="1"/>
              <a:t>arrayQC</a:t>
            </a:r>
            <a:r>
              <a:rPr lang="en-GB" sz="2700" dirty="0"/>
              <a:t>)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869160"/>
            <a:ext cx="689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 FGS10 and SOS P91 were re-ran </a:t>
            </a:r>
            <a:r>
              <a:rPr lang="en-GB" dirty="0" smtClean="0">
                <a:sym typeface="Wingdings" panose="05000000000000000000" pitchFamily="2" charset="2"/>
              </a:rPr>
              <a:t> clear improvement of quality</a:t>
            </a:r>
            <a:endParaRPr lang="nl-NL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15652" r="54749" b="63555"/>
          <a:stretch/>
        </p:blipFill>
        <p:spPr bwMode="auto">
          <a:xfrm>
            <a:off x="179512" y="2924944"/>
            <a:ext cx="873780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0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Pipeline </a:t>
            </a:r>
            <a:r>
              <a:rPr lang="en-US" sz="3600" dirty="0"/>
              <a:t>after QC / </a:t>
            </a:r>
            <a:r>
              <a:rPr lang="en-US" sz="3600" dirty="0" smtClean="0"/>
              <a:t>Normalization</a:t>
            </a:r>
            <a:endParaRPr lang="nl-NL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6905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7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Defining differentially expressed genes</a:t>
            </a:r>
            <a:endParaRPr lang="nl-NL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1870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0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err="1" smtClean="0">
                <a:latin typeface="+mn-lt"/>
              </a:rPr>
              <a:t>miRNA</a:t>
            </a:r>
            <a:r>
              <a:rPr lang="en-GB" cap="none" dirty="0" smtClean="0">
                <a:latin typeface="+mn-lt"/>
              </a:rPr>
              <a:t> Quality Control</a:t>
            </a:r>
            <a:endParaRPr lang="nl-NL" cap="none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87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miRNA</a:t>
            </a:r>
            <a:r>
              <a:rPr lang="en-GB" dirty="0"/>
              <a:t> Quality Control overview</a:t>
            </a:r>
            <a:br>
              <a:rPr lang="en-GB" dirty="0"/>
            </a:br>
            <a:r>
              <a:rPr lang="en-GB" sz="2700" dirty="0"/>
              <a:t>(</a:t>
            </a:r>
            <a:r>
              <a:rPr lang="en-GB" sz="2700" dirty="0" err="1"/>
              <a:t>arrayQC</a:t>
            </a:r>
            <a:r>
              <a:rPr lang="en-GB" sz="2700" dirty="0"/>
              <a:t>)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9801"/>
            <a:ext cx="8640000" cy="164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4869160"/>
            <a:ext cx="605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 FGS19 was hybridized again </a:t>
            </a:r>
            <a:r>
              <a:rPr lang="en-GB" dirty="0" smtClean="0">
                <a:sym typeface="Wingdings" panose="05000000000000000000" pitchFamily="2" charset="2"/>
              </a:rPr>
              <a:t> improvement of quality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99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AgiMicroRna</a:t>
            </a:r>
            <a:r>
              <a:rPr lang="en-GB" sz="3600" dirty="0" smtClean="0"/>
              <a:t> pipeline</a:t>
            </a:r>
            <a:endParaRPr lang="nl-NL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3309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9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CalculateRatios</a:t>
            </a:r>
            <a:r>
              <a:rPr lang="en-GB" sz="3600" dirty="0" smtClean="0"/>
              <a:t> pipeline</a:t>
            </a:r>
            <a:endParaRPr lang="nl-NL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8978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390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mRNA Quality Control</vt:lpstr>
      <vt:lpstr>mRNA Quality Control overview (arrayQC)</vt:lpstr>
      <vt:lpstr>Pipeline after QC / Normalization</vt:lpstr>
      <vt:lpstr>Defining differentially expressed genes</vt:lpstr>
      <vt:lpstr>miRNA Quality Control</vt:lpstr>
      <vt:lpstr>miRNA Quality Control overview (arrayQC)</vt:lpstr>
      <vt:lpstr>AgiMicroRna pipeline</vt:lpstr>
      <vt:lpstr>CalculateRatios pipeline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M.Coonen</dc:creator>
  <cp:lastModifiedBy>FGS</cp:lastModifiedBy>
  <cp:revision>75</cp:revision>
  <dcterms:created xsi:type="dcterms:W3CDTF">2013-09-19T13:49:21Z</dcterms:created>
  <dcterms:modified xsi:type="dcterms:W3CDTF">2020-01-15T16:45:30Z</dcterms:modified>
</cp:coreProperties>
</file>