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8" r:id="rId5"/>
    <p:sldId id="313" r:id="rId6"/>
    <p:sldId id="366" r:id="rId7"/>
    <p:sldId id="261" r:id="rId8"/>
    <p:sldId id="262" r:id="rId9"/>
    <p:sldId id="263" r:id="rId10"/>
    <p:sldId id="273" r:id="rId11"/>
    <p:sldId id="375" r:id="rId12"/>
    <p:sldId id="279" r:id="rId13"/>
    <p:sldId id="378" r:id="rId14"/>
    <p:sldId id="353" r:id="rId15"/>
    <p:sldId id="355" r:id="rId16"/>
    <p:sldId id="356" r:id="rId17"/>
    <p:sldId id="351" r:id="rId18"/>
    <p:sldId id="377" r:id="rId19"/>
    <p:sldId id="362" r:id="rId20"/>
    <p:sldId id="357" r:id="rId21"/>
    <p:sldId id="370" r:id="rId22"/>
    <p:sldId id="361" r:id="rId23"/>
    <p:sldId id="358" r:id="rId24"/>
    <p:sldId id="359" r:id="rId25"/>
    <p:sldId id="380" r:id="rId26"/>
  </p:sldIdLst>
  <p:sldSz cx="12239625" cy="6840538"/>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2AC16D-7DEF-4987-AB57-9557EC95D677}" v="66" dt="2021-01-18T12:21:28.2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25" autoAdjust="0"/>
    <p:restoredTop sz="95220" autoAdjust="0"/>
  </p:normalViewPr>
  <p:slideViewPr>
    <p:cSldViewPr showGuides="1">
      <p:cViewPr varScale="1">
        <p:scale>
          <a:sx n="86" d="100"/>
          <a:sy n="86" d="100"/>
        </p:scale>
        <p:origin x="835" y="58"/>
      </p:cViewPr>
      <p:guideLst/>
    </p:cSldViewPr>
  </p:slideViewPr>
  <p:notesTextViewPr>
    <p:cViewPr>
      <p:scale>
        <a:sx n="85" d="100"/>
        <a:sy n="85" d="100"/>
      </p:scale>
      <p:origin x="0" y="0"/>
    </p:cViewPr>
  </p:notesTextViewPr>
  <p:notesViewPr>
    <p:cSldViewPr>
      <p:cViewPr varScale="1">
        <p:scale>
          <a:sx n="148" d="100"/>
          <a:sy n="148" d="100"/>
        </p:scale>
        <p:origin x="5352"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3E7F29-7985-47AE-95CC-091E368B0E13}" type="doc">
      <dgm:prSet loTypeId="urn:microsoft.com/office/officeart/2005/8/layout/pyramid1" loCatId="pyramid" qsTypeId="urn:microsoft.com/office/officeart/2005/8/quickstyle/simple1" qsCatId="simple" csTypeId="urn:microsoft.com/office/officeart/2005/8/colors/accent1_5" csCatId="accent1" phldr="1"/>
      <dgm:spPr/>
    </dgm:pt>
    <dgm:pt modelId="{6BA9E62A-3625-4F50-AC42-1EADB20034D6}">
      <dgm:prSet phldrT="[Text]" custT="1"/>
      <dgm:spPr>
        <a:ln>
          <a:noFill/>
        </a:ln>
      </dgm:spPr>
      <dgm:t>
        <a:bodyPr/>
        <a:lstStyle/>
        <a:p>
          <a:r>
            <a:rPr lang="en-GB" sz="1600" dirty="0"/>
            <a:t>Develop Customer Contact models</a:t>
          </a:r>
        </a:p>
      </dgm:t>
    </dgm:pt>
    <dgm:pt modelId="{E892FDC1-20FA-43E4-ADF9-9447E3822570}" type="parTrans" cxnId="{3923A51A-F83B-44EC-BE9A-35DC93E109EC}">
      <dgm:prSet/>
      <dgm:spPr/>
      <dgm:t>
        <a:bodyPr/>
        <a:lstStyle/>
        <a:p>
          <a:endParaRPr lang="en-GB"/>
        </a:p>
      </dgm:t>
    </dgm:pt>
    <dgm:pt modelId="{A2FDED65-A401-4910-87DF-2AD9F3547D3B}" type="sibTrans" cxnId="{3923A51A-F83B-44EC-BE9A-35DC93E109EC}">
      <dgm:prSet/>
      <dgm:spPr/>
      <dgm:t>
        <a:bodyPr/>
        <a:lstStyle/>
        <a:p>
          <a:endParaRPr lang="en-GB"/>
        </a:p>
      </dgm:t>
    </dgm:pt>
    <dgm:pt modelId="{F32DBF8A-3A95-4195-B8EF-C0E4DBBF82B1}">
      <dgm:prSet phldrT="[Text]" custT="1"/>
      <dgm:spPr/>
      <dgm:t>
        <a:bodyPr/>
        <a:lstStyle/>
        <a:p>
          <a:r>
            <a:rPr lang="en-GB" sz="3600" dirty="0"/>
            <a:t>Customer Contact Strategy</a:t>
          </a:r>
        </a:p>
      </dgm:t>
    </dgm:pt>
    <dgm:pt modelId="{F5CF7778-289B-45B6-9F1A-5D4FC8E06E79}" type="parTrans" cxnId="{0AD112A4-421E-4F7F-86F8-59705C11878E}">
      <dgm:prSet/>
      <dgm:spPr/>
      <dgm:t>
        <a:bodyPr/>
        <a:lstStyle/>
        <a:p>
          <a:endParaRPr lang="en-GB"/>
        </a:p>
      </dgm:t>
    </dgm:pt>
    <dgm:pt modelId="{FF9A0389-363A-4C69-869E-00D96BB55739}" type="sibTrans" cxnId="{0AD112A4-421E-4F7F-86F8-59705C11878E}">
      <dgm:prSet/>
      <dgm:spPr/>
      <dgm:t>
        <a:bodyPr/>
        <a:lstStyle/>
        <a:p>
          <a:endParaRPr lang="en-GB"/>
        </a:p>
      </dgm:t>
    </dgm:pt>
    <dgm:pt modelId="{76C27E12-B099-4690-80A0-0CCD0A190231}">
      <dgm:prSet phldrT="[Text]" custT="1"/>
      <dgm:spPr>
        <a:ln>
          <a:noFill/>
        </a:ln>
      </dgm:spPr>
      <dgm:t>
        <a:bodyPr/>
        <a:lstStyle/>
        <a:p>
          <a:r>
            <a:rPr lang="en-GB" sz="1600" dirty="0"/>
            <a:t>Test in existing campaigns</a:t>
          </a:r>
        </a:p>
      </dgm:t>
    </dgm:pt>
    <dgm:pt modelId="{DE7975FF-B7C6-4839-AC43-FB29F84CF068}" type="parTrans" cxnId="{9B954CD0-8EDF-4474-BC57-5CEDD6A00D40}">
      <dgm:prSet/>
      <dgm:spPr/>
      <dgm:t>
        <a:bodyPr/>
        <a:lstStyle/>
        <a:p>
          <a:endParaRPr lang="en-GB"/>
        </a:p>
      </dgm:t>
    </dgm:pt>
    <dgm:pt modelId="{33063C53-7E23-4701-84E0-1F3B33660A4D}" type="sibTrans" cxnId="{9B954CD0-8EDF-4474-BC57-5CEDD6A00D40}">
      <dgm:prSet/>
      <dgm:spPr/>
      <dgm:t>
        <a:bodyPr/>
        <a:lstStyle/>
        <a:p>
          <a:endParaRPr lang="en-GB"/>
        </a:p>
      </dgm:t>
    </dgm:pt>
    <dgm:pt modelId="{F73FF5A3-E119-4113-AC08-AE68F2678794}">
      <dgm:prSet phldrT="[Text]" custT="1"/>
      <dgm:spPr>
        <a:ln>
          <a:noFill/>
        </a:ln>
      </dgm:spPr>
      <dgm:t>
        <a:bodyPr/>
        <a:lstStyle/>
        <a:p>
          <a:r>
            <a:rPr lang="en-GB" sz="1600" dirty="0"/>
            <a:t>Campaign prioritisation using AMI</a:t>
          </a:r>
        </a:p>
      </dgm:t>
    </dgm:pt>
    <dgm:pt modelId="{879EEF09-F12D-41C2-ADC9-CACA0F8962AE}" type="parTrans" cxnId="{74CB7967-11B2-4B28-A8C0-6017594E5064}">
      <dgm:prSet/>
      <dgm:spPr/>
      <dgm:t>
        <a:bodyPr/>
        <a:lstStyle/>
        <a:p>
          <a:endParaRPr lang="en-GB"/>
        </a:p>
      </dgm:t>
    </dgm:pt>
    <dgm:pt modelId="{5FE10CE1-23AD-427D-B90B-E78B9DDACD00}" type="sibTrans" cxnId="{74CB7967-11B2-4B28-A8C0-6017594E5064}">
      <dgm:prSet/>
      <dgm:spPr/>
      <dgm:t>
        <a:bodyPr/>
        <a:lstStyle/>
        <a:p>
          <a:endParaRPr lang="en-GB"/>
        </a:p>
      </dgm:t>
    </dgm:pt>
    <dgm:pt modelId="{777FF4F5-DC0E-4C35-9C7E-E506AA8B774B}">
      <dgm:prSet phldrT="[Text]"/>
      <dgm:spPr>
        <a:ln>
          <a:noFill/>
        </a:ln>
      </dgm:spPr>
      <dgm:t>
        <a:bodyPr/>
        <a:lstStyle/>
        <a:p>
          <a:r>
            <a:rPr lang="en-GB" dirty="0"/>
            <a:t>Customer Contact Segmentation</a:t>
          </a:r>
        </a:p>
      </dgm:t>
    </dgm:pt>
    <dgm:pt modelId="{7EC91427-02A7-487D-A30A-B99C351A3E6E}" type="parTrans" cxnId="{1E94ACAF-F7D0-4690-93DF-44CAD3A4F02C}">
      <dgm:prSet/>
      <dgm:spPr/>
      <dgm:t>
        <a:bodyPr/>
        <a:lstStyle/>
        <a:p>
          <a:endParaRPr lang="en-GB"/>
        </a:p>
      </dgm:t>
    </dgm:pt>
    <dgm:pt modelId="{AEFFF6C0-1171-470B-87FE-10FEDFB52E81}" type="sibTrans" cxnId="{1E94ACAF-F7D0-4690-93DF-44CAD3A4F02C}">
      <dgm:prSet/>
      <dgm:spPr/>
      <dgm:t>
        <a:bodyPr/>
        <a:lstStyle/>
        <a:p>
          <a:endParaRPr lang="en-GB"/>
        </a:p>
      </dgm:t>
    </dgm:pt>
    <dgm:pt modelId="{027FDD56-8150-4303-9CB1-955B2DC74490}">
      <dgm:prSet phldrT="[Text]"/>
      <dgm:spPr>
        <a:ln>
          <a:noFill/>
        </a:ln>
      </dgm:spPr>
      <dgm:t>
        <a:bodyPr/>
        <a:lstStyle/>
        <a:p>
          <a:r>
            <a:rPr lang="en-GB" dirty="0"/>
            <a:t>ATC eligibility</a:t>
          </a:r>
        </a:p>
      </dgm:t>
    </dgm:pt>
    <dgm:pt modelId="{21605F17-30F9-4A6A-94A6-7F02A339E426}" type="parTrans" cxnId="{A514CA12-34AE-4CE5-82BD-0991E3A087B1}">
      <dgm:prSet/>
      <dgm:spPr/>
      <dgm:t>
        <a:bodyPr/>
        <a:lstStyle/>
        <a:p>
          <a:endParaRPr lang="en-GB"/>
        </a:p>
      </dgm:t>
    </dgm:pt>
    <dgm:pt modelId="{DF511B2E-16D8-4907-A5FE-6BEE978C1EEE}" type="sibTrans" cxnId="{A514CA12-34AE-4CE5-82BD-0991E3A087B1}">
      <dgm:prSet/>
      <dgm:spPr/>
      <dgm:t>
        <a:bodyPr/>
        <a:lstStyle/>
        <a:p>
          <a:endParaRPr lang="en-GB"/>
        </a:p>
      </dgm:t>
    </dgm:pt>
    <dgm:pt modelId="{DB8A781E-B50F-4703-B15D-755DAB72350A}">
      <dgm:prSet phldrT="[Text]"/>
      <dgm:spPr>
        <a:ln>
          <a:noFill/>
        </a:ln>
      </dgm:spPr>
      <dgm:t>
        <a:bodyPr/>
        <a:lstStyle/>
        <a:p>
          <a:r>
            <a:rPr lang="en-GB" dirty="0"/>
            <a:t>Integrate into BT/EE delivery systems</a:t>
          </a:r>
        </a:p>
      </dgm:t>
    </dgm:pt>
    <dgm:pt modelId="{46AFE5CD-A1F9-4563-B867-C8A2FCFCDDE9}" type="parTrans" cxnId="{1DD8499A-D83F-4FEB-9440-3AF31F258F37}">
      <dgm:prSet/>
      <dgm:spPr/>
      <dgm:t>
        <a:bodyPr/>
        <a:lstStyle/>
        <a:p>
          <a:endParaRPr lang="en-GB"/>
        </a:p>
      </dgm:t>
    </dgm:pt>
    <dgm:pt modelId="{A273DA84-D076-4A3F-9380-10BBF6C9B973}" type="sibTrans" cxnId="{1DD8499A-D83F-4FEB-9440-3AF31F258F37}">
      <dgm:prSet/>
      <dgm:spPr/>
      <dgm:t>
        <a:bodyPr/>
        <a:lstStyle/>
        <a:p>
          <a:endParaRPr lang="en-GB"/>
        </a:p>
      </dgm:t>
    </dgm:pt>
    <dgm:pt modelId="{8747D81A-3D00-4267-88F6-E5709F98A8A3}">
      <dgm:prSet phldrT="[Text]" custT="1"/>
      <dgm:spPr/>
      <dgm:t>
        <a:bodyPr/>
        <a:lstStyle/>
        <a:p>
          <a:r>
            <a:rPr lang="en-GB" sz="4000" dirty="0"/>
            <a:t>Single Customer Contact View</a:t>
          </a:r>
        </a:p>
      </dgm:t>
    </dgm:pt>
    <dgm:pt modelId="{800E78F7-D397-4937-BBCD-ED95E21E26DC}" type="parTrans" cxnId="{712B84DB-ABA3-42AA-BF64-871AD36BF974}">
      <dgm:prSet/>
      <dgm:spPr/>
      <dgm:t>
        <a:bodyPr/>
        <a:lstStyle/>
        <a:p>
          <a:endParaRPr lang="en-GB"/>
        </a:p>
      </dgm:t>
    </dgm:pt>
    <dgm:pt modelId="{BC71493B-FA79-4488-AEBB-D73B7BB6394A}" type="sibTrans" cxnId="{712B84DB-ABA3-42AA-BF64-871AD36BF974}">
      <dgm:prSet/>
      <dgm:spPr/>
      <dgm:t>
        <a:bodyPr/>
        <a:lstStyle/>
        <a:p>
          <a:endParaRPr lang="en-GB"/>
        </a:p>
      </dgm:t>
    </dgm:pt>
    <dgm:pt modelId="{BB31817F-22C0-440F-BE51-1595BA6BF3E6}">
      <dgm:prSet phldrT="[Text]"/>
      <dgm:spPr>
        <a:ln>
          <a:noFill/>
        </a:ln>
      </dgm:spPr>
      <dgm:t>
        <a:bodyPr/>
        <a:lstStyle/>
        <a:p>
          <a:r>
            <a:rPr lang="en-GB" dirty="0"/>
            <a:t>Consolidate a single customer contact view for both BT and EE</a:t>
          </a:r>
        </a:p>
      </dgm:t>
    </dgm:pt>
    <dgm:pt modelId="{068EB198-7CBD-49CB-AC17-6FA6B5B9E63E}" type="parTrans" cxnId="{46DBF987-0468-4932-BC17-100CA3C0A303}">
      <dgm:prSet/>
      <dgm:spPr/>
      <dgm:t>
        <a:bodyPr/>
        <a:lstStyle/>
        <a:p>
          <a:endParaRPr lang="en-GB"/>
        </a:p>
      </dgm:t>
    </dgm:pt>
    <dgm:pt modelId="{9A97B964-A911-4A24-AEFD-11185DE62EFA}" type="sibTrans" cxnId="{46DBF987-0468-4932-BC17-100CA3C0A303}">
      <dgm:prSet/>
      <dgm:spPr/>
      <dgm:t>
        <a:bodyPr/>
        <a:lstStyle/>
        <a:p>
          <a:endParaRPr lang="en-GB"/>
        </a:p>
      </dgm:t>
    </dgm:pt>
    <dgm:pt modelId="{AC0A23F4-C544-48E3-B6F2-8C61A3E013E3}">
      <dgm:prSet phldrT="[Text]"/>
      <dgm:spPr>
        <a:ln>
          <a:noFill/>
        </a:ln>
      </dgm:spPr>
      <dgm:t>
        <a:bodyPr/>
        <a:lstStyle/>
        <a:p>
          <a:r>
            <a:rPr lang="en-GB" dirty="0"/>
            <a:t>Demonstrate the cost of an opt out</a:t>
          </a:r>
        </a:p>
      </dgm:t>
    </dgm:pt>
    <dgm:pt modelId="{9B631388-5EC9-4CE4-9A18-0B240090D6C6}" type="parTrans" cxnId="{46D0B084-7999-4310-BE86-63D2413C5D1E}">
      <dgm:prSet/>
      <dgm:spPr/>
      <dgm:t>
        <a:bodyPr/>
        <a:lstStyle/>
        <a:p>
          <a:endParaRPr lang="en-GB"/>
        </a:p>
      </dgm:t>
    </dgm:pt>
    <dgm:pt modelId="{96949D94-5FAD-45B2-ADAD-68964B89F6BD}" type="sibTrans" cxnId="{46D0B084-7999-4310-BE86-63D2413C5D1E}">
      <dgm:prSet/>
      <dgm:spPr/>
      <dgm:t>
        <a:bodyPr/>
        <a:lstStyle/>
        <a:p>
          <a:endParaRPr lang="en-GB"/>
        </a:p>
      </dgm:t>
    </dgm:pt>
    <dgm:pt modelId="{9C701074-74E0-42D1-B3A0-C89815047561}">
      <dgm:prSet phldrT="[Text]"/>
      <dgm:spPr>
        <a:ln>
          <a:noFill/>
        </a:ln>
      </dgm:spPr>
      <dgm:t>
        <a:bodyPr/>
        <a:lstStyle/>
        <a:p>
          <a:r>
            <a:rPr lang="en-GB" dirty="0"/>
            <a:t>Report on campaign performance and customer behaviour</a:t>
          </a:r>
        </a:p>
      </dgm:t>
    </dgm:pt>
    <dgm:pt modelId="{06A2BE45-089D-4B18-996C-195BBCA80A76}" type="parTrans" cxnId="{08D74034-27BF-483D-8DFD-1F09B50337DA}">
      <dgm:prSet/>
      <dgm:spPr/>
      <dgm:t>
        <a:bodyPr/>
        <a:lstStyle/>
        <a:p>
          <a:endParaRPr lang="en-GB"/>
        </a:p>
      </dgm:t>
    </dgm:pt>
    <dgm:pt modelId="{6A9DD494-FA5F-4B12-8CEA-5B58D3C603B0}" type="sibTrans" cxnId="{08D74034-27BF-483D-8DFD-1F09B50337DA}">
      <dgm:prSet/>
      <dgm:spPr/>
      <dgm:t>
        <a:bodyPr/>
        <a:lstStyle/>
        <a:p>
          <a:endParaRPr lang="en-GB"/>
        </a:p>
      </dgm:t>
    </dgm:pt>
    <dgm:pt modelId="{7FCF74DD-B0F3-4441-950B-F281011D0AA1}">
      <dgm:prSet phldrT="[Text]" custT="1"/>
      <dgm:spPr/>
      <dgm:t>
        <a:bodyPr/>
        <a:lstStyle/>
        <a:p>
          <a:br>
            <a:rPr lang="en-GB" sz="3600"/>
          </a:br>
          <a:r>
            <a:rPr lang="en-GB" sz="3600"/>
            <a:t>ATC</a:t>
          </a:r>
          <a:endParaRPr lang="en-GB" sz="3600" dirty="0"/>
        </a:p>
      </dgm:t>
    </dgm:pt>
    <dgm:pt modelId="{17AE12FF-754C-4590-8664-7ECF90830C66}" type="parTrans" cxnId="{8AF0E1BB-3722-43B7-90D7-C3530037B3D7}">
      <dgm:prSet/>
      <dgm:spPr/>
      <dgm:t>
        <a:bodyPr/>
        <a:lstStyle/>
        <a:p>
          <a:endParaRPr lang="en-GB"/>
        </a:p>
      </dgm:t>
    </dgm:pt>
    <dgm:pt modelId="{FD67AF81-B32E-4E0D-8F2E-6E0F77945E16}" type="sibTrans" cxnId="{8AF0E1BB-3722-43B7-90D7-C3530037B3D7}">
      <dgm:prSet/>
      <dgm:spPr/>
      <dgm:t>
        <a:bodyPr/>
        <a:lstStyle/>
        <a:p>
          <a:endParaRPr lang="en-GB"/>
        </a:p>
      </dgm:t>
    </dgm:pt>
    <dgm:pt modelId="{779E64F2-7F2F-4D86-93D5-87646F3EB32C}" type="pres">
      <dgm:prSet presAssocID="{1A3E7F29-7985-47AE-95CC-091E368B0E13}" presName="Name0" presStyleCnt="0">
        <dgm:presLayoutVars>
          <dgm:dir/>
          <dgm:animLvl val="lvl"/>
          <dgm:resizeHandles val="exact"/>
        </dgm:presLayoutVars>
      </dgm:prSet>
      <dgm:spPr/>
    </dgm:pt>
    <dgm:pt modelId="{45CFB38D-857A-4838-9B4F-813C956439EA}" type="pres">
      <dgm:prSet presAssocID="{7FCF74DD-B0F3-4441-950B-F281011D0AA1}" presName="Name8" presStyleCnt="0"/>
      <dgm:spPr/>
    </dgm:pt>
    <dgm:pt modelId="{BA17E395-3AE8-4612-BE0A-09AA6ACE3CB3}" type="pres">
      <dgm:prSet presAssocID="{7FCF74DD-B0F3-4441-950B-F281011D0AA1}" presName="acctBkgd" presStyleLbl="alignAcc1" presStyleIdx="0" presStyleCnt="3"/>
      <dgm:spPr/>
    </dgm:pt>
    <dgm:pt modelId="{A1982F0C-7B05-42AC-988D-6908EC163154}" type="pres">
      <dgm:prSet presAssocID="{7FCF74DD-B0F3-4441-950B-F281011D0AA1}" presName="acctTx" presStyleLbl="alignAcc1" presStyleIdx="0" presStyleCnt="3">
        <dgm:presLayoutVars>
          <dgm:bulletEnabled val="1"/>
        </dgm:presLayoutVars>
      </dgm:prSet>
      <dgm:spPr/>
    </dgm:pt>
    <dgm:pt modelId="{7E5D34A2-C59A-491C-AD32-B990A61ED2BA}" type="pres">
      <dgm:prSet presAssocID="{7FCF74DD-B0F3-4441-950B-F281011D0AA1}" presName="level" presStyleLbl="node1" presStyleIdx="0" presStyleCnt="3">
        <dgm:presLayoutVars>
          <dgm:chMax val="1"/>
          <dgm:bulletEnabled val="1"/>
        </dgm:presLayoutVars>
      </dgm:prSet>
      <dgm:spPr/>
    </dgm:pt>
    <dgm:pt modelId="{DC7FDB60-E4A1-4334-A75D-F2022A70ED6E}" type="pres">
      <dgm:prSet presAssocID="{7FCF74DD-B0F3-4441-950B-F281011D0AA1}" presName="levelTx" presStyleLbl="revTx" presStyleIdx="0" presStyleCnt="0">
        <dgm:presLayoutVars>
          <dgm:chMax val="1"/>
          <dgm:bulletEnabled val="1"/>
        </dgm:presLayoutVars>
      </dgm:prSet>
      <dgm:spPr/>
    </dgm:pt>
    <dgm:pt modelId="{7FD5330E-3C23-4446-8AE5-86D3CFD45294}" type="pres">
      <dgm:prSet presAssocID="{F32DBF8A-3A95-4195-B8EF-C0E4DBBF82B1}" presName="Name8" presStyleCnt="0"/>
      <dgm:spPr/>
    </dgm:pt>
    <dgm:pt modelId="{90E69957-73E8-469C-BCD1-29994AEC6DD4}" type="pres">
      <dgm:prSet presAssocID="{F32DBF8A-3A95-4195-B8EF-C0E4DBBF82B1}" presName="acctBkgd" presStyleLbl="alignAcc1" presStyleIdx="1" presStyleCnt="3"/>
      <dgm:spPr/>
    </dgm:pt>
    <dgm:pt modelId="{374D1179-C977-46A1-B759-38457127BD9A}" type="pres">
      <dgm:prSet presAssocID="{F32DBF8A-3A95-4195-B8EF-C0E4DBBF82B1}" presName="acctTx" presStyleLbl="alignAcc1" presStyleIdx="1" presStyleCnt="3">
        <dgm:presLayoutVars>
          <dgm:bulletEnabled val="1"/>
        </dgm:presLayoutVars>
      </dgm:prSet>
      <dgm:spPr/>
    </dgm:pt>
    <dgm:pt modelId="{80BD61FD-9CD0-4374-A3D4-C21A959F0FFB}" type="pres">
      <dgm:prSet presAssocID="{F32DBF8A-3A95-4195-B8EF-C0E4DBBF82B1}" presName="level" presStyleLbl="node1" presStyleIdx="1" presStyleCnt="3">
        <dgm:presLayoutVars>
          <dgm:chMax val="1"/>
          <dgm:bulletEnabled val="1"/>
        </dgm:presLayoutVars>
      </dgm:prSet>
      <dgm:spPr/>
    </dgm:pt>
    <dgm:pt modelId="{B75C2182-E3B9-46F5-97CF-82E1F26F7017}" type="pres">
      <dgm:prSet presAssocID="{F32DBF8A-3A95-4195-B8EF-C0E4DBBF82B1}" presName="levelTx" presStyleLbl="revTx" presStyleIdx="0" presStyleCnt="0">
        <dgm:presLayoutVars>
          <dgm:chMax val="1"/>
          <dgm:bulletEnabled val="1"/>
        </dgm:presLayoutVars>
      </dgm:prSet>
      <dgm:spPr/>
    </dgm:pt>
    <dgm:pt modelId="{D77F2F49-3989-4CBD-9572-6193031E22CC}" type="pres">
      <dgm:prSet presAssocID="{8747D81A-3D00-4267-88F6-E5709F98A8A3}" presName="Name8" presStyleCnt="0"/>
      <dgm:spPr/>
    </dgm:pt>
    <dgm:pt modelId="{ADE09C63-787D-4C2B-B3EC-151125DCB77B}" type="pres">
      <dgm:prSet presAssocID="{8747D81A-3D00-4267-88F6-E5709F98A8A3}" presName="acctBkgd" presStyleLbl="alignAcc1" presStyleIdx="2" presStyleCnt="3"/>
      <dgm:spPr/>
    </dgm:pt>
    <dgm:pt modelId="{7BA0FA47-FA0C-43C3-8CFE-345730B9E714}" type="pres">
      <dgm:prSet presAssocID="{8747D81A-3D00-4267-88F6-E5709F98A8A3}" presName="acctTx" presStyleLbl="alignAcc1" presStyleIdx="2" presStyleCnt="3">
        <dgm:presLayoutVars>
          <dgm:bulletEnabled val="1"/>
        </dgm:presLayoutVars>
      </dgm:prSet>
      <dgm:spPr/>
    </dgm:pt>
    <dgm:pt modelId="{80E90578-95D8-4F98-8074-359FFCA48F6E}" type="pres">
      <dgm:prSet presAssocID="{8747D81A-3D00-4267-88F6-E5709F98A8A3}" presName="level" presStyleLbl="node1" presStyleIdx="2" presStyleCnt="3">
        <dgm:presLayoutVars>
          <dgm:chMax val="1"/>
          <dgm:bulletEnabled val="1"/>
        </dgm:presLayoutVars>
      </dgm:prSet>
      <dgm:spPr/>
    </dgm:pt>
    <dgm:pt modelId="{C8D98FF6-9592-4CA6-A71E-FF8B7D623326}" type="pres">
      <dgm:prSet presAssocID="{8747D81A-3D00-4267-88F6-E5709F98A8A3}" presName="levelTx" presStyleLbl="revTx" presStyleIdx="0" presStyleCnt="0">
        <dgm:presLayoutVars>
          <dgm:chMax val="1"/>
          <dgm:bulletEnabled val="1"/>
        </dgm:presLayoutVars>
      </dgm:prSet>
      <dgm:spPr/>
    </dgm:pt>
  </dgm:ptLst>
  <dgm:cxnLst>
    <dgm:cxn modelId="{D4866A03-EE1E-4942-98C5-08B711415E35}" type="presOf" srcId="{BB31817F-22C0-440F-BE51-1595BA6BF3E6}" destId="{7BA0FA47-FA0C-43C3-8CFE-345730B9E714}" srcOrd="1" destOrd="0" presId="urn:microsoft.com/office/officeart/2005/8/layout/pyramid1"/>
    <dgm:cxn modelId="{C0E54D0D-789D-440F-93CD-9F88DDC1B044}" type="presOf" srcId="{DB8A781E-B50F-4703-B15D-755DAB72350A}" destId="{BA17E395-3AE8-4612-BE0A-09AA6ACE3CB3}" srcOrd="0" destOrd="2" presId="urn:microsoft.com/office/officeart/2005/8/layout/pyramid1"/>
    <dgm:cxn modelId="{CA99450F-AE59-42C2-B714-3AC21ACB8076}" type="presOf" srcId="{F32DBF8A-3A95-4195-B8EF-C0E4DBBF82B1}" destId="{80BD61FD-9CD0-4374-A3D4-C21A959F0FFB}" srcOrd="0" destOrd="0" presId="urn:microsoft.com/office/officeart/2005/8/layout/pyramid1"/>
    <dgm:cxn modelId="{A514CA12-34AE-4CE5-82BD-0991E3A087B1}" srcId="{7FCF74DD-B0F3-4441-950B-F281011D0AA1}" destId="{027FDD56-8150-4303-9CB1-955B2DC74490}" srcOrd="1" destOrd="0" parTransId="{21605F17-30F9-4A6A-94A6-7F02A339E426}" sibTransId="{DF511B2E-16D8-4907-A5FE-6BEE978C1EEE}"/>
    <dgm:cxn modelId="{B2990D13-F911-4ED8-9CA4-674BFAFA333E}" type="presOf" srcId="{F32DBF8A-3A95-4195-B8EF-C0E4DBBF82B1}" destId="{B75C2182-E3B9-46F5-97CF-82E1F26F7017}" srcOrd="1" destOrd="0" presId="urn:microsoft.com/office/officeart/2005/8/layout/pyramid1"/>
    <dgm:cxn modelId="{3923A51A-F83B-44EC-BE9A-35DC93E109EC}" srcId="{F32DBF8A-3A95-4195-B8EF-C0E4DBBF82B1}" destId="{6BA9E62A-3625-4F50-AC42-1EADB20034D6}" srcOrd="0" destOrd="0" parTransId="{E892FDC1-20FA-43E4-ADF9-9447E3822570}" sibTransId="{A2FDED65-A401-4910-87DF-2AD9F3547D3B}"/>
    <dgm:cxn modelId="{5E026126-4BDD-473C-902F-B9591AC115B1}" type="presOf" srcId="{8747D81A-3D00-4267-88F6-E5709F98A8A3}" destId="{80E90578-95D8-4F98-8074-359FFCA48F6E}" srcOrd="0" destOrd="0" presId="urn:microsoft.com/office/officeart/2005/8/layout/pyramid1"/>
    <dgm:cxn modelId="{15BC3D2A-7875-4E2F-8558-D9549CD9D29F}" type="presOf" srcId="{AC0A23F4-C544-48E3-B6F2-8C61A3E013E3}" destId="{7BA0FA47-FA0C-43C3-8CFE-345730B9E714}" srcOrd="1" destOrd="1" presId="urn:microsoft.com/office/officeart/2005/8/layout/pyramid1"/>
    <dgm:cxn modelId="{7F581F30-0EF0-47A3-94D1-5A10955AE412}" type="presOf" srcId="{777FF4F5-DC0E-4C35-9C7E-E506AA8B774B}" destId="{BA17E395-3AE8-4612-BE0A-09AA6ACE3CB3}" srcOrd="0" destOrd="0" presId="urn:microsoft.com/office/officeart/2005/8/layout/pyramid1"/>
    <dgm:cxn modelId="{08D74034-27BF-483D-8DFD-1F09B50337DA}" srcId="{8747D81A-3D00-4267-88F6-E5709F98A8A3}" destId="{9C701074-74E0-42D1-B3A0-C89815047561}" srcOrd="2" destOrd="0" parTransId="{06A2BE45-089D-4B18-996C-195BBCA80A76}" sibTransId="{6A9DD494-FA5F-4B12-8CEA-5B58D3C603B0}"/>
    <dgm:cxn modelId="{9771CB39-0F64-453B-90CD-3C9C000E4D99}" type="presOf" srcId="{7FCF74DD-B0F3-4441-950B-F281011D0AA1}" destId="{7E5D34A2-C59A-491C-AD32-B990A61ED2BA}" srcOrd="0" destOrd="0" presId="urn:microsoft.com/office/officeart/2005/8/layout/pyramid1"/>
    <dgm:cxn modelId="{B108AB5C-59F6-4619-9335-7AC2EAB21048}" type="presOf" srcId="{BB31817F-22C0-440F-BE51-1595BA6BF3E6}" destId="{ADE09C63-787D-4C2B-B3EC-151125DCB77B}" srcOrd="0" destOrd="0" presId="urn:microsoft.com/office/officeart/2005/8/layout/pyramid1"/>
    <dgm:cxn modelId="{EC18F663-264C-4FF1-B8D3-CF19B88413D1}" type="presOf" srcId="{9C701074-74E0-42D1-B3A0-C89815047561}" destId="{7BA0FA47-FA0C-43C3-8CFE-345730B9E714}" srcOrd="1" destOrd="2" presId="urn:microsoft.com/office/officeart/2005/8/layout/pyramid1"/>
    <dgm:cxn modelId="{74CB7967-11B2-4B28-A8C0-6017594E5064}" srcId="{F32DBF8A-3A95-4195-B8EF-C0E4DBBF82B1}" destId="{F73FF5A3-E119-4113-AC08-AE68F2678794}" srcOrd="1" destOrd="0" parTransId="{879EEF09-F12D-41C2-ADC9-CACA0F8962AE}" sibTransId="{5FE10CE1-23AD-427D-B90B-E78B9DDACD00}"/>
    <dgm:cxn modelId="{2027D46E-0B9A-4E60-8AF9-53AA344EBD27}" type="presOf" srcId="{027FDD56-8150-4303-9CB1-955B2DC74490}" destId="{A1982F0C-7B05-42AC-988D-6908EC163154}" srcOrd="1" destOrd="1" presId="urn:microsoft.com/office/officeart/2005/8/layout/pyramid1"/>
    <dgm:cxn modelId="{86495E73-A730-49C5-94C4-96D5291DF05B}" type="presOf" srcId="{6BA9E62A-3625-4F50-AC42-1EADB20034D6}" destId="{374D1179-C977-46A1-B759-38457127BD9A}" srcOrd="1" destOrd="0" presId="urn:microsoft.com/office/officeart/2005/8/layout/pyramid1"/>
    <dgm:cxn modelId="{46D0B084-7999-4310-BE86-63D2413C5D1E}" srcId="{8747D81A-3D00-4267-88F6-E5709F98A8A3}" destId="{AC0A23F4-C544-48E3-B6F2-8C61A3E013E3}" srcOrd="1" destOrd="0" parTransId="{9B631388-5EC9-4CE4-9A18-0B240090D6C6}" sibTransId="{96949D94-5FAD-45B2-ADAD-68964B89F6BD}"/>
    <dgm:cxn modelId="{1C4DC987-5AF5-41EC-BFEB-773E8ACD4B17}" type="presOf" srcId="{76C27E12-B099-4690-80A0-0CCD0A190231}" destId="{374D1179-C977-46A1-B759-38457127BD9A}" srcOrd="1" destOrd="2" presId="urn:microsoft.com/office/officeart/2005/8/layout/pyramid1"/>
    <dgm:cxn modelId="{46DBF987-0468-4932-BC17-100CA3C0A303}" srcId="{8747D81A-3D00-4267-88F6-E5709F98A8A3}" destId="{BB31817F-22C0-440F-BE51-1595BA6BF3E6}" srcOrd="0" destOrd="0" parTransId="{068EB198-7CBD-49CB-AC17-6FA6B5B9E63E}" sibTransId="{9A97B964-A911-4A24-AEFD-11185DE62EFA}"/>
    <dgm:cxn modelId="{1DD8499A-D83F-4FEB-9440-3AF31F258F37}" srcId="{7FCF74DD-B0F3-4441-950B-F281011D0AA1}" destId="{DB8A781E-B50F-4703-B15D-755DAB72350A}" srcOrd="2" destOrd="0" parTransId="{46AFE5CD-A1F9-4563-B867-C8A2FCFCDDE9}" sibTransId="{A273DA84-D076-4A3F-9380-10BBF6C9B973}"/>
    <dgm:cxn modelId="{9C378D9D-BF6A-4586-BF65-EDA13D5D2278}" type="presOf" srcId="{777FF4F5-DC0E-4C35-9C7E-E506AA8B774B}" destId="{A1982F0C-7B05-42AC-988D-6908EC163154}" srcOrd="1" destOrd="0" presId="urn:microsoft.com/office/officeart/2005/8/layout/pyramid1"/>
    <dgm:cxn modelId="{0AD112A4-421E-4F7F-86F8-59705C11878E}" srcId="{1A3E7F29-7985-47AE-95CC-091E368B0E13}" destId="{F32DBF8A-3A95-4195-B8EF-C0E4DBBF82B1}" srcOrd="1" destOrd="0" parTransId="{F5CF7778-289B-45B6-9F1A-5D4FC8E06E79}" sibTransId="{FF9A0389-363A-4C69-869E-00D96BB55739}"/>
    <dgm:cxn modelId="{936BD8A7-46AF-4EE0-A6D4-0CEAE8AE52F2}" type="presOf" srcId="{7FCF74DD-B0F3-4441-950B-F281011D0AA1}" destId="{DC7FDB60-E4A1-4334-A75D-F2022A70ED6E}" srcOrd="1" destOrd="0" presId="urn:microsoft.com/office/officeart/2005/8/layout/pyramid1"/>
    <dgm:cxn modelId="{3930EFAA-32EC-4A36-BC28-05D56B20F1F1}" type="presOf" srcId="{9C701074-74E0-42D1-B3A0-C89815047561}" destId="{ADE09C63-787D-4C2B-B3EC-151125DCB77B}" srcOrd="0" destOrd="2" presId="urn:microsoft.com/office/officeart/2005/8/layout/pyramid1"/>
    <dgm:cxn modelId="{CA2260AB-55E7-48B0-8D90-623FC704CCF0}" type="presOf" srcId="{6BA9E62A-3625-4F50-AC42-1EADB20034D6}" destId="{90E69957-73E8-469C-BCD1-29994AEC6DD4}" srcOrd="0" destOrd="0" presId="urn:microsoft.com/office/officeart/2005/8/layout/pyramid1"/>
    <dgm:cxn modelId="{1E94ACAF-F7D0-4690-93DF-44CAD3A4F02C}" srcId="{7FCF74DD-B0F3-4441-950B-F281011D0AA1}" destId="{777FF4F5-DC0E-4C35-9C7E-E506AA8B774B}" srcOrd="0" destOrd="0" parTransId="{7EC91427-02A7-487D-A30A-B99C351A3E6E}" sibTransId="{AEFFF6C0-1171-470B-87FE-10FEDFB52E81}"/>
    <dgm:cxn modelId="{8AF0E1BB-3722-43B7-90D7-C3530037B3D7}" srcId="{1A3E7F29-7985-47AE-95CC-091E368B0E13}" destId="{7FCF74DD-B0F3-4441-950B-F281011D0AA1}" srcOrd="0" destOrd="0" parTransId="{17AE12FF-754C-4590-8664-7ECF90830C66}" sibTransId="{FD67AF81-B32E-4E0D-8F2E-6E0F77945E16}"/>
    <dgm:cxn modelId="{B1D1CBBE-3BAA-49E4-BB3E-8D30F55AD697}" type="presOf" srcId="{8747D81A-3D00-4267-88F6-E5709F98A8A3}" destId="{C8D98FF6-9592-4CA6-A71E-FF8B7D623326}" srcOrd="1" destOrd="0" presId="urn:microsoft.com/office/officeart/2005/8/layout/pyramid1"/>
    <dgm:cxn modelId="{9B954CD0-8EDF-4474-BC57-5CEDD6A00D40}" srcId="{F32DBF8A-3A95-4195-B8EF-C0E4DBBF82B1}" destId="{76C27E12-B099-4690-80A0-0CCD0A190231}" srcOrd="2" destOrd="0" parTransId="{DE7975FF-B7C6-4839-AC43-FB29F84CF068}" sibTransId="{33063C53-7E23-4701-84E0-1F3B33660A4D}"/>
    <dgm:cxn modelId="{6EC536D4-0D11-44A4-BD46-CCBBD53373A3}" type="presOf" srcId="{F73FF5A3-E119-4113-AC08-AE68F2678794}" destId="{90E69957-73E8-469C-BCD1-29994AEC6DD4}" srcOrd="0" destOrd="1" presId="urn:microsoft.com/office/officeart/2005/8/layout/pyramid1"/>
    <dgm:cxn modelId="{712B84DB-ABA3-42AA-BF64-871AD36BF974}" srcId="{1A3E7F29-7985-47AE-95CC-091E368B0E13}" destId="{8747D81A-3D00-4267-88F6-E5709F98A8A3}" srcOrd="2" destOrd="0" parTransId="{800E78F7-D397-4937-BBCD-ED95E21E26DC}" sibTransId="{BC71493B-FA79-4488-AEBB-D73B7BB6394A}"/>
    <dgm:cxn modelId="{BBDF91DD-EC0D-4D2B-B41C-D6F072C6D683}" type="presOf" srcId="{AC0A23F4-C544-48E3-B6F2-8C61A3E013E3}" destId="{ADE09C63-787D-4C2B-B3EC-151125DCB77B}" srcOrd="0" destOrd="1" presId="urn:microsoft.com/office/officeart/2005/8/layout/pyramid1"/>
    <dgm:cxn modelId="{5E80D2DD-DB4B-4A7E-9828-4EFFD77B7C70}" type="presOf" srcId="{F73FF5A3-E119-4113-AC08-AE68F2678794}" destId="{374D1179-C977-46A1-B759-38457127BD9A}" srcOrd="1" destOrd="1" presId="urn:microsoft.com/office/officeart/2005/8/layout/pyramid1"/>
    <dgm:cxn modelId="{57C0DFDE-01E5-43AF-B5FD-2C73C56F56BF}" type="presOf" srcId="{76C27E12-B099-4690-80A0-0CCD0A190231}" destId="{90E69957-73E8-469C-BCD1-29994AEC6DD4}" srcOrd="0" destOrd="2" presId="urn:microsoft.com/office/officeart/2005/8/layout/pyramid1"/>
    <dgm:cxn modelId="{25E1D4E8-86F4-40EA-8CB7-598445BF6DB5}" type="presOf" srcId="{DB8A781E-B50F-4703-B15D-755DAB72350A}" destId="{A1982F0C-7B05-42AC-988D-6908EC163154}" srcOrd="1" destOrd="2" presId="urn:microsoft.com/office/officeart/2005/8/layout/pyramid1"/>
    <dgm:cxn modelId="{3D5603ED-8642-4879-BCD5-B0F6C7A2F246}" type="presOf" srcId="{027FDD56-8150-4303-9CB1-955B2DC74490}" destId="{BA17E395-3AE8-4612-BE0A-09AA6ACE3CB3}" srcOrd="0" destOrd="1" presId="urn:microsoft.com/office/officeart/2005/8/layout/pyramid1"/>
    <dgm:cxn modelId="{FBCFE7FB-A97C-40A7-971C-D2AB80C0EF9D}" type="presOf" srcId="{1A3E7F29-7985-47AE-95CC-091E368B0E13}" destId="{779E64F2-7F2F-4D86-93D5-87646F3EB32C}" srcOrd="0" destOrd="0" presId="urn:microsoft.com/office/officeart/2005/8/layout/pyramid1"/>
    <dgm:cxn modelId="{D4A20DE9-AABC-4FD2-881E-63C77647DD4C}" type="presParOf" srcId="{779E64F2-7F2F-4D86-93D5-87646F3EB32C}" destId="{45CFB38D-857A-4838-9B4F-813C956439EA}" srcOrd="0" destOrd="0" presId="urn:microsoft.com/office/officeart/2005/8/layout/pyramid1"/>
    <dgm:cxn modelId="{436096FA-B8F9-4142-81F4-B06E5CD0583E}" type="presParOf" srcId="{45CFB38D-857A-4838-9B4F-813C956439EA}" destId="{BA17E395-3AE8-4612-BE0A-09AA6ACE3CB3}" srcOrd="0" destOrd="0" presId="urn:microsoft.com/office/officeart/2005/8/layout/pyramid1"/>
    <dgm:cxn modelId="{6CC3DE15-00DB-4864-80DC-C19C36640C27}" type="presParOf" srcId="{45CFB38D-857A-4838-9B4F-813C956439EA}" destId="{A1982F0C-7B05-42AC-988D-6908EC163154}" srcOrd="1" destOrd="0" presId="urn:microsoft.com/office/officeart/2005/8/layout/pyramid1"/>
    <dgm:cxn modelId="{832ACDF5-B362-439C-8317-8BDF383BF147}" type="presParOf" srcId="{45CFB38D-857A-4838-9B4F-813C956439EA}" destId="{7E5D34A2-C59A-491C-AD32-B990A61ED2BA}" srcOrd="2" destOrd="0" presId="urn:microsoft.com/office/officeart/2005/8/layout/pyramid1"/>
    <dgm:cxn modelId="{8D2E3B29-6368-4A03-B594-923569F17D77}" type="presParOf" srcId="{45CFB38D-857A-4838-9B4F-813C956439EA}" destId="{DC7FDB60-E4A1-4334-A75D-F2022A70ED6E}" srcOrd="3" destOrd="0" presId="urn:microsoft.com/office/officeart/2005/8/layout/pyramid1"/>
    <dgm:cxn modelId="{9261D0EA-F96F-4B9D-B276-35DE6A721A12}" type="presParOf" srcId="{779E64F2-7F2F-4D86-93D5-87646F3EB32C}" destId="{7FD5330E-3C23-4446-8AE5-86D3CFD45294}" srcOrd="1" destOrd="0" presId="urn:microsoft.com/office/officeart/2005/8/layout/pyramid1"/>
    <dgm:cxn modelId="{2BA23E6E-8A23-41C6-9D49-DD2C9F8BEACA}" type="presParOf" srcId="{7FD5330E-3C23-4446-8AE5-86D3CFD45294}" destId="{90E69957-73E8-469C-BCD1-29994AEC6DD4}" srcOrd="0" destOrd="0" presId="urn:microsoft.com/office/officeart/2005/8/layout/pyramid1"/>
    <dgm:cxn modelId="{E917AB7B-E072-46C8-9DE6-C7F1D89530F3}" type="presParOf" srcId="{7FD5330E-3C23-4446-8AE5-86D3CFD45294}" destId="{374D1179-C977-46A1-B759-38457127BD9A}" srcOrd="1" destOrd="0" presId="urn:microsoft.com/office/officeart/2005/8/layout/pyramid1"/>
    <dgm:cxn modelId="{3FD54642-9AE7-42BE-A4BA-2D70C4D2DF2C}" type="presParOf" srcId="{7FD5330E-3C23-4446-8AE5-86D3CFD45294}" destId="{80BD61FD-9CD0-4374-A3D4-C21A959F0FFB}" srcOrd="2" destOrd="0" presId="urn:microsoft.com/office/officeart/2005/8/layout/pyramid1"/>
    <dgm:cxn modelId="{5C76BD61-E124-4E08-800F-FF889A8A9A7D}" type="presParOf" srcId="{7FD5330E-3C23-4446-8AE5-86D3CFD45294}" destId="{B75C2182-E3B9-46F5-97CF-82E1F26F7017}" srcOrd="3" destOrd="0" presId="urn:microsoft.com/office/officeart/2005/8/layout/pyramid1"/>
    <dgm:cxn modelId="{DA71E95F-9308-4A10-84BD-9C0E1919B96E}" type="presParOf" srcId="{779E64F2-7F2F-4D86-93D5-87646F3EB32C}" destId="{D77F2F49-3989-4CBD-9572-6193031E22CC}" srcOrd="2" destOrd="0" presId="urn:microsoft.com/office/officeart/2005/8/layout/pyramid1"/>
    <dgm:cxn modelId="{4BFE73FD-042C-43CB-B51B-EE2E26C6363C}" type="presParOf" srcId="{D77F2F49-3989-4CBD-9572-6193031E22CC}" destId="{ADE09C63-787D-4C2B-B3EC-151125DCB77B}" srcOrd="0" destOrd="0" presId="urn:microsoft.com/office/officeart/2005/8/layout/pyramid1"/>
    <dgm:cxn modelId="{EFE03B04-25BD-4DA5-8AFB-14D8AF71E038}" type="presParOf" srcId="{D77F2F49-3989-4CBD-9572-6193031E22CC}" destId="{7BA0FA47-FA0C-43C3-8CFE-345730B9E714}" srcOrd="1" destOrd="0" presId="urn:microsoft.com/office/officeart/2005/8/layout/pyramid1"/>
    <dgm:cxn modelId="{4BE10228-BC67-4828-8FA2-E5824FCD7F29}" type="presParOf" srcId="{D77F2F49-3989-4CBD-9572-6193031E22CC}" destId="{80E90578-95D8-4F98-8074-359FFCA48F6E}" srcOrd="2" destOrd="0" presId="urn:microsoft.com/office/officeart/2005/8/layout/pyramid1"/>
    <dgm:cxn modelId="{949A0841-60BE-4CE8-A7B7-22D2F4DCA13E}" type="presParOf" srcId="{D77F2F49-3989-4CBD-9572-6193031E22CC}" destId="{C8D98FF6-9592-4CA6-A71E-FF8B7D623326}" srcOrd="3"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0381F7-C0E4-4FA7-8524-38C87668ED2F}" type="doc">
      <dgm:prSet loTypeId="urn:microsoft.com/office/officeart/2008/layout/HexagonCluster" loCatId="relationship" qsTypeId="urn:microsoft.com/office/officeart/2005/8/quickstyle/simple1" qsCatId="simple" csTypeId="urn:microsoft.com/office/officeart/2005/8/colors/colorful1" csCatId="colorful" phldr="1"/>
      <dgm:spPr/>
      <dgm:t>
        <a:bodyPr/>
        <a:lstStyle/>
        <a:p>
          <a:endParaRPr lang="en-GB"/>
        </a:p>
      </dgm:t>
    </dgm:pt>
    <dgm:pt modelId="{A4A5650D-4763-49D5-B97E-7AFFCED0ED89}">
      <dgm:prSet/>
      <dgm:spPr/>
      <dgm:t>
        <a:bodyPr/>
        <a:lstStyle/>
        <a:p>
          <a:endParaRPr lang="en-GB"/>
        </a:p>
      </dgm:t>
    </dgm:pt>
    <dgm:pt modelId="{F07874C2-C807-400A-B632-7C4F9AD40867}" type="parTrans" cxnId="{B2ECF990-842F-4705-AC39-9F2FD0412E51}">
      <dgm:prSet/>
      <dgm:spPr/>
      <dgm:t>
        <a:bodyPr/>
        <a:lstStyle/>
        <a:p>
          <a:endParaRPr lang="en-GB"/>
        </a:p>
      </dgm:t>
    </dgm:pt>
    <dgm:pt modelId="{25D472E1-61A0-4A26-95B1-E2EB7DED5CFF}" type="sibTrans" cxnId="{B2ECF990-842F-4705-AC39-9F2FD0412E51}">
      <dgm:prSet/>
      <dgm:spPr/>
      <dgm:t>
        <a:bodyPr/>
        <a:lstStyle/>
        <a:p>
          <a:endParaRPr lang="en-GB"/>
        </a:p>
      </dgm:t>
    </dgm:pt>
    <dgm:pt modelId="{7C0F2CB1-F89B-41B1-9E1C-5998F58A58D6}">
      <dgm:prSet/>
      <dgm:spPr/>
      <dgm:t>
        <a:bodyPr/>
        <a:lstStyle/>
        <a:p>
          <a:endParaRPr lang="en-GB"/>
        </a:p>
      </dgm:t>
    </dgm:pt>
    <dgm:pt modelId="{0A1E572F-9044-4594-B98C-29CC88096FFA}" type="parTrans" cxnId="{A979F533-2B84-4CBE-A100-365083BED1C8}">
      <dgm:prSet/>
      <dgm:spPr/>
      <dgm:t>
        <a:bodyPr/>
        <a:lstStyle/>
        <a:p>
          <a:endParaRPr lang="en-GB"/>
        </a:p>
      </dgm:t>
    </dgm:pt>
    <dgm:pt modelId="{945506EC-BF07-4105-9B5A-D7D889B6C369}" type="sibTrans" cxnId="{A979F533-2B84-4CBE-A100-365083BED1C8}">
      <dgm:prSet/>
      <dgm:spPr/>
      <dgm:t>
        <a:bodyPr/>
        <a:lstStyle/>
        <a:p>
          <a:endParaRPr lang="en-GB"/>
        </a:p>
      </dgm:t>
    </dgm:pt>
    <dgm:pt modelId="{1D63CC03-4F14-4D29-9790-08C7E3F8798E}">
      <dgm:prSet/>
      <dgm:spPr/>
      <dgm:t>
        <a:bodyPr/>
        <a:lstStyle/>
        <a:p>
          <a:endParaRPr lang="en-GB"/>
        </a:p>
      </dgm:t>
    </dgm:pt>
    <dgm:pt modelId="{6E38675B-915D-4C36-934F-9166DB4B4C78}" type="parTrans" cxnId="{41CA9F11-0F7B-4436-A6A1-F37EC1367B5F}">
      <dgm:prSet/>
      <dgm:spPr/>
      <dgm:t>
        <a:bodyPr/>
        <a:lstStyle/>
        <a:p>
          <a:endParaRPr lang="en-GB"/>
        </a:p>
      </dgm:t>
    </dgm:pt>
    <dgm:pt modelId="{668B57DF-EDE8-49B9-9A41-06DF3DFA83E0}" type="sibTrans" cxnId="{41CA9F11-0F7B-4436-A6A1-F37EC1367B5F}">
      <dgm:prSet/>
      <dgm:spPr/>
      <dgm:t>
        <a:bodyPr/>
        <a:lstStyle/>
        <a:p>
          <a:endParaRPr lang="en-GB"/>
        </a:p>
      </dgm:t>
    </dgm:pt>
    <dgm:pt modelId="{4A97F52F-6B22-4C29-81A4-229F0C2D686B}">
      <dgm:prSet/>
      <dgm:spPr/>
      <dgm:t>
        <a:bodyPr/>
        <a:lstStyle/>
        <a:p>
          <a:endParaRPr lang="en-GB"/>
        </a:p>
      </dgm:t>
    </dgm:pt>
    <dgm:pt modelId="{16862F1C-ADA6-4627-991E-5229B8F4A992}" type="parTrans" cxnId="{0AF1D962-A42B-4DAB-9C32-C5082E4FC276}">
      <dgm:prSet/>
      <dgm:spPr/>
      <dgm:t>
        <a:bodyPr/>
        <a:lstStyle/>
        <a:p>
          <a:endParaRPr lang="en-GB"/>
        </a:p>
      </dgm:t>
    </dgm:pt>
    <dgm:pt modelId="{5A2592F9-A0A0-4D43-992D-035C8281C02D}" type="sibTrans" cxnId="{0AF1D962-A42B-4DAB-9C32-C5082E4FC276}">
      <dgm:prSet/>
      <dgm:spPr/>
      <dgm:t>
        <a:bodyPr/>
        <a:lstStyle/>
        <a:p>
          <a:endParaRPr lang="en-GB"/>
        </a:p>
      </dgm:t>
    </dgm:pt>
    <dgm:pt modelId="{9D59B273-73A7-4F38-91C8-BDB34D9D614E}" type="pres">
      <dgm:prSet presAssocID="{F00381F7-C0E4-4FA7-8524-38C87668ED2F}" presName="Name0" presStyleCnt="0">
        <dgm:presLayoutVars>
          <dgm:chMax val="21"/>
          <dgm:chPref val="21"/>
        </dgm:presLayoutVars>
      </dgm:prSet>
      <dgm:spPr/>
    </dgm:pt>
    <dgm:pt modelId="{CAB414C1-895D-41F4-9C01-7183196476FB}" type="pres">
      <dgm:prSet presAssocID="{A4A5650D-4763-49D5-B97E-7AFFCED0ED89}" presName="text1" presStyleCnt="0"/>
      <dgm:spPr/>
    </dgm:pt>
    <dgm:pt modelId="{83A781D8-20F7-47C2-8A4D-CD194C2AD935}" type="pres">
      <dgm:prSet presAssocID="{A4A5650D-4763-49D5-B97E-7AFFCED0ED89}" presName="textRepeatNode" presStyleLbl="alignNode1" presStyleIdx="0" presStyleCnt="4">
        <dgm:presLayoutVars>
          <dgm:chMax val="0"/>
          <dgm:chPref val="0"/>
          <dgm:bulletEnabled val="1"/>
        </dgm:presLayoutVars>
      </dgm:prSet>
      <dgm:spPr/>
    </dgm:pt>
    <dgm:pt modelId="{3B123D1A-5A34-41E2-8FF1-1454032910F2}" type="pres">
      <dgm:prSet presAssocID="{A4A5650D-4763-49D5-B97E-7AFFCED0ED89}" presName="textaccent1" presStyleCnt="0"/>
      <dgm:spPr/>
    </dgm:pt>
    <dgm:pt modelId="{E97A803E-DB3B-4EF6-A6E1-7A1CA04BE701}" type="pres">
      <dgm:prSet presAssocID="{A4A5650D-4763-49D5-B97E-7AFFCED0ED89}" presName="accentRepeatNode" presStyleLbl="solidAlignAcc1" presStyleIdx="0" presStyleCnt="8"/>
      <dgm:spPr/>
    </dgm:pt>
    <dgm:pt modelId="{8A898EF2-BDBE-4D6A-979E-3595F6D2418F}" type="pres">
      <dgm:prSet presAssocID="{25D472E1-61A0-4A26-95B1-E2EB7DED5CFF}" presName="image1" presStyleCnt="0"/>
      <dgm:spPr/>
    </dgm:pt>
    <dgm:pt modelId="{38C969C2-76A8-46C5-8E1C-229D46A2BCC1}" type="pres">
      <dgm:prSet presAssocID="{25D472E1-61A0-4A26-95B1-E2EB7DED5CFF}" presName="imageRepeatNode" presStyleLbl="alignAcc1" presStyleIdx="0" presStyleCnt="4"/>
      <dgm:spPr/>
    </dgm:pt>
    <dgm:pt modelId="{6A07D5C2-0572-4D40-A265-67993B22AD1C}" type="pres">
      <dgm:prSet presAssocID="{25D472E1-61A0-4A26-95B1-E2EB7DED5CFF}" presName="imageaccent1" presStyleCnt="0"/>
      <dgm:spPr/>
    </dgm:pt>
    <dgm:pt modelId="{74618DBA-FEA1-41FD-8230-0F3FBF2F758E}" type="pres">
      <dgm:prSet presAssocID="{25D472E1-61A0-4A26-95B1-E2EB7DED5CFF}" presName="accentRepeatNode" presStyleLbl="solidAlignAcc1" presStyleIdx="1" presStyleCnt="8"/>
      <dgm:spPr/>
    </dgm:pt>
    <dgm:pt modelId="{FECE3090-3567-4DF4-962D-0DC70DE82098}" type="pres">
      <dgm:prSet presAssocID="{7C0F2CB1-F89B-41B1-9E1C-5998F58A58D6}" presName="text2" presStyleCnt="0"/>
      <dgm:spPr/>
    </dgm:pt>
    <dgm:pt modelId="{FF59C587-BD06-4E34-8C4A-8E2B7DA4A1D2}" type="pres">
      <dgm:prSet presAssocID="{7C0F2CB1-F89B-41B1-9E1C-5998F58A58D6}" presName="textRepeatNode" presStyleLbl="alignNode1" presStyleIdx="1" presStyleCnt="4">
        <dgm:presLayoutVars>
          <dgm:chMax val="0"/>
          <dgm:chPref val="0"/>
          <dgm:bulletEnabled val="1"/>
        </dgm:presLayoutVars>
      </dgm:prSet>
      <dgm:spPr/>
    </dgm:pt>
    <dgm:pt modelId="{84DA8232-4F6D-4160-AB76-9D42B9EEC12D}" type="pres">
      <dgm:prSet presAssocID="{7C0F2CB1-F89B-41B1-9E1C-5998F58A58D6}" presName="textaccent2" presStyleCnt="0"/>
      <dgm:spPr/>
    </dgm:pt>
    <dgm:pt modelId="{FD9CF9FF-27FF-4DC8-AB86-35707F821926}" type="pres">
      <dgm:prSet presAssocID="{7C0F2CB1-F89B-41B1-9E1C-5998F58A58D6}" presName="accentRepeatNode" presStyleLbl="solidAlignAcc1" presStyleIdx="2" presStyleCnt="8"/>
      <dgm:spPr/>
    </dgm:pt>
    <dgm:pt modelId="{CCD53DD3-E356-4B33-9D11-3E884A01E8A8}" type="pres">
      <dgm:prSet presAssocID="{945506EC-BF07-4105-9B5A-D7D889B6C369}" presName="image2" presStyleCnt="0"/>
      <dgm:spPr/>
    </dgm:pt>
    <dgm:pt modelId="{13DDE678-DC2C-4EC6-AAF3-E435B71A0D5D}" type="pres">
      <dgm:prSet presAssocID="{945506EC-BF07-4105-9B5A-D7D889B6C369}" presName="imageRepeatNode" presStyleLbl="alignAcc1" presStyleIdx="1" presStyleCnt="4"/>
      <dgm:spPr/>
    </dgm:pt>
    <dgm:pt modelId="{52D2CFC6-B520-4411-A04C-CC5CC6691D11}" type="pres">
      <dgm:prSet presAssocID="{945506EC-BF07-4105-9B5A-D7D889B6C369}" presName="imageaccent2" presStyleCnt="0"/>
      <dgm:spPr/>
    </dgm:pt>
    <dgm:pt modelId="{37C14128-93BE-4AF6-88A6-3E3C28684778}" type="pres">
      <dgm:prSet presAssocID="{945506EC-BF07-4105-9B5A-D7D889B6C369}" presName="accentRepeatNode" presStyleLbl="solidAlignAcc1" presStyleIdx="3" presStyleCnt="8"/>
      <dgm:spPr/>
    </dgm:pt>
    <dgm:pt modelId="{AC9C3CFD-23F4-42A4-B33C-2698561D55A7}" type="pres">
      <dgm:prSet presAssocID="{1D63CC03-4F14-4D29-9790-08C7E3F8798E}" presName="text3" presStyleCnt="0"/>
      <dgm:spPr/>
    </dgm:pt>
    <dgm:pt modelId="{1B62CF75-66E8-4702-8E95-218AA06E7EFA}" type="pres">
      <dgm:prSet presAssocID="{1D63CC03-4F14-4D29-9790-08C7E3F8798E}" presName="textRepeatNode" presStyleLbl="alignNode1" presStyleIdx="2" presStyleCnt="4">
        <dgm:presLayoutVars>
          <dgm:chMax val="0"/>
          <dgm:chPref val="0"/>
          <dgm:bulletEnabled val="1"/>
        </dgm:presLayoutVars>
      </dgm:prSet>
      <dgm:spPr/>
    </dgm:pt>
    <dgm:pt modelId="{5F5C6369-FC92-43A9-970E-C345AC6970CD}" type="pres">
      <dgm:prSet presAssocID="{1D63CC03-4F14-4D29-9790-08C7E3F8798E}" presName="textaccent3" presStyleCnt="0"/>
      <dgm:spPr/>
    </dgm:pt>
    <dgm:pt modelId="{C6610AFB-FDF0-40C5-AD6A-DA4DCA0ED7EF}" type="pres">
      <dgm:prSet presAssocID="{1D63CC03-4F14-4D29-9790-08C7E3F8798E}" presName="accentRepeatNode" presStyleLbl="solidAlignAcc1" presStyleIdx="4" presStyleCnt="8"/>
      <dgm:spPr/>
    </dgm:pt>
    <dgm:pt modelId="{4C11EA1D-9A6B-407A-BF9D-4B107BD9CF51}" type="pres">
      <dgm:prSet presAssocID="{668B57DF-EDE8-49B9-9A41-06DF3DFA83E0}" presName="image3" presStyleCnt="0"/>
      <dgm:spPr/>
    </dgm:pt>
    <dgm:pt modelId="{282FE7CE-20D6-4D80-8A81-4A2B355B1D5E}" type="pres">
      <dgm:prSet presAssocID="{668B57DF-EDE8-49B9-9A41-06DF3DFA83E0}" presName="imageRepeatNode" presStyleLbl="alignAcc1" presStyleIdx="2" presStyleCnt="4"/>
      <dgm:spPr/>
    </dgm:pt>
    <dgm:pt modelId="{A5846532-F053-49E4-A827-121359358BF1}" type="pres">
      <dgm:prSet presAssocID="{668B57DF-EDE8-49B9-9A41-06DF3DFA83E0}" presName="imageaccent3" presStyleCnt="0"/>
      <dgm:spPr/>
    </dgm:pt>
    <dgm:pt modelId="{A1336A77-5F28-45DB-A75D-A0D1E233E11C}" type="pres">
      <dgm:prSet presAssocID="{668B57DF-EDE8-49B9-9A41-06DF3DFA83E0}" presName="accentRepeatNode" presStyleLbl="solidAlignAcc1" presStyleIdx="5" presStyleCnt="8"/>
      <dgm:spPr/>
    </dgm:pt>
    <dgm:pt modelId="{D27D7496-4D27-4201-B3ED-6670959386A0}" type="pres">
      <dgm:prSet presAssocID="{4A97F52F-6B22-4C29-81A4-229F0C2D686B}" presName="text4" presStyleCnt="0"/>
      <dgm:spPr/>
    </dgm:pt>
    <dgm:pt modelId="{E1A52199-C1B5-49B5-97F3-C324A6A08B6E}" type="pres">
      <dgm:prSet presAssocID="{4A97F52F-6B22-4C29-81A4-229F0C2D686B}" presName="textRepeatNode" presStyleLbl="alignNode1" presStyleIdx="3" presStyleCnt="4">
        <dgm:presLayoutVars>
          <dgm:chMax val="0"/>
          <dgm:chPref val="0"/>
          <dgm:bulletEnabled val="1"/>
        </dgm:presLayoutVars>
      </dgm:prSet>
      <dgm:spPr/>
    </dgm:pt>
    <dgm:pt modelId="{888DCAC4-04E6-4DC2-AAEC-8E1D0BA74E4A}" type="pres">
      <dgm:prSet presAssocID="{4A97F52F-6B22-4C29-81A4-229F0C2D686B}" presName="textaccent4" presStyleCnt="0"/>
      <dgm:spPr/>
    </dgm:pt>
    <dgm:pt modelId="{D1136ADB-F757-4C02-B3EE-9EDD06AB17A0}" type="pres">
      <dgm:prSet presAssocID="{4A97F52F-6B22-4C29-81A4-229F0C2D686B}" presName="accentRepeatNode" presStyleLbl="solidAlignAcc1" presStyleIdx="6" presStyleCnt="8"/>
      <dgm:spPr/>
    </dgm:pt>
    <dgm:pt modelId="{E0AF2E17-6ED2-4D60-BE47-B11BC2CF8B58}" type="pres">
      <dgm:prSet presAssocID="{5A2592F9-A0A0-4D43-992D-035C8281C02D}" presName="image4" presStyleCnt="0"/>
      <dgm:spPr/>
    </dgm:pt>
    <dgm:pt modelId="{3559D897-D852-4B71-A302-7C72B38BC69B}" type="pres">
      <dgm:prSet presAssocID="{5A2592F9-A0A0-4D43-992D-035C8281C02D}" presName="imageRepeatNode" presStyleLbl="alignAcc1" presStyleIdx="3" presStyleCnt="4"/>
      <dgm:spPr/>
    </dgm:pt>
    <dgm:pt modelId="{8E7B98A0-DC77-47DE-9933-5EBEA0207795}" type="pres">
      <dgm:prSet presAssocID="{5A2592F9-A0A0-4D43-992D-035C8281C02D}" presName="imageaccent4" presStyleCnt="0"/>
      <dgm:spPr/>
    </dgm:pt>
    <dgm:pt modelId="{F6C8E634-A5D6-46A5-988D-4ADC3A58C33E}" type="pres">
      <dgm:prSet presAssocID="{5A2592F9-A0A0-4D43-992D-035C8281C02D}" presName="accentRepeatNode" presStyleLbl="solidAlignAcc1" presStyleIdx="7" presStyleCnt="8"/>
      <dgm:spPr/>
    </dgm:pt>
  </dgm:ptLst>
  <dgm:cxnLst>
    <dgm:cxn modelId="{E39D3D0B-5E55-4D6C-A4F9-F04064DF496E}" type="presOf" srcId="{7C0F2CB1-F89B-41B1-9E1C-5998F58A58D6}" destId="{FF59C587-BD06-4E34-8C4A-8E2B7DA4A1D2}" srcOrd="0" destOrd="0" presId="urn:microsoft.com/office/officeart/2008/layout/HexagonCluster"/>
    <dgm:cxn modelId="{41CA9F11-0F7B-4436-A6A1-F37EC1367B5F}" srcId="{F00381F7-C0E4-4FA7-8524-38C87668ED2F}" destId="{1D63CC03-4F14-4D29-9790-08C7E3F8798E}" srcOrd="2" destOrd="0" parTransId="{6E38675B-915D-4C36-934F-9166DB4B4C78}" sibTransId="{668B57DF-EDE8-49B9-9A41-06DF3DFA83E0}"/>
    <dgm:cxn modelId="{8B83A31C-4EE0-4482-8C81-56E55CA50CFB}" type="presOf" srcId="{945506EC-BF07-4105-9B5A-D7D889B6C369}" destId="{13DDE678-DC2C-4EC6-AAF3-E435B71A0D5D}" srcOrd="0" destOrd="0" presId="urn:microsoft.com/office/officeart/2008/layout/HexagonCluster"/>
    <dgm:cxn modelId="{A979F533-2B84-4CBE-A100-365083BED1C8}" srcId="{F00381F7-C0E4-4FA7-8524-38C87668ED2F}" destId="{7C0F2CB1-F89B-41B1-9E1C-5998F58A58D6}" srcOrd="1" destOrd="0" parTransId="{0A1E572F-9044-4594-B98C-29CC88096FFA}" sibTransId="{945506EC-BF07-4105-9B5A-D7D889B6C369}"/>
    <dgm:cxn modelId="{0AF1D962-A42B-4DAB-9C32-C5082E4FC276}" srcId="{F00381F7-C0E4-4FA7-8524-38C87668ED2F}" destId="{4A97F52F-6B22-4C29-81A4-229F0C2D686B}" srcOrd="3" destOrd="0" parTransId="{16862F1C-ADA6-4627-991E-5229B8F4A992}" sibTransId="{5A2592F9-A0A0-4D43-992D-035C8281C02D}"/>
    <dgm:cxn modelId="{47A31163-6965-49FA-B7A9-294415730C1F}" type="presOf" srcId="{668B57DF-EDE8-49B9-9A41-06DF3DFA83E0}" destId="{282FE7CE-20D6-4D80-8A81-4A2B355B1D5E}" srcOrd="0" destOrd="0" presId="urn:microsoft.com/office/officeart/2008/layout/HexagonCluster"/>
    <dgm:cxn modelId="{5D684B68-59E3-4A93-A2F3-A98218BD4388}" type="presOf" srcId="{1D63CC03-4F14-4D29-9790-08C7E3F8798E}" destId="{1B62CF75-66E8-4702-8E95-218AA06E7EFA}" srcOrd="0" destOrd="0" presId="urn:microsoft.com/office/officeart/2008/layout/HexagonCluster"/>
    <dgm:cxn modelId="{B2ECF990-842F-4705-AC39-9F2FD0412E51}" srcId="{F00381F7-C0E4-4FA7-8524-38C87668ED2F}" destId="{A4A5650D-4763-49D5-B97E-7AFFCED0ED89}" srcOrd="0" destOrd="0" parTransId="{F07874C2-C807-400A-B632-7C4F9AD40867}" sibTransId="{25D472E1-61A0-4A26-95B1-E2EB7DED5CFF}"/>
    <dgm:cxn modelId="{046AF393-932E-48A6-AA45-C17164263701}" type="presOf" srcId="{4A97F52F-6B22-4C29-81A4-229F0C2D686B}" destId="{E1A52199-C1B5-49B5-97F3-C324A6A08B6E}" srcOrd="0" destOrd="0" presId="urn:microsoft.com/office/officeart/2008/layout/HexagonCluster"/>
    <dgm:cxn modelId="{566F18AD-588D-47F1-B337-D2DA9DD00ACC}" type="presOf" srcId="{25D472E1-61A0-4A26-95B1-E2EB7DED5CFF}" destId="{38C969C2-76A8-46C5-8E1C-229D46A2BCC1}" srcOrd="0" destOrd="0" presId="urn:microsoft.com/office/officeart/2008/layout/HexagonCluster"/>
    <dgm:cxn modelId="{9A5419AE-4D90-4E02-A08B-E6F15DD4C4D7}" type="presOf" srcId="{A4A5650D-4763-49D5-B97E-7AFFCED0ED89}" destId="{83A781D8-20F7-47C2-8A4D-CD194C2AD935}" srcOrd="0" destOrd="0" presId="urn:microsoft.com/office/officeart/2008/layout/HexagonCluster"/>
    <dgm:cxn modelId="{707675C5-1B01-42F3-8FF1-BF2E5F77B36A}" type="presOf" srcId="{F00381F7-C0E4-4FA7-8524-38C87668ED2F}" destId="{9D59B273-73A7-4F38-91C8-BDB34D9D614E}" srcOrd="0" destOrd="0" presId="urn:microsoft.com/office/officeart/2008/layout/HexagonCluster"/>
    <dgm:cxn modelId="{E4A282E9-FB82-4DD5-8479-696B6E7CA5F4}" type="presOf" srcId="{5A2592F9-A0A0-4D43-992D-035C8281C02D}" destId="{3559D897-D852-4B71-A302-7C72B38BC69B}" srcOrd="0" destOrd="0" presId="urn:microsoft.com/office/officeart/2008/layout/HexagonCluster"/>
    <dgm:cxn modelId="{67CB1868-B078-43D1-87E2-CFF739DFA6CB}" type="presParOf" srcId="{9D59B273-73A7-4F38-91C8-BDB34D9D614E}" destId="{CAB414C1-895D-41F4-9C01-7183196476FB}" srcOrd="0" destOrd="0" presId="urn:microsoft.com/office/officeart/2008/layout/HexagonCluster"/>
    <dgm:cxn modelId="{DCB5CAE3-B6F1-46DA-B5FE-5DB01A01F6FC}" type="presParOf" srcId="{CAB414C1-895D-41F4-9C01-7183196476FB}" destId="{83A781D8-20F7-47C2-8A4D-CD194C2AD935}" srcOrd="0" destOrd="0" presId="urn:microsoft.com/office/officeart/2008/layout/HexagonCluster"/>
    <dgm:cxn modelId="{501D511D-63E7-48E5-AC70-ADDE81A64571}" type="presParOf" srcId="{9D59B273-73A7-4F38-91C8-BDB34D9D614E}" destId="{3B123D1A-5A34-41E2-8FF1-1454032910F2}" srcOrd="1" destOrd="0" presId="urn:microsoft.com/office/officeart/2008/layout/HexagonCluster"/>
    <dgm:cxn modelId="{7A7D5594-DDED-410C-8D15-9267CC161731}" type="presParOf" srcId="{3B123D1A-5A34-41E2-8FF1-1454032910F2}" destId="{E97A803E-DB3B-4EF6-A6E1-7A1CA04BE701}" srcOrd="0" destOrd="0" presId="urn:microsoft.com/office/officeart/2008/layout/HexagonCluster"/>
    <dgm:cxn modelId="{0A0D54FA-950E-415E-875B-C0E54D1BF9D9}" type="presParOf" srcId="{9D59B273-73A7-4F38-91C8-BDB34D9D614E}" destId="{8A898EF2-BDBE-4D6A-979E-3595F6D2418F}" srcOrd="2" destOrd="0" presId="urn:microsoft.com/office/officeart/2008/layout/HexagonCluster"/>
    <dgm:cxn modelId="{3FE2BD65-00EC-4EEC-B043-4D251AA5EA04}" type="presParOf" srcId="{8A898EF2-BDBE-4D6A-979E-3595F6D2418F}" destId="{38C969C2-76A8-46C5-8E1C-229D46A2BCC1}" srcOrd="0" destOrd="0" presId="urn:microsoft.com/office/officeart/2008/layout/HexagonCluster"/>
    <dgm:cxn modelId="{DBC1EC4C-F477-4BF4-B0BA-703B6D65CD86}" type="presParOf" srcId="{9D59B273-73A7-4F38-91C8-BDB34D9D614E}" destId="{6A07D5C2-0572-4D40-A265-67993B22AD1C}" srcOrd="3" destOrd="0" presId="urn:microsoft.com/office/officeart/2008/layout/HexagonCluster"/>
    <dgm:cxn modelId="{3B020114-9E25-4A1B-8C46-B8651D6E86F3}" type="presParOf" srcId="{6A07D5C2-0572-4D40-A265-67993B22AD1C}" destId="{74618DBA-FEA1-41FD-8230-0F3FBF2F758E}" srcOrd="0" destOrd="0" presId="urn:microsoft.com/office/officeart/2008/layout/HexagonCluster"/>
    <dgm:cxn modelId="{CB4F125A-EA54-441D-9272-B99F31278AF4}" type="presParOf" srcId="{9D59B273-73A7-4F38-91C8-BDB34D9D614E}" destId="{FECE3090-3567-4DF4-962D-0DC70DE82098}" srcOrd="4" destOrd="0" presId="urn:microsoft.com/office/officeart/2008/layout/HexagonCluster"/>
    <dgm:cxn modelId="{2536DB44-C0D7-48E5-87FB-54487BF6C54B}" type="presParOf" srcId="{FECE3090-3567-4DF4-962D-0DC70DE82098}" destId="{FF59C587-BD06-4E34-8C4A-8E2B7DA4A1D2}" srcOrd="0" destOrd="0" presId="urn:microsoft.com/office/officeart/2008/layout/HexagonCluster"/>
    <dgm:cxn modelId="{D66A392C-D49B-4812-A1B4-0E0981A355FF}" type="presParOf" srcId="{9D59B273-73A7-4F38-91C8-BDB34D9D614E}" destId="{84DA8232-4F6D-4160-AB76-9D42B9EEC12D}" srcOrd="5" destOrd="0" presId="urn:microsoft.com/office/officeart/2008/layout/HexagonCluster"/>
    <dgm:cxn modelId="{DC7370BB-153C-4543-A984-D919550A0F30}" type="presParOf" srcId="{84DA8232-4F6D-4160-AB76-9D42B9EEC12D}" destId="{FD9CF9FF-27FF-4DC8-AB86-35707F821926}" srcOrd="0" destOrd="0" presId="urn:microsoft.com/office/officeart/2008/layout/HexagonCluster"/>
    <dgm:cxn modelId="{905E50D9-AA52-43D7-8C61-CA3F112C67B6}" type="presParOf" srcId="{9D59B273-73A7-4F38-91C8-BDB34D9D614E}" destId="{CCD53DD3-E356-4B33-9D11-3E884A01E8A8}" srcOrd="6" destOrd="0" presId="urn:microsoft.com/office/officeart/2008/layout/HexagonCluster"/>
    <dgm:cxn modelId="{C3C43561-787A-4794-A593-650E38FD3887}" type="presParOf" srcId="{CCD53DD3-E356-4B33-9D11-3E884A01E8A8}" destId="{13DDE678-DC2C-4EC6-AAF3-E435B71A0D5D}" srcOrd="0" destOrd="0" presId="urn:microsoft.com/office/officeart/2008/layout/HexagonCluster"/>
    <dgm:cxn modelId="{12EA3C6A-1FC1-45EA-A40B-65F0B0D33A1E}" type="presParOf" srcId="{9D59B273-73A7-4F38-91C8-BDB34D9D614E}" destId="{52D2CFC6-B520-4411-A04C-CC5CC6691D11}" srcOrd="7" destOrd="0" presId="urn:microsoft.com/office/officeart/2008/layout/HexagonCluster"/>
    <dgm:cxn modelId="{0C8B7C36-5728-4B26-BD53-E75EDA292E73}" type="presParOf" srcId="{52D2CFC6-B520-4411-A04C-CC5CC6691D11}" destId="{37C14128-93BE-4AF6-88A6-3E3C28684778}" srcOrd="0" destOrd="0" presId="urn:microsoft.com/office/officeart/2008/layout/HexagonCluster"/>
    <dgm:cxn modelId="{42B0F480-EEF6-4B60-9BD2-F18E6D8AB263}" type="presParOf" srcId="{9D59B273-73A7-4F38-91C8-BDB34D9D614E}" destId="{AC9C3CFD-23F4-42A4-B33C-2698561D55A7}" srcOrd="8" destOrd="0" presId="urn:microsoft.com/office/officeart/2008/layout/HexagonCluster"/>
    <dgm:cxn modelId="{8CC9C768-BE3D-4A1B-A51D-127C70B501A7}" type="presParOf" srcId="{AC9C3CFD-23F4-42A4-B33C-2698561D55A7}" destId="{1B62CF75-66E8-4702-8E95-218AA06E7EFA}" srcOrd="0" destOrd="0" presId="urn:microsoft.com/office/officeart/2008/layout/HexagonCluster"/>
    <dgm:cxn modelId="{A68D7EC0-FA3E-4D02-84F6-2A3AFC17A16F}" type="presParOf" srcId="{9D59B273-73A7-4F38-91C8-BDB34D9D614E}" destId="{5F5C6369-FC92-43A9-970E-C345AC6970CD}" srcOrd="9" destOrd="0" presId="urn:microsoft.com/office/officeart/2008/layout/HexagonCluster"/>
    <dgm:cxn modelId="{C702A1EA-82DA-4530-9228-22620A575E77}" type="presParOf" srcId="{5F5C6369-FC92-43A9-970E-C345AC6970CD}" destId="{C6610AFB-FDF0-40C5-AD6A-DA4DCA0ED7EF}" srcOrd="0" destOrd="0" presId="urn:microsoft.com/office/officeart/2008/layout/HexagonCluster"/>
    <dgm:cxn modelId="{7963F96C-FA3F-4E71-AAF4-B3EBAF3442B5}" type="presParOf" srcId="{9D59B273-73A7-4F38-91C8-BDB34D9D614E}" destId="{4C11EA1D-9A6B-407A-BF9D-4B107BD9CF51}" srcOrd="10" destOrd="0" presId="urn:microsoft.com/office/officeart/2008/layout/HexagonCluster"/>
    <dgm:cxn modelId="{E654BD16-92B0-47EA-B22E-062B80D0C537}" type="presParOf" srcId="{4C11EA1D-9A6B-407A-BF9D-4B107BD9CF51}" destId="{282FE7CE-20D6-4D80-8A81-4A2B355B1D5E}" srcOrd="0" destOrd="0" presId="urn:microsoft.com/office/officeart/2008/layout/HexagonCluster"/>
    <dgm:cxn modelId="{2F71D7CC-082B-4028-9719-257F29C121CE}" type="presParOf" srcId="{9D59B273-73A7-4F38-91C8-BDB34D9D614E}" destId="{A5846532-F053-49E4-A827-121359358BF1}" srcOrd="11" destOrd="0" presId="urn:microsoft.com/office/officeart/2008/layout/HexagonCluster"/>
    <dgm:cxn modelId="{66D8A718-CB3A-422F-91A5-2913C14EC0E1}" type="presParOf" srcId="{A5846532-F053-49E4-A827-121359358BF1}" destId="{A1336A77-5F28-45DB-A75D-A0D1E233E11C}" srcOrd="0" destOrd="0" presId="urn:microsoft.com/office/officeart/2008/layout/HexagonCluster"/>
    <dgm:cxn modelId="{C41AA149-7F45-4750-8FEE-5BECCD4A508F}" type="presParOf" srcId="{9D59B273-73A7-4F38-91C8-BDB34D9D614E}" destId="{D27D7496-4D27-4201-B3ED-6670959386A0}" srcOrd="12" destOrd="0" presId="urn:microsoft.com/office/officeart/2008/layout/HexagonCluster"/>
    <dgm:cxn modelId="{45CAD266-4C41-42E2-B0C5-2105D89564D0}" type="presParOf" srcId="{D27D7496-4D27-4201-B3ED-6670959386A0}" destId="{E1A52199-C1B5-49B5-97F3-C324A6A08B6E}" srcOrd="0" destOrd="0" presId="urn:microsoft.com/office/officeart/2008/layout/HexagonCluster"/>
    <dgm:cxn modelId="{7A83FD24-2550-420D-BBCC-08CFC6164CCD}" type="presParOf" srcId="{9D59B273-73A7-4F38-91C8-BDB34D9D614E}" destId="{888DCAC4-04E6-4DC2-AAEC-8E1D0BA74E4A}" srcOrd="13" destOrd="0" presId="urn:microsoft.com/office/officeart/2008/layout/HexagonCluster"/>
    <dgm:cxn modelId="{06AFEACF-F693-4D3E-A581-6A61660EE5D8}" type="presParOf" srcId="{888DCAC4-04E6-4DC2-AAEC-8E1D0BA74E4A}" destId="{D1136ADB-F757-4C02-B3EE-9EDD06AB17A0}" srcOrd="0" destOrd="0" presId="urn:microsoft.com/office/officeart/2008/layout/HexagonCluster"/>
    <dgm:cxn modelId="{A23CAE27-BEA7-44EA-883D-19FE1790658C}" type="presParOf" srcId="{9D59B273-73A7-4F38-91C8-BDB34D9D614E}" destId="{E0AF2E17-6ED2-4D60-BE47-B11BC2CF8B58}" srcOrd="14" destOrd="0" presId="urn:microsoft.com/office/officeart/2008/layout/HexagonCluster"/>
    <dgm:cxn modelId="{2203ECC2-053B-4DD1-BD77-EEA38FB521C5}" type="presParOf" srcId="{E0AF2E17-6ED2-4D60-BE47-B11BC2CF8B58}" destId="{3559D897-D852-4B71-A302-7C72B38BC69B}" srcOrd="0" destOrd="0" presId="urn:microsoft.com/office/officeart/2008/layout/HexagonCluster"/>
    <dgm:cxn modelId="{18AF9782-833F-4C07-8542-0C209299380E}" type="presParOf" srcId="{9D59B273-73A7-4F38-91C8-BDB34D9D614E}" destId="{8E7B98A0-DC77-47DE-9933-5EBEA0207795}" srcOrd="15" destOrd="0" presId="urn:microsoft.com/office/officeart/2008/layout/HexagonCluster"/>
    <dgm:cxn modelId="{0CC2CE9C-B8AF-47C3-9235-90980CE9C77A}" type="presParOf" srcId="{8E7B98A0-DC77-47DE-9933-5EBEA0207795}" destId="{F6C8E634-A5D6-46A5-988D-4ADC3A58C33E}"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A95B55-DABF-49F3-BA90-7A12BE2D1028}" type="doc">
      <dgm:prSet loTypeId="urn:microsoft.com/office/officeart/2005/8/layout/hChevron3" loCatId="process" qsTypeId="urn:microsoft.com/office/officeart/2005/8/quickstyle/simple1" qsCatId="simple" csTypeId="urn:microsoft.com/office/officeart/2005/8/colors/accent1_2" csCatId="accent1" phldr="1"/>
      <dgm:spPr/>
    </dgm:pt>
    <dgm:pt modelId="{BDBCEC90-3C1C-44B5-9E53-54722A3BD891}">
      <dgm:prSet phldrT="[Text]"/>
      <dgm:spPr/>
      <dgm:t>
        <a:bodyPr/>
        <a:lstStyle/>
        <a:p>
          <a:r>
            <a:rPr lang="en-GB" dirty="0"/>
            <a:t>Q1</a:t>
          </a:r>
        </a:p>
      </dgm:t>
    </dgm:pt>
    <dgm:pt modelId="{9503B8AA-EE09-4066-BEB1-AB17DB6E7220}" type="parTrans" cxnId="{1993874E-36A2-43CA-B9E2-0521C711EEB0}">
      <dgm:prSet/>
      <dgm:spPr/>
      <dgm:t>
        <a:bodyPr/>
        <a:lstStyle/>
        <a:p>
          <a:endParaRPr lang="en-GB"/>
        </a:p>
      </dgm:t>
    </dgm:pt>
    <dgm:pt modelId="{32C4C8A9-F46D-48BD-9FF5-ACC2018AEAF4}" type="sibTrans" cxnId="{1993874E-36A2-43CA-B9E2-0521C711EEB0}">
      <dgm:prSet/>
      <dgm:spPr/>
      <dgm:t>
        <a:bodyPr/>
        <a:lstStyle/>
        <a:p>
          <a:endParaRPr lang="en-GB"/>
        </a:p>
      </dgm:t>
    </dgm:pt>
    <dgm:pt modelId="{3D012224-2487-4A4F-B04E-339AB9851859}">
      <dgm:prSet phldrT="[Text]"/>
      <dgm:spPr/>
      <dgm:t>
        <a:bodyPr/>
        <a:lstStyle/>
        <a:p>
          <a:r>
            <a:rPr lang="en-GB" dirty="0"/>
            <a:t>Q2</a:t>
          </a:r>
        </a:p>
      </dgm:t>
    </dgm:pt>
    <dgm:pt modelId="{29FBA946-4815-4FF3-A72A-F0D77CD65865}" type="parTrans" cxnId="{ABCAF09D-D6D9-46AC-A237-9477FFCB3C2C}">
      <dgm:prSet/>
      <dgm:spPr/>
      <dgm:t>
        <a:bodyPr/>
        <a:lstStyle/>
        <a:p>
          <a:endParaRPr lang="en-GB"/>
        </a:p>
      </dgm:t>
    </dgm:pt>
    <dgm:pt modelId="{D8DF58EF-5158-4BAE-A995-8740E8C2EDD9}" type="sibTrans" cxnId="{ABCAF09D-D6D9-46AC-A237-9477FFCB3C2C}">
      <dgm:prSet/>
      <dgm:spPr/>
      <dgm:t>
        <a:bodyPr/>
        <a:lstStyle/>
        <a:p>
          <a:endParaRPr lang="en-GB"/>
        </a:p>
      </dgm:t>
    </dgm:pt>
    <dgm:pt modelId="{0C8851F7-0D27-443A-81ED-82E2184C2FEA}">
      <dgm:prSet phldrT="[Text]"/>
      <dgm:spPr/>
      <dgm:t>
        <a:bodyPr/>
        <a:lstStyle/>
        <a:p>
          <a:r>
            <a:rPr lang="en-GB" dirty="0"/>
            <a:t>Q3</a:t>
          </a:r>
        </a:p>
      </dgm:t>
    </dgm:pt>
    <dgm:pt modelId="{E3CC8509-A672-4779-A00D-26DCAD700C53}" type="parTrans" cxnId="{188A63CC-D392-4839-81AD-7AC2BDD85AB3}">
      <dgm:prSet/>
      <dgm:spPr/>
      <dgm:t>
        <a:bodyPr/>
        <a:lstStyle/>
        <a:p>
          <a:endParaRPr lang="en-GB"/>
        </a:p>
      </dgm:t>
    </dgm:pt>
    <dgm:pt modelId="{062B3E33-B4D8-42E7-A00E-A647E90BB2FF}" type="sibTrans" cxnId="{188A63CC-D392-4839-81AD-7AC2BDD85AB3}">
      <dgm:prSet/>
      <dgm:spPr/>
      <dgm:t>
        <a:bodyPr/>
        <a:lstStyle/>
        <a:p>
          <a:endParaRPr lang="en-GB"/>
        </a:p>
      </dgm:t>
    </dgm:pt>
    <dgm:pt modelId="{B27FEDA4-CDFB-417A-8796-17E3F207CBF0}">
      <dgm:prSet phldrT="[Text]"/>
      <dgm:spPr/>
      <dgm:t>
        <a:bodyPr/>
        <a:lstStyle/>
        <a:p>
          <a:r>
            <a:rPr lang="en-GB" dirty="0"/>
            <a:t>Q4</a:t>
          </a:r>
        </a:p>
      </dgm:t>
    </dgm:pt>
    <dgm:pt modelId="{D6EE5C46-1AAD-4F92-9CBA-2C2B7594D165}" type="parTrans" cxnId="{FD198A54-FBA2-4A34-BA73-399E800A1B0F}">
      <dgm:prSet/>
      <dgm:spPr/>
      <dgm:t>
        <a:bodyPr/>
        <a:lstStyle/>
        <a:p>
          <a:endParaRPr lang="en-GB"/>
        </a:p>
      </dgm:t>
    </dgm:pt>
    <dgm:pt modelId="{9466A1AF-F67E-4B5D-8AD4-23EFC07CF41B}" type="sibTrans" cxnId="{FD198A54-FBA2-4A34-BA73-399E800A1B0F}">
      <dgm:prSet/>
      <dgm:spPr/>
      <dgm:t>
        <a:bodyPr/>
        <a:lstStyle/>
        <a:p>
          <a:endParaRPr lang="en-GB"/>
        </a:p>
      </dgm:t>
    </dgm:pt>
    <dgm:pt modelId="{DE720AAD-AF74-42CE-82D6-29F82F68C32E}" type="pres">
      <dgm:prSet presAssocID="{B4A95B55-DABF-49F3-BA90-7A12BE2D1028}" presName="Name0" presStyleCnt="0">
        <dgm:presLayoutVars>
          <dgm:dir/>
          <dgm:resizeHandles val="exact"/>
        </dgm:presLayoutVars>
      </dgm:prSet>
      <dgm:spPr/>
    </dgm:pt>
    <dgm:pt modelId="{AC78C7CB-6E97-47A3-A39D-2AB3F3B4B464}" type="pres">
      <dgm:prSet presAssocID="{BDBCEC90-3C1C-44B5-9E53-54722A3BD891}" presName="parTxOnly" presStyleLbl="node1" presStyleIdx="0" presStyleCnt="4">
        <dgm:presLayoutVars>
          <dgm:bulletEnabled val="1"/>
        </dgm:presLayoutVars>
      </dgm:prSet>
      <dgm:spPr/>
    </dgm:pt>
    <dgm:pt modelId="{C976412A-E226-4F38-9C0B-70B75DABC2F9}" type="pres">
      <dgm:prSet presAssocID="{32C4C8A9-F46D-48BD-9FF5-ACC2018AEAF4}" presName="parSpace" presStyleCnt="0"/>
      <dgm:spPr/>
    </dgm:pt>
    <dgm:pt modelId="{6EFDFFE7-0C58-4462-BD88-50269420B827}" type="pres">
      <dgm:prSet presAssocID="{3D012224-2487-4A4F-B04E-339AB9851859}" presName="parTxOnly" presStyleLbl="node1" presStyleIdx="1" presStyleCnt="4">
        <dgm:presLayoutVars>
          <dgm:bulletEnabled val="1"/>
        </dgm:presLayoutVars>
      </dgm:prSet>
      <dgm:spPr/>
    </dgm:pt>
    <dgm:pt modelId="{5662A735-6CD0-4D55-A106-48B7FFF4CF46}" type="pres">
      <dgm:prSet presAssocID="{D8DF58EF-5158-4BAE-A995-8740E8C2EDD9}" presName="parSpace" presStyleCnt="0"/>
      <dgm:spPr/>
    </dgm:pt>
    <dgm:pt modelId="{E15113EF-7EB9-4D35-B1D9-3FAD59265CF3}" type="pres">
      <dgm:prSet presAssocID="{0C8851F7-0D27-443A-81ED-82E2184C2FEA}" presName="parTxOnly" presStyleLbl="node1" presStyleIdx="2" presStyleCnt="4">
        <dgm:presLayoutVars>
          <dgm:bulletEnabled val="1"/>
        </dgm:presLayoutVars>
      </dgm:prSet>
      <dgm:spPr/>
    </dgm:pt>
    <dgm:pt modelId="{F0134057-0DAF-4B7B-8B15-C1AA5188C243}" type="pres">
      <dgm:prSet presAssocID="{062B3E33-B4D8-42E7-A00E-A647E90BB2FF}" presName="parSpace" presStyleCnt="0"/>
      <dgm:spPr/>
    </dgm:pt>
    <dgm:pt modelId="{F1075739-8CB9-42A5-A3D9-B0E4191DDBFF}" type="pres">
      <dgm:prSet presAssocID="{B27FEDA4-CDFB-417A-8796-17E3F207CBF0}" presName="parTxOnly" presStyleLbl="node1" presStyleIdx="3" presStyleCnt="4">
        <dgm:presLayoutVars>
          <dgm:bulletEnabled val="1"/>
        </dgm:presLayoutVars>
      </dgm:prSet>
      <dgm:spPr/>
    </dgm:pt>
  </dgm:ptLst>
  <dgm:cxnLst>
    <dgm:cxn modelId="{718A3A04-FE2C-4AA7-A466-2BCF61035904}" type="presOf" srcId="{3D012224-2487-4A4F-B04E-339AB9851859}" destId="{6EFDFFE7-0C58-4462-BD88-50269420B827}" srcOrd="0" destOrd="0" presId="urn:microsoft.com/office/officeart/2005/8/layout/hChevron3"/>
    <dgm:cxn modelId="{9646652F-6B3A-4976-B492-26E0AFC4C9B7}" type="presOf" srcId="{B4A95B55-DABF-49F3-BA90-7A12BE2D1028}" destId="{DE720AAD-AF74-42CE-82D6-29F82F68C32E}" srcOrd="0" destOrd="0" presId="urn:microsoft.com/office/officeart/2005/8/layout/hChevron3"/>
    <dgm:cxn modelId="{1993874E-36A2-43CA-B9E2-0521C711EEB0}" srcId="{B4A95B55-DABF-49F3-BA90-7A12BE2D1028}" destId="{BDBCEC90-3C1C-44B5-9E53-54722A3BD891}" srcOrd="0" destOrd="0" parTransId="{9503B8AA-EE09-4066-BEB1-AB17DB6E7220}" sibTransId="{32C4C8A9-F46D-48BD-9FF5-ACC2018AEAF4}"/>
    <dgm:cxn modelId="{FD198A54-FBA2-4A34-BA73-399E800A1B0F}" srcId="{B4A95B55-DABF-49F3-BA90-7A12BE2D1028}" destId="{B27FEDA4-CDFB-417A-8796-17E3F207CBF0}" srcOrd="3" destOrd="0" parTransId="{D6EE5C46-1AAD-4F92-9CBA-2C2B7594D165}" sibTransId="{9466A1AF-F67E-4B5D-8AD4-23EFC07CF41B}"/>
    <dgm:cxn modelId="{ABCAF09D-D6D9-46AC-A237-9477FFCB3C2C}" srcId="{B4A95B55-DABF-49F3-BA90-7A12BE2D1028}" destId="{3D012224-2487-4A4F-B04E-339AB9851859}" srcOrd="1" destOrd="0" parTransId="{29FBA946-4815-4FF3-A72A-F0D77CD65865}" sibTransId="{D8DF58EF-5158-4BAE-A995-8740E8C2EDD9}"/>
    <dgm:cxn modelId="{C2815EBC-5F1A-4693-A95B-6E4DF52CB65C}" type="presOf" srcId="{0C8851F7-0D27-443A-81ED-82E2184C2FEA}" destId="{E15113EF-7EB9-4D35-B1D9-3FAD59265CF3}" srcOrd="0" destOrd="0" presId="urn:microsoft.com/office/officeart/2005/8/layout/hChevron3"/>
    <dgm:cxn modelId="{188A63CC-D392-4839-81AD-7AC2BDD85AB3}" srcId="{B4A95B55-DABF-49F3-BA90-7A12BE2D1028}" destId="{0C8851F7-0D27-443A-81ED-82E2184C2FEA}" srcOrd="2" destOrd="0" parTransId="{E3CC8509-A672-4779-A00D-26DCAD700C53}" sibTransId="{062B3E33-B4D8-42E7-A00E-A647E90BB2FF}"/>
    <dgm:cxn modelId="{D9C996D1-529A-4700-84A9-974197A2717F}" type="presOf" srcId="{BDBCEC90-3C1C-44B5-9E53-54722A3BD891}" destId="{AC78C7CB-6E97-47A3-A39D-2AB3F3B4B464}" srcOrd="0" destOrd="0" presId="urn:microsoft.com/office/officeart/2005/8/layout/hChevron3"/>
    <dgm:cxn modelId="{6DC563F8-62D8-4CF6-ADE2-99FAAA9D28B2}" type="presOf" srcId="{B27FEDA4-CDFB-417A-8796-17E3F207CBF0}" destId="{F1075739-8CB9-42A5-A3D9-B0E4191DDBFF}" srcOrd="0" destOrd="0" presId="urn:microsoft.com/office/officeart/2005/8/layout/hChevron3"/>
    <dgm:cxn modelId="{E882B03A-F2C4-49F5-8169-F36F859824A8}" type="presParOf" srcId="{DE720AAD-AF74-42CE-82D6-29F82F68C32E}" destId="{AC78C7CB-6E97-47A3-A39D-2AB3F3B4B464}" srcOrd="0" destOrd="0" presId="urn:microsoft.com/office/officeart/2005/8/layout/hChevron3"/>
    <dgm:cxn modelId="{A95A8970-7108-45F8-8E67-AE219D70C571}" type="presParOf" srcId="{DE720AAD-AF74-42CE-82D6-29F82F68C32E}" destId="{C976412A-E226-4F38-9C0B-70B75DABC2F9}" srcOrd="1" destOrd="0" presId="urn:microsoft.com/office/officeart/2005/8/layout/hChevron3"/>
    <dgm:cxn modelId="{A517DFC6-B797-465C-98F3-13D542DE4624}" type="presParOf" srcId="{DE720AAD-AF74-42CE-82D6-29F82F68C32E}" destId="{6EFDFFE7-0C58-4462-BD88-50269420B827}" srcOrd="2" destOrd="0" presId="urn:microsoft.com/office/officeart/2005/8/layout/hChevron3"/>
    <dgm:cxn modelId="{A60E8354-C04D-42DA-B60A-F7CD5259F948}" type="presParOf" srcId="{DE720AAD-AF74-42CE-82D6-29F82F68C32E}" destId="{5662A735-6CD0-4D55-A106-48B7FFF4CF46}" srcOrd="3" destOrd="0" presId="urn:microsoft.com/office/officeart/2005/8/layout/hChevron3"/>
    <dgm:cxn modelId="{277A8156-2F9D-4153-A7D1-813D92BD5CB2}" type="presParOf" srcId="{DE720AAD-AF74-42CE-82D6-29F82F68C32E}" destId="{E15113EF-7EB9-4D35-B1D9-3FAD59265CF3}" srcOrd="4" destOrd="0" presId="urn:microsoft.com/office/officeart/2005/8/layout/hChevron3"/>
    <dgm:cxn modelId="{BC8FC445-4EFF-4FB9-9947-E1A2073DC33F}" type="presParOf" srcId="{DE720AAD-AF74-42CE-82D6-29F82F68C32E}" destId="{F0134057-0DAF-4B7B-8B15-C1AA5188C243}" srcOrd="5" destOrd="0" presId="urn:microsoft.com/office/officeart/2005/8/layout/hChevron3"/>
    <dgm:cxn modelId="{8FE9F630-BE43-4EF9-B116-F0F4A9C417B0}" type="presParOf" srcId="{DE720AAD-AF74-42CE-82D6-29F82F68C32E}" destId="{F1075739-8CB9-42A5-A3D9-B0E4191DDBFF}"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17E395-3AE8-4612-BE0A-09AA6ACE3CB3}">
      <dsp:nvSpPr>
        <dsp:cNvPr id="0" name=""/>
        <dsp:cNvSpPr/>
      </dsp:nvSpPr>
      <dsp:spPr>
        <a:xfrm rot="10800000">
          <a:off x="3158270" y="0"/>
          <a:ext cx="6130761" cy="1646771"/>
        </a:xfrm>
        <a:prstGeom prst="nonIsoscelesTrapezoid">
          <a:avLst>
            <a:gd name="adj1" fmla="val 0"/>
            <a:gd name="adj2" fmla="val 63929"/>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a:t>Customer Contact Segmentation</a:t>
          </a:r>
        </a:p>
        <a:p>
          <a:pPr marL="114300" lvl="1" indent="-114300" algn="l" defTabSz="622300">
            <a:lnSpc>
              <a:spcPct val="90000"/>
            </a:lnSpc>
            <a:spcBef>
              <a:spcPct val="0"/>
            </a:spcBef>
            <a:spcAft>
              <a:spcPct val="15000"/>
            </a:spcAft>
            <a:buChar char="•"/>
          </a:pPr>
          <a:r>
            <a:rPr lang="en-GB" sz="1400" kern="1200" dirty="0"/>
            <a:t>ATC eligibility</a:t>
          </a:r>
        </a:p>
        <a:p>
          <a:pPr marL="114300" lvl="1" indent="-114300" algn="l" defTabSz="622300">
            <a:lnSpc>
              <a:spcPct val="90000"/>
            </a:lnSpc>
            <a:spcBef>
              <a:spcPct val="0"/>
            </a:spcBef>
            <a:spcAft>
              <a:spcPct val="15000"/>
            </a:spcAft>
            <a:buChar char="•"/>
          </a:pPr>
          <a:r>
            <a:rPr lang="en-GB" sz="1400" kern="1200" dirty="0"/>
            <a:t>Integrate into BT/EE delivery systems</a:t>
          </a:r>
        </a:p>
      </dsp:txBody>
      <dsp:txXfrm rot="10800000">
        <a:off x="4211027" y="0"/>
        <a:ext cx="5078004" cy="1646771"/>
      </dsp:txXfrm>
    </dsp:sp>
    <dsp:sp modelId="{7E5D34A2-C59A-491C-AD32-B990A61ED2BA}">
      <dsp:nvSpPr>
        <dsp:cNvPr id="0" name=""/>
        <dsp:cNvSpPr/>
      </dsp:nvSpPr>
      <dsp:spPr>
        <a:xfrm>
          <a:off x="2105513" y="0"/>
          <a:ext cx="2105513" cy="1646771"/>
        </a:xfrm>
        <a:prstGeom prst="trapezoid">
          <a:avLst>
            <a:gd name="adj" fmla="val 63929"/>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br>
            <a:rPr lang="en-GB" sz="3600" kern="1200"/>
          </a:br>
          <a:r>
            <a:rPr lang="en-GB" sz="3600" kern="1200"/>
            <a:t>ATC</a:t>
          </a:r>
          <a:endParaRPr lang="en-GB" sz="3600" kern="1200" dirty="0"/>
        </a:p>
      </dsp:txBody>
      <dsp:txXfrm>
        <a:off x="2105513" y="0"/>
        <a:ext cx="2105513" cy="1646771"/>
      </dsp:txXfrm>
    </dsp:sp>
    <dsp:sp modelId="{90E69957-73E8-469C-BCD1-29994AEC6DD4}">
      <dsp:nvSpPr>
        <dsp:cNvPr id="0" name=""/>
        <dsp:cNvSpPr/>
      </dsp:nvSpPr>
      <dsp:spPr>
        <a:xfrm rot="10800000">
          <a:off x="4211027" y="1646772"/>
          <a:ext cx="5078004" cy="1646771"/>
        </a:xfrm>
        <a:prstGeom prst="nonIsoscelesTrapezoid">
          <a:avLst>
            <a:gd name="adj1" fmla="val 0"/>
            <a:gd name="adj2" fmla="val 63929"/>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171450" lvl="1" indent="-171450" algn="l" defTabSz="711200">
            <a:lnSpc>
              <a:spcPct val="90000"/>
            </a:lnSpc>
            <a:spcBef>
              <a:spcPct val="0"/>
            </a:spcBef>
            <a:spcAft>
              <a:spcPct val="15000"/>
            </a:spcAft>
            <a:buChar char="•"/>
          </a:pPr>
          <a:r>
            <a:rPr lang="en-GB" sz="1600" kern="1200" dirty="0"/>
            <a:t>Develop Customer Contact models</a:t>
          </a:r>
        </a:p>
        <a:p>
          <a:pPr marL="171450" lvl="1" indent="-171450" algn="l" defTabSz="711200">
            <a:lnSpc>
              <a:spcPct val="90000"/>
            </a:lnSpc>
            <a:spcBef>
              <a:spcPct val="0"/>
            </a:spcBef>
            <a:spcAft>
              <a:spcPct val="15000"/>
            </a:spcAft>
            <a:buChar char="•"/>
          </a:pPr>
          <a:r>
            <a:rPr lang="en-GB" sz="1600" kern="1200" dirty="0"/>
            <a:t>Campaign prioritisation using AMI</a:t>
          </a:r>
        </a:p>
        <a:p>
          <a:pPr marL="171450" lvl="1" indent="-171450" algn="l" defTabSz="711200">
            <a:lnSpc>
              <a:spcPct val="90000"/>
            </a:lnSpc>
            <a:spcBef>
              <a:spcPct val="0"/>
            </a:spcBef>
            <a:spcAft>
              <a:spcPct val="15000"/>
            </a:spcAft>
            <a:buChar char="•"/>
          </a:pPr>
          <a:r>
            <a:rPr lang="en-GB" sz="1600" kern="1200" dirty="0"/>
            <a:t>Test in existing campaigns</a:t>
          </a:r>
        </a:p>
      </dsp:txBody>
      <dsp:txXfrm rot="10800000">
        <a:off x="5263784" y="1646772"/>
        <a:ext cx="4025247" cy="1646771"/>
      </dsp:txXfrm>
    </dsp:sp>
    <dsp:sp modelId="{80BD61FD-9CD0-4374-A3D4-C21A959F0FFB}">
      <dsp:nvSpPr>
        <dsp:cNvPr id="0" name=""/>
        <dsp:cNvSpPr/>
      </dsp:nvSpPr>
      <dsp:spPr>
        <a:xfrm>
          <a:off x="1052756" y="1646772"/>
          <a:ext cx="4211027" cy="1646771"/>
        </a:xfrm>
        <a:prstGeom prst="trapezoid">
          <a:avLst>
            <a:gd name="adj" fmla="val 63929"/>
          </a:avLst>
        </a:prstGeom>
        <a:solidFill>
          <a:schemeClr val="accent1">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GB" sz="3600" kern="1200" dirty="0"/>
            <a:t>Customer Contact Strategy</a:t>
          </a:r>
        </a:p>
      </dsp:txBody>
      <dsp:txXfrm>
        <a:off x="1789686" y="1646772"/>
        <a:ext cx="2737168" cy="1646771"/>
      </dsp:txXfrm>
    </dsp:sp>
    <dsp:sp modelId="{ADE09C63-787D-4C2B-B3EC-151125DCB77B}">
      <dsp:nvSpPr>
        <dsp:cNvPr id="0" name=""/>
        <dsp:cNvSpPr/>
      </dsp:nvSpPr>
      <dsp:spPr>
        <a:xfrm rot="10800000">
          <a:off x="5263784" y="3293544"/>
          <a:ext cx="4025247" cy="1646771"/>
        </a:xfrm>
        <a:prstGeom prst="nonIsoscelesTrapezoid">
          <a:avLst>
            <a:gd name="adj1" fmla="val 0"/>
            <a:gd name="adj2" fmla="val 63929"/>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a:t>Consolidate a single customer contact view for both BT and EE</a:t>
          </a:r>
        </a:p>
        <a:p>
          <a:pPr marL="114300" lvl="1" indent="-114300" algn="l" defTabSz="622300">
            <a:lnSpc>
              <a:spcPct val="90000"/>
            </a:lnSpc>
            <a:spcBef>
              <a:spcPct val="0"/>
            </a:spcBef>
            <a:spcAft>
              <a:spcPct val="15000"/>
            </a:spcAft>
            <a:buChar char="•"/>
          </a:pPr>
          <a:r>
            <a:rPr lang="en-GB" sz="1400" kern="1200" dirty="0"/>
            <a:t>Demonstrate the cost of an opt out</a:t>
          </a:r>
        </a:p>
        <a:p>
          <a:pPr marL="114300" lvl="1" indent="-114300" algn="l" defTabSz="622300">
            <a:lnSpc>
              <a:spcPct val="90000"/>
            </a:lnSpc>
            <a:spcBef>
              <a:spcPct val="0"/>
            </a:spcBef>
            <a:spcAft>
              <a:spcPct val="15000"/>
            </a:spcAft>
            <a:buChar char="•"/>
          </a:pPr>
          <a:r>
            <a:rPr lang="en-GB" sz="1400" kern="1200" dirty="0"/>
            <a:t>Report on campaign performance and customer behaviour</a:t>
          </a:r>
        </a:p>
      </dsp:txBody>
      <dsp:txXfrm rot="10800000">
        <a:off x="6316541" y="3293544"/>
        <a:ext cx="2972490" cy="1646771"/>
      </dsp:txXfrm>
    </dsp:sp>
    <dsp:sp modelId="{80E90578-95D8-4F98-8074-359FFCA48F6E}">
      <dsp:nvSpPr>
        <dsp:cNvPr id="0" name=""/>
        <dsp:cNvSpPr/>
      </dsp:nvSpPr>
      <dsp:spPr>
        <a:xfrm>
          <a:off x="0" y="3293544"/>
          <a:ext cx="6316541" cy="1646771"/>
        </a:xfrm>
        <a:prstGeom prst="trapezoid">
          <a:avLst>
            <a:gd name="adj" fmla="val 63929"/>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GB" sz="4000" kern="1200" dirty="0"/>
            <a:t>Single Customer Contact View</a:t>
          </a:r>
        </a:p>
      </dsp:txBody>
      <dsp:txXfrm>
        <a:off x="1105394" y="3293544"/>
        <a:ext cx="4105752" cy="16467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A781D8-20F7-47C2-8A4D-CD194C2AD935}">
      <dsp:nvSpPr>
        <dsp:cNvPr id="0" name=""/>
        <dsp:cNvSpPr/>
      </dsp:nvSpPr>
      <dsp:spPr>
        <a:xfrm>
          <a:off x="643388" y="1399140"/>
          <a:ext cx="757909" cy="650577"/>
        </a:xfrm>
        <a:prstGeom prst="hexagon">
          <a:avLst>
            <a:gd name="adj" fmla="val 25000"/>
            <a:gd name="vf" fmla="val 11547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4290" rIns="0" bIns="34290" numCol="1" spcCol="1270" anchor="ctr" anchorCtr="0">
          <a:noAutofit/>
        </a:bodyPr>
        <a:lstStyle/>
        <a:p>
          <a:pPr marL="0" lvl="0" indent="0" algn="ctr" defTabSz="1200150">
            <a:lnSpc>
              <a:spcPct val="90000"/>
            </a:lnSpc>
            <a:spcBef>
              <a:spcPct val="0"/>
            </a:spcBef>
            <a:spcAft>
              <a:spcPct val="35000"/>
            </a:spcAft>
            <a:buNone/>
          </a:pPr>
          <a:endParaRPr lang="en-GB" sz="2700" kern="1200"/>
        </a:p>
      </dsp:txBody>
      <dsp:txXfrm>
        <a:off x="760762" y="1499892"/>
        <a:ext cx="523161" cy="449073"/>
      </dsp:txXfrm>
    </dsp:sp>
    <dsp:sp modelId="{E97A803E-DB3B-4EF6-A6E1-7A1CA04BE701}">
      <dsp:nvSpPr>
        <dsp:cNvPr id="0" name=""/>
        <dsp:cNvSpPr/>
      </dsp:nvSpPr>
      <dsp:spPr>
        <a:xfrm>
          <a:off x="667093" y="1686625"/>
          <a:ext cx="88478" cy="76295"/>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C969C2-76A8-46C5-8E1C-229D46A2BCC1}">
      <dsp:nvSpPr>
        <dsp:cNvPr id="0" name=""/>
        <dsp:cNvSpPr/>
      </dsp:nvSpPr>
      <dsp:spPr>
        <a:xfrm>
          <a:off x="0" y="1045498"/>
          <a:ext cx="757909" cy="650577"/>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4618DBA-FEA1-41FD-8230-0F3FBF2F758E}">
      <dsp:nvSpPr>
        <dsp:cNvPr id="0" name=""/>
        <dsp:cNvSpPr/>
      </dsp:nvSpPr>
      <dsp:spPr>
        <a:xfrm>
          <a:off x="513174" y="1605861"/>
          <a:ext cx="88478" cy="76295"/>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59C587-BD06-4E34-8C4A-8E2B7DA4A1D2}">
      <dsp:nvSpPr>
        <dsp:cNvPr id="0" name=""/>
        <dsp:cNvSpPr/>
      </dsp:nvSpPr>
      <dsp:spPr>
        <a:xfrm>
          <a:off x="1286108" y="1040515"/>
          <a:ext cx="757909" cy="650577"/>
        </a:xfrm>
        <a:prstGeom prst="hexagon">
          <a:avLst>
            <a:gd name="adj" fmla="val 25000"/>
            <a:gd name="vf" fmla="val 11547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4290" rIns="0" bIns="34290" numCol="1" spcCol="1270" anchor="ctr" anchorCtr="0">
          <a:noAutofit/>
        </a:bodyPr>
        <a:lstStyle/>
        <a:p>
          <a:pPr marL="0" lvl="0" indent="0" algn="ctr" defTabSz="1200150">
            <a:lnSpc>
              <a:spcPct val="90000"/>
            </a:lnSpc>
            <a:spcBef>
              <a:spcPct val="0"/>
            </a:spcBef>
            <a:spcAft>
              <a:spcPct val="35000"/>
            </a:spcAft>
            <a:buNone/>
          </a:pPr>
          <a:endParaRPr lang="en-GB" sz="2700" kern="1200"/>
        </a:p>
      </dsp:txBody>
      <dsp:txXfrm>
        <a:off x="1403482" y="1141267"/>
        <a:ext cx="523161" cy="449073"/>
      </dsp:txXfrm>
    </dsp:sp>
    <dsp:sp modelId="{FD9CF9FF-27FF-4DC8-AB86-35707F821926}">
      <dsp:nvSpPr>
        <dsp:cNvPr id="0" name=""/>
        <dsp:cNvSpPr/>
      </dsp:nvSpPr>
      <dsp:spPr>
        <a:xfrm>
          <a:off x="1805293" y="1600190"/>
          <a:ext cx="88478" cy="76295"/>
        </a:xfrm>
        <a:prstGeom prst="hexagon">
          <a:avLst>
            <a:gd name="adj" fmla="val 25000"/>
            <a:gd name="vf" fmla="val 115470"/>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DDE678-DC2C-4EC6-AAF3-E435B71A0D5D}">
      <dsp:nvSpPr>
        <dsp:cNvPr id="0" name=""/>
        <dsp:cNvSpPr/>
      </dsp:nvSpPr>
      <dsp:spPr>
        <a:xfrm>
          <a:off x="1932168" y="1398109"/>
          <a:ext cx="757909" cy="650577"/>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C14128-93BE-4AF6-88A6-3E3C28684778}">
      <dsp:nvSpPr>
        <dsp:cNvPr id="0" name=""/>
        <dsp:cNvSpPr/>
      </dsp:nvSpPr>
      <dsp:spPr>
        <a:xfrm>
          <a:off x="1949529" y="1689546"/>
          <a:ext cx="88478" cy="76295"/>
        </a:xfrm>
        <a:prstGeom prst="hexagon">
          <a:avLst>
            <a:gd name="adj" fmla="val 25000"/>
            <a:gd name="vf" fmla="val 115470"/>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62CF75-66E8-4702-8E95-218AA06E7EFA}">
      <dsp:nvSpPr>
        <dsp:cNvPr id="0" name=""/>
        <dsp:cNvSpPr/>
      </dsp:nvSpPr>
      <dsp:spPr>
        <a:xfrm>
          <a:off x="643388" y="689966"/>
          <a:ext cx="757909" cy="650577"/>
        </a:xfrm>
        <a:prstGeom prst="hexagon">
          <a:avLst>
            <a:gd name="adj" fmla="val 25000"/>
            <a:gd name="vf" fmla="val 11547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4290" rIns="0" bIns="34290" numCol="1" spcCol="1270" anchor="ctr" anchorCtr="0">
          <a:noAutofit/>
        </a:bodyPr>
        <a:lstStyle/>
        <a:p>
          <a:pPr marL="0" lvl="0" indent="0" algn="ctr" defTabSz="1200150">
            <a:lnSpc>
              <a:spcPct val="90000"/>
            </a:lnSpc>
            <a:spcBef>
              <a:spcPct val="0"/>
            </a:spcBef>
            <a:spcAft>
              <a:spcPct val="35000"/>
            </a:spcAft>
            <a:buNone/>
          </a:pPr>
          <a:endParaRPr lang="en-GB" sz="2700" kern="1200"/>
        </a:p>
      </dsp:txBody>
      <dsp:txXfrm>
        <a:off x="760762" y="790718"/>
        <a:ext cx="523161" cy="449073"/>
      </dsp:txXfrm>
    </dsp:sp>
    <dsp:sp modelId="{C6610AFB-FDF0-40C5-AD6A-DA4DCA0ED7EF}">
      <dsp:nvSpPr>
        <dsp:cNvPr id="0" name=""/>
        <dsp:cNvSpPr/>
      </dsp:nvSpPr>
      <dsp:spPr>
        <a:xfrm>
          <a:off x="1159234" y="703369"/>
          <a:ext cx="88478" cy="76295"/>
        </a:xfrm>
        <a:prstGeom prst="hexagon">
          <a:avLst>
            <a:gd name="adj" fmla="val 25000"/>
            <a:gd name="vf" fmla="val 115470"/>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2FE7CE-20D6-4D80-8A81-4A2B355B1D5E}">
      <dsp:nvSpPr>
        <dsp:cNvPr id="0" name=""/>
        <dsp:cNvSpPr/>
      </dsp:nvSpPr>
      <dsp:spPr>
        <a:xfrm>
          <a:off x="1286108" y="331340"/>
          <a:ext cx="757909" cy="650577"/>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336A77-5F28-45DB-A75D-A0D1E233E11C}">
      <dsp:nvSpPr>
        <dsp:cNvPr id="0" name=""/>
        <dsp:cNvSpPr/>
      </dsp:nvSpPr>
      <dsp:spPr>
        <a:xfrm>
          <a:off x="1303470" y="619684"/>
          <a:ext cx="88478" cy="76295"/>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A52199-C1B5-49B5-97F3-C324A6A08B6E}">
      <dsp:nvSpPr>
        <dsp:cNvPr id="0" name=""/>
        <dsp:cNvSpPr/>
      </dsp:nvSpPr>
      <dsp:spPr>
        <a:xfrm>
          <a:off x="1932168" y="688935"/>
          <a:ext cx="757909" cy="650577"/>
        </a:xfrm>
        <a:prstGeom prst="hexagon">
          <a:avLst>
            <a:gd name="adj" fmla="val 25000"/>
            <a:gd name="vf" fmla="val 11547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4290" rIns="0" bIns="34290" numCol="1" spcCol="1270" anchor="ctr" anchorCtr="0">
          <a:noAutofit/>
        </a:bodyPr>
        <a:lstStyle/>
        <a:p>
          <a:pPr marL="0" lvl="0" indent="0" algn="ctr" defTabSz="1200150">
            <a:lnSpc>
              <a:spcPct val="90000"/>
            </a:lnSpc>
            <a:spcBef>
              <a:spcPct val="0"/>
            </a:spcBef>
            <a:spcAft>
              <a:spcPct val="35000"/>
            </a:spcAft>
            <a:buNone/>
          </a:pPr>
          <a:endParaRPr lang="en-GB" sz="2700" kern="1200"/>
        </a:p>
      </dsp:txBody>
      <dsp:txXfrm>
        <a:off x="2049542" y="789687"/>
        <a:ext cx="523161" cy="449073"/>
      </dsp:txXfrm>
    </dsp:sp>
    <dsp:sp modelId="{D1136ADB-F757-4C02-B3EE-9EDD06AB17A0}">
      <dsp:nvSpPr>
        <dsp:cNvPr id="0" name=""/>
        <dsp:cNvSpPr/>
      </dsp:nvSpPr>
      <dsp:spPr>
        <a:xfrm>
          <a:off x="2583903" y="976075"/>
          <a:ext cx="88478" cy="76295"/>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59D897-D852-4B71-A302-7C72B38BC69B}">
      <dsp:nvSpPr>
        <dsp:cNvPr id="0" name=""/>
        <dsp:cNvSpPr/>
      </dsp:nvSpPr>
      <dsp:spPr>
        <a:xfrm>
          <a:off x="2580898" y="1046529"/>
          <a:ext cx="757909" cy="650577"/>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C8E634-A5D6-46A5-988D-4ADC3A58C33E}">
      <dsp:nvSpPr>
        <dsp:cNvPr id="0" name=""/>
        <dsp:cNvSpPr/>
      </dsp:nvSpPr>
      <dsp:spPr>
        <a:xfrm>
          <a:off x="2733815" y="1058042"/>
          <a:ext cx="88478" cy="76295"/>
        </a:xfrm>
        <a:prstGeom prst="hexagon">
          <a:avLst>
            <a:gd name="adj" fmla="val 25000"/>
            <a:gd name="vf" fmla="val 115470"/>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78C7CB-6E97-47A3-A39D-2AB3F3B4B464}">
      <dsp:nvSpPr>
        <dsp:cNvPr id="0" name=""/>
        <dsp:cNvSpPr/>
      </dsp:nvSpPr>
      <dsp:spPr>
        <a:xfrm>
          <a:off x="3123" y="0"/>
          <a:ext cx="3133524" cy="57236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686" tIns="77343" rIns="38672" bIns="77343" numCol="1" spcCol="1270" anchor="ctr" anchorCtr="0">
          <a:noAutofit/>
        </a:bodyPr>
        <a:lstStyle/>
        <a:p>
          <a:pPr marL="0" lvl="0" indent="0" algn="ctr" defTabSz="1289050">
            <a:lnSpc>
              <a:spcPct val="90000"/>
            </a:lnSpc>
            <a:spcBef>
              <a:spcPct val="0"/>
            </a:spcBef>
            <a:spcAft>
              <a:spcPct val="35000"/>
            </a:spcAft>
            <a:buNone/>
          </a:pPr>
          <a:r>
            <a:rPr lang="en-GB" sz="2900" kern="1200" dirty="0"/>
            <a:t>Q1</a:t>
          </a:r>
        </a:p>
      </dsp:txBody>
      <dsp:txXfrm>
        <a:off x="3123" y="0"/>
        <a:ext cx="2990434" cy="572361"/>
      </dsp:txXfrm>
    </dsp:sp>
    <dsp:sp modelId="{6EFDFFE7-0C58-4462-BD88-50269420B827}">
      <dsp:nvSpPr>
        <dsp:cNvPr id="0" name=""/>
        <dsp:cNvSpPr/>
      </dsp:nvSpPr>
      <dsp:spPr>
        <a:xfrm>
          <a:off x="2509943" y="0"/>
          <a:ext cx="3133524" cy="57236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015" tIns="77343" rIns="38672" bIns="77343" numCol="1" spcCol="1270" anchor="ctr" anchorCtr="0">
          <a:noAutofit/>
        </a:bodyPr>
        <a:lstStyle/>
        <a:p>
          <a:pPr marL="0" lvl="0" indent="0" algn="ctr" defTabSz="1289050">
            <a:lnSpc>
              <a:spcPct val="90000"/>
            </a:lnSpc>
            <a:spcBef>
              <a:spcPct val="0"/>
            </a:spcBef>
            <a:spcAft>
              <a:spcPct val="35000"/>
            </a:spcAft>
            <a:buNone/>
          </a:pPr>
          <a:r>
            <a:rPr lang="en-GB" sz="2900" kern="1200" dirty="0"/>
            <a:t>Q2</a:t>
          </a:r>
        </a:p>
      </dsp:txBody>
      <dsp:txXfrm>
        <a:off x="2796124" y="0"/>
        <a:ext cx="2561163" cy="572361"/>
      </dsp:txXfrm>
    </dsp:sp>
    <dsp:sp modelId="{E15113EF-7EB9-4D35-B1D9-3FAD59265CF3}">
      <dsp:nvSpPr>
        <dsp:cNvPr id="0" name=""/>
        <dsp:cNvSpPr/>
      </dsp:nvSpPr>
      <dsp:spPr>
        <a:xfrm>
          <a:off x="5016763" y="0"/>
          <a:ext cx="3133524" cy="57236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015" tIns="77343" rIns="38672" bIns="77343" numCol="1" spcCol="1270" anchor="ctr" anchorCtr="0">
          <a:noAutofit/>
        </a:bodyPr>
        <a:lstStyle/>
        <a:p>
          <a:pPr marL="0" lvl="0" indent="0" algn="ctr" defTabSz="1289050">
            <a:lnSpc>
              <a:spcPct val="90000"/>
            </a:lnSpc>
            <a:spcBef>
              <a:spcPct val="0"/>
            </a:spcBef>
            <a:spcAft>
              <a:spcPct val="35000"/>
            </a:spcAft>
            <a:buNone/>
          </a:pPr>
          <a:r>
            <a:rPr lang="en-GB" sz="2900" kern="1200" dirty="0"/>
            <a:t>Q3</a:t>
          </a:r>
        </a:p>
      </dsp:txBody>
      <dsp:txXfrm>
        <a:off x="5302944" y="0"/>
        <a:ext cx="2561163" cy="572361"/>
      </dsp:txXfrm>
    </dsp:sp>
    <dsp:sp modelId="{F1075739-8CB9-42A5-A3D9-B0E4191DDBFF}">
      <dsp:nvSpPr>
        <dsp:cNvPr id="0" name=""/>
        <dsp:cNvSpPr/>
      </dsp:nvSpPr>
      <dsp:spPr>
        <a:xfrm>
          <a:off x="7523582" y="0"/>
          <a:ext cx="3133524" cy="57236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015" tIns="77343" rIns="38672" bIns="77343" numCol="1" spcCol="1270" anchor="ctr" anchorCtr="0">
          <a:noAutofit/>
        </a:bodyPr>
        <a:lstStyle/>
        <a:p>
          <a:pPr marL="0" lvl="0" indent="0" algn="ctr" defTabSz="1289050">
            <a:lnSpc>
              <a:spcPct val="90000"/>
            </a:lnSpc>
            <a:spcBef>
              <a:spcPct val="0"/>
            </a:spcBef>
            <a:spcAft>
              <a:spcPct val="35000"/>
            </a:spcAft>
            <a:buNone/>
          </a:pPr>
          <a:r>
            <a:rPr lang="en-GB" sz="2900" kern="1200" dirty="0"/>
            <a:t>Q4</a:t>
          </a:r>
        </a:p>
      </dsp:txBody>
      <dsp:txXfrm>
        <a:off x="7809763" y="0"/>
        <a:ext cx="2561163" cy="572361"/>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266EBB-0E58-47B2-8EA8-A694003FD0F2}" type="datetimeFigureOut">
              <a:rPr lang="en-GB" smtClean="0"/>
              <a:t>18/01/2021</a:t>
            </a:fld>
            <a:endParaRPr lang="en-GB"/>
          </a:p>
        </p:txBody>
      </p:sp>
      <p:sp>
        <p:nvSpPr>
          <p:cNvPr id="4" name="Slide Image Placeholder 3"/>
          <p:cNvSpPr>
            <a:spLocks noGrp="1" noRot="1" noChangeAspect="1"/>
          </p:cNvSpPr>
          <p:nvPr>
            <p:ph type="sldImg" idx="2"/>
          </p:nvPr>
        </p:nvSpPr>
        <p:spPr>
          <a:xfrm>
            <a:off x="668338" y="1143000"/>
            <a:ext cx="55213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C50299-5D49-4341-93C4-E56654763289}" type="slidenum">
              <a:rPr lang="en-GB" smtClean="0"/>
              <a:t>‹#›</a:t>
            </a:fld>
            <a:endParaRPr lang="en-GB"/>
          </a:p>
        </p:txBody>
      </p:sp>
    </p:spTree>
    <p:extLst>
      <p:ext uri="{BB962C8B-B14F-4D97-AF65-F5344CB8AC3E}">
        <p14:creationId xmlns:p14="http://schemas.microsoft.com/office/powerpoint/2010/main" val="88943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urple)">
    <p:bg>
      <p:bgPr>
        <a:solidFill>
          <a:schemeClr val="accent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5E4EA6B-1F4E-1748-9DFB-842B8DC29E0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2927" b="12444"/>
          <a:stretch/>
        </p:blipFill>
        <p:spPr>
          <a:xfrm>
            <a:off x="0" y="-1"/>
            <a:ext cx="12600534" cy="6840539"/>
          </a:xfrm>
          <a:prstGeom prst="rect">
            <a:avLst/>
          </a:prstGeom>
        </p:spPr>
      </p:pic>
      <p:sp>
        <p:nvSpPr>
          <p:cNvPr id="2" name="Title 1"/>
          <p:cNvSpPr>
            <a:spLocks noGrp="1"/>
          </p:cNvSpPr>
          <p:nvPr>
            <p:ph type="ctrTitle" hasCustomPrompt="1"/>
          </p:nvPr>
        </p:nvSpPr>
        <p:spPr>
          <a:xfrm>
            <a:off x="360000" y="1938444"/>
            <a:ext cx="7127964" cy="1193793"/>
          </a:xfrm>
        </p:spPr>
        <p:txBody>
          <a:bodyPr/>
          <a:lstStyle>
            <a:lvl1pPr algn="l">
              <a:lnSpc>
                <a:spcPct val="85000"/>
              </a:lnSpc>
              <a:defRPr sz="5000" b="1" i="0">
                <a:solidFill>
                  <a:schemeClr val="bg1"/>
                </a:solidFill>
                <a:latin typeface="Century Gothic" panose="020B0502020202020204" pitchFamily="34" charset="0"/>
              </a:defRPr>
            </a:lvl1pPr>
          </a:lstStyle>
          <a:p>
            <a:r>
              <a:rPr lang="en-US" dirty="0"/>
              <a:t>Title slide</a:t>
            </a:r>
            <a:endParaRPr lang="en-GB" dirty="0"/>
          </a:p>
        </p:txBody>
      </p:sp>
      <p:pic>
        <p:nvPicPr>
          <p:cNvPr id="7" name="Picture 6">
            <a:extLst>
              <a:ext uri="{FF2B5EF4-FFF2-40B4-BE49-F238E27FC236}">
                <a16:creationId xmlns:a16="http://schemas.microsoft.com/office/drawing/2014/main" id="{D7FC4421-71DD-44B2-B3F2-5C65C035B48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9172" y="466353"/>
            <a:ext cx="1007678" cy="990000"/>
          </a:xfrm>
          <a:prstGeom prst="rect">
            <a:avLst/>
          </a:prstGeom>
        </p:spPr>
      </p:pic>
      <p:sp>
        <p:nvSpPr>
          <p:cNvPr id="5" name="Footer Placeholder 4">
            <a:extLst>
              <a:ext uri="{FF2B5EF4-FFF2-40B4-BE49-F238E27FC236}">
                <a16:creationId xmlns:a16="http://schemas.microsoft.com/office/drawing/2014/main" id="{255FFE57-5E03-4A9F-8E0E-56AEDAB98630}"/>
              </a:ext>
            </a:extLst>
          </p:cNvPr>
          <p:cNvSpPr>
            <a:spLocks noGrp="1"/>
          </p:cNvSpPr>
          <p:nvPr>
            <p:ph type="ftr" sz="quarter" idx="13"/>
          </p:nvPr>
        </p:nvSpPr>
        <p:spPr>
          <a:xfrm>
            <a:off x="3383508" y="6318000"/>
            <a:ext cx="7344416" cy="262800"/>
          </a:xfrm>
          <a:prstGeom prst="rect">
            <a:avLst/>
          </a:prstGeom>
        </p:spPr>
        <p:txBody>
          <a:bodyPr/>
          <a:lstStyle>
            <a:lvl1pPr>
              <a:defRPr>
                <a:solidFill>
                  <a:schemeClr val="bg1"/>
                </a:solidFill>
              </a:defRPr>
            </a:lvl1pPr>
          </a:lstStyle>
          <a:p>
            <a:r>
              <a:rPr lang="en-GB" dirty="0"/>
              <a:t>Security classification. Published version. Owner's name.</a:t>
            </a:r>
          </a:p>
        </p:txBody>
      </p:sp>
      <p:sp>
        <p:nvSpPr>
          <p:cNvPr id="4" name="Date Placeholder 3">
            <a:extLst>
              <a:ext uri="{FF2B5EF4-FFF2-40B4-BE49-F238E27FC236}">
                <a16:creationId xmlns:a16="http://schemas.microsoft.com/office/drawing/2014/main" id="{1BA82F31-2784-EB48-9BE0-A2A28CAF38A2}"/>
              </a:ext>
            </a:extLst>
          </p:cNvPr>
          <p:cNvSpPr>
            <a:spLocks noGrp="1"/>
          </p:cNvSpPr>
          <p:nvPr>
            <p:ph type="dt" sz="half" idx="14"/>
          </p:nvPr>
        </p:nvSpPr>
        <p:spPr/>
        <p:txBody>
          <a:bodyPr/>
          <a:lstStyle>
            <a:lvl1pPr>
              <a:defRPr>
                <a:solidFill>
                  <a:schemeClr val="bg1"/>
                </a:solidFill>
              </a:defRPr>
            </a:lvl1pPr>
          </a:lstStyle>
          <a:p>
            <a:fld id="{E23696F5-6BA6-A54F-97D1-6FA9EAA4C3C8}" type="datetime8">
              <a:rPr lang="en-GB" smtClean="0"/>
              <a:t>18/01/2021 11:44</a:t>
            </a:fld>
            <a:endParaRPr lang="en-GB" dirty="0"/>
          </a:p>
        </p:txBody>
      </p:sp>
      <p:sp>
        <p:nvSpPr>
          <p:cNvPr id="10" name="Slide Number Placeholder 3">
            <a:extLst>
              <a:ext uri="{FF2B5EF4-FFF2-40B4-BE49-F238E27FC236}">
                <a16:creationId xmlns:a16="http://schemas.microsoft.com/office/drawing/2014/main" id="{D14EFC0A-929F-8B4C-A8D5-7D356DE9F7BE}"/>
              </a:ext>
            </a:extLst>
          </p:cNvPr>
          <p:cNvSpPr>
            <a:spLocks noGrp="1"/>
          </p:cNvSpPr>
          <p:nvPr>
            <p:ph type="sldNum" sz="quarter" idx="12"/>
          </p:nvPr>
        </p:nvSpPr>
        <p:spPr>
          <a:xfrm>
            <a:off x="360000" y="6318000"/>
            <a:ext cx="360000" cy="262800"/>
          </a:xfrm>
          <a:prstGeom prst="rect">
            <a:avLst/>
          </a:prstGeom>
        </p:spPr>
        <p:txBody>
          <a:bodyPr/>
          <a:lstStyle>
            <a:lvl1pPr algn="l">
              <a:defRPr b="1" i="0">
                <a:solidFill>
                  <a:schemeClr val="bg1"/>
                </a:solidFill>
                <a:latin typeface="Century Gothic" panose="020B0502020202020204" pitchFamily="34" charset="0"/>
              </a:defRPr>
            </a:lvl1pPr>
          </a:lstStyle>
          <a:p>
            <a:fld id="{0B868178-02AE-42FC-958D-6B8F13B60175}" type="slidenum">
              <a:rPr lang="en-GB" smtClean="0"/>
              <a:pPr/>
              <a:t>‹#›</a:t>
            </a:fld>
            <a:endParaRPr lang="en-GB"/>
          </a:p>
        </p:txBody>
      </p:sp>
      <p:sp>
        <p:nvSpPr>
          <p:cNvPr id="11" name="Subtitle 2">
            <a:extLst>
              <a:ext uri="{FF2B5EF4-FFF2-40B4-BE49-F238E27FC236}">
                <a16:creationId xmlns:a16="http://schemas.microsoft.com/office/drawing/2014/main" id="{9DD46587-7E96-6E44-AA46-A9A4F42A98D8}"/>
              </a:ext>
            </a:extLst>
          </p:cNvPr>
          <p:cNvSpPr>
            <a:spLocks noGrp="1"/>
          </p:cNvSpPr>
          <p:nvPr>
            <p:ph type="subTitle" idx="1" hasCustomPrompt="1"/>
          </p:nvPr>
        </p:nvSpPr>
        <p:spPr>
          <a:xfrm>
            <a:off x="360000" y="3350174"/>
            <a:ext cx="5615796" cy="718167"/>
          </a:xfrm>
        </p:spPr>
        <p:txBody>
          <a:bodyPr/>
          <a:lstStyle>
            <a:lvl1pPr marL="0" indent="0" algn="l">
              <a:lnSpc>
                <a:spcPct val="100000"/>
              </a:lnSpc>
              <a:buNone/>
              <a:defRPr sz="2000" b="1" i="0">
                <a:solidFill>
                  <a:schemeClr val="bg1"/>
                </a:solidFill>
                <a:latin typeface="Century Gothic" panose="020B0502020202020204" pitchFamily="34" charset="0"/>
              </a:defRPr>
            </a:lvl1pPr>
            <a:lvl2pPr marL="456057" indent="0" algn="ctr">
              <a:buNone/>
              <a:defRPr>
                <a:solidFill>
                  <a:schemeClr val="tx1">
                    <a:tint val="75000"/>
                  </a:schemeClr>
                </a:solidFill>
              </a:defRPr>
            </a:lvl2pPr>
            <a:lvl3pPr marL="912114" indent="0" algn="ctr">
              <a:buNone/>
              <a:defRPr>
                <a:solidFill>
                  <a:schemeClr val="tx1">
                    <a:tint val="75000"/>
                  </a:schemeClr>
                </a:solidFill>
              </a:defRPr>
            </a:lvl3pPr>
            <a:lvl4pPr marL="1368171" indent="0" algn="ctr">
              <a:buNone/>
              <a:defRPr>
                <a:solidFill>
                  <a:schemeClr val="tx1">
                    <a:tint val="75000"/>
                  </a:schemeClr>
                </a:solidFill>
              </a:defRPr>
            </a:lvl4pPr>
            <a:lvl5pPr marL="1824228" indent="0" algn="ctr">
              <a:buNone/>
              <a:defRPr>
                <a:solidFill>
                  <a:schemeClr val="tx1">
                    <a:tint val="75000"/>
                  </a:schemeClr>
                </a:solidFill>
              </a:defRPr>
            </a:lvl5pPr>
            <a:lvl6pPr marL="2280285" indent="0" algn="ctr">
              <a:buNone/>
              <a:defRPr>
                <a:solidFill>
                  <a:schemeClr val="tx1">
                    <a:tint val="75000"/>
                  </a:schemeClr>
                </a:solidFill>
              </a:defRPr>
            </a:lvl6pPr>
            <a:lvl7pPr marL="2736342" indent="0" algn="ctr">
              <a:buNone/>
              <a:defRPr>
                <a:solidFill>
                  <a:schemeClr val="tx1">
                    <a:tint val="75000"/>
                  </a:schemeClr>
                </a:solidFill>
              </a:defRPr>
            </a:lvl7pPr>
            <a:lvl8pPr marL="3192399" indent="0" algn="ctr">
              <a:buNone/>
              <a:defRPr>
                <a:solidFill>
                  <a:schemeClr val="tx1">
                    <a:tint val="75000"/>
                  </a:schemeClr>
                </a:solidFill>
              </a:defRPr>
            </a:lvl8pPr>
            <a:lvl9pPr marL="3648456" indent="0" algn="ctr">
              <a:buNone/>
              <a:defRPr>
                <a:solidFill>
                  <a:schemeClr val="tx1">
                    <a:tint val="75000"/>
                  </a:schemeClr>
                </a:solidFill>
              </a:defRPr>
            </a:lvl9pPr>
          </a:lstStyle>
          <a:p>
            <a:r>
              <a:rPr lang="en-US" dirty="0"/>
              <a:t>Date</a:t>
            </a:r>
            <a:endParaRPr lang="en-GB" dirty="0"/>
          </a:p>
        </p:txBody>
      </p:sp>
    </p:spTree>
    <p:extLst>
      <p:ext uri="{BB962C8B-B14F-4D97-AF65-F5344CB8AC3E}">
        <p14:creationId xmlns:p14="http://schemas.microsoft.com/office/powerpoint/2010/main" val="309530352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360000" y="2012950"/>
            <a:ext cx="5670000" cy="3600000"/>
          </a:xfrm>
        </p:spPr>
        <p:txBody>
          <a:bodyPr/>
          <a:lstStyle>
            <a:lvl1pPr>
              <a:defRPr sz="1500"/>
            </a:lvl1pPr>
            <a:lvl2pPr>
              <a:defRPr sz="1500"/>
            </a:lvl2pPr>
            <a:lvl3pPr>
              <a:defRPr sz="1500"/>
            </a:lvl3pPr>
            <a:lvl4pPr>
              <a:defRPr sz="1500"/>
            </a:lvl4pPr>
            <a:lvl5pPr>
              <a:defRPr sz="1500"/>
            </a:lvl5pPr>
            <a:lvl6pPr>
              <a:defRPr sz="1795"/>
            </a:lvl6pPr>
            <a:lvl7pPr>
              <a:defRPr sz="1795"/>
            </a:lvl7pPr>
            <a:lvl8pPr>
              <a:defRPr sz="1795"/>
            </a:lvl8pPr>
            <a:lvl9pPr>
              <a:defRPr sz="17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210000" y="2012950"/>
            <a:ext cx="5670000" cy="3600000"/>
          </a:xfrm>
        </p:spPr>
        <p:txBody>
          <a:bodyPr/>
          <a:lstStyle>
            <a:lvl1pPr>
              <a:defRPr sz="1500"/>
            </a:lvl1pPr>
            <a:lvl2pPr>
              <a:defRPr sz="1500"/>
            </a:lvl2pPr>
            <a:lvl3pPr>
              <a:defRPr sz="1500"/>
            </a:lvl3pPr>
            <a:lvl4pPr>
              <a:defRPr sz="1500"/>
            </a:lvl4pPr>
            <a:lvl5pPr>
              <a:defRPr sz="1500"/>
            </a:lvl5pPr>
            <a:lvl6pPr>
              <a:defRPr sz="1795"/>
            </a:lvl6pPr>
            <a:lvl7pPr>
              <a:defRPr sz="1795"/>
            </a:lvl7pPr>
            <a:lvl8pPr>
              <a:defRPr sz="1795"/>
            </a:lvl8pPr>
            <a:lvl9pPr>
              <a:defRPr sz="17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Slide Number Placeholder 3">
            <a:extLst>
              <a:ext uri="{FF2B5EF4-FFF2-40B4-BE49-F238E27FC236}">
                <a16:creationId xmlns:a16="http://schemas.microsoft.com/office/drawing/2014/main" id="{9B516AB9-F8AF-884B-97D5-839AB9A41E11}"/>
              </a:ext>
            </a:extLst>
          </p:cNvPr>
          <p:cNvSpPr>
            <a:spLocks noGrp="1"/>
          </p:cNvSpPr>
          <p:nvPr>
            <p:ph type="sldNum" sz="quarter" idx="12"/>
          </p:nvPr>
        </p:nvSpPr>
        <p:spPr>
          <a:xfrm>
            <a:off x="360000" y="6318000"/>
            <a:ext cx="360000" cy="262800"/>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5" name="Footer Placeholder 4">
            <a:extLst>
              <a:ext uri="{FF2B5EF4-FFF2-40B4-BE49-F238E27FC236}">
                <a16:creationId xmlns:a16="http://schemas.microsoft.com/office/drawing/2014/main" id="{08DA3B8D-AD23-5342-9E5E-AFCB705A307E}"/>
              </a:ext>
            </a:extLst>
          </p:cNvPr>
          <p:cNvSpPr>
            <a:spLocks noGrp="1"/>
          </p:cNvSpPr>
          <p:nvPr>
            <p:ph type="ftr" sz="quarter" idx="13"/>
          </p:nvPr>
        </p:nvSpPr>
        <p:spPr/>
        <p:txBody>
          <a:bodyPr/>
          <a:lstStyle/>
          <a:p>
            <a:r>
              <a:rPr lang="en-GB" dirty="0"/>
              <a:t>Security classification. Published version. Owner's name.</a:t>
            </a:r>
          </a:p>
        </p:txBody>
      </p:sp>
      <p:sp>
        <p:nvSpPr>
          <p:cNvPr id="6" name="Date Placeholder 5">
            <a:extLst>
              <a:ext uri="{FF2B5EF4-FFF2-40B4-BE49-F238E27FC236}">
                <a16:creationId xmlns:a16="http://schemas.microsoft.com/office/drawing/2014/main" id="{330F82C1-D339-8F45-AEBE-0364CBA5818A}"/>
              </a:ext>
            </a:extLst>
          </p:cNvPr>
          <p:cNvSpPr>
            <a:spLocks noGrp="1"/>
          </p:cNvSpPr>
          <p:nvPr>
            <p:ph type="dt" sz="half" idx="14"/>
          </p:nvPr>
        </p:nvSpPr>
        <p:spPr/>
        <p:txBody>
          <a:bodyPr/>
          <a:lstStyle/>
          <a:p>
            <a:fld id="{DA79F45F-DB97-5D4D-B518-CF0144150AD9}" type="datetime8">
              <a:rPr lang="en-GB" smtClean="0"/>
              <a:t>18/01/2021 11:44</a:t>
            </a:fld>
            <a:endParaRPr lang="en-GB"/>
          </a:p>
        </p:txBody>
      </p:sp>
    </p:spTree>
    <p:extLst>
      <p:ext uri="{BB962C8B-B14F-4D97-AF65-F5344CB8AC3E}">
        <p14:creationId xmlns:p14="http://schemas.microsoft.com/office/powerpoint/2010/main" val="177213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60000" y="828000"/>
            <a:ext cx="7619400" cy="792000"/>
          </a:xfrm>
        </p:spPr>
        <p:txBody>
          <a:bodyPr/>
          <a:lstStyle/>
          <a:p>
            <a:r>
              <a:rPr lang="en-US"/>
              <a:t>Click to edit Master title style</a:t>
            </a:r>
            <a:endParaRPr lang="en-GB" dirty="0"/>
          </a:p>
        </p:txBody>
      </p:sp>
      <p:sp>
        <p:nvSpPr>
          <p:cNvPr id="3" name="Content Placeholder 2"/>
          <p:cNvSpPr>
            <a:spLocks noGrp="1"/>
          </p:cNvSpPr>
          <p:nvPr>
            <p:ph sz="half" idx="1"/>
          </p:nvPr>
        </p:nvSpPr>
        <p:spPr>
          <a:xfrm>
            <a:off x="360000" y="2012950"/>
            <a:ext cx="3718800" cy="3600000"/>
          </a:xfrm>
        </p:spPr>
        <p:txBody>
          <a:bodyPr/>
          <a:lstStyle>
            <a:lvl1pPr>
              <a:defRPr sz="1500"/>
            </a:lvl1pPr>
            <a:lvl2pPr>
              <a:defRPr sz="1500"/>
            </a:lvl2pPr>
            <a:lvl3pPr>
              <a:defRPr sz="1500"/>
            </a:lvl3pPr>
            <a:lvl4pPr>
              <a:defRPr sz="1500"/>
            </a:lvl4pPr>
            <a:lvl5pPr>
              <a:defRPr sz="1500"/>
            </a:lvl5pPr>
            <a:lvl6pPr>
              <a:defRPr sz="1795"/>
            </a:lvl6pPr>
            <a:lvl7pPr>
              <a:defRPr sz="1795"/>
            </a:lvl7pPr>
            <a:lvl8pPr>
              <a:defRPr sz="1795"/>
            </a:lvl8pPr>
            <a:lvl9pPr>
              <a:defRPr sz="17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260600" y="2012950"/>
            <a:ext cx="3718800" cy="3600000"/>
          </a:xfrm>
        </p:spPr>
        <p:txBody>
          <a:bodyPr/>
          <a:lstStyle>
            <a:lvl1pPr>
              <a:defRPr sz="1500"/>
            </a:lvl1pPr>
            <a:lvl2pPr>
              <a:defRPr sz="1500"/>
            </a:lvl2pPr>
            <a:lvl3pPr>
              <a:defRPr sz="1500"/>
            </a:lvl3pPr>
            <a:lvl4pPr>
              <a:defRPr sz="1500"/>
            </a:lvl4pPr>
            <a:lvl5pPr>
              <a:defRPr sz="1500"/>
            </a:lvl5pPr>
            <a:lvl6pPr>
              <a:defRPr sz="1795"/>
            </a:lvl6pPr>
            <a:lvl7pPr>
              <a:defRPr sz="1795"/>
            </a:lvl7pPr>
            <a:lvl8pPr>
              <a:defRPr sz="1795"/>
            </a:lvl8pPr>
            <a:lvl9pPr>
              <a:defRPr sz="17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8"/>
          <p:cNvSpPr>
            <a:spLocks noGrp="1"/>
          </p:cNvSpPr>
          <p:nvPr>
            <p:ph sz="quarter" idx="13"/>
          </p:nvPr>
        </p:nvSpPr>
        <p:spPr>
          <a:xfrm>
            <a:off x="8161200" y="2012950"/>
            <a:ext cx="3718800"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Slide Number Placeholder 3">
            <a:extLst>
              <a:ext uri="{FF2B5EF4-FFF2-40B4-BE49-F238E27FC236}">
                <a16:creationId xmlns:a16="http://schemas.microsoft.com/office/drawing/2014/main" id="{B47A9EFD-9046-B74C-8221-44A8B4B5D924}"/>
              </a:ext>
            </a:extLst>
          </p:cNvPr>
          <p:cNvSpPr>
            <a:spLocks noGrp="1"/>
          </p:cNvSpPr>
          <p:nvPr>
            <p:ph type="sldNum" sz="quarter" idx="12"/>
          </p:nvPr>
        </p:nvSpPr>
        <p:spPr>
          <a:xfrm>
            <a:off x="360000" y="6318000"/>
            <a:ext cx="360000" cy="262800"/>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5" name="Footer Placeholder 4">
            <a:extLst>
              <a:ext uri="{FF2B5EF4-FFF2-40B4-BE49-F238E27FC236}">
                <a16:creationId xmlns:a16="http://schemas.microsoft.com/office/drawing/2014/main" id="{05CC85C5-98C9-F340-AACC-99F93146B92E}"/>
              </a:ext>
            </a:extLst>
          </p:cNvPr>
          <p:cNvSpPr>
            <a:spLocks noGrp="1"/>
          </p:cNvSpPr>
          <p:nvPr>
            <p:ph type="ftr" sz="quarter" idx="14"/>
          </p:nvPr>
        </p:nvSpPr>
        <p:spPr/>
        <p:txBody>
          <a:bodyPr/>
          <a:lstStyle/>
          <a:p>
            <a:r>
              <a:rPr lang="en-GB" dirty="0"/>
              <a:t>Security classification. Published version. Owner's name.</a:t>
            </a:r>
          </a:p>
        </p:txBody>
      </p:sp>
      <p:sp>
        <p:nvSpPr>
          <p:cNvPr id="6" name="Date Placeholder 5">
            <a:extLst>
              <a:ext uri="{FF2B5EF4-FFF2-40B4-BE49-F238E27FC236}">
                <a16:creationId xmlns:a16="http://schemas.microsoft.com/office/drawing/2014/main" id="{A98972BA-FC02-3C40-942B-024089F90D7C}"/>
              </a:ext>
            </a:extLst>
          </p:cNvPr>
          <p:cNvSpPr>
            <a:spLocks noGrp="1"/>
          </p:cNvSpPr>
          <p:nvPr>
            <p:ph type="dt" sz="half" idx="15"/>
          </p:nvPr>
        </p:nvSpPr>
        <p:spPr/>
        <p:txBody>
          <a:bodyPr/>
          <a:lstStyle/>
          <a:p>
            <a:fld id="{D8D417C0-B5BD-7241-BD9C-349CCE3676AE}" type="datetime8">
              <a:rPr lang="en-GB" smtClean="0"/>
              <a:t>18/01/2021 11:44</a:t>
            </a:fld>
            <a:endParaRPr lang="en-GB"/>
          </a:p>
        </p:txBody>
      </p:sp>
    </p:spTree>
    <p:extLst>
      <p:ext uri="{BB962C8B-B14F-4D97-AF65-F5344CB8AC3E}">
        <p14:creationId xmlns:p14="http://schemas.microsoft.com/office/powerpoint/2010/main" val="2473933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1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Picture Placeholder 6">
            <a:extLst>
              <a:ext uri="{FF2B5EF4-FFF2-40B4-BE49-F238E27FC236}">
                <a16:creationId xmlns:a16="http://schemas.microsoft.com/office/drawing/2014/main" id="{39B354AE-7652-4BAF-B8D5-6606531144EF}"/>
              </a:ext>
            </a:extLst>
          </p:cNvPr>
          <p:cNvSpPr>
            <a:spLocks noGrp="1"/>
          </p:cNvSpPr>
          <p:nvPr>
            <p:ph type="pic" sz="quarter" idx="13"/>
          </p:nvPr>
        </p:nvSpPr>
        <p:spPr>
          <a:xfrm>
            <a:off x="6120000" y="0"/>
            <a:ext cx="6120000" cy="6192000"/>
          </a:xfrm>
          <a:solidFill>
            <a:schemeClr val="bg1">
              <a:lumMod val="95000"/>
            </a:schemeClr>
          </a:solidFill>
        </p:spPr>
        <p:txBody>
          <a:bodyPr/>
          <a:lstStyle>
            <a:lvl1pPr>
              <a:defRPr b="0"/>
            </a:lvl1pPr>
          </a:lstStyle>
          <a:p>
            <a:r>
              <a:rPr lang="en-US"/>
              <a:t>Click icon to add picture</a:t>
            </a:r>
            <a:endParaRPr lang="en-GB" dirty="0"/>
          </a:p>
        </p:txBody>
      </p:sp>
      <p:sp>
        <p:nvSpPr>
          <p:cNvPr id="9" name="Slide Number Placeholder 3">
            <a:extLst>
              <a:ext uri="{FF2B5EF4-FFF2-40B4-BE49-F238E27FC236}">
                <a16:creationId xmlns:a16="http://schemas.microsoft.com/office/drawing/2014/main" id="{16410C1F-718E-484A-AF17-8FAC48E81AD8}"/>
              </a:ext>
            </a:extLst>
          </p:cNvPr>
          <p:cNvSpPr>
            <a:spLocks noGrp="1"/>
          </p:cNvSpPr>
          <p:nvPr>
            <p:ph type="sldNum" sz="quarter" idx="12"/>
          </p:nvPr>
        </p:nvSpPr>
        <p:spPr>
          <a:xfrm>
            <a:off x="360000" y="6318000"/>
            <a:ext cx="360000" cy="262800"/>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4" name="Footer Placeholder 3">
            <a:extLst>
              <a:ext uri="{FF2B5EF4-FFF2-40B4-BE49-F238E27FC236}">
                <a16:creationId xmlns:a16="http://schemas.microsoft.com/office/drawing/2014/main" id="{1578F1F1-78F4-414E-A13C-D2CDC2F4931E}"/>
              </a:ext>
            </a:extLst>
          </p:cNvPr>
          <p:cNvSpPr>
            <a:spLocks noGrp="1"/>
          </p:cNvSpPr>
          <p:nvPr>
            <p:ph type="ftr" sz="quarter" idx="14"/>
          </p:nvPr>
        </p:nvSpPr>
        <p:spPr/>
        <p:txBody>
          <a:bodyPr/>
          <a:lstStyle/>
          <a:p>
            <a:r>
              <a:rPr lang="en-GB" dirty="0"/>
              <a:t>Security classification. Published version. Owner's name.</a:t>
            </a:r>
          </a:p>
        </p:txBody>
      </p:sp>
      <p:sp>
        <p:nvSpPr>
          <p:cNvPr id="5" name="Date Placeholder 4">
            <a:extLst>
              <a:ext uri="{FF2B5EF4-FFF2-40B4-BE49-F238E27FC236}">
                <a16:creationId xmlns:a16="http://schemas.microsoft.com/office/drawing/2014/main" id="{04497399-4D34-F141-8F35-1BB5851D4942}"/>
              </a:ext>
            </a:extLst>
          </p:cNvPr>
          <p:cNvSpPr>
            <a:spLocks noGrp="1"/>
          </p:cNvSpPr>
          <p:nvPr>
            <p:ph type="dt" sz="half" idx="15"/>
          </p:nvPr>
        </p:nvSpPr>
        <p:spPr/>
        <p:txBody>
          <a:bodyPr/>
          <a:lstStyle/>
          <a:p>
            <a:fld id="{0FA4342F-CAD5-9D45-ADBD-192DADC515DB}" type="datetime8">
              <a:rPr lang="en-GB" smtClean="0"/>
              <a:t>18/01/2021 11:44</a:t>
            </a:fld>
            <a:endParaRPr lang="en-GB"/>
          </a:p>
        </p:txBody>
      </p:sp>
    </p:spTree>
    <p:extLst>
      <p:ext uri="{BB962C8B-B14F-4D97-AF65-F5344CB8AC3E}">
        <p14:creationId xmlns:p14="http://schemas.microsoft.com/office/powerpoint/2010/main" val="1645980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 2 Landscape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360000" y="2016000"/>
            <a:ext cx="4680000" cy="3600000"/>
          </a:xfrm>
        </p:spPr>
        <p:txBody>
          <a:bodyPr/>
          <a:lstStyle>
            <a:lvl1pPr>
              <a:defRPr sz="1500"/>
            </a:lvl1pPr>
            <a:lvl2pPr>
              <a:defRPr sz="1500"/>
            </a:lvl2pPr>
            <a:lvl3pPr>
              <a:defRPr sz="1500"/>
            </a:lvl3pPr>
            <a:lvl4pPr>
              <a:defRPr sz="1500"/>
            </a:lvl4pPr>
            <a:lvl5pPr>
              <a:defRPr sz="1500"/>
            </a:lvl5pPr>
            <a:lvl6pPr>
              <a:defRPr sz="1795"/>
            </a:lvl6pPr>
            <a:lvl7pPr>
              <a:defRPr sz="1795"/>
            </a:lvl7pPr>
            <a:lvl8pPr>
              <a:defRPr sz="1795"/>
            </a:lvl8pPr>
            <a:lvl9pPr>
              <a:defRPr sz="17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Picture Placeholder 4">
            <a:extLst>
              <a:ext uri="{FF2B5EF4-FFF2-40B4-BE49-F238E27FC236}">
                <a16:creationId xmlns:a16="http://schemas.microsoft.com/office/drawing/2014/main" id="{D035A9AE-09A5-490F-8FA9-56997A9CD86C}"/>
              </a:ext>
            </a:extLst>
          </p:cNvPr>
          <p:cNvSpPr>
            <a:spLocks noGrp="1"/>
          </p:cNvSpPr>
          <p:nvPr>
            <p:ph type="pic" sz="quarter" idx="13"/>
          </p:nvPr>
        </p:nvSpPr>
        <p:spPr>
          <a:xfrm>
            <a:off x="6120000" y="2015999"/>
            <a:ext cx="3060000" cy="2088000"/>
          </a:xfrm>
          <a:solidFill>
            <a:schemeClr val="bg1">
              <a:lumMod val="95000"/>
            </a:schemeClr>
          </a:solidFill>
        </p:spPr>
        <p:txBody>
          <a:bodyPr/>
          <a:lstStyle>
            <a:lvl1pPr>
              <a:defRPr b="0"/>
            </a:lvl1pPr>
          </a:lstStyle>
          <a:p>
            <a:r>
              <a:rPr lang="en-US"/>
              <a:t>Click icon to add picture</a:t>
            </a:r>
            <a:endParaRPr lang="en-GB" dirty="0"/>
          </a:p>
        </p:txBody>
      </p:sp>
      <p:sp>
        <p:nvSpPr>
          <p:cNvPr id="10" name="Picture Placeholder 4">
            <a:extLst>
              <a:ext uri="{FF2B5EF4-FFF2-40B4-BE49-F238E27FC236}">
                <a16:creationId xmlns:a16="http://schemas.microsoft.com/office/drawing/2014/main" id="{8756929E-2779-4685-B9F6-29B8DD163C6B}"/>
              </a:ext>
            </a:extLst>
          </p:cNvPr>
          <p:cNvSpPr>
            <a:spLocks noGrp="1"/>
          </p:cNvSpPr>
          <p:nvPr>
            <p:ph type="pic" sz="quarter" idx="14"/>
          </p:nvPr>
        </p:nvSpPr>
        <p:spPr>
          <a:xfrm>
            <a:off x="9180000" y="2015999"/>
            <a:ext cx="3060000" cy="2088000"/>
          </a:xfrm>
          <a:solidFill>
            <a:schemeClr val="bg1">
              <a:lumMod val="85000"/>
            </a:schemeClr>
          </a:solidFill>
        </p:spPr>
        <p:txBody>
          <a:bodyPr/>
          <a:lstStyle>
            <a:lvl1pPr>
              <a:defRPr b="0"/>
            </a:lvl1pPr>
          </a:lstStyle>
          <a:p>
            <a:r>
              <a:rPr lang="en-US"/>
              <a:t>Click icon to add picture</a:t>
            </a:r>
            <a:endParaRPr lang="en-GB"/>
          </a:p>
        </p:txBody>
      </p:sp>
      <p:sp>
        <p:nvSpPr>
          <p:cNvPr id="9" name="Slide Number Placeholder 3">
            <a:extLst>
              <a:ext uri="{FF2B5EF4-FFF2-40B4-BE49-F238E27FC236}">
                <a16:creationId xmlns:a16="http://schemas.microsoft.com/office/drawing/2014/main" id="{523F891C-6BAF-9541-941C-F1E20C3F9967}"/>
              </a:ext>
            </a:extLst>
          </p:cNvPr>
          <p:cNvSpPr>
            <a:spLocks noGrp="1"/>
          </p:cNvSpPr>
          <p:nvPr>
            <p:ph type="sldNum" sz="quarter" idx="12"/>
          </p:nvPr>
        </p:nvSpPr>
        <p:spPr>
          <a:xfrm>
            <a:off x="360000" y="6318000"/>
            <a:ext cx="360000" cy="262800"/>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4" name="Footer Placeholder 3">
            <a:extLst>
              <a:ext uri="{FF2B5EF4-FFF2-40B4-BE49-F238E27FC236}">
                <a16:creationId xmlns:a16="http://schemas.microsoft.com/office/drawing/2014/main" id="{D006DEFA-1BEF-6B46-A02F-39786BBDCDD0}"/>
              </a:ext>
            </a:extLst>
          </p:cNvPr>
          <p:cNvSpPr>
            <a:spLocks noGrp="1"/>
          </p:cNvSpPr>
          <p:nvPr>
            <p:ph type="ftr" sz="quarter" idx="15"/>
          </p:nvPr>
        </p:nvSpPr>
        <p:spPr/>
        <p:txBody>
          <a:bodyPr/>
          <a:lstStyle/>
          <a:p>
            <a:r>
              <a:rPr lang="en-GB" dirty="0"/>
              <a:t>Security classification. Published version. Owner's name.</a:t>
            </a:r>
          </a:p>
        </p:txBody>
      </p:sp>
      <p:sp>
        <p:nvSpPr>
          <p:cNvPr id="6" name="Date Placeholder 5">
            <a:extLst>
              <a:ext uri="{FF2B5EF4-FFF2-40B4-BE49-F238E27FC236}">
                <a16:creationId xmlns:a16="http://schemas.microsoft.com/office/drawing/2014/main" id="{E77F56FC-EBA8-344F-A922-4AA3E6B2B81A}"/>
              </a:ext>
            </a:extLst>
          </p:cNvPr>
          <p:cNvSpPr>
            <a:spLocks noGrp="1"/>
          </p:cNvSpPr>
          <p:nvPr>
            <p:ph type="dt" sz="half" idx="16"/>
          </p:nvPr>
        </p:nvSpPr>
        <p:spPr/>
        <p:txBody>
          <a:bodyPr/>
          <a:lstStyle/>
          <a:p>
            <a:fld id="{2429A84A-6A61-8148-A97E-E0A771C9A1A3}" type="datetime8">
              <a:rPr lang="en-GB" smtClean="0"/>
              <a:t>18/01/2021 11:44</a:t>
            </a:fld>
            <a:endParaRPr lang="en-GB"/>
          </a:p>
        </p:txBody>
      </p:sp>
    </p:spTree>
    <p:extLst>
      <p:ext uri="{BB962C8B-B14F-4D97-AF65-F5344CB8AC3E}">
        <p14:creationId xmlns:p14="http://schemas.microsoft.com/office/powerpoint/2010/main" val="1249825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 2 Portrait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360000" y="2016000"/>
            <a:ext cx="4680000" cy="3600000"/>
          </a:xfrm>
        </p:spPr>
        <p:txBody>
          <a:bodyPr/>
          <a:lstStyle>
            <a:lvl1pPr>
              <a:defRPr sz="1500"/>
            </a:lvl1pPr>
            <a:lvl2pPr>
              <a:defRPr sz="1500"/>
            </a:lvl2pPr>
            <a:lvl3pPr>
              <a:defRPr sz="1500"/>
            </a:lvl3pPr>
            <a:lvl4pPr>
              <a:defRPr sz="1500"/>
            </a:lvl4pPr>
            <a:lvl5pPr>
              <a:defRPr sz="1500"/>
            </a:lvl5pPr>
            <a:lvl6pPr>
              <a:defRPr sz="1795"/>
            </a:lvl6pPr>
            <a:lvl7pPr>
              <a:defRPr sz="1795"/>
            </a:lvl7pPr>
            <a:lvl8pPr>
              <a:defRPr sz="1795"/>
            </a:lvl8pPr>
            <a:lvl9pPr>
              <a:defRPr sz="17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Picture Placeholder 4">
            <a:extLst>
              <a:ext uri="{FF2B5EF4-FFF2-40B4-BE49-F238E27FC236}">
                <a16:creationId xmlns:a16="http://schemas.microsoft.com/office/drawing/2014/main" id="{D035A9AE-09A5-490F-8FA9-56997A9CD86C}"/>
              </a:ext>
            </a:extLst>
          </p:cNvPr>
          <p:cNvSpPr>
            <a:spLocks noGrp="1"/>
          </p:cNvSpPr>
          <p:nvPr>
            <p:ph type="pic" sz="quarter" idx="13"/>
          </p:nvPr>
        </p:nvSpPr>
        <p:spPr>
          <a:xfrm>
            <a:off x="6120000" y="2015999"/>
            <a:ext cx="3060000" cy="4176000"/>
          </a:xfrm>
          <a:solidFill>
            <a:schemeClr val="bg1">
              <a:lumMod val="95000"/>
            </a:schemeClr>
          </a:solidFill>
        </p:spPr>
        <p:txBody>
          <a:bodyPr/>
          <a:lstStyle>
            <a:lvl1pPr>
              <a:defRPr b="0"/>
            </a:lvl1pPr>
          </a:lstStyle>
          <a:p>
            <a:r>
              <a:rPr lang="en-US"/>
              <a:t>Click icon to add picture</a:t>
            </a:r>
            <a:endParaRPr lang="en-GB"/>
          </a:p>
        </p:txBody>
      </p:sp>
      <p:sp>
        <p:nvSpPr>
          <p:cNvPr id="10" name="Picture Placeholder 4">
            <a:extLst>
              <a:ext uri="{FF2B5EF4-FFF2-40B4-BE49-F238E27FC236}">
                <a16:creationId xmlns:a16="http://schemas.microsoft.com/office/drawing/2014/main" id="{8756929E-2779-4685-B9F6-29B8DD163C6B}"/>
              </a:ext>
            </a:extLst>
          </p:cNvPr>
          <p:cNvSpPr>
            <a:spLocks noGrp="1"/>
          </p:cNvSpPr>
          <p:nvPr>
            <p:ph type="pic" sz="quarter" idx="14"/>
          </p:nvPr>
        </p:nvSpPr>
        <p:spPr>
          <a:xfrm>
            <a:off x="9180000" y="2015999"/>
            <a:ext cx="3060000" cy="4176000"/>
          </a:xfrm>
          <a:solidFill>
            <a:schemeClr val="bg1">
              <a:lumMod val="85000"/>
            </a:schemeClr>
          </a:solidFill>
        </p:spPr>
        <p:txBody>
          <a:bodyPr/>
          <a:lstStyle>
            <a:lvl1pPr>
              <a:defRPr b="0"/>
            </a:lvl1pPr>
          </a:lstStyle>
          <a:p>
            <a:r>
              <a:rPr lang="en-US"/>
              <a:t>Click icon to add picture</a:t>
            </a:r>
            <a:endParaRPr lang="en-GB"/>
          </a:p>
        </p:txBody>
      </p:sp>
      <p:sp>
        <p:nvSpPr>
          <p:cNvPr id="9" name="Slide Number Placeholder 3">
            <a:extLst>
              <a:ext uri="{FF2B5EF4-FFF2-40B4-BE49-F238E27FC236}">
                <a16:creationId xmlns:a16="http://schemas.microsoft.com/office/drawing/2014/main" id="{8FF3DD65-4A0B-D240-9541-3D719238697C}"/>
              </a:ext>
            </a:extLst>
          </p:cNvPr>
          <p:cNvSpPr>
            <a:spLocks noGrp="1"/>
          </p:cNvSpPr>
          <p:nvPr>
            <p:ph type="sldNum" sz="quarter" idx="12"/>
          </p:nvPr>
        </p:nvSpPr>
        <p:spPr>
          <a:xfrm>
            <a:off x="360000" y="6318000"/>
            <a:ext cx="360000" cy="262800"/>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4" name="Footer Placeholder 3">
            <a:extLst>
              <a:ext uri="{FF2B5EF4-FFF2-40B4-BE49-F238E27FC236}">
                <a16:creationId xmlns:a16="http://schemas.microsoft.com/office/drawing/2014/main" id="{39C0F6CB-95C2-9242-9007-9A88BB8A93EA}"/>
              </a:ext>
            </a:extLst>
          </p:cNvPr>
          <p:cNvSpPr>
            <a:spLocks noGrp="1"/>
          </p:cNvSpPr>
          <p:nvPr>
            <p:ph type="ftr" sz="quarter" idx="15"/>
          </p:nvPr>
        </p:nvSpPr>
        <p:spPr/>
        <p:txBody>
          <a:bodyPr/>
          <a:lstStyle/>
          <a:p>
            <a:r>
              <a:rPr lang="en-GB" dirty="0"/>
              <a:t>Security classification. Published version. Owner's name.</a:t>
            </a:r>
          </a:p>
        </p:txBody>
      </p:sp>
      <p:sp>
        <p:nvSpPr>
          <p:cNvPr id="6" name="Date Placeholder 5">
            <a:extLst>
              <a:ext uri="{FF2B5EF4-FFF2-40B4-BE49-F238E27FC236}">
                <a16:creationId xmlns:a16="http://schemas.microsoft.com/office/drawing/2014/main" id="{DD1B82C9-5C57-034B-B299-9689009DC83E}"/>
              </a:ext>
            </a:extLst>
          </p:cNvPr>
          <p:cNvSpPr>
            <a:spLocks noGrp="1"/>
          </p:cNvSpPr>
          <p:nvPr>
            <p:ph type="dt" sz="half" idx="16"/>
          </p:nvPr>
        </p:nvSpPr>
        <p:spPr/>
        <p:txBody>
          <a:bodyPr/>
          <a:lstStyle/>
          <a:p>
            <a:fld id="{AE75CCAC-19D0-3F48-87BC-1D380F474897}" type="datetime8">
              <a:rPr lang="en-GB" smtClean="0"/>
              <a:t>18/01/2021 11:44</a:t>
            </a:fld>
            <a:endParaRPr lang="en-GB"/>
          </a:p>
        </p:txBody>
      </p:sp>
    </p:spTree>
    <p:extLst>
      <p:ext uri="{BB962C8B-B14F-4D97-AF65-F5344CB8AC3E}">
        <p14:creationId xmlns:p14="http://schemas.microsoft.com/office/powerpoint/2010/main" val="1862941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 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360000" y="2016000"/>
            <a:ext cx="4680000" cy="3600000"/>
          </a:xfrm>
        </p:spPr>
        <p:txBody>
          <a:bodyPr/>
          <a:lstStyle>
            <a:lvl1pPr>
              <a:defRPr sz="1500"/>
            </a:lvl1pPr>
            <a:lvl2pPr>
              <a:defRPr sz="1500"/>
            </a:lvl2pPr>
            <a:lvl3pPr>
              <a:defRPr sz="1500"/>
            </a:lvl3pPr>
            <a:lvl4pPr>
              <a:defRPr sz="1500"/>
            </a:lvl4pPr>
            <a:lvl5pPr>
              <a:defRPr sz="1500"/>
            </a:lvl5pPr>
            <a:lvl6pPr>
              <a:defRPr sz="1795"/>
            </a:lvl6pPr>
            <a:lvl7pPr>
              <a:defRPr sz="1795"/>
            </a:lvl7pPr>
            <a:lvl8pPr>
              <a:defRPr sz="1795"/>
            </a:lvl8pPr>
            <a:lvl9pPr>
              <a:defRPr sz="17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4">
            <a:extLst>
              <a:ext uri="{FF2B5EF4-FFF2-40B4-BE49-F238E27FC236}">
                <a16:creationId xmlns:a16="http://schemas.microsoft.com/office/drawing/2014/main" id="{EF95CA88-6E93-41FD-95E1-3CBCD8250032}"/>
              </a:ext>
            </a:extLst>
          </p:cNvPr>
          <p:cNvSpPr>
            <a:spLocks noGrp="1"/>
          </p:cNvSpPr>
          <p:nvPr>
            <p:ph type="pic" sz="quarter" idx="13"/>
          </p:nvPr>
        </p:nvSpPr>
        <p:spPr>
          <a:xfrm>
            <a:off x="6120000" y="2015999"/>
            <a:ext cx="3060000" cy="4176000"/>
          </a:xfrm>
          <a:solidFill>
            <a:schemeClr val="bg1">
              <a:lumMod val="95000"/>
            </a:schemeClr>
          </a:solidFill>
        </p:spPr>
        <p:txBody>
          <a:bodyPr/>
          <a:lstStyle>
            <a:lvl1pPr>
              <a:defRPr b="0"/>
            </a:lvl1pPr>
          </a:lstStyle>
          <a:p>
            <a:r>
              <a:rPr lang="en-US"/>
              <a:t>Click icon to add picture</a:t>
            </a:r>
            <a:endParaRPr lang="en-GB"/>
          </a:p>
        </p:txBody>
      </p:sp>
      <p:sp>
        <p:nvSpPr>
          <p:cNvPr id="10" name="Picture Placeholder 4">
            <a:extLst>
              <a:ext uri="{FF2B5EF4-FFF2-40B4-BE49-F238E27FC236}">
                <a16:creationId xmlns:a16="http://schemas.microsoft.com/office/drawing/2014/main" id="{465383E4-9B0A-43BD-B164-89BFC7F626D7}"/>
              </a:ext>
            </a:extLst>
          </p:cNvPr>
          <p:cNvSpPr>
            <a:spLocks noGrp="1"/>
          </p:cNvSpPr>
          <p:nvPr>
            <p:ph type="pic" sz="quarter" idx="14"/>
          </p:nvPr>
        </p:nvSpPr>
        <p:spPr>
          <a:xfrm>
            <a:off x="9180000" y="2015999"/>
            <a:ext cx="3060000" cy="2088000"/>
          </a:xfrm>
          <a:solidFill>
            <a:schemeClr val="bg1">
              <a:lumMod val="85000"/>
            </a:schemeClr>
          </a:solidFill>
        </p:spPr>
        <p:txBody>
          <a:bodyPr/>
          <a:lstStyle>
            <a:lvl1pPr>
              <a:defRPr b="0"/>
            </a:lvl1pPr>
          </a:lstStyle>
          <a:p>
            <a:r>
              <a:rPr lang="en-US"/>
              <a:t>Click icon to add picture</a:t>
            </a:r>
            <a:endParaRPr lang="en-GB"/>
          </a:p>
        </p:txBody>
      </p:sp>
      <p:sp>
        <p:nvSpPr>
          <p:cNvPr id="11" name="Picture Placeholder 4">
            <a:extLst>
              <a:ext uri="{FF2B5EF4-FFF2-40B4-BE49-F238E27FC236}">
                <a16:creationId xmlns:a16="http://schemas.microsoft.com/office/drawing/2014/main" id="{04BD122D-3F9A-4C09-96ED-16A8A704A694}"/>
              </a:ext>
            </a:extLst>
          </p:cNvPr>
          <p:cNvSpPr>
            <a:spLocks noGrp="1"/>
          </p:cNvSpPr>
          <p:nvPr>
            <p:ph type="pic" sz="quarter" idx="15"/>
          </p:nvPr>
        </p:nvSpPr>
        <p:spPr>
          <a:xfrm>
            <a:off x="9180000" y="4104000"/>
            <a:ext cx="3060000" cy="2088000"/>
          </a:xfrm>
          <a:solidFill>
            <a:schemeClr val="bg1">
              <a:lumMod val="75000"/>
            </a:schemeClr>
          </a:solidFill>
        </p:spPr>
        <p:txBody>
          <a:bodyPr/>
          <a:lstStyle>
            <a:lvl1pPr>
              <a:defRPr b="0"/>
            </a:lvl1pPr>
          </a:lstStyle>
          <a:p>
            <a:r>
              <a:rPr lang="en-US"/>
              <a:t>Click icon to add picture</a:t>
            </a:r>
            <a:endParaRPr lang="en-GB"/>
          </a:p>
        </p:txBody>
      </p:sp>
      <p:sp>
        <p:nvSpPr>
          <p:cNvPr id="13" name="Slide Number Placeholder 3">
            <a:extLst>
              <a:ext uri="{FF2B5EF4-FFF2-40B4-BE49-F238E27FC236}">
                <a16:creationId xmlns:a16="http://schemas.microsoft.com/office/drawing/2014/main" id="{7113D4FE-C9FD-D440-9DF5-E485B502DA33}"/>
              </a:ext>
            </a:extLst>
          </p:cNvPr>
          <p:cNvSpPr>
            <a:spLocks noGrp="1"/>
          </p:cNvSpPr>
          <p:nvPr>
            <p:ph type="sldNum" sz="quarter" idx="12"/>
          </p:nvPr>
        </p:nvSpPr>
        <p:spPr>
          <a:xfrm>
            <a:off x="360000" y="6318000"/>
            <a:ext cx="360000" cy="262800"/>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6" name="Footer Placeholder 5">
            <a:extLst>
              <a:ext uri="{FF2B5EF4-FFF2-40B4-BE49-F238E27FC236}">
                <a16:creationId xmlns:a16="http://schemas.microsoft.com/office/drawing/2014/main" id="{38375438-2D15-5247-8901-EF46DA883F83}"/>
              </a:ext>
            </a:extLst>
          </p:cNvPr>
          <p:cNvSpPr>
            <a:spLocks noGrp="1"/>
          </p:cNvSpPr>
          <p:nvPr>
            <p:ph type="ftr" sz="quarter" idx="16"/>
          </p:nvPr>
        </p:nvSpPr>
        <p:spPr/>
        <p:txBody>
          <a:bodyPr/>
          <a:lstStyle/>
          <a:p>
            <a:r>
              <a:rPr lang="en-GB" dirty="0"/>
              <a:t>Security classification. Published version. Owner's name.</a:t>
            </a:r>
          </a:p>
        </p:txBody>
      </p:sp>
      <p:sp>
        <p:nvSpPr>
          <p:cNvPr id="7" name="Date Placeholder 6">
            <a:extLst>
              <a:ext uri="{FF2B5EF4-FFF2-40B4-BE49-F238E27FC236}">
                <a16:creationId xmlns:a16="http://schemas.microsoft.com/office/drawing/2014/main" id="{AF5C635E-0635-9249-8016-5F5139D14B1D}"/>
              </a:ext>
            </a:extLst>
          </p:cNvPr>
          <p:cNvSpPr>
            <a:spLocks noGrp="1"/>
          </p:cNvSpPr>
          <p:nvPr>
            <p:ph type="dt" sz="half" idx="17"/>
          </p:nvPr>
        </p:nvSpPr>
        <p:spPr/>
        <p:txBody>
          <a:bodyPr/>
          <a:lstStyle/>
          <a:p>
            <a:fld id="{6000980E-9E68-CC45-87B7-3ADE4ED86C1B}" type="datetime8">
              <a:rPr lang="en-GB" smtClean="0"/>
              <a:t>18/01/2021 11:44</a:t>
            </a:fld>
            <a:endParaRPr lang="en-GB"/>
          </a:p>
        </p:txBody>
      </p:sp>
    </p:spTree>
    <p:extLst>
      <p:ext uri="{BB962C8B-B14F-4D97-AF65-F5344CB8AC3E}">
        <p14:creationId xmlns:p14="http://schemas.microsoft.com/office/powerpoint/2010/main" val="3455967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 4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358775" y="2016000"/>
            <a:ext cx="4680000" cy="3600000"/>
          </a:xfrm>
        </p:spPr>
        <p:txBody>
          <a:bodyPr/>
          <a:lstStyle>
            <a:lvl1pPr>
              <a:defRPr sz="1500"/>
            </a:lvl1pPr>
            <a:lvl2pPr>
              <a:defRPr sz="1500"/>
            </a:lvl2pPr>
            <a:lvl3pPr>
              <a:defRPr sz="1500"/>
            </a:lvl3pPr>
            <a:lvl4pPr>
              <a:defRPr sz="1500"/>
            </a:lvl4pPr>
            <a:lvl5pPr>
              <a:defRPr sz="1500"/>
            </a:lvl5pPr>
            <a:lvl6pPr>
              <a:defRPr sz="1795"/>
            </a:lvl6pPr>
            <a:lvl7pPr>
              <a:defRPr sz="1795"/>
            </a:lvl7pPr>
            <a:lvl8pPr>
              <a:defRPr sz="1795"/>
            </a:lvl8pPr>
            <a:lvl9pPr>
              <a:defRPr sz="17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Picture Placeholder 4">
            <a:extLst>
              <a:ext uri="{FF2B5EF4-FFF2-40B4-BE49-F238E27FC236}">
                <a16:creationId xmlns:a16="http://schemas.microsoft.com/office/drawing/2014/main" id="{C19ADD48-2F68-4A7D-B3D5-09506162F0FB}"/>
              </a:ext>
            </a:extLst>
          </p:cNvPr>
          <p:cNvSpPr>
            <a:spLocks noGrp="1"/>
          </p:cNvSpPr>
          <p:nvPr>
            <p:ph type="pic" sz="quarter" idx="13"/>
          </p:nvPr>
        </p:nvSpPr>
        <p:spPr>
          <a:xfrm>
            <a:off x="6119812" y="2015999"/>
            <a:ext cx="3060000" cy="2088000"/>
          </a:xfrm>
          <a:solidFill>
            <a:schemeClr val="bg1">
              <a:lumMod val="95000"/>
            </a:schemeClr>
          </a:solidFill>
        </p:spPr>
        <p:txBody>
          <a:bodyPr/>
          <a:lstStyle>
            <a:lvl1pPr>
              <a:defRPr b="0"/>
            </a:lvl1pPr>
          </a:lstStyle>
          <a:p>
            <a:r>
              <a:rPr lang="en-US"/>
              <a:t>Click icon to add picture</a:t>
            </a:r>
            <a:endParaRPr lang="en-GB"/>
          </a:p>
        </p:txBody>
      </p:sp>
      <p:sp>
        <p:nvSpPr>
          <p:cNvPr id="11" name="Picture Placeholder 4">
            <a:extLst>
              <a:ext uri="{FF2B5EF4-FFF2-40B4-BE49-F238E27FC236}">
                <a16:creationId xmlns:a16="http://schemas.microsoft.com/office/drawing/2014/main" id="{82FDE75D-1A2E-4FEF-A937-A4B0B83683A6}"/>
              </a:ext>
            </a:extLst>
          </p:cNvPr>
          <p:cNvSpPr>
            <a:spLocks noGrp="1"/>
          </p:cNvSpPr>
          <p:nvPr>
            <p:ph type="pic" sz="quarter" idx="14"/>
          </p:nvPr>
        </p:nvSpPr>
        <p:spPr>
          <a:xfrm>
            <a:off x="9179812" y="2015999"/>
            <a:ext cx="3060000" cy="2088000"/>
          </a:xfrm>
          <a:solidFill>
            <a:schemeClr val="bg1">
              <a:lumMod val="85000"/>
            </a:schemeClr>
          </a:solidFill>
        </p:spPr>
        <p:txBody>
          <a:bodyPr/>
          <a:lstStyle>
            <a:lvl1pPr>
              <a:defRPr b="0"/>
            </a:lvl1pPr>
          </a:lstStyle>
          <a:p>
            <a:r>
              <a:rPr lang="en-US"/>
              <a:t>Click icon to add picture</a:t>
            </a:r>
            <a:endParaRPr lang="en-GB"/>
          </a:p>
        </p:txBody>
      </p:sp>
      <p:sp>
        <p:nvSpPr>
          <p:cNvPr id="12" name="Picture Placeholder 4">
            <a:extLst>
              <a:ext uri="{FF2B5EF4-FFF2-40B4-BE49-F238E27FC236}">
                <a16:creationId xmlns:a16="http://schemas.microsoft.com/office/drawing/2014/main" id="{0165A44F-D4D9-4418-BCC7-5D6794ADD66B}"/>
              </a:ext>
            </a:extLst>
          </p:cNvPr>
          <p:cNvSpPr>
            <a:spLocks noGrp="1"/>
          </p:cNvSpPr>
          <p:nvPr>
            <p:ph type="pic" sz="quarter" idx="15"/>
          </p:nvPr>
        </p:nvSpPr>
        <p:spPr>
          <a:xfrm>
            <a:off x="6119812" y="4104000"/>
            <a:ext cx="3060000" cy="2088000"/>
          </a:xfrm>
          <a:solidFill>
            <a:schemeClr val="bg1">
              <a:lumMod val="85000"/>
            </a:schemeClr>
          </a:solidFill>
        </p:spPr>
        <p:txBody>
          <a:bodyPr/>
          <a:lstStyle>
            <a:lvl1pPr>
              <a:defRPr b="0"/>
            </a:lvl1pPr>
          </a:lstStyle>
          <a:p>
            <a:r>
              <a:rPr lang="en-US"/>
              <a:t>Click icon to add picture</a:t>
            </a:r>
            <a:endParaRPr lang="en-GB"/>
          </a:p>
        </p:txBody>
      </p:sp>
      <p:sp>
        <p:nvSpPr>
          <p:cNvPr id="17" name="Picture Placeholder 4">
            <a:extLst>
              <a:ext uri="{FF2B5EF4-FFF2-40B4-BE49-F238E27FC236}">
                <a16:creationId xmlns:a16="http://schemas.microsoft.com/office/drawing/2014/main" id="{24E8C0B8-E7AD-48AC-9F2D-D3FAE258D425}"/>
              </a:ext>
            </a:extLst>
          </p:cNvPr>
          <p:cNvSpPr>
            <a:spLocks noGrp="1"/>
          </p:cNvSpPr>
          <p:nvPr>
            <p:ph type="pic" sz="quarter" idx="16"/>
          </p:nvPr>
        </p:nvSpPr>
        <p:spPr>
          <a:xfrm>
            <a:off x="9179812" y="4104000"/>
            <a:ext cx="3060000" cy="2088000"/>
          </a:xfrm>
          <a:solidFill>
            <a:schemeClr val="bg1">
              <a:lumMod val="95000"/>
            </a:schemeClr>
          </a:solidFill>
        </p:spPr>
        <p:txBody>
          <a:bodyPr/>
          <a:lstStyle>
            <a:lvl1pPr>
              <a:defRPr b="0"/>
            </a:lvl1pPr>
          </a:lstStyle>
          <a:p>
            <a:r>
              <a:rPr lang="en-US"/>
              <a:t>Click icon to add picture</a:t>
            </a:r>
            <a:endParaRPr lang="en-GB"/>
          </a:p>
        </p:txBody>
      </p:sp>
      <p:sp>
        <p:nvSpPr>
          <p:cNvPr id="14" name="Slide Number Placeholder 3">
            <a:extLst>
              <a:ext uri="{FF2B5EF4-FFF2-40B4-BE49-F238E27FC236}">
                <a16:creationId xmlns:a16="http://schemas.microsoft.com/office/drawing/2014/main" id="{7911CBF6-61CF-AE45-9D1D-45F0D90515E5}"/>
              </a:ext>
            </a:extLst>
          </p:cNvPr>
          <p:cNvSpPr>
            <a:spLocks noGrp="1"/>
          </p:cNvSpPr>
          <p:nvPr>
            <p:ph type="sldNum" sz="quarter" idx="12"/>
          </p:nvPr>
        </p:nvSpPr>
        <p:spPr>
          <a:xfrm>
            <a:off x="360000" y="6318000"/>
            <a:ext cx="360000" cy="262800"/>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4" name="Footer Placeholder 3">
            <a:extLst>
              <a:ext uri="{FF2B5EF4-FFF2-40B4-BE49-F238E27FC236}">
                <a16:creationId xmlns:a16="http://schemas.microsoft.com/office/drawing/2014/main" id="{FDA07934-685E-4245-B833-56D2567B8EF2}"/>
              </a:ext>
            </a:extLst>
          </p:cNvPr>
          <p:cNvSpPr>
            <a:spLocks noGrp="1"/>
          </p:cNvSpPr>
          <p:nvPr>
            <p:ph type="ftr" sz="quarter" idx="17"/>
          </p:nvPr>
        </p:nvSpPr>
        <p:spPr/>
        <p:txBody>
          <a:bodyPr/>
          <a:lstStyle/>
          <a:p>
            <a:r>
              <a:rPr lang="en-GB" dirty="0"/>
              <a:t>Security classification. Published version. Owner's name.</a:t>
            </a:r>
          </a:p>
        </p:txBody>
      </p:sp>
      <p:sp>
        <p:nvSpPr>
          <p:cNvPr id="5" name="Date Placeholder 4">
            <a:extLst>
              <a:ext uri="{FF2B5EF4-FFF2-40B4-BE49-F238E27FC236}">
                <a16:creationId xmlns:a16="http://schemas.microsoft.com/office/drawing/2014/main" id="{EF69EA9E-370C-6F4C-B876-8FAF992E603C}"/>
              </a:ext>
            </a:extLst>
          </p:cNvPr>
          <p:cNvSpPr>
            <a:spLocks noGrp="1"/>
          </p:cNvSpPr>
          <p:nvPr>
            <p:ph type="dt" sz="half" idx="18"/>
          </p:nvPr>
        </p:nvSpPr>
        <p:spPr/>
        <p:txBody>
          <a:bodyPr/>
          <a:lstStyle/>
          <a:p>
            <a:fld id="{2708AC9B-99B8-9944-9B50-7FD1B236E8DA}" type="datetime8">
              <a:rPr lang="en-GB" smtClean="0"/>
              <a:t>18/01/2021 11:44</a:t>
            </a:fld>
            <a:endParaRPr lang="en-GB"/>
          </a:p>
        </p:txBody>
      </p:sp>
    </p:spTree>
    <p:extLst>
      <p:ext uri="{BB962C8B-B14F-4D97-AF65-F5344CB8AC3E}">
        <p14:creationId xmlns:p14="http://schemas.microsoft.com/office/powerpoint/2010/main" val="2473420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 6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358775" y="2016000"/>
            <a:ext cx="4680000" cy="3600000"/>
          </a:xfrm>
        </p:spPr>
        <p:txBody>
          <a:bodyPr/>
          <a:lstStyle>
            <a:lvl1pPr>
              <a:defRPr sz="1500"/>
            </a:lvl1pPr>
            <a:lvl2pPr>
              <a:defRPr sz="1500"/>
            </a:lvl2pPr>
            <a:lvl3pPr>
              <a:defRPr sz="1500"/>
            </a:lvl3pPr>
            <a:lvl4pPr>
              <a:defRPr sz="1500"/>
            </a:lvl4pPr>
            <a:lvl5pPr>
              <a:defRPr sz="1500"/>
            </a:lvl5pPr>
            <a:lvl6pPr>
              <a:defRPr sz="1795"/>
            </a:lvl6pPr>
            <a:lvl7pPr>
              <a:defRPr sz="1795"/>
            </a:lvl7pPr>
            <a:lvl8pPr>
              <a:defRPr sz="1795"/>
            </a:lvl8pPr>
            <a:lvl9pPr>
              <a:defRPr sz="17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Picture Placeholder 4">
            <a:extLst>
              <a:ext uri="{FF2B5EF4-FFF2-40B4-BE49-F238E27FC236}">
                <a16:creationId xmlns:a16="http://schemas.microsoft.com/office/drawing/2014/main" id="{C19ADD48-2F68-4A7D-B3D5-09506162F0FB}"/>
              </a:ext>
            </a:extLst>
          </p:cNvPr>
          <p:cNvSpPr>
            <a:spLocks noGrp="1"/>
          </p:cNvSpPr>
          <p:nvPr>
            <p:ph type="pic" sz="quarter" idx="13"/>
          </p:nvPr>
        </p:nvSpPr>
        <p:spPr>
          <a:xfrm>
            <a:off x="6119625" y="2015999"/>
            <a:ext cx="3060000" cy="2088000"/>
          </a:xfrm>
          <a:solidFill>
            <a:schemeClr val="bg1">
              <a:lumMod val="95000"/>
            </a:schemeClr>
          </a:solidFill>
        </p:spPr>
        <p:txBody>
          <a:bodyPr/>
          <a:lstStyle>
            <a:lvl1pPr>
              <a:defRPr b="0"/>
            </a:lvl1pPr>
          </a:lstStyle>
          <a:p>
            <a:r>
              <a:rPr lang="en-US"/>
              <a:t>Click icon to add picture</a:t>
            </a:r>
            <a:endParaRPr lang="en-GB"/>
          </a:p>
        </p:txBody>
      </p:sp>
      <p:sp>
        <p:nvSpPr>
          <p:cNvPr id="11" name="Picture Placeholder 4">
            <a:extLst>
              <a:ext uri="{FF2B5EF4-FFF2-40B4-BE49-F238E27FC236}">
                <a16:creationId xmlns:a16="http://schemas.microsoft.com/office/drawing/2014/main" id="{82FDE75D-1A2E-4FEF-A937-A4B0B83683A6}"/>
              </a:ext>
            </a:extLst>
          </p:cNvPr>
          <p:cNvSpPr>
            <a:spLocks noGrp="1"/>
          </p:cNvSpPr>
          <p:nvPr>
            <p:ph type="pic" sz="quarter" idx="14"/>
          </p:nvPr>
        </p:nvSpPr>
        <p:spPr>
          <a:xfrm>
            <a:off x="9179625" y="2015999"/>
            <a:ext cx="3060000" cy="2088000"/>
          </a:xfrm>
          <a:solidFill>
            <a:schemeClr val="bg1">
              <a:lumMod val="85000"/>
            </a:schemeClr>
          </a:solidFill>
        </p:spPr>
        <p:txBody>
          <a:bodyPr/>
          <a:lstStyle>
            <a:lvl1pPr>
              <a:defRPr b="0"/>
            </a:lvl1pPr>
          </a:lstStyle>
          <a:p>
            <a:r>
              <a:rPr lang="en-US"/>
              <a:t>Click icon to add picture</a:t>
            </a:r>
            <a:endParaRPr lang="en-GB"/>
          </a:p>
        </p:txBody>
      </p:sp>
      <p:sp>
        <p:nvSpPr>
          <p:cNvPr id="12" name="Picture Placeholder 4">
            <a:extLst>
              <a:ext uri="{FF2B5EF4-FFF2-40B4-BE49-F238E27FC236}">
                <a16:creationId xmlns:a16="http://schemas.microsoft.com/office/drawing/2014/main" id="{0165A44F-D4D9-4418-BCC7-5D6794ADD66B}"/>
              </a:ext>
            </a:extLst>
          </p:cNvPr>
          <p:cNvSpPr>
            <a:spLocks noGrp="1"/>
          </p:cNvSpPr>
          <p:nvPr>
            <p:ph type="pic" sz="quarter" idx="15"/>
          </p:nvPr>
        </p:nvSpPr>
        <p:spPr>
          <a:xfrm>
            <a:off x="6119625" y="4104000"/>
            <a:ext cx="3060000" cy="2088000"/>
          </a:xfrm>
          <a:solidFill>
            <a:schemeClr val="bg1">
              <a:lumMod val="85000"/>
            </a:schemeClr>
          </a:solidFill>
        </p:spPr>
        <p:txBody>
          <a:bodyPr/>
          <a:lstStyle>
            <a:lvl1pPr>
              <a:defRPr b="0"/>
            </a:lvl1pPr>
          </a:lstStyle>
          <a:p>
            <a:r>
              <a:rPr lang="en-US"/>
              <a:t>Click icon to add picture</a:t>
            </a:r>
            <a:endParaRPr lang="en-GB"/>
          </a:p>
        </p:txBody>
      </p:sp>
      <p:sp>
        <p:nvSpPr>
          <p:cNvPr id="17" name="Picture Placeholder 4">
            <a:extLst>
              <a:ext uri="{FF2B5EF4-FFF2-40B4-BE49-F238E27FC236}">
                <a16:creationId xmlns:a16="http://schemas.microsoft.com/office/drawing/2014/main" id="{24E8C0B8-E7AD-48AC-9F2D-D3FAE258D425}"/>
              </a:ext>
            </a:extLst>
          </p:cNvPr>
          <p:cNvSpPr>
            <a:spLocks noGrp="1"/>
          </p:cNvSpPr>
          <p:nvPr>
            <p:ph type="pic" sz="quarter" idx="16"/>
          </p:nvPr>
        </p:nvSpPr>
        <p:spPr>
          <a:xfrm>
            <a:off x="9179625" y="4104000"/>
            <a:ext cx="3060000" cy="2088000"/>
          </a:xfrm>
          <a:solidFill>
            <a:schemeClr val="bg1">
              <a:lumMod val="95000"/>
            </a:schemeClr>
          </a:solidFill>
        </p:spPr>
        <p:txBody>
          <a:bodyPr/>
          <a:lstStyle>
            <a:lvl1pPr>
              <a:defRPr b="0"/>
            </a:lvl1pPr>
          </a:lstStyle>
          <a:p>
            <a:r>
              <a:rPr lang="en-US"/>
              <a:t>Click icon to add picture</a:t>
            </a:r>
            <a:endParaRPr lang="en-GB"/>
          </a:p>
        </p:txBody>
      </p:sp>
      <p:sp>
        <p:nvSpPr>
          <p:cNvPr id="13" name="Picture Placeholder 4">
            <a:extLst>
              <a:ext uri="{FF2B5EF4-FFF2-40B4-BE49-F238E27FC236}">
                <a16:creationId xmlns:a16="http://schemas.microsoft.com/office/drawing/2014/main" id="{46C904F7-0F2F-46DC-BA66-0D68CDFECEFE}"/>
              </a:ext>
            </a:extLst>
          </p:cNvPr>
          <p:cNvSpPr>
            <a:spLocks noGrp="1"/>
          </p:cNvSpPr>
          <p:nvPr>
            <p:ph type="pic" sz="quarter" idx="17"/>
          </p:nvPr>
        </p:nvSpPr>
        <p:spPr>
          <a:xfrm>
            <a:off x="6119625" y="0"/>
            <a:ext cx="3060000" cy="2016000"/>
          </a:xfrm>
          <a:solidFill>
            <a:schemeClr val="bg1">
              <a:lumMod val="85000"/>
            </a:schemeClr>
          </a:solidFill>
        </p:spPr>
        <p:txBody>
          <a:bodyPr/>
          <a:lstStyle>
            <a:lvl1pPr>
              <a:defRPr b="0"/>
            </a:lvl1pPr>
          </a:lstStyle>
          <a:p>
            <a:r>
              <a:rPr lang="en-US"/>
              <a:t>Click icon to add picture</a:t>
            </a:r>
            <a:endParaRPr lang="en-GB"/>
          </a:p>
        </p:txBody>
      </p:sp>
      <p:sp>
        <p:nvSpPr>
          <p:cNvPr id="14" name="Picture Placeholder 4">
            <a:extLst>
              <a:ext uri="{FF2B5EF4-FFF2-40B4-BE49-F238E27FC236}">
                <a16:creationId xmlns:a16="http://schemas.microsoft.com/office/drawing/2014/main" id="{1CA9665E-123B-4D3C-9EDE-EB2A0CF3CDED}"/>
              </a:ext>
            </a:extLst>
          </p:cNvPr>
          <p:cNvSpPr>
            <a:spLocks noGrp="1"/>
          </p:cNvSpPr>
          <p:nvPr>
            <p:ph type="pic" sz="quarter" idx="18"/>
          </p:nvPr>
        </p:nvSpPr>
        <p:spPr>
          <a:xfrm>
            <a:off x="9179625" y="0"/>
            <a:ext cx="3060000" cy="2016000"/>
          </a:xfrm>
          <a:solidFill>
            <a:schemeClr val="bg1">
              <a:lumMod val="95000"/>
            </a:schemeClr>
          </a:solidFill>
        </p:spPr>
        <p:txBody>
          <a:bodyPr/>
          <a:lstStyle>
            <a:lvl1pPr>
              <a:defRPr b="0"/>
            </a:lvl1pPr>
          </a:lstStyle>
          <a:p>
            <a:r>
              <a:rPr lang="en-US"/>
              <a:t>Click icon to add picture</a:t>
            </a:r>
            <a:endParaRPr lang="en-GB"/>
          </a:p>
        </p:txBody>
      </p:sp>
      <p:sp>
        <p:nvSpPr>
          <p:cNvPr id="16" name="Slide Number Placeholder 3">
            <a:extLst>
              <a:ext uri="{FF2B5EF4-FFF2-40B4-BE49-F238E27FC236}">
                <a16:creationId xmlns:a16="http://schemas.microsoft.com/office/drawing/2014/main" id="{4BAC3B3D-2C97-984F-BD8D-5650480CAB17}"/>
              </a:ext>
            </a:extLst>
          </p:cNvPr>
          <p:cNvSpPr>
            <a:spLocks noGrp="1"/>
          </p:cNvSpPr>
          <p:nvPr>
            <p:ph type="sldNum" sz="quarter" idx="12"/>
          </p:nvPr>
        </p:nvSpPr>
        <p:spPr>
          <a:xfrm>
            <a:off x="360000" y="6318000"/>
            <a:ext cx="360000" cy="262800"/>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4" name="Footer Placeholder 3">
            <a:extLst>
              <a:ext uri="{FF2B5EF4-FFF2-40B4-BE49-F238E27FC236}">
                <a16:creationId xmlns:a16="http://schemas.microsoft.com/office/drawing/2014/main" id="{5D3A536E-BB8E-494C-8E45-044DF9430B43}"/>
              </a:ext>
            </a:extLst>
          </p:cNvPr>
          <p:cNvSpPr>
            <a:spLocks noGrp="1"/>
          </p:cNvSpPr>
          <p:nvPr>
            <p:ph type="ftr" sz="quarter" idx="19"/>
          </p:nvPr>
        </p:nvSpPr>
        <p:spPr/>
        <p:txBody>
          <a:bodyPr/>
          <a:lstStyle/>
          <a:p>
            <a:r>
              <a:rPr lang="en-GB" dirty="0"/>
              <a:t>Security classification. Published version. Owner's name.</a:t>
            </a:r>
          </a:p>
        </p:txBody>
      </p:sp>
      <p:sp>
        <p:nvSpPr>
          <p:cNvPr id="5" name="Date Placeholder 4">
            <a:extLst>
              <a:ext uri="{FF2B5EF4-FFF2-40B4-BE49-F238E27FC236}">
                <a16:creationId xmlns:a16="http://schemas.microsoft.com/office/drawing/2014/main" id="{D2DFC9CA-EB31-3B4B-8FDB-D8DEBFF15ED6}"/>
              </a:ext>
            </a:extLst>
          </p:cNvPr>
          <p:cNvSpPr>
            <a:spLocks noGrp="1"/>
          </p:cNvSpPr>
          <p:nvPr>
            <p:ph type="dt" sz="half" idx="20"/>
          </p:nvPr>
        </p:nvSpPr>
        <p:spPr/>
        <p:txBody>
          <a:bodyPr/>
          <a:lstStyle/>
          <a:p>
            <a:fld id="{E9684784-F41D-5C47-AFBB-5C55C938AF8E}" type="datetime8">
              <a:rPr lang="en-GB" smtClean="0"/>
              <a:t>18/01/2021 11:44</a:t>
            </a:fld>
            <a:endParaRPr lang="en-GB"/>
          </a:p>
        </p:txBody>
      </p:sp>
    </p:spTree>
    <p:extLst>
      <p:ext uri="{BB962C8B-B14F-4D97-AF65-F5344CB8AC3E}">
        <p14:creationId xmlns:p14="http://schemas.microsoft.com/office/powerpoint/2010/main" val="12877602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page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61A7C17-1FCA-458C-A9D5-EB02358F0E8D}"/>
              </a:ext>
            </a:extLst>
          </p:cNvPr>
          <p:cNvSpPr>
            <a:spLocks noGrp="1"/>
          </p:cNvSpPr>
          <p:nvPr>
            <p:ph type="pic" sz="quarter" idx="13"/>
          </p:nvPr>
        </p:nvSpPr>
        <p:spPr>
          <a:xfrm>
            <a:off x="-1" y="-1"/>
            <a:ext cx="12240000" cy="6192000"/>
          </a:xfrm>
          <a:solidFill>
            <a:schemeClr val="bg1">
              <a:lumMod val="95000"/>
            </a:schemeClr>
          </a:solidFill>
        </p:spPr>
        <p:txBody>
          <a:bodyPr lIns="108000" tIns="108000"/>
          <a:lstStyle>
            <a:lvl1pPr>
              <a:defRPr b="0"/>
            </a:lvl1pPr>
          </a:lstStyle>
          <a:p>
            <a:r>
              <a:rPr lang="en-US"/>
              <a:t>Click icon to add picture</a:t>
            </a:r>
            <a:endParaRPr lang="en-GB" dirty="0"/>
          </a:p>
        </p:txBody>
      </p:sp>
      <p:sp>
        <p:nvSpPr>
          <p:cNvPr id="9" name="Slide Number Placeholder 3">
            <a:extLst>
              <a:ext uri="{FF2B5EF4-FFF2-40B4-BE49-F238E27FC236}">
                <a16:creationId xmlns:a16="http://schemas.microsoft.com/office/drawing/2014/main" id="{91F8E359-4E11-0346-8EDA-B01AFB836955}"/>
              </a:ext>
            </a:extLst>
          </p:cNvPr>
          <p:cNvSpPr>
            <a:spLocks noGrp="1"/>
          </p:cNvSpPr>
          <p:nvPr>
            <p:ph type="sldNum" sz="quarter" idx="12"/>
          </p:nvPr>
        </p:nvSpPr>
        <p:spPr>
          <a:xfrm>
            <a:off x="360000" y="6318000"/>
            <a:ext cx="360000" cy="262800"/>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2" name="Footer Placeholder 1">
            <a:extLst>
              <a:ext uri="{FF2B5EF4-FFF2-40B4-BE49-F238E27FC236}">
                <a16:creationId xmlns:a16="http://schemas.microsoft.com/office/drawing/2014/main" id="{2D7E07E3-ACF6-2E47-A79A-89E873FFEEF8}"/>
              </a:ext>
            </a:extLst>
          </p:cNvPr>
          <p:cNvSpPr>
            <a:spLocks noGrp="1"/>
          </p:cNvSpPr>
          <p:nvPr>
            <p:ph type="ftr" sz="quarter" idx="14"/>
          </p:nvPr>
        </p:nvSpPr>
        <p:spPr/>
        <p:txBody>
          <a:bodyPr/>
          <a:lstStyle/>
          <a:p>
            <a:r>
              <a:rPr lang="en-GB" dirty="0"/>
              <a:t>Security classification. Published version. Owner's name.</a:t>
            </a:r>
          </a:p>
        </p:txBody>
      </p:sp>
      <p:sp>
        <p:nvSpPr>
          <p:cNvPr id="3" name="Date Placeholder 2">
            <a:extLst>
              <a:ext uri="{FF2B5EF4-FFF2-40B4-BE49-F238E27FC236}">
                <a16:creationId xmlns:a16="http://schemas.microsoft.com/office/drawing/2014/main" id="{3C610F19-0BB1-D24F-BBBA-1FA75BE50ECD}"/>
              </a:ext>
            </a:extLst>
          </p:cNvPr>
          <p:cNvSpPr>
            <a:spLocks noGrp="1"/>
          </p:cNvSpPr>
          <p:nvPr>
            <p:ph type="dt" sz="half" idx="15"/>
          </p:nvPr>
        </p:nvSpPr>
        <p:spPr/>
        <p:txBody>
          <a:bodyPr/>
          <a:lstStyle/>
          <a:p>
            <a:fld id="{D9F44B3C-8FDE-F741-A126-60192D727799}" type="datetime8">
              <a:rPr lang="en-GB" smtClean="0"/>
              <a:t>18/01/2021 11:44</a:t>
            </a:fld>
            <a:endParaRPr lang="en-GB"/>
          </a:p>
        </p:txBody>
      </p:sp>
    </p:spTree>
    <p:extLst>
      <p:ext uri="{BB962C8B-B14F-4D97-AF65-F5344CB8AC3E}">
        <p14:creationId xmlns:p14="http://schemas.microsoft.com/office/powerpoint/2010/main" val="25268679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full page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6" name="Picture Placeholder 6">
            <a:extLst>
              <a:ext uri="{FF2B5EF4-FFF2-40B4-BE49-F238E27FC236}">
                <a16:creationId xmlns:a16="http://schemas.microsoft.com/office/drawing/2014/main" id="{77C8F708-C845-439A-92CC-54BE77525098}"/>
              </a:ext>
            </a:extLst>
          </p:cNvPr>
          <p:cNvSpPr>
            <a:spLocks noGrp="1"/>
          </p:cNvSpPr>
          <p:nvPr>
            <p:ph type="pic" sz="quarter" idx="13"/>
          </p:nvPr>
        </p:nvSpPr>
        <p:spPr>
          <a:xfrm>
            <a:off x="-1" y="1476000"/>
            <a:ext cx="12240000" cy="4716000"/>
          </a:xfrm>
          <a:solidFill>
            <a:schemeClr val="bg1">
              <a:lumMod val="95000"/>
            </a:schemeClr>
          </a:solidFill>
        </p:spPr>
        <p:txBody>
          <a:bodyPr lIns="108000" tIns="108000"/>
          <a:lstStyle>
            <a:lvl1pPr>
              <a:defRPr b="0"/>
            </a:lvl1pPr>
          </a:lstStyle>
          <a:p>
            <a:r>
              <a:rPr lang="en-US"/>
              <a:t>Click icon to add picture</a:t>
            </a:r>
            <a:endParaRPr lang="en-GB" dirty="0"/>
          </a:p>
        </p:txBody>
      </p:sp>
      <p:sp>
        <p:nvSpPr>
          <p:cNvPr id="8" name="Slide Number Placeholder 3">
            <a:extLst>
              <a:ext uri="{FF2B5EF4-FFF2-40B4-BE49-F238E27FC236}">
                <a16:creationId xmlns:a16="http://schemas.microsoft.com/office/drawing/2014/main" id="{4756E21D-1E4B-3440-8373-00317E10ADF4}"/>
              </a:ext>
            </a:extLst>
          </p:cNvPr>
          <p:cNvSpPr>
            <a:spLocks noGrp="1"/>
          </p:cNvSpPr>
          <p:nvPr>
            <p:ph type="sldNum" sz="quarter" idx="12"/>
          </p:nvPr>
        </p:nvSpPr>
        <p:spPr>
          <a:xfrm>
            <a:off x="360000" y="6318000"/>
            <a:ext cx="360000" cy="262800"/>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3" name="Footer Placeholder 2">
            <a:extLst>
              <a:ext uri="{FF2B5EF4-FFF2-40B4-BE49-F238E27FC236}">
                <a16:creationId xmlns:a16="http://schemas.microsoft.com/office/drawing/2014/main" id="{0E1B1A90-3574-C34C-81A6-72A232878A55}"/>
              </a:ext>
            </a:extLst>
          </p:cNvPr>
          <p:cNvSpPr>
            <a:spLocks noGrp="1"/>
          </p:cNvSpPr>
          <p:nvPr>
            <p:ph type="ftr" sz="quarter" idx="14"/>
          </p:nvPr>
        </p:nvSpPr>
        <p:spPr/>
        <p:txBody>
          <a:bodyPr/>
          <a:lstStyle/>
          <a:p>
            <a:r>
              <a:rPr lang="en-GB" dirty="0"/>
              <a:t>Security classification. Published version. Owner's name.</a:t>
            </a:r>
          </a:p>
        </p:txBody>
      </p:sp>
      <p:sp>
        <p:nvSpPr>
          <p:cNvPr id="4" name="Date Placeholder 3">
            <a:extLst>
              <a:ext uri="{FF2B5EF4-FFF2-40B4-BE49-F238E27FC236}">
                <a16:creationId xmlns:a16="http://schemas.microsoft.com/office/drawing/2014/main" id="{2033B244-CE3E-B64C-B070-DFAB24069508}"/>
              </a:ext>
            </a:extLst>
          </p:cNvPr>
          <p:cNvSpPr>
            <a:spLocks noGrp="1"/>
          </p:cNvSpPr>
          <p:nvPr>
            <p:ph type="dt" sz="half" idx="15"/>
          </p:nvPr>
        </p:nvSpPr>
        <p:spPr/>
        <p:txBody>
          <a:bodyPr/>
          <a:lstStyle/>
          <a:p>
            <a:fld id="{21368B80-88E0-FE44-80E8-62C3E3F0613E}" type="datetime8">
              <a:rPr lang="en-GB" smtClean="0"/>
              <a:t>18/01/2021 11:44</a:t>
            </a:fld>
            <a:endParaRPr lang="en-GB"/>
          </a:p>
        </p:txBody>
      </p:sp>
    </p:spTree>
    <p:extLst>
      <p:ext uri="{BB962C8B-B14F-4D97-AF65-F5344CB8AC3E}">
        <p14:creationId xmlns:p14="http://schemas.microsoft.com/office/powerpoint/2010/main" val="1473678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60000" y="2016000"/>
            <a:ext cx="5615796" cy="900000"/>
          </a:xfrm>
        </p:spPr>
        <p:txBody>
          <a:bodyPr/>
          <a:lstStyle>
            <a:lvl1pPr algn="l">
              <a:lnSpc>
                <a:spcPct val="85000"/>
              </a:lnSpc>
              <a:defRPr sz="3200" b="1" i="0">
                <a:solidFill>
                  <a:schemeClr val="bg1"/>
                </a:solidFill>
                <a:latin typeface="Century Gothic" panose="020B0502020202020204" pitchFamily="34" charset="0"/>
              </a:defRPr>
            </a:lvl1pPr>
          </a:lstStyle>
          <a:p>
            <a:r>
              <a:rPr lang="en-US"/>
              <a:t>Click to edit Master title style</a:t>
            </a:r>
            <a:endParaRPr lang="en-GB" dirty="0"/>
          </a:p>
        </p:txBody>
      </p:sp>
      <p:sp>
        <p:nvSpPr>
          <p:cNvPr id="3" name="Subtitle 2"/>
          <p:cNvSpPr>
            <a:spLocks noGrp="1"/>
          </p:cNvSpPr>
          <p:nvPr>
            <p:ph type="subTitle" idx="1" hasCustomPrompt="1"/>
          </p:nvPr>
        </p:nvSpPr>
        <p:spPr>
          <a:xfrm>
            <a:off x="360000" y="2988000"/>
            <a:ext cx="5615796" cy="718167"/>
          </a:xfrm>
        </p:spPr>
        <p:txBody>
          <a:bodyPr/>
          <a:lstStyle>
            <a:lvl1pPr marL="0" indent="0" algn="l">
              <a:lnSpc>
                <a:spcPct val="100000"/>
              </a:lnSpc>
              <a:buNone/>
              <a:defRPr sz="2400" b="1" i="0">
                <a:solidFill>
                  <a:schemeClr val="bg1"/>
                </a:solidFill>
                <a:latin typeface="Century Gothic" panose="020B0502020202020204" pitchFamily="34" charset="0"/>
              </a:defRPr>
            </a:lvl1pPr>
            <a:lvl2pPr marL="456057" indent="0" algn="ctr">
              <a:buNone/>
              <a:defRPr>
                <a:solidFill>
                  <a:schemeClr val="tx1">
                    <a:tint val="75000"/>
                  </a:schemeClr>
                </a:solidFill>
              </a:defRPr>
            </a:lvl2pPr>
            <a:lvl3pPr marL="912114" indent="0" algn="ctr">
              <a:buNone/>
              <a:defRPr>
                <a:solidFill>
                  <a:schemeClr val="tx1">
                    <a:tint val="75000"/>
                  </a:schemeClr>
                </a:solidFill>
              </a:defRPr>
            </a:lvl3pPr>
            <a:lvl4pPr marL="1368171" indent="0" algn="ctr">
              <a:buNone/>
              <a:defRPr>
                <a:solidFill>
                  <a:schemeClr val="tx1">
                    <a:tint val="75000"/>
                  </a:schemeClr>
                </a:solidFill>
              </a:defRPr>
            </a:lvl4pPr>
            <a:lvl5pPr marL="1824228" indent="0" algn="ctr">
              <a:buNone/>
              <a:defRPr>
                <a:solidFill>
                  <a:schemeClr val="tx1">
                    <a:tint val="75000"/>
                  </a:schemeClr>
                </a:solidFill>
              </a:defRPr>
            </a:lvl5pPr>
            <a:lvl6pPr marL="2280285" indent="0" algn="ctr">
              <a:buNone/>
              <a:defRPr>
                <a:solidFill>
                  <a:schemeClr val="tx1">
                    <a:tint val="75000"/>
                  </a:schemeClr>
                </a:solidFill>
              </a:defRPr>
            </a:lvl6pPr>
            <a:lvl7pPr marL="2736342" indent="0" algn="ctr">
              <a:buNone/>
              <a:defRPr>
                <a:solidFill>
                  <a:schemeClr val="tx1">
                    <a:tint val="75000"/>
                  </a:schemeClr>
                </a:solidFill>
              </a:defRPr>
            </a:lvl7pPr>
            <a:lvl8pPr marL="3192399" indent="0" algn="ctr">
              <a:buNone/>
              <a:defRPr>
                <a:solidFill>
                  <a:schemeClr val="tx1">
                    <a:tint val="75000"/>
                  </a:schemeClr>
                </a:solidFill>
              </a:defRPr>
            </a:lvl8pPr>
            <a:lvl9pPr marL="3648456" indent="0" algn="ctr">
              <a:buNone/>
              <a:defRPr>
                <a:solidFill>
                  <a:schemeClr val="tx1">
                    <a:tint val="75000"/>
                  </a:schemeClr>
                </a:solidFill>
              </a:defRPr>
            </a:lvl9pPr>
          </a:lstStyle>
          <a:p>
            <a:r>
              <a:rPr lang="en-US" dirty="0"/>
              <a:t>Click to edit Master date style</a:t>
            </a:r>
            <a:endParaRPr lang="en-GB" dirty="0"/>
          </a:p>
        </p:txBody>
      </p:sp>
      <p:pic>
        <p:nvPicPr>
          <p:cNvPr id="7" name="Picture 6">
            <a:extLst>
              <a:ext uri="{FF2B5EF4-FFF2-40B4-BE49-F238E27FC236}">
                <a16:creationId xmlns:a16="http://schemas.microsoft.com/office/drawing/2014/main" id="{D7FC4421-71DD-44B2-B3F2-5C65C035B48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70" y="345600"/>
            <a:ext cx="1007678" cy="990000"/>
          </a:xfrm>
          <a:prstGeom prst="rect">
            <a:avLst/>
          </a:prstGeom>
        </p:spPr>
      </p:pic>
      <p:sp>
        <p:nvSpPr>
          <p:cNvPr id="5" name="Footer Placeholder 4">
            <a:extLst>
              <a:ext uri="{FF2B5EF4-FFF2-40B4-BE49-F238E27FC236}">
                <a16:creationId xmlns:a16="http://schemas.microsoft.com/office/drawing/2014/main" id="{255FFE57-5E03-4A9F-8E0E-56AEDAB98630}"/>
              </a:ext>
            </a:extLst>
          </p:cNvPr>
          <p:cNvSpPr>
            <a:spLocks noGrp="1"/>
          </p:cNvSpPr>
          <p:nvPr>
            <p:ph type="ftr" sz="quarter" idx="13"/>
          </p:nvPr>
        </p:nvSpPr>
        <p:spPr>
          <a:xfrm>
            <a:off x="7127924" y="6318000"/>
            <a:ext cx="3600000" cy="262800"/>
          </a:xfrm>
          <a:prstGeom prst="rect">
            <a:avLst/>
          </a:prstGeom>
        </p:spPr>
        <p:txBody>
          <a:bodyPr/>
          <a:lstStyle/>
          <a:p>
            <a:r>
              <a:rPr lang="en-GB"/>
              <a:t>SECURITY CLASSIFICATION. PUBLISHED VERSION. OWNER'S NAME.</a:t>
            </a:r>
            <a:endParaRPr lang="en-GB" dirty="0"/>
          </a:p>
        </p:txBody>
      </p:sp>
      <p:sp>
        <p:nvSpPr>
          <p:cNvPr id="11" name="Rectangle 10">
            <a:extLst>
              <a:ext uri="{FF2B5EF4-FFF2-40B4-BE49-F238E27FC236}">
                <a16:creationId xmlns:a16="http://schemas.microsoft.com/office/drawing/2014/main" id="{CCDDEE7E-2489-464D-B7CA-5828573183EA}"/>
              </a:ext>
            </a:extLst>
          </p:cNvPr>
          <p:cNvSpPr/>
          <p:nvPr userDrawn="1"/>
        </p:nvSpPr>
        <p:spPr>
          <a:xfrm>
            <a:off x="11160000" y="6192000"/>
            <a:ext cx="864000" cy="6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8" name="Picture Placeholder 7">
            <a:extLst>
              <a:ext uri="{FF2B5EF4-FFF2-40B4-BE49-F238E27FC236}">
                <a16:creationId xmlns:a16="http://schemas.microsoft.com/office/drawing/2014/main" id="{A7BEA481-AFB0-401E-BA9B-EB82B4E16FBA}"/>
              </a:ext>
            </a:extLst>
          </p:cNvPr>
          <p:cNvSpPr>
            <a:spLocks noGrp="1"/>
          </p:cNvSpPr>
          <p:nvPr>
            <p:ph type="pic" sz="quarter" idx="14"/>
          </p:nvPr>
        </p:nvSpPr>
        <p:spPr>
          <a:xfrm>
            <a:off x="6120000" y="0"/>
            <a:ext cx="6120000" cy="6840000"/>
          </a:xfrm>
          <a:solidFill>
            <a:schemeClr val="bg1">
              <a:lumMod val="95000"/>
            </a:schemeClr>
          </a:solidFill>
        </p:spPr>
        <p:txBody>
          <a:bodyPr/>
          <a:lstStyle>
            <a:lvl1pPr>
              <a:defRPr b="0"/>
            </a:lvl1pPr>
          </a:lstStyle>
          <a:p>
            <a:r>
              <a:rPr lang="en-US"/>
              <a:t>Click icon to add picture</a:t>
            </a:r>
            <a:endParaRPr lang="en-GB" dirty="0"/>
          </a:p>
        </p:txBody>
      </p:sp>
      <p:sp>
        <p:nvSpPr>
          <p:cNvPr id="6" name="Date Placeholder 5">
            <a:extLst>
              <a:ext uri="{FF2B5EF4-FFF2-40B4-BE49-F238E27FC236}">
                <a16:creationId xmlns:a16="http://schemas.microsoft.com/office/drawing/2014/main" id="{588D5D96-F008-F346-901C-B48B035BAB7A}"/>
              </a:ext>
            </a:extLst>
          </p:cNvPr>
          <p:cNvSpPr>
            <a:spLocks noGrp="1"/>
          </p:cNvSpPr>
          <p:nvPr>
            <p:ph type="dt" sz="half" idx="16"/>
          </p:nvPr>
        </p:nvSpPr>
        <p:spPr/>
        <p:txBody>
          <a:bodyPr/>
          <a:lstStyle>
            <a:lvl1pPr>
              <a:defRPr>
                <a:solidFill>
                  <a:schemeClr val="bg1"/>
                </a:solidFill>
              </a:defRPr>
            </a:lvl1pPr>
          </a:lstStyle>
          <a:p>
            <a:fld id="{A0E618AD-EEE3-1B4E-801B-57908FEC0D19}" type="datetime8">
              <a:rPr lang="en-GB" smtClean="0"/>
              <a:t>18/01/2021 11:44</a:t>
            </a:fld>
            <a:endParaRPr lang="en-GB" dirty="0"/>
          </a:p>
        </p:txBody>
      </p:sp>
      <p:sp>
        <p:nvSpPr>
          <p:cNvPr id="10" name="Slide Number Placeholder 3">
            <a:extLst>
              <a:ext uri="{FF2B5EF4-FFF2-40B4-BE49-F238E27FC236}">
                <a16:creationId xmlns:a16="http://schemas.microsoft.com/office/drawing/2014/main" id="{0F029A75-5C13-1C42-8DFF-291E48E64BAD}"/>
              </a:ext>
            </a:extLst>
          </p:cNvPr>
          <p:cNvSpPr>
            <a:spLocks noGrp="1"/>
          </p:cNvSpPr>
          <p:nvPr>
            <p:ph type="sldNum" sz="quarter" idx="12"/>
          </p:nvPr>
        </p:nvSpPr>
        <p:spPr>
          <a:xfrm>
            <a:off x="360000" y="6318000"/>
            <a:ext cx="360000" cy="262800"/>
          </a:xfrm>
          <a:prstGeom prst="rect">
            <a:avLst/>
          </a:prstGeom>
        </p:spPr>
        <p:txBody>
          <a:bodyPr/>
          <a:lstStyle>
            <a:lvl1pPr algn="l">
              <a:defRPr b="1" i="0">
                <a:solidFill>
                  <a:schemeClr val="bg1"/>
                </a:solidFill>
                <a:latin typeface="Century Gothic" panose="020B0502020202020204" pitchFamily="34" charset="0"/>
              </a:defRPr>
            </a:lvl1pPr>
          </a:lstStyle>
          <a:p>
            <a:fld id="{0B868178-02AE-42FC-958D-6B8F13B60175}" type="slidenum">
              <a:rPr lang="en-GB" smtClean="0"/>
              <a:pPr/>
              <a:t>‹#›</a:t>
            </a:fld>
            <a:endParaRPr lang="en-GB"/>
          </a:p>
        </p:txBody>
      </p:sp>
    </p:spTree>
    <p:extLst>
      <p:ext uri="{BB962C8B-B14F-4D97-AF65-F5344CB8AC3E}">
        <p14:creationId xmlns:p14="http://schemas.microsoft.com/office/powerpoint/2010/main" val="1803893056"/>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2 large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6" name="Picture Placeholder 6">
            <a:extLst>
              <a:ext uri="{FF2B5EF4-FFF2-40B4-BE49-F238E27FC236}">
                <a16:creationId xmlns:a16="http://schemas.microsoft.com/office/drawing/2014/main" id="{77C8F708-C845-439A-92CC-54BE77525098}"/>
              </a:ext>
            </a:extLst>
          </p:cNvPr>
          <p:cNvSpPr>
            <a:spLocks noGrp="1"/>
          </p:cNvSpPr>
          <p:nvPr>
            <p:ph type="pic" sz="quarter" idx="13"/>
          </p:nvPr>
        </p:nvSpPr>
        <p:spPr>
          <a:xfrm>
            <a:off x="-1" y="1476000"/>
            <a:ext cx="6120000" cy="4716000"/>
          </a:xfrm>
          <a:solidFill>
            <a:schemeClr val="bg1">
              <a:lumMod val="95000"/>
            </a:schemeClr>
          </a:solidFill>
        </p:spPr>
        <p:txBody>
          <a:bodyPr lIns="108000" tIns="108000"/>
          <a:lstStyle>
            <a:lvl1pPr>
              <a:defRPr b="0"/>
            </a:lvl1pPr>
          </a:lstStyle>
          <a:p>
            <a:r>
              <a:rPr lang="en-US"/>
              <a:t>Click icon to add picture</a:t>
            </a:r>
            <a:endParaRPr lang="en-GB" dirty="0"/>
          </a:p>
        </p:txBody>
      </p:sp>
      <p:sp>
        <p:nvSpPr>
          <p:cNvPr id="7" name="Picture Placeholder 6">
            <a:extLst>
              <a:ext uri="{FF2B5EF4-FFF2-40B4-BE49-F238E27FC236}">
                <a16:creationId xmlns:a16="http://schemas.microsoft.com/office/drawing/2014/main" id="{FA139E5E-A22B-4F21-B007-3DE51F648135}"/>
              </a:ext>
            </a:extLst>
          </p:cNvPr>
          <p:cNvSpPr>
            <a:spLocks noGrp="1"/>
          </p:cNvSpPr>
          <p:nvPr>
            <p:ph type="pic" sz="quarter" idx="14"/>
          </p:nvPr>
        </p:nvSpPr>
        <p:spPr>
          <a:xfrm>
            <a:off x="6119625" y="1476000"/>
            <a:ext cx="6120000" cy="4716000"/>
          </a:xfrm>
          <a:solidFill>
            <a:schemeClr val="bg1">
              <a:lumMod val="85000"/>
            </a:schemeClr>
          </a:solidFill>
        </p:spPr>
        <p:txBody>
          <a:bodyPr lIns="108000" tIns="108000"/>
          <a:lstStyle>
            <a:lvl1pPr>
              <a:defRPr b="0"/>
            </a:lvl1pPr>
          </a:lstStyle>
          <a:p>
            <a:r>
              <a:rPr lang="en-US"/>
              <a:t>Click icon to add picture</a:t>
            </a:r>
            <a:endParaRPr lang="en-GB" dirty="0"/>
          </a:p>
        </p:txBody>
      </p:sp>
      <p:sp>
        <p:nvSpPr>
          <p:cNvPr id="9" name="Slide Number Placeholder 3">
            <a:extLst>
              <a:ext uri="{FF2B5EF4-FFF2-40B4-BE49-F238E27FC236}">
                <a16:creationId xmlns:a16="http://schemas.microsoft.com/office/drawing/2014/main" id="{2289E0EB-215A-DA44-95C8-18D2200800D5}"/>
              </a:ext>
            </a:extLst>
          </p:cNvPr>
          <p:cNvSpPr>
            <a:spLocks noGrp="1"/>
          </p:cNvSpPr>
          <p:nvPr>
            <p:ph type="sldNum" sz="quarter" idx="12"/>
          </p:nvPr>
        </p:nvSpPr>
        <p:spPr>
          <a:xfrm>
            <a:off x="360000" y="6318000"/>
            <a:ext cx="360000" cy="262800"/>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3" name="Footer Placeholder 2">
            <a:extLst>
              <a:ext uri="{FF2B5EF4-FFF2-40B4-BE49-F238E27FC236}">
                <a16:creationId xmlns:a16="http://schemas.microsoft.com/office/drawing/2014/main" id="{0D94B8D3-8F91-2449-928A-5C78907E1DE5}"/>
              </a:ext>
            </a:extLst>
          </p:cNvPr>
          <p:cNvSpPr>
            <a:spLocks noGrp="1"/>
          </p:cNvSpPr>
          <p:nvPr>
            <p:ph type="ftr" sz="quarter" idx="15"/>
          </p:nvPr>
        </p:nvSpPr>
        <p:spPr/>
        <p:txBody>
          <a:bodyPr/>
          <a:lstStyle/>
          <a:p>
            <a:r>
              <a:rPr lang="en-GB" dirty="0"/>
              <a:t>Security classification. Published version. Owner's name.</a:t>
            </a:r>
          </a:p>
        </p:txBody>
      </p:sp>
      <p:sp>
        <p:nvSpPr>
          <p:cNvPr id="4" name="Date Placeholder 3">
            <a:extLst>
              <a:ext uri="{FF2B5EF4-FFF2-40B4-BE49-F238E27FC236}">
                <a16:creationId xmlns:a16="http://schemas.microsoft.com/office/drawing/2014/main" id="{D5C9E27D-8FAE-CE4D-B0B6-876DC20E0F4F}"/>
              </a:ext>
            </a:extLst>
          </p:cNvPr>
          <p:cNvSpPr>
            <a:spLocks noGrp="1"/>
          </p:cNvSpPr>
          <p:nvPr>
            <p:ph type="dt" sz="half" idx="16"/>
          </p:nvPr>
        </p:nvSpPr>
        <p:spPr/>
        <p:txBody>
          <a:bodyPr/>
          <a:lstStyle/>
          <a:p>
            <a:fld id="{643B58A0-310E-1D4F-AD6A-1133D1C8D70F}" type="datetime8">
              <a:rPr lang="en-GB" smtClean="0"/>
              <a:t>18/01/2021 11:44</a:t>
            </a:fld>
            <a:endParaRPr lang="en-GB"/>
          </a:p>
        </p:txBody>
      </p:sp>
    </p:spTree>
    <p:extLst>
      <p:ext uri="{BB962C8B-B14F-4D97-AF65-F5344CB8AC3E}">
        <p14:creationId xmlns:p14="http://schemas.microsoft.com/office/powerpoint/2010/main" val="643553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7" name="Slide Number Placeholder 3">
            <a:extLst>
              <a:ext uri="{FF2B5EF4-FFF2-40B4-BE49-F238E27FC236}">
                <a16:creationId xmlns:a16="http://schemas.microsoft.com/office/drawing/2014/main" id="{845E0592-16A3-6C47-B3F4-79A4DADC8378}"/>
              </a:ext>
            </a:extLst>
          </p:cNvPr>
          <p:cNvSpPr>
            <a:spLocks noGrp="1"/>
          </p:cNvSpPr>
          <p:nvPr>
            <p:ph type="sldNum" sz="quarter" idx="12"/>
          </p:nvPr>
        </p:nvSpPr>
        <p:spPr>
          <a:xfrm>
            <a:off x="360000" y="6318000"/>
            <a:ext cx="360000" cy="262800"/>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3" name="Footer Placeholder 2">
            <a:extLst>
              <a:ext uri="{FF2B5EF4-FFF2-40B4-BE49-F238E27FC236}">
                <a16:creationId xmlns:a16="http://schemas.microsoft.com/office/drawing/2014/main" id="{E09C3A19-1701-CB41-A94D-A971F4EFFEA3}"/>
              </a:ext>
            </a:extLst>
          </p:cNvPr>
          <p:cNvSpPr>
            <a:spLocks noGrp="1"/>
          </p:cNvSpPr>
          <p:nvPr>
            <p:ph type="ftr" sz="quarter" idx="13"/>
          </p:nvPr>
        </p:nvSpPr>
        <p:spPr/>
        <p:txBody>
          <a:bodyPr/>
          <a:lstStyle/>
          <a:p>
            <a:r>
              <a:rPr lang="en-GB" dirty="0"/>
              <a:t>Security classification. Published version. Owner's name.</a:t>
            </a:r>
          </a:p>
        </p:txBody>
      </p:sp>
      <p:sp>
        <p:nvSpPr>
          <p:cNvPr id="4" name="Date Placeholder 3">
            <a:extLst>
              <a:ext uri="{FF2B5EF4-FFF2-40B4-BE49-F238E27FC236}">
                <a16:creationId xmlns:a16="http://schemas.microsoft.com/office/drawing/2014/main" id="{C0B8CD5E-6DDE-F843-A2ED-735B3D5D1AD8}"/>
              </a:ext>
            </a:extLst>
          </p:cNvPr>
          <p:cNvSpPr>
            <a:spLocks noGrp="1"/>
          </p:cNvSpPr>
          <p:nvPr>
            <p:ph type="dt" sz="half" idx="14"/>
          </p:nvPr>
        </p:nvSpPr>
        <p:spPr/>
        <p:txBody>
          <a:bodyPr/>
          <a:lstStyle/>
          <a:p>
            <a:fld id="{6D624208-EA8E-EF41-B3CA-D8FA738CCB46}" type="datetime8">
              <a:rPr lang="en-GB" smtClean="0"/>
              <a:t>18/01/2021 11:44</a:t>
            </a:fld>
            <a:endParaRPr lang="en-GB"/>
          </a:p>
        </p:txBody>
      </p:sp>
    </p:spTree>
    <p:extLst>
      <p:ext uri="{BB962C8B-B14F-4D97-AF65-F5344CB8AC3E}">
        <p14:creationId xmlns:p14="http://schemas.microsoft.com/office/powerpoint/2010/main" val="7023388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60000" y="6318000"/>
            <a:ext cx="360000" cy="262800"/>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2" name="Footer Placeholder 1">
            <a:extLst>
              <a:ext uri="{FF2B5EF4-FFF2-40B4-BE49-F238E27FC236}">
                <a16:creationId xmlns:a16="http://schemas.microsoft.com/office/drawing/2014/main" id="{5E396691-2E15-1441-A233-0E4AEF822184}"/>
              </a:ext>
            </a:extLst>
          </p:cNvPr>
          <p:cNvSpPr>
            <a:spLocks noGrp="1"/>
          </p:cNvSpPr>
          <p:nvPr>
            <p:ph type="ftr" sz="quarter" idx="13"/>
          </p:nvPr>
        </p:nvSpPr>
        <p:spPr/>
        <p:txBody>
          <a:bodyPr/>
          <a:lstStyle/>
          <a:p>
            <a:r>
              <a:rPr lang="en-GB" dirty="0"/>
              <a:t>Security classification. Published version. Owner's name.</a:t>
            </a:r>
          </a:p>
        </p:txBody>
      </p:sp>
      <p:sp>
        <p:nvSpPr>
          <p:cNvPr id="5" name="Date Placeholder 4">
            <a:extLst>
              <a:ext uri="{FF2B5EF4-FFF2-40B4-BE49-F238E27FC236}">
                <a16:creationId xmlns:a16="http://schemas.microsoft.com/office/drawing/2014/main" id="{425052D3-6940-674E-A3F5-3E2F0C7B0466}"/>
              </a:ext>
            </a:extLst>
          </p:cNvPr>
          <p:cNvSpPr>
            <a:spLocks noGrp="1"/>
          </p:cNvSpPr>
          <p:nvPr>
            <p:ph type="dt" sz="half" idx="14"/>
          </p:nvPr>
        </p:nvSpPr>
        <p:spPr/>
        <p:txBody>
          <a:bodyPr/>
          <a:lstStyle/>
          <a:p>
            <a:fld id="{2DE87A84-C8C3-3F48-984D-B26B0DA8E6AE}" type="datetime8">
              <a:rPr lang="en-GB" smtClean="0"/>
              <a:t>18/01/2021 11:44</a:t>
            </a:fld>
            <a:endParaRPr lang="en-GB"/>
          </a:p>
        </p:txBody>
      </p:sp>
    </p:spTree>
    <p:extLst>
      <p:ext uri="{BB962C8B-B14F-4D97-AF65-F5344CB8AC3E}">
        <p14:creationId xmlns:p14="http://schemas.microsoft.com/office/powerpoint/2010/main" val="37802856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6ECA2DA-C317-CB40-89FE-CBD5A23397D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39624" cy="6840538"/>
          </a:xfrm>
          <a:prstGeom prst="rect">
            <a:avLst/>
          </a:prstGeom>
        </p:spPr>
      </p:pic>
      <p:pic>
        <p:nvPicPr>
          <p:cNvPr id="3" name="Picture 2">
            <a:extLst>
              <a:ext uri="{FF2B5EF4-FFF2-40B4-BE49-F238E27FC236}">
                <a16:creationId xmlns:a16="http://schemas.microsoft.com/office/drawing/2014/main" id="{4FD2530A-56F5-44CF-9F8B-0651CCF6D09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251" y="2710800"/>
            <a:ext cx="1447392" cy="1422000"/>
          </a:xfrm>
          <a:prstGeom prst="rect">
            <a:avLst/>
          </a:prstGeom>
        </p:spPr>
      </p:pic>
      <p:sp>
        <p:nvSpPr>
          <p:cNvPr id="11" name="TextBox 10">
            <a:extLst>
              <a:ext uri="{FF2B5EF4-FFF2-40B4-BE49-F238E27FC236}">
                <a16:creationId xmlns:a16="http://schemas.microsoft.com/office/drawing/2014/main" id="{D1B30074-3AA9-914C-AD7C-4672820CE5E3}"/>
              </a:ext>
            </a:extLst>
          </p:cNvPr>
          <p:cNvSpPr txBox="1"/>
          <p:nvPr userDrawn="1"/>
        </p:nvSpPr>
        <p:spPr>
          <a:xfrm>
            <a:off x="9933186" y="6316691"/>
            <a:ext cx="2160000" cy="261818"/>
          </a:xfrm>
          <a:prstGeom prst="rect">
            <a:avLst/>
          </a:prstGeom>
          <a:noFill/>
        </p:spPr>
        <p:txBody>
          <a:bodyPr wrap="square" lIns="0" tIns="0" rIns="0" bIns="0" rtlCol="0" anchor="b" anchorCtr="0">
            <a:noAutofit/>
          </a:bodyPr>
          <a:lstStyle/>
          <a:p>
            <a:r>
              <a:rPr lang="en-GB" sz="1000" b="1" i="0" dirty="0">
                <a:solidFill>
                  <a:schemeClr val="bg1"/>
                </a:solidFill>
                <a:latin typeface="Century Gothic" panose="020B0502020202020204" pitchFamily="34" charset="0"/>
              </a:rPr>
              <a:t>© British Telecommunications plc</a:t>
            </a:r>
          </a:p>
        </p:txBody>
      </p:sp>
    </p:spTree>
    <p:extLst>
      <p:ext uri="{BB962C8B-B14F-4D97-AF65-F5344CB8AC3E}">
        <p14:creationId xmlns:p14="http://schemas.microsoft.com/office/powerpoint/2010/main" val="369572881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large text) (pink)">
    <p:bg>
      <p:bgPr>
        <a:solidFill>
          <a:schemeClr val="accent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8F0A9E4-24A8-CB48-803B-25B8742B5C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39625" cy="6840538"/>
          </a:xfrm>
          <a:prstGeom prst="rect">
            <a:avLst/>
          </a:prstGeom>
        </p:spPr>
      </p:pic>
      <p:sp>
        <p:nvSpPr>
          <p:cNvPr id="7" name="Title 1">
            <a:extLst>
              <a:ext uri="{FF2B5EF4-FFF2-40B4-BE49-F238E27FC236}">
                <a16:creationId xmlns:a16="http://schemas.microsoft.com/office/drawing/2014/main" id="{CFCE3314-74F0-4E41-80CD-73C5CBD2D1DF}"/>
              </a:ext>
            </a:extLst>
          </p:cNvPr>
          <p:cNvSpPr>
            <a:spLocks noGrp="1"/>
          </p:cNvSpPr>
          <p:nvPr>
            <p:ph type="title" hasCustomPrompt="1"/>
          </p:nvPr>
        </p:nvSpPr>
        <p:spPr>
          <a:xfrm>
            <a:off x="360000" y="2016000"/>
            <a:ext cx="7560012" cy="1620000"/>
          </a:xfrm>
        </p:spPr>
        <p:txBody>
          <a:bodyPr anchor="t" anchorCtr="0"/>
          <a:lstStyle>
            <a:lvl1pPr algn="l">
              <a:lnSpc>
                <a:spcPct val="90000"/>
              </a:lnSpc>
              <a:defRPr sz="3200" b="1" i="0" cap="none" baseline="0">
                <a:solidFill>
                  <a:schemeClr val="bg1"/>
                </a:solidFill>
                <a:latin typeface="Century Gothic" panose="020B0502020202020204" pitchFamily="34" charset="0"/>
              </a:defRPr>
            </a:lvl1pPr>
          </a:lstStyle>
          <a:p>
            <a:r>
              <a:rPr lang="en-US" dirty="0"/>
              <a:t>Click to edit Master Divider title style</a:t>
            </a:r>
            <a:endParaRPr lang="en-GB" dirty="0"/>
          </a:p>
        </p:txBody>
      </p:sp>
      <p:sp>
        <p:nvSpPr>
          <p:cNvPr id="10" name="Slide Number Placeholder 3">
            <a:extLst>
              <a:ext uri="{FF2B5EF4-FFF2-40B4-BE49-F238E27FC236}">
                <a16:creationId xmlns:a16="http://schemas.microsoft.com/office/drawing/2014/main" id="{02CA1E11-109B-8F45-95CA-FE3349CBF485}"/>
              </a:ext>
            </a:extLst>
          </p:cNvPr>
          <p:cNvSpPr>
            <a:spLocks noGrp="1"/>
          </p:cNvSpPr>
          <p:nvPr>
            <p:ph type="sldNum" sz="quarter" idx="12"/>
          </p:nvPr>
        </p:nvSpPr>
        <p:spPr>
          <a:xfrm>
            <a:off x="360000" y="6318000"/>
            <a:ext cx="360000" cy="262800"/>
          </a:xfrm>
          <a:prstGeom prst="rect">
            <a:avLst/>
          </a:prstGeom>
        </p:spPr>
        <p:txBody>
          <a:bodyPr/>
          <a:lstStyle>
            <a:lvl1pPr algn="l">
              <a:defRPr b="1" i="0">
                <a:solidFill>
                  <a:schemeClr val="bg1"/>
                </a:solidFill>
                <a:latin typeface="Century Gothic" panose="020B0502020202020204" pitchFamily="34" charset="0"/>
              </a:defRPr>
            </a:lvl1pPr>
          </a:lstStyle>
          <a:p>
            <a:fld id="{0B868178-02AE-42FC-958D-6B8F13B60175}" type="slidenum">
              <a:rPr lang="en-GB" smtClean="0"/>
              <a:pPr/>
              <a:t>‹#›</a:t>
            </a:fld>
            <a:endParaRPr lang="en-GB"/>
          </a:p>
        </p:txBody>
      </p:sp>
      <p:pic>
        <p:nvPicPr>
          <p:cNvPr id="11" name="Picture 10">
            <a:extLst>
              <a:ext uri="{FF2B5EF4-FFF2-40B4-BE49-F238E27FC236}">
                <a16:creationId xmlns:a16="http://schemas.microsoft.com/office/drawing/2014/main" id="{CD8A876C-4EA0-744A-BEC7-D21189BA571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9484" y="6271200"/>
            <a:ext cx="477552" cy="477552"/>
          </a:xfrm>
          <a:prstGeom prst="rect">
            <a:avLst/>
          </a:prstGeom>
        </p:spPr>
      </p:pic>
      <p:sp>
        <p:nvSpPr>
          <p:cNvPr id="2" name="Footer Placeholder 1">
            <a:extLst>
              <a:ext uri="{FF2B5EF4-FFF2-40B4-BE49-F238E27FC236}">
                <a16:creationId xmlns:a16="http://schemas.microsoft.com/office/drawing/2014/main" id="{531640CA-4122-CC4F-A99D-FEBBD625CE2A}"/>
              </a:ext>
            </a:extLst>
          </p:cNvPr>
          <p:cNvSpPr>
            <a:spLocks noGrp="1"/>
          </p:cNvSpPr>
          <p:nvPr>
            <p:ph type="ftr" sz="quarter" idx="13"/>
          </p:nvPr>
        </p:nvSpPr>
        <p:spPr/>
        <p:txBody>
          <a:bodyPr/>
          <a:lstStyle>
            <a:lvl1pPr>
              <a:defRPr>
                <a:solidFill>
                  <a:schemeClr val="bg1"/>
                </a:solidFill>
              </a:defRPr>
            </a:lvl1pPr>
          </a:lstStyle>
          <a:p>
            <a:r>
              <a:rPr lang="en-GB" dirty="0"/>
              <a:t>Security classification. Published version. Owner's name.</a:t>
            </a:r>
          </a:p>
        </p:txBody>
      </p:sp>
      <p:sp>
        <p:nvSpPr>
          <p:cNvPr id="4" name="Date Placeholder 3">
            <a:extLst>
              <a:ext uri="{FF2B5EF4-FFF2-40B4-BE49-F238E27FC236}">
                <a16:creationId xmlns:a16="http://schemas.microsoft.com/office/drawing/2014/main" id="{E6023656-5DAB-9244-9981-C489DD93EE71}"/>
              </a:ext>
            </a:extLst>
          </p:cNvPr>
          <p:cNvSpPr>
            <a:spLocks noGrp="1"/>
          </p:cNvSpPr>
          <p:nvPr>
            <p:ph type="dt" sz="half" idx="14"/>
          </p:nvPr>
        </p:nvSpPr>
        <p:spPr/>
        <p:txBody>
          <a:bodyPr/>
          <a:lstStyle>
            <a:lvl1pPr>
              <a:defRPr>
                <a:solidFill>
                  <a:schemeClr val="bg1"/>
                </a:solidFill>
              </a:defRPr>
            </a:lvl1pPr>
          </a:lstStyle>
          <a:p>
            <a:fld id="{6EDBC1BF-584D-FE4B-992F-538F89A071CE}" type="datetime8">
              <a:rPr lang="en-GB" smtClean="0"/>
              <a:t>18/01/2021 11:44</a:t>
            </a:fld>
            <a:endParaRPr lang="en-GB" dirty="0"/>
          </a:p>
        </p:txBody>
      </p:sp>
    </p:spTree>
    <p:extLst>
      <p:ext uri="{BB962C8B-B14F-4D97-AF65-F5344CB8AC3E}">
        <p14:creationId xmlns:p14="http://schemas.microsoft.com/office/powerpoint/2010/main" val="3312980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large text) (purple)">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8D3200-2479-0B46-840C-F1CF4DA777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39624" cy="6840538"/>
          </a:xfrm>
          <a:prstGeom prst="rect">
            <a:avLst/>
          </a:prstGeom>
        </p:spPr>
      </p:pic>
      <p:sp>
        <p:nvSpPr>
          <p:cNvPr id="2" name="Title 1"/>
          <p:cNvSpPr>
            <a:spLocks noGrp="1"/>
          </p:cNvSpPr>
          <p:nvPr>
            <p:ph type="title" hasCustomPrompt="1"/>
          </p:nvPr>
        </p:nvSpPr>
        <p:spPr>
          <a:xfrm>
            <a:off x="360000" y="2016000"/>
            <a:ext cx="7560012" cy="1620000"/>
          </a:xfrm>
        </p:spPr>
        <p:txBody>
          <a:bodyPr anchor="t" anchorCtr="0"/>
          <a:lstStyle>
            <a:lvl1pPr algn="l">
              <a:lnSpc>
                <a:spcPct val="90000"/>
              </a:lnSpc>
              <a:defRPr sz="3200" b="1" i="0" cap="none" baseline="0">
                <a:solidFill>
                  <a:schemeClr val="bg1"/>
                </a:solidFill>
                <a:latin typeface="Century Gothic" panose="020B0502020202020204" pitchFamily="34" charset="0"/>
              </a:defRPr>
            </a:lvl1pPr>
          </a:lstStyle>
          <a:p>
            <a:r>
              <a:rPr lang="en-US" dirty="0"/>
              <a:t>Click to edit Master Divider title style</a:t>
            </a:r>
            <a:endParaRPr lang="en-GB" dirty="0"/>
          </a:p>
        </p:txBody>
      </p:sp>
      <p:sp>
        <p:nvSpPr>
          <p:cNvPr id="9" name="Slide Number Placeholder 3">
            <a:extLst>
              <a:ext uri="{FF2B5EF4-FFF2-40B4-BE49-F238E27FC236}">
                <a16:creationId xmlns:a16="http://schemas.microsoft.com/office/drawing/2014/main" id="{6CBC731C-682B-904E-A9DA-F41C347451CD}"/>
              </a:ext>
            </a:extLst>
          </p:cNvPr>
          <p:cNvSpPr>
            <a:spLocks noGrp="1"/>
          </p:cNvSpPr>
          <p:nvPr>
            <p:ph type="sldNum" sz="quarter" idx="12"/>
          </p:nvPr>
        </p:nvSpPr>
        <p:spPr>
          <a:xfrm>
            <a:off x="360000" y="6318000"/>
            <a:ext cx="360000" cy="262800"/>
          </a:xfrm>
          <a:prstGeom prst="rect">
            <a:avLst/>
          </a:prstGeom>
        </p:spPr>
        <p:txBody>
          <a:bodyPr/>
          <a:lstStyle>
            <a:lvl1pPr algn="l">
              <a:defRPr b="1" i="0">
                <a:solidFill>
                  <a:schemeClr val="bg1"/>
                </a:solidFill>
                <a:latin typeface="Century Gothic" panose="020B0502020202020204" pitchFamily="34" charset="0"/>
              </a:defRPr>
            </a:lvl1pPr>
          </a:lstStyle>
          <a:p>
            <a:fld id="{0B868178-02AE-42FC-958D-6B8F13B60175}" type="slidenum">
              <a:rPr lang="en-GB" smtClean="0"/>
              <a:pPr/>
              <a:t>‹#›</a:t>
            </a:fld>
            <a:endParaRPr lang="en-GB"/>
          </a:p>
        </p:txBody>
      </p:sp>
      <p:pic>
        <p:nvPicPr>
          <p:cNvPr id="8" name="Picture 7">
            <a:extLst>
              <a:ext uri="{FF2B5EF4-FFF2-40B4-BE49-F238E27FC236}">
                <a16:creationId xmlns:a16="http://schemas.microsoft.com/office/drawing/2014/main" id="{2848D90A-7108-864A-B81A-ED7B0B9A7EB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9484" y="6271200"/>
            <a:ext cx="477552" cy="477552"/>
          </a:xfrm>
          <a:prstGeom prst="rect">
            <a:avLst/>
          </a:prstGeom>
        </p:spPr>
      </p:pic>
      <p:sp>
        <p:nvSpPr>
          <p:cNvPr id="3" name="Footer Placeholder 2">
            <a:extLst>
              <a:ext uri="{FF2B5EF4-FFF2-40B4-BE49-F238E27FC236}">
                <a16:creationId xmlns:a16="http://schemas.microsoft.com/office/drawing/2014/main" id="{27766437-3B1E-D34E-87DA-7BD38BD60157}"/>
              </a:ext>
            </a:extLst>
          </p:cNvPr>
          <p:cNvSpPr>
            <a:spLocks noGrp="1"/>
          </p:cNvSpPr>
          <p:nvPr>
            <p:ph type="ftr" sz="quarter" idx="13"/>
          </p:nvPr>
        </p:nvSpPr>
        <p:spPr/>
        <p:txBody>
          <a:bodyPr/>
          <a:lstStyle>
            <a:lvl1pPr>
              <a:defRPr>
                <a:solidFill>
                  <a:schemeClr val="bg1"/>
                </a:solidFill>
              </a:defRPr>
            </a:lvl1pPr>
          </a:lstStyle>
          <a:p>
            <a:r>
              <a:rPr lang="en-GB" dirty="0"/>
              <a:t>Security classification. Published version. Owner's name.</a:t>
            </a:r>
          </a:p>
        </p:txBody>
      </p:sp>
      <p:sp>
        <p:nvSpPr>
          <p:cNvPr id="5" name="Date Placeholder 4">
            <a:extLst>
              <a:ext uri="{FF2B5EF4-FFF2-40B4-BE49-F238E27FC236}">
                <a16:creationId xmlns:a16="http://schemas.microsoft.com/office/drawing/2014/main" id="{AA6A6355-229F-644E-8DF2-E9BF99A32036}"/>
              </a:ext>
            </a:extLst>
          </p:cNvPr>
          <p:cNvSpPr>
            <a:spLocks noGrp="1"/>
          </p:cNvSpPr>
          <p:nvPr>
            <p:ph type="dt" sz="half" idx="14"/>
          </p:nvPr>
        </p:nvSpPr>
        <p:spPr/>
        <p:txBody>
          <a:bodyPr/>
          <a:lstStyle>
            <a:lvl1pPr>
              <a:defRPr>
                <a:solidFill>
                  <a:schemeClr val="bg1"/>
                </a:solidFill>
              </a:defRPr>
            </a:lvl1pPr>
          </a:lstStyle>
          <a:p>
            <a:fld id="{04546013-5885-5549-B3FC-7917D33D8A52}" type="datetime8">
              <a:rPr lang="en-GB" smtClean="0"/>
              <a:t>18/01/2021 11:44</a:t>
            </a:fld>
            <a:endParaRPr lang="en-GB" dirty="0"/>
          </a:p>
        </p:txBody>
      </p:sp>
    </p:spTree>
    <p:extLst>
      <p:ext uri="{BB962C8B-B14F-4D97-AF65-F5344CB8AC3E}">
        <p14:creationId xmlns:p14="http://schemas.microsoft.com/office/powerpoint/2010/main" val="3284594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large text) (blue)">
    <p:bg>
      <p:bgPr>
        <a:solidFill>
          <a:schemeClr val="accent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94E845-0CA1-2443-A045-12080128E4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39625" cy="6840538"/>
          </a:xfrm>
          <a:prstGeom prst="rect">
            <a:avLst/>
          </a:prstGeom>
        </p:spPr>
      </p:pic>
      <p:sp>
        <p:nvSpPr>
          <p:cNvPr id="7" name="Title 1">
            <a:extLst>
              <a:ext uri="{FF2B5EF4-FFF2-40B4-BE49-F238E27FC236}">
                <a16:creationId xmlns:a16="http://schemas.microsoft.com/office/drawing/2014/main" id="{3B9A7C5A-A4E5-084B-874F-1EBE27C1A2C6}"/>
              </a:ext>
            </a:extLst>
          </p:cNvPr>
          <p:cNvSpPr>
            <a:spLocks noGrp="1"/>
          </p:cNvSpPr>
          <p:nvPr>
            <p:ph type="title" hasCustomPrompt="1"/>
          </p:nvPr>
        </p:nvSpPr>
        <p:spPr>
          <a:xfrm>
            <a:off x="360000" y="2016000"/>
            <a:ext cx="7560012" cy="1620000"/>
          </a:xfrm>
        </p:spPr>
        <p:txBody>
          <a:bodyPr anchor="t" anchorCtr="0"/>
          <a:lstStyle>
            <a:lvl1pPr algn="l">
              <a:lnSpc>
                <a:spcPct val="90000"/>
              </a:lnSpc>
              <a:defRPr sz="3200" b="1" i="0" cap="none" baseline="0">
                <a:solidFill>
                  <a:schemeClr val="bg1"/>
                </a:solidFill>
                <a:latin typeface="Century Gothic" panose="020B0502020202020204" pitchFamily="34" charset="0"/>
              </a:defRPr>
            </a:lvl1pPr>
          </a:lstStyle>
          <a:p>
            <a:r>
              <a:rPr lang="en-US" dirty="0"/>
              <a:t>Click to edit Master Divider title style</a:t>
            </a:r>
            <a:endParaRPr lang="en-GB" dirty="0"/>
          </a:p>
        </p:txBody>
      </p:sp>
      <p:sp>
        <p:nvSpPr>
          <p:cNvPr id="10" name="Slide Number Placeholder 3">
            <a:extLst>
              <a:ext uri="{FF2B5EF4-FFF2-40B4-BE49-F238E27FC236}">
                <a16:creationId xmlns:a16="http://schemas.microsoft.com/office/drawing/2014/main" id="{35AEA2BA-177C-E64B-9837-AABF6BC3D7B1}"/>
              </a:ext>
            </a:extLst>
          </p:cNvPr>
          <p:cNvSpPr>
            <a:spLocks noGrp="1"/>
          </p:cNvSpPr>
          <p:nvPr>
            <p:ph type="sldNum" sz="quarter" idx="12"/>
          </p:nvPr>
        </p:nvSpPr>
        <p:spPr>
          <a:xfrm>
            <a:off x="360000" y="6318000"/>
            <a:ext cx="360000" cy="262800"/>
          </a:xfrm>
          <a:prstGeom prst="rect">
            <a:avLst/>
          </a:prstGeom>
        </p:spPr>
        <p:txBody>
          <a:bodyPr/>
          <a:lstStyle>
            <a:lvl1pPr algn="l">
              <a:defRPr b="1" i="0">
                <a:solidFill>
                  <a:schemeClr val="bg1"/>
                </a:solidFill>
                <a:latin typeface="Century Gothic" panose="020B0502020202020204" pitchFamily="34" charset="0"/>
              </a:defRPr>
            </a:lvl1pPr>
          </a:lstStyle>
          <a:p>
            <a:fld id="{0B868178-02AE-42FC-958D-6B8F13B60175}" type="slidenum">
              <a:rPr lang="en-GB" smtClean="0"/>
              <a:pPr/>
              <a:t>‹#›</a:t>
            </a:fld>
            <a:endParaRPr lang="en-GB"/>
          </a:p>
        </p:txBody>
      </p:sp>
      <p:pic>
        <p:nvPicPr>
          <p:cNvPr id="8" name="Picture 7">
            <a:extLst>
              <a:ext uri="{FF2B5EF4-FFF2-40B4-BE49-F238E27FC236}">
                <a16:creationId xmlns:a16="http://schemas.microsoft.com/office/drawing/2014/main" id="{969AB210-B4BE-3745-A764-C8A3F4B799A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9484" y="6271200"/>
            <a:ext cx="477552" cy="477552"/>
          </a:xfrm>
          <a:prstGeom prst="rect">
            <a:avLst/>
          </a:prstGeom>
        </p:spPr>
      </p:pic>
      <p:sp>
        <p:nvSpPr>
          <p:cNvPr id="2" name="Footer Placeholder 1">
            <a:extLst>
              <a:ext uri="{FF2B5EF4-FFF2-40B4-BE49-F238E27FC236}">
                <a16:creationId xmlns:a16="http://schemas.microsoft.com/office/drawing/2014/main" id="{CD78FAEE-F4E9-0142-8675-03E847BB064B}"/>
              </a:ext>
            </a:extLst>
          </p:cNvPr>
          <p:cNvSpPr>
            <a:spLocks noGrp="1"/>
          </p:cNvSpPr>
          <p:nvPr>
            <p:ph type="ftr" sz="quarter" idx="13"/>
          </p:nvPr>
        </p:nvSpPr>
        <p:spPr/>
        <p:txBody>
          <a:bodyPr/>
          <a:lstStyle>
            <a:lvl1pPr>
              <a:defRPr>
                <a:solidFill>
                  <a:schemeClr val="bg1"/>
                </a:solidFill>
              </a:defRPr>
            </a:lvl1pPr>
          </a:lstStyle>
          <a:p>
            <a:r>
              <a:rPr lang="en-GB" dirty="0"/>
              <a:t>Security classification. Published version. Owner's name.</a:t>
            </a:r>
          </a:p>
        </p:txBody>
      </p:sp>
      <p:sp>
        <p:nvSpPr>
          <p:cNvPr id="4" name="Date Placeholder 3">
            <a:extLst>
              <a:ext uri="{FF2B5EF4-FFF2-40B4-BE49-F238E27FC236}">
                <a16:creationId xmlns:a16="http://schemas.microsoft.com/office/drawing/2014/main" id="{55D1C34E-E31F-A342-A8F8-B80FAE2399DE}"/>
              </a:ext>
            </a:extLst>
          </p:cNvPr>
          <p:cNvSpPr>
            <a:spLocks noGrp="1"/>
          </p:cNvSpPr>
          <p:nvPr>
            <p:ph type="dt" sz="half" idx="14"/>
          </p:nvPr>
        </p:nvSpPr>
        <p:spPr/>
        <p:txBody>
          <a:bodyPr/>
          <a:lstStyle>
            <a:lvl1pPr>
              <a:defRPr>
                <a:solidFill>
                  <a:schemeClr val="bg1"/>
                </a:solidFill>
              </a:defRPr>
            </a:lvl1pPr>
          </a:lstStyle>
          <a:p>
            <a:fld id="{1D549B9A-C2C2-5E44-B7A4-0454029ABE34}" type="datetime8">
              <a:rPr lang="en-GB" smtClean="0"/>
              <a:t>18/01/2021 11:44</a:t>
            </a:fld>
            <a:endParaRPr lang="en-GB" dirty="0"/>
          </a:p>
        </p:txBody>
      </p:sp>
    </p:spTree>
    <p:extLst>
      <p:ext uri="{BB962C8B-B14F-4D97-AF65-F5344CB8AC3E}">
        <p14:creationId xmlns:p14="http://schemas.microsoft.com/office/powerpoint/2010/main" val="3635249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mall text) (purple)">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B44951-02CE-404B-AF0F-AF015BE216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39624" cy="6840538"/>
          </a:xfrm>
          <a:prstGeom prst="rect">
            <a:avLst/>
          </a:prstGeom>
        </p:spPr>
      </p:pic>
      <p:sp>
        <p:nvSpPr>
          <p:cNvPr id="2" name="Title 1"/>
          <p:cNvSpPr>
            <a:spLocks noGrp="1"/>
          </p:cNvSpPr>
          <p:nvPr>
            <p:ph type="title" hasCustomPrompt="1"/>
          </p:nvPr>
        </p:nvSpPr>
        <p:spPr>
          <a:xfrm>
            <a:off x="358775" y="2016000"/>
            <a:ext cx="6480000" cy="324000"/>
          </a:xfrm>
        </p:spPr>
        <p:txBody>
          <a:bodyPr anchor="t" anchorCtr="0"/>
          <a:lstStyle>
            <a:lvl1pPr algn="l">
              <a:lnSpc>
                <a:spcPct val="100000"/>
              </a:lnSpc>
              <a:defRPr sz="2400" b="1" cap="none" baseline="0">
                <a:solidFill>
                  <a:schemeClr val="bg1"/>
                </a:solidFill>
                <a:latin typeface="Century Gothic" panose="020B0502020202020204" pitchFamily="34" charset="0"/>
              </a:defRPr>
            </a:lvl1pPr>
          </a:lstStyle>
          <a:p>
            <a:r>
              <a:rPr lang="en-US" dirty="0"/>
              <a:t>Click to edit Master Divider title style</a:t>
            </a:r>
            <a:endParaRPr lang="en-GB" dirty="0"/>
          </a:p>
        </p:txBody>
      </p:sp>
      <p:sp>
        <p:nvSpPr>
          <p:cNvPr id="9" name="Text Placeholder 8"/>
          <p:cNvSpPr>
            <a:spLocks noGrp="1"/>
          </p:cNvSpPr>
          <p:nvPr>
            <p:ph type="body" sz="quarter" idx="13"/>
          </p:nvPr>
        </p:nvSpPr>
        <p:spPr>
          <a:xfrm>
            <a:off x="358775" y="2376000"/>
            <a:ext cx="6480000" cy="1620000"/>
          </a:xfrm>
        </p:spPr>
        <p:txBody>
          <a:bodyPr/>
          <a:lstStyle>
            <a:lvl1pPr>
              <a:lnSpc>
                <a:spcPct val="100000"/>
              </a:lnSpc>
              <a:defRPr sz="2400" b="0">
                <a:solidFill>
                  <a:schemeClr val="bg1"/>
                </a:solidFill>
                <a:latin typeface="Century Gothic" panose="020B0502020202020204" pitchFamily="34" charset="0"/>
              </a:defRPr>
            </a:lvl1pPr>
          </a:lstStyle>
          <a:p>
            <a:pPr lvl="0"/>
            <a:r>
              <a:rPr lang="en-US"/>
              <a:t>Click to edit Master text styles</a:t>
            </a:r>
          </a:p>
        </p:txBody>
      </p:sp>
      <p:sp>
        <p:nvSpPr>
          <p:cNvPr id="10" name="Slide Number Placeholder 3">
            <a:extLst>
              <a:ext uri="{FF2B5EF4-FFF2-40B4-BE49-F238E27FC236}">
                <a16:creationId xmlns:a16="http://schemas.microsoft.com/office/drawing/2014/main" id="{D8447239-4152-6A49-BAF1-40CFBC712E4F}"/>
              </a:ext>
            </a:extLst>
          </p:cNvPr>
          <p:cNvSpPr>
            <a:spLocks noGrp="1"/>
          </p:cNvSpPr>
          <p:nvPr>
            <p:ph type="sldNum" sz="quarter" idx="12"/>
          </p:nvPr>
        </p:nvSpPr>
        <p:spPr>
          <a:xfrm>
            <a:off x="360000" y="6318000"/>
            <a:ext cx="360000" cy="262800"/>
          </a:xfrm>
          <a:prstGeom prst="rect">
            <a:avLst/>
          </a:prstGeom>
        </p:spPr>
        <p:txBody>
          <a:bodyPr/>
          <a:lstStyle>
            <a:lvl1pPr algn="l">
              <a:defRPr b="1" i="0">
                <a:solidFill>
                  <a:schemeClr val="bg1"/>
                </a:solidFill>
                <a:latin typeface="Century Gothic" panose="020B0502020202020204" pitchFamily="34" charset="0"/>
              </a:defRPr>
            </a:lvl1pPr>
          </a:lstStyle>
          <a:p>
            <a:fld id="{0B868178-02AE-42FC-958D-6B8F13B60175}" type="slidenum">
              <a:rPr lang="en-GB" smtClean="0"/>
              <a:pPr/>
              <a:t>‹#›</a:t>
            </a:fld>
            <a:endParaRPr lang="en-GB"/>
          </a:p>
        </p:txBody>
      </p:sp>
      <p:pic>
        <p:nvPicPr>
          <p:cNvPr id="12" name="Picture 11">
            <a:extLst>
              <a:ext uri="{FF2B5EF4-FFF2-40B4-BE49-F238E27FC236}">
                <a16:creationId xmlns:a16="http://schemas.microsoft.com/office/drawing/2014/main" id="{AF3FB640-48C0-FC43-83C8-425617B3725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9484" y="6271200"/>
            <a:ext cx="477552" cy="477552"/>
          </a:xfrm>
          <a:prstGeom prst="rect">
            <a:avLst/>
          </a:prstGeom>
        </p:spPr>
      </p:pic>
      <p:sp>
        <p:nvSpPr>
          <p:cNvPr id="3" name="Footer Placeholder 2">
            <a:extLst>
              <a:ext uri="{FF2B5EF4-FFF2-40B4-BE49-F238E27FC236}">
                <a16:creationId xmlns:a16="http://schemas.microsoft.com/office/drawing/2014/main" id="{6BD50BBC-5E59-3442-9F27-0265C1780DE3}"/>
              </a:ext>
            </a:extLst>
          </p:cNvPr>
          <p:cNvSpPr>
            <a:spLocks noGrp="1"/>
          </p:cNvSpPr>
          <p:nvPr>
            <p:ph type="ftr" sz="quarter" idx="14"/>
          </p:nvPr>
        </p:nvSpPr>
        <p:spPr/>
        <p:txBody>
          <a:bodyPr/>
          <a:lstStyle>
            <a:lvl1pPr>
              <a:defRPr>
                <a:solidFill>
                  <a:schemeClr val="bg1"/>
                </a:solidFill>
              </a:defRPr>
            </a:lvl1pPr>
          </a:lstStyle>
          <a:p>
            <a:r>
              <a:rPr lang="en-GB" dirty="0"/>
              <a:t>Security classification. Published version. Owner's name.</a:t>
            </a:r>
          </a:p>
        </p:txBody>
      </p:sp>
      <p:sp>
        <p:nvSpPr>
          <p:cNvPr id="5" name="Date Placeholder 4">
            <a:extLst>
              <a:ext uri="{FF2B5EF4-FFF2-40B4-BE49-F238E27FC236}">
                <a16:creationId xmlns:a16="http://schemas.microsoft.com/office/drawing/2014/main" id="{B4DDA4A6-E8B3-2E4C-8A28-6591D11A82C4}"/>
              </a:ext>
            </a:extLst>
          </p:cNvPr>
          <p:cNvSpPr>
            <a:spLocks noGrp="1"/>
          </p:cNvSpPr>
          <p:nvPr>
            <p:ph type="dt" sz="half" idx="15"/>
          </p:nvPr>
        </p:nvSpPr>
        <p:spPr/>
        <p:txBody>
          <a:bodyPr/>
          <a:lstStyle>
            <a:lvl1pPr>
              <a:defRPr>
                <a:solidFill>
                  <a:schemeClr val="bg1"/>
                </a:solidFill>
              </a:defRPr>
            </a:lvl1pPr>
          </a:lstStyle>
          <a:p>
            <a:fld id="{879B515E-C7B9-B649-80AD-C85073D465B7}" type="datetime8">
              <a:rPr lang="en-GB" smtClean="0"/>
              <a:t>18/01/2021 11:44</a:t>
            </a:fld>
            <a:endParaRPr lang="en-GB" dirty="0"/>
          </a:p>
        </p:txBody>
      </p:sp>
    </p:spTree>
    <p:extLst>
      <p:ext uri="{BB962C8B-B14F-4D97-AF65-F5344CB8AC3E}">
        <p14:creationId xmlns:p14="http://schemas.microsoft.com/office/powerpoint/2010/main" val="2322115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tatement (purple)">
    <p:bg>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908DFE-CFFC-0B49-81C8-88E92473B5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39624" cy="6840538"/>
          </a:xfrm>
          <a:prstGeom prst="rect">
            <a:avLst/>
          </a:prstGeom>
        </p:spPr>
      </p:pic>
      <p:sp>
        <p:nvSpPr>
          <p:cNvPr id="2" name="Title 1"/>
          <p:cNvSpPr>
            <a:spLocks noGrp="1"/>
          </p:cNvSpPr>
          <p:nvPr>
            <p:ph type="title" hasCustomPrompt="1"/>
          </p:nvPr>
        </p:nvSpPr>
        <p:spPr>
          <a:xfrm>
            <a:off x="358775" y="2016000"/>
            <a:ext cx="11520000" cy="2700000"/>
          </a:xfrm>
        </p:spPr>
        <p:txBody>
          <a:bodyPr anchor="ctr" anchorCtr="0"/>
          <a:lstStyle>
            <a:lvl1pPr algn="ctr">
              <a:lnSpc>
                <a:spcPct val="90000"/>
              </a:lnSpc>
              <a:defRPr sz="3200" b="1" cap="none" baseline="0">
                <a:solidFill>
                  <a:schemeClr val="bg1"/>
                </a:solidFill>
                <a:latin typeface="Century Gothic" panose="020B0502020202020204" pitchFamily="34" charset="0"/>
              </a:defRPr>
            </a:lvl1pPr>
          </a:lstStyle>
          <a:p>
            <a:r>
              <a:rPr lang="en-US" dirty="0"/>
              <a:t>Click to edit Master Divider title style</a:t>
            </a:r>
            <a:endParaRPr lang="en-GB" dirty="0"/>
          </a:p>
        </p:txBody>
      </p:sp>
      <p:pic>
        <p:nvPicPr>
          <p:cNvPr id="5" name="Picture 4">
            <a:extLst>
              <a:ext uri="{FF2B5EF4-FFF2-40B4-BE49-F238E27FC236}">
                <a16:creationId xmlns:a16="http://schemas.microsoft.com/office/drawing/2014/main" id="{20DB4D85-0A02-8543-9160-78A1DEC9DB4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9484" y="6271200"/>
            <a:ext cx="477552" cy="477552"/>
          </a:xfrm>
          <a:prstGeom prst="rect">
            <a:avLst/>
          </a:prstGeom>
        </p:spPr>
      </p:pic>
      <p:sp>
        <p:nvSpPr>
          <p:cNvPr id="3" name="Date Placeholder 2">
            <a:extLst>
              <a:ext uri="{FF2B5EF4-FFF2-40B4-BE49-F238E27FC236}">
                <a16:creationId xmlns:a16="http://schemas.microsoft.com/office/drawing/2014/main" id="{39934659-489A-114F-A446-886EB5E3B670}"/>
              </a:ext>
            </a:extLst>
          </p:cNvPr>
          <p:cNvSpPr>
            <a:spLocks noGrp="1"/>
          </p:cNvSpPr>
          <p:nvPr>
            <p:ph type="dt" sz="half" idx="10"/>
          </p:nvPr>
        </p:nvSpPr>
        <p:spPr/>
        <p:txBody>
          <a:bodyPr/>
          <a:lstStyle>
            <a:lvl1pPr>
              <a:defRPr>
                <a:solidFill>
                  <a:schemeClr val="bg1"/>
                </a:solidFill>
              </a:defRPr>
            </a:lvl1pPr>
          </a:lstStyle>
          <a:p>
            <a:fld id="{52506F30-EEB5-3748-B36E-E63A94E9E8C8}" type="datetime8">
              <a:rPr lang="en-GB" smtClean="0"/>
              <a:t>18/01/2021 11:44</a:t>
            </a:fld>
            <a:endParaRPr lang="en-GB" dirty="0"/>
          </a:p>
        </p:txBody>
      </p:sp>
      <p:sp>
        <p:nvSpPr>
          <p:cNvPr id="8" name="Slide Number Placeholder 3">
            <a:extLst>
              <a:ext uri="{FF2B5EF4-FFF2-40B4-BE49-F238E27FC236}">
                <a16:creationId xmlns:a16="http://schemas.microsoft.com/office/drawing/2014/main" id="{8561822B-4A7D-5843-9315-1B2402B04439}"/>
              </a:ext>
            </a:extLst>
          </p:cNvPr>
          <p:cNvSpPr>
            <a:spLocks noGrp="1"/>
          </p:cNvSpPr>
          <p:nvPr>
            <p:ph type="sldNum" sz="quarter" idx="12"/>
          </p:nvPr>
        </p:nvSpPr>
        <p:spPr>
          <a:xfrm>
            <a:off x="360000" y="6318000"/>
            <a:ext cx="360000" cy="262800"/>
          </a:xfrm>
          <a:prstGeom prst="rect">
            <a:avLst/>
          </a:prstGeom>
        </p:spPr>
        <p:txBody>
          <a:bodyPr/>
          <a:lstStyle>
            <a:lvl1pPr algn="l">
              <a:defRPr b="1" i="0">
                <a:solidFill>
                  <a:schemeClr val="bg1"/>
                </a:solidFill>
                <a:latin typeface="Century Gothic" panose="020B0502020202020204" pitchFamily="34" charset="0"/>
              </a:defRPr>
            </a:lvl1pPr>
          </a:lstStyle>
          <a:p>
            <a:fld id="{0B868178-02AE-42FC-958D-6B8F13B60175}" type="slidenum">
              <a:rPr lang="en-GB" smtClean="0"/>
              <a:pPr/>
              <a:t>‹#›</a:t>
            </a:fld>
            <a:endParaRPr lang="en-GB"/>
          </a:p>
        </p:txBody>
      </p:sp>
    </p:spTree>
    <p:extLst>
      <p:ext uri="{BB962C8B-B14F-4D97-AF65-F5344CB8AC3E}">
        <p14:creationId xmlns:p14="http://schemas.microsoft.com/office/powerpoint/2010/main" val="1125592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Slide Number Placeholder 3">
            <a:extLst>
              <a:ext uri="{FF2B5EF4-FFF2-40B4-BE49-F238E27FC236}">
                <a16:creationId xmlns:a16="http://schemas.microsoft.com/office/drawing/2014/main" id="{1E79229F-E4F2-2C46-A797-0DA293D70896}"/>
              </a:ext>
            </a:extLst>
          </p:cNvPr>
          <p:cNvSpPr>
            <a:spLocks noGrp="1"/>
          </p:cNvSpPr>
          <p:nvPr>
            <p:ph type="sldNum" sz="quarter" idx="12"/>
          </p:nvPr>
        </p:nvSpPr>
        <p:spPr>
          <a:xfrm>
            <a:off x="360000" y="6318000"/>
            <a:ext cx="360000" cy="262800"/>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dirty="0"/>
          </a:p>
        </p:txBody>
      </p:sp>
      <p:sp>
        <p:nvSpPr>
          <p:cNvPr id="4" name="TextBox 3">
            <a:extLst>
              <a:ext uri="{FF2B5EF4-FFF2-40B4-BE49-F238E27FC236}">
                <a16:creationId xmlns:a16="http://schemas.microsoft.com/office/drawing/2014/main" id="{C4F1F03D-C4F0-AF4D-AFFF-609C4FF4D6D3}"/>
              </a:ext>
            </a:extLst>
          </p:cNvPr>
          <p:cNvSpPr txBox="1"/>
          <p:nvPr userDrawn="1"/>
        </p:nvSpPr>
        <p:spPr>
          <a:xfrm>
            <a:off x="11613823" y="6485641"/>
            <a:ext cx="0" cy="0"/>
          </a:xfrm>
          <a:prstGeom prst="rect">
            <a:avLst/>
          </a:prstGeom>
          <a:noFill/>
        </p:spPr>
        <p:txBody>
          <a:bodyPr wrap="none" lIns="0" tIns="0" rIns="0" bIns="0" rtlCol="0">
            <a:noAutofit/>
          </a:bodyPr>
          <a:lstStyle/>
          <a:p>
            <a:endParaRPr lang="en-US" sz="1500" dirty="0" err="1"/>
          </a:p>
        </p:txBody>
      </p:sp>
      <p:sp>
        <p:nvSpPr>
          <p:cNvPr id="5" name="Footer Placeholder 4">
            <a:extLst>
              <a:ext uri="{FF2B5EF4-FFF2-40B4-BE49-F238E27FC236}">
                <a16:creationId xmlns:a16="http://schemas.microsoft.com/office/drawing/2014/main" id="{22F7D163-90BB-984D-8414-8F6CC3676125}"/>
              </a:ext>
            </a:extLst>
          </p:cNvPr>
          <p:cNvSpPr>
            <a:spLocks noGrp="1"/>
          </p:cNvSpPr>
          <p:nvPr>
            <p:ph type="ftr" sz="quarter" idx="13"/>
          </p:nvPr>
        </p:nvSpPr>
        <p:spPr/>
        <p:txBody>
          <a:bodyPr/>
          <a:lstStyle/>
          <a:p>
            <a:r>
              <a:rPr lang="en-GB" dirty="0"/>
              <a:t>Security classification. Published version. Owner's name.</a:t>
            </a:r>
          </a:p>
        </p:txBody>
      </p:sp>
      <p:sp>
        <p:nvSpPr>
          <p:cNvPr id="6" name="Title 5">
            <a:extLst>
              <a:ext uri="{FF2B5EF4-FFF2-40B4-BE49-F238E27FC236}">
                <a16:creationId xmlns:a16="http://schemas.microsoft.com/office/drawing/2014/main" id="{6B1B4166-45F0-DA42-B193-E60E5144CA12}"/>
              </a:ext>
            </a:extLst>
          </p:cNvPr>
          <p:cNvSpPr>
            <a:spLocks noGrp="1"/>
          </p:cNvSpPr>
          <p:nvPr>
            <p:ph type="title"/>
          </p:nvPr>
        </p:nvSpPr>
        <p:spPr/>
        <p:txBody>
          <a:bodyPr/>
          <a:lstStyle/>
          <a:p>
            <a:r>
              <a:rPr lang="en-US"/>
              <a:t>Click to edit Master title style</a:t>
            </a:r>
          </a:p>
        </p:txBody>
      </p:sp>
      <p:sp>
        <p:nvSpPr>
          <p:cNvPr id="10" name="Date Placeholder 9">
            <a:extLst>
              <a:ext uri="{FF2B5EF4-FFF2-40B4-BE49-F238E27FC236}">
                <a16:creationId xmlns:a16="http://schemas.microsoft.com/office/drawing/2014/main" id="{AF42AB2C-E8B8-4B42-AD9C-2D3F18E9744E}"/>
              </a:ext>
            </a:extLst>
          </p:cNvPr>
          <p:cNvSpPr>
            <a:spLocks noGrp="1"/>
          </p:cNvSpPr>
          <p:nvPr>
            <p:ph type="dt" sz="half" idx="14"/>
          </p:nvPr>
        </p:nvSpPr>
        <p:spPr/>
        <p:txBody>
          <a:bodyPr/>
          <a:lstStyle/>
          <a:p>
            <a:fld id="{D2066C9A-3A41-1B44-93FE-861B8A9F5FAF}" type="datetime8">
              <a:rPr lang="en-GB" smtClean="0"/>
              <a:t>18/01/2021 11:44</a:t>
            </a:fld>
            <a:endParaRPr lang="en-GB"/>
          </a:p>
        </p:txBody>
      </p:sp>
    </p:spTree>
    <p:extLst>
      <p:ext uri="{BB962C8B-B14F-4D97-AF65-F5344CB8AC3E}">
        <p14:creationId xmlns:p14="http://schemas.microsoft.com/office/powerpoint/2010/main" val="898384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narrow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360000" y="2012950"/>
            <a:ext cx="4680000" cy="3600000"/>
          </a:xfrm>
        </p:spPr>
        <p:txBody>
          <a:bodyPr/>
          <a:lstStyle>
            <a:lvl1pPr>
              <a:defRPr sz="1500"/>
            </a:lvl1pPr>
            <a:lvl2pPr>
              <a:defRPr sz="1500"/>
            </a:lvl2pPr>
            <a:lvl3pPr>
              <a:defRPr sz="1500"/>
            </a:lvl3pPr>
            <a:lvl4pPr>
              <a:defRPr sz="1500"/>
            </a:lvl4pPr>
            <a:lvl5pPr>
              <a:defRPr sz="1500"/>
            </a:lvl5pPr>
            <a:lvl6pPr>
              <a:defRPr sz="1795"/>
            </a:lvl6pPr>
            <a:lvl7pPr>
              <a:defRPr sz="1795"/>
            </a:lvl7pPr>
            <a:lvl8pPr>
              <a:defRPr sz="1795"/>
            </a:lvl8pPr>
            <a:lvl9pPr>
              <a:defRPr sz="17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5220000" y="2012950"/>
            <a:ext cx="4680000" cy="3600000"/>
          </a:xfrm>
        </p:spPr>
        <p:txBody>
          <a:bodyPr/>
          <a:lstStyle>
            <a:lvl1pPr>
              <a:defRPr sz="1500"/>
            </a:lvl1pPr>
            <a:lvl2pPr>
              <a:defRPr sz="1500"/>
            </a:lvl2pPr>
            <a:lvl3pPr>
              <a:defRPr sz="1500"/>
            </a:lvl3pPr>
            <a:lvl4pPr>
              <a:defRPr sz="1500"/>
            </a:lvl4pPr>
            <a:lvl5pPr>
              <a:defRPr sz="1500"/>
            </a:lvl5pPr>
            <a:lvl6pPr>
              <a:defRPr sz="1795"/>
            </a:lvl6pPr>
            <a:lvl7pPr>
              <a:defRPr sz="1795"/>
            </a:lvl7pPr>
            <a:lvl8pPr>
              <a:defRPr sz="1795"/>
            </a:lvl8pPr>
            <a:lvl9pPr>
              <a:defRPr sz="17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Slide Number Placeholder 3">
            <a:extLst>
              <a:ext uri="{FF2B5EF4-FFF2-40B4-BE49-F238E27FC236}">
                <a16:creationId xmlns:a16="http://schemas.microsoft.com/office/drawing/2014/main" id="{DE6BEA8B-4829-A743-B35D-07BAABCEB9DB}"/>
              </a:ext>
            </a:extLst>
          </p:cNvPr>
          <p:cNvSpPr>
            <a:spLocks noGrp="1"/>
          </p:cNvSpPr>
          <p:nvPr>
            <p:ph type="sldNum" sz="quarter" idx="12"/>
          </p:nvPr>
        </p:nvSpPr>
        <p:spPr>
          <a:xfrm>
            <a:off x="360000" y="6318000"/>
            <a:ext cx="360000" cy="262800"/>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5" name="Footer Placeholder 4">
            <a:extLst>
              <a:ext uri="{FF2B5EF4-FFF2-40B4-BE49-F238E27FC236}">
                <a16:creationId xmlns:a16="http://schemas.microsoft.com/office/drawing/2014/main" id="{EA915E6A-12FB-A34C-A8CB-3CFDAF3C1DBE}"/>
              </a:ext>
            </a:extLst>
          </p:cNvPr>
          <p:cNvSpPr>
            <a:spLocks noGrp="1"/>
          </p:cNvSpPr>
          <p:nvPr>
            <p:ph type="ftr" sz="quarter" idx="13"/>
          </p:nvPr>
        </p:nvSpPr>
        <p:spPr/>
        <p:txBody>
          <a:bodyPr/>
          <a:lstStyle/>
          <a:p>
            <a:r>
              <a:rPr lang="en-GB" dirty="0"/>
              <a:t>Security classification. Published version. Owner's name.</a:t>
            </a:r>
          </a:p>
        </p:txBody>
      </p:sp>
      <p:sp>
        <p:nvSpPr>
          <p:cNvPr id="6" name="Date Placeholder 5">
            <a:extLst>
              <a:ext uri="{FF2B5EF4-FFF2-40B4-BE49-F238E27FC236}">
                <a16:creationId xmlns:a16="http://schemas.microsoft.com/office/drawing/2014/main" id="{ACD79FD8-7803-2D4C-886D-C75EF739025B}"/>
              </a:ext>
            </a:extLst>
          </p:cNvPr>
          <p:cNvSpPr>
            <a:spLocks noGrp="1"/>
          </p:cNvSpPr>
          <p:nvPr>
            <p:ph type="dt" sz="half" idx="14"/>
          </p:nvPr>
        </p:nvSpPr>
        <p:spPr/>
        <p:txBody>
          <a:bodyPr/>
          <a:lstStyle/>
          <a:p>
            <a:fld id="{75C0C07E-04C7-C74A-88C5-EFB7A78F13F0}" type="datetime8">
              <a:rPr lang="en-GB" smtClean="0"/>
              <a:t>18/01/2021 11:44</a:t>
            </a:fld>
            <a:endParaRPr lang="en-GB"/>
          </a:p>
        </p:txBody>
      </p:sp>
    </p:spTree>
    <p:extLst>
      <p:ext uri="{BB962C8B-B14F-4D97-AF65-F5344CB8AC3E}">
        <p14:creationId xmlns:p14="http://schemas.microsoft.com/office/powerpoint/2010/main" val="3271602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3.xml"/><Relationship Id="rId30"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F059A605-90EE-4F65-B949-E8973F569B30}"/>
              </a:ext>
            </a:extLst>
          </p:cNvPr>
          <p:cNvGraphicFramePr>
            <a:graphicFrameLocks noChangeAspect="1"/>
          </p:cNvGraphicFramePr>
          <p:nvPr userDrawn="1">
            <p:custDataLst>
              <p:tags r:id="rId26"/>
            </p:custDataLst>
            <p:extLst>
              <p:ext uri="{D42A27DB-BD31-4B8C-83A1-F6EECF244321}">
                <p14:modId xmlns:p14="http://schemas.microsoft.com/office/powerpoint/2010/main" val="261347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 name="think-cell Slide" r:id="rId28" imgW="424" imgH="424" progId="TCLayout.ActiveDocument.1">
                  <p:embed/>
                </p:oleObj>
              </mc:Choice>
              <mc:Fallback>
                <p:oleObj name="think-cell Slide" r:id="rId28" imgW="424" imgH="424" progId="TCLayout.ActiveDocument.1">
                  <p:embed/>
                  <p:pic>
                    <p:nvPicPr>
                      <p:cNvPr id="7" name="Object 6" hidden="1">
                        <a:extLst>
                          <a:ext uri="{FF2B5EF4-FFF2-40B4-BE49-F238E27FC236}">
                            <a16:creationId xmlns:a16="http://schemas.microsoft.com/office/drawing/2014/main" id="{F059A605-90EE-4F65-B949-E8973F569B30}"/>
                          </a:ext>
                        </a:extLst>
                      </p:cNvPr>
                      <p:cNvPicPr/>
                      <p:nvPr/>
                    </p:nvPicPr>
                    <p:blipFill>
                      <a:blip r:embed="rId29"/>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8557EE9-E9D6-4221-82A5-A232AF67CB58}"/>
              </a:ext>
            </a:extLst>
          </p:cNvPr>
          <p:cNvSpPr/>
          <p:nvPr userDrawn="1">
            <p:custDataLst>
              <p:tags r:id="rId27"/>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Century Gothic" panose="020B0502020202020204" pitchFamily="34" charset="0"/>
              <a:ea typeface="+mj-ea"/>
              <a:cs typeface="+mj-cs"/>
              <a:sym typeface="Century Gothic" panose="020B0502020202020204" pitchFamily="34" charset="0"/>
            </a:endParaRPr>
          </a:p>
        </p:txBody>
      </p:sp>
      <p:sp>
        <p:nvSpPr>
          <p:cNvPr id="2" name="Title Placeholder 1"/>
          <p:cNvSpPr>
            <a:spLocks noGrp="1"/>
          </p:cNvSpPr>
          <p:nvPr>
            <p:ph type="title"/>
          </p:nvPr>
        </p:nvSpPr>
        <p:spPr>
          <a:xfrm>
            <a:off x="360000" y="828000"/>
            <a:ext cx="4680000" cy="79200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360000" y="2016000"/>
            <a:ext cx="4680000" cy="3600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p:cNvSpPr>
            <a:spLocks noGrp="1"/>
          </p:cNvSpPr>
          <p:nvPr>
            <p:ph type="ftr" sz="quarter" idx="3"/>
          </p:nvPr>
        </p:nvSpPr>
        <p:spPr>
          <a:xfrm>
            <a:off x="3671540" y="6318000"/>
            <a:ext cx="7056384" cy="262800"/>
          </a:xfrm>
          <a:prstGeom prst="rect">
            <a:avLst/>
          </a:prstGeom>
        </p:spPr>
        <p:txBody>
          <a:bodyPr vert="horz" lIns="0" tIns="0" rIns="0" bIns="0" rtlCol="0" anchor="b" anchorCtr="0">
            <a:noAutofit/>
          </a:bodyPr>
          <a:lstStyle>
            <a:lvl1pPr algn="r">
              <a:defRPr sz="1000" b="1">
                <a:solidFill>
                  <a:schemeClr val="accent1"/>
                </a:solidFill>
              </a:defRPr>
            </a:lvl1pPr>
          </a:lstStyle>
          <a:p>
            <a:r>
              <a:rPr lang="en-GB" dirty="0"/>
              <a:t>Security classification. Published version. Owner's name.</a:t>
            </a:r>
          </a:p>
        </p:txBody>
      </p:sp>
      <p:sp>
        <p:nvSpPr>
          <p:cNvPr id="6" name="Slide Number Placeholder 5"/>
          <p:cNvSpPr>
            <a:spLocks noGrp="1"/>
          </p:cNvSpPr>
          <p:nvPr>
            <p:ph type="sldNum" sz="quarter" idx="4"/>
          </p:nvPr>
        </p:nvSpPr>
        <p:spPr>
          <a:xfrm>
            <a:off x="360000" y="6318000"/>
            <a:ext cx="360000" cy="262800"/>
          </a:xfrm>
          <a:prstGeom prst="rect">
            <a:avLst/>
          </a:prstGeom>
        </p:spPr>
        <p:txBody>
          <a:bodyPr vert="horz" lIns="0" tIns="0" rIns="0" bIns="0" rtlCol="0" anchor="b" anchorCtr="0">
            <a:noAutofit/>
          </a:bodyPr>
          <a:lstStyle>
            <a:lvl1pPr algn="ctr">
              <a:defRPr sz="1000" b="0" i="0">
                <a:solidFill>
                  <a:schemeClr val="accent1"/>
                </a:solidFill>
                <a:latin typeface="BT Font" panose="020B0506020204020204" pitchFamily="34" charset="77"/>
              </a:defRPr>
            </a:lvl1pPr>
          </a:lstStyle>
          <a:p>
            <a:pPr algn="l"/>
            <a:fld id="{0B868178-02AE-42FC-958D-6B8F13B60175}" type="slidenum">
              <a:rPr lang="en-GB" smtClean="0"/>
              <a:pPr algn="l"/>
              <a:t>‹#›</a:t>
            </a:fld>
            <a:endParaRPr lang="en-GB" dirty="0"/>
          </a:p>
        </p:txBody>
      </p:sp>
      <p:pic>
        <p:nvPicPr>
          <p:cNvPr id="10" name="Picture 9">
            <a:extLst>
              <a:ext uri="{FF2B5EF4-FFF2-40B4-BE49-F238E27FC236}">
                <a16:creationId xmlns:a16="http://schemas.microsoft.com/office/drawing/2014/main" id="{3AE9E1D1-80B4-4737-A902-4D72D8F4317B}"/>
              </a:ext>
            </a:extLst>
          </p:cNvPr>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a:off x="11409484" y="6271200"/>
            <a:ext cx="477552" cy="477552"/>
          </a:xfrm>
          <a:prstGeom prst="rect">
            <a:avLst/>
          </a:prstGeom>
        </p:spPr>
      </p:pic>
      <p:sp>
        <p:nvSpPr>
          <p:cNvPr id="12" name="Date Placeholder 11">
            <a:extLst>
              <a:ext uri="{FF2B5EF4-FFF2-40B4-BE49-F238E27FC236}">
                <a16:creationId xmlns:a16="http://schemas.microsoft.com/office/drawing/2014/main" id="{C39E60E8-B03D-CF46-B400-1768FAAA8855}"/>
              </a:ext>
            </a:extLst>
          </p:cNvPr>
          <p:cNvSpPr>
            <a:spLocks noGrp="1"/>
          </p:cNvSpPr>
          <p:nvPr>
            <p:ph type="dt" sz="half" idx="2"/>
          </p:nvPr>
        </p:nvSpPr>
        <p:spPr>
          <a:xfrm>
            <a:off x="1511300" y="6318001"/>
            <a:ext cx="1868364" cy="262800"/>
          </a:xfrm>
          <a:prstGeom prst="rect">
            <a:avLst/>
          </a:prstGeom>
        </p:spPr>
        <p:txBody>
          <a:bodyPr vert="horz" lIns="0" tIns="0" rIns="0" bIns="0" rtlCol="0" anchor="b" anchorCtr="0">
            <a:noAutofit/>
          </a:bodyPr>
          <a:lstStyle>
            <a:lvl1pPr>
              <a:defRPr lang="en-GB" sz="1000" b="0" i="0" smtClean="0">
                <a:solidFill>
                  <a:schemeClr val="accent1"/>
                </a:solidFill>
                <a:latin typeface="BT Font" panose="020B0506020204020204" pitchFamily="34" charset="77"/>
              </a:defRPr>
            </a:lvl1pPr>
          </a:lstStyle>
          <a:p>
            <a:fld id="{90D222F1-69A6-5842-A2FE-BAB8412F77EB}" type="datetime8">
              <a:rPr lang="en-GB" smtClean="0"/>
              <a:t>18/01/2021 11:44</a:t>
            </a:fld>
            <a:endParaRPr lang="en-GB"/>
          </a:p>
        </p:txBody>
      </p:sp>
    </p:spTree>
    <p:extLst>
      <p:ext uri="{BB962C8B-B14F-4D97-AF65-F5344CB8AC3E}">
        <p14:creationId xmlns:p14="http://schemas.microsoft.com/office/powerpoint/2010/main" val="3743216919"/>
      </p:ext>
    </p:extLst>
  </p:cSld>
  <p:clrMap bg1="lt1" tx1="dk1" bg2="lt2" tx2="dk2" accent1="accent1" accent2="accent2" accent3="accent3" accent4="accent4" accent5="accent5" accent6="accent6" hlink="hlink" folHlink="folHlink"/>
  <p:sldLayoutIdLst>
    <p:sldLayoutId id="2147483649" r:id="rId1"/>
    <p:sldLayoutId id="2147483688" r:id="rId2"/>
    <p:sldLayoutId id="2147483694" r:id="rId3"/>
    <p:sldLayoutId id="2147483651" r:id="rId4"/>
    <p:sldLayoutId id="2147483695" r:id="rId5"/>
    <p:sldLayoutId id="2147483668" r:id="rId6"/>
    <p:sldLayoutId id="2147483674" r:id="rId7"/>
    <p:sldLayoutId id="2147483650" r:id="rId8"/>
    <p:sldLayoutId id="2147483693" r:id="rId9"/>
    <p:sldLayoutId id="2147483652" r:id="rId10"/>
    <p:sldLayoutId id="2147483678" r:id="rId11"/>
    <p:sldLayoutId id="2147483687" r:id="rId12"/>
    <p:sldLayoutId id="2147483679" r:id="rId13"/>
    <p:sldLayoutId id="2147483690" r:id="rId14"/>
    <p:sldLayoutId id="2147483680" r:id="rId15"/>
    <p:sldLayoutId id="2147483681" r:id="rId16"/>
    <p:sldLayoutId id="2147483689" r:id="rId17"/>
    <p:sldLayoutId id="2147483683" r:id="rId18"/>
    <p:sldLayoutId id="2147483691" r:id="rId19"/>
    <p:sldLayoutId id="2147483692" r:id="rId20"/>
    <p:sldLayoutId id="2147483654" r:id="rId21"/>
    <p:sldLayoutId id="2147483655" r:id="rId22"/>
    <p:sldLayoutId id="2147483660" r:id="rId23"/>
  </p:sldLayoutIdLst>
  <p:hf hdr="0"/>
  <p:txStyles>
    <p:titleStyle>
      <a:lvl1pPr algn="l" defTabSz="912114" rtl="0" eaLnBrk="1" latinLnBrk="0" hangingPunct="1">
        <a:spcBef>
          <a:spcPct val="0"/>
        </a:spcBef>
        <a:buNone/>
        <a:defRPr sz="2600" b="1" kern="1200">
          <a:solidFill>
            <a:schemeClr val="accent1"/>
          </a:solidFill>
          <a:latin typeface="Century Gothic" panose="020B0502020202020204" pitchFamily="34" charset="0"/>
          <a:ea typeface="+mj-ea"/>
          <a:cs typeface="+mj-cs"/>
        </a:defRPr>
      </a:lvl1pPr>
    </p:titleStyle>
    <p:bodyStyle>
      <a:lvl1pPr marL="0" indent="0" algn="l" defTabSz="912114" rtl="0" eaLnBrk="1" latinLnBrk="0" hangingPunct="1">
        <a:lnSpc>
          <a:spcPct val="110000"/>
        </a:lnSpc>
        <a:spcBef>
          <a:spcPts val="0"/>
        </a:spcBef>
        <a:spcAft>
          <a:spcPts val="0"/>
        </a:spcAft>
        <a:buFontTx/>
        <a:buNone/>
        <a:defRPr sz="1500" b="0" i="0" kern="1200">
          <a:solidFill>
            <a:schemeClr val="tx1"/>
          </a:solidFill>
          <a:latin typeface="Century Gothic" panose="020B0502020202020204" pitchFamily="34" charset="0"/>
          <a:ea typeface="+mn-ea"/>
          <a:cs typeface="+mn-cs"/>
        </a:defRPr>
      </a:lvl1pPr>
      <a:lvl2pPr marL="0" indent="0" algn="l" defTabSz="912114" rtl="0" eaLnBrk="1" latinLnBrk="0" hangingPunct="1">
        <a:lnSpc>
          <a:spcPct val="110000"/>
        </a:lnSpc>
        <a:spcBef>
          <a:spcPts val="0"/>
        </a:spcBef>
        <a:spcAft>
          <a:spcPts val="1950"/>
        </a:spcAft>
        <a:buFont typeface="Arial" panose="020B0604020202020204" pitchFamily="34" charset="0"/>
        <a:buNone/>
        <a:defRPr sz="1500" b="0" i="0" kern="1200">
          <a:solidFill>
            <a:schemeClr val="tx1"/>
          </a:solidFill>
          <a:latin typeface="Century Gothic" panose="020B0502020202020204" pitchFamily="34" charset="0"/>
          <a:ea typeface="+mn-ea"/>
          <a:cs typeface="+mn-cs"/>
        </a:defRPr>
      </a:lvl2pPr>
      <a:lvl3pPr marL="18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3pPr>
      <a:lvl4pPr marL="360000" indent="-180000" algn="l" defTabSz="912114" rtl="0" eaLnBrk="1" latinLnBrk="0" hangingPunct="1">
        <a:lnSpc>
          <a:spcPct val="110000"/>
        </a:lnSpc>
        <a:spcBef>
          <a:spcPts val="0"/>
        </a:spcBef>
        <a:spcAft>
          <a:spcPts val="0"/>
        </a:spcAft>
        <a:buFont typeface="BT Font Light" panose="020B0403030204020203" pitchFamily="34" charset="0"/>
        <a:buChar char="&gt;"/>
        <a:defRPr sz="1500" b="0" i="0" kern="1200">
          <a:solidFill>
            <a:schemeClr val="tx1"/>
          </a:solidFill>
          <a:latin typeface="Century Gothic" panose="020B0502020202020204" pitchFamily="34" charset="0"/>
          <a:ea typeface="+mn-ea"/>
          <a:cs typeface="+mn-cs"/>
        </a:defRPr>
      </a:lvl4pPr>
      <a:lvl5pPr marL="54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5pPr>
      <a:lvl6pPr marL="2508314"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6pPr>
      <a:lvl7pPr marL="2964371"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7pPr>
      <a:lvl8pPr marL="3420428"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8pPr>
      <a:lvl9pPr marL="3876485"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9pPr>
    </p:bodyStyle>
    <p:otherStyle>
      <a:defPPr>
        <a:defRPr lang="en-US"/>
      </a:defPPr>
      <a:lvl1pPr marL="0" algn="l" defTabSz="912114" rtl="0" eaLnBrk="1" latinLnBrk="0" hangingPunct="1">
        <a:defRPr sz="1795" kern="1200">
          <a:solidFill>
            <a:schemeClr val="tx1"/>
          </a:solidFill>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68" userDrawn="1">
          <p15:clr>
            <a:srgbClr val="F26B43"/>
          </p15:clr>
        </p15:guide>
        <p15:guide id="2" pos="226" userDrawn="1">
          <p15:clr>
            <a:srgbClr val="F26B43"/>
          </p15:clr>
        </p15:guide>
        <p15:guide id="3" pos="7484" userDrawn="1">
          <p15:clr>
            <a:srgbClr val="F26B43"/>
          </p15:clr>
        </p15:guide>
        <p15:guide id="4" orient="horz" pos="52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 Id="rId5" Type="http://schemas.microsoft.com/office/2007/relationships/hdphoto" Target="../media/hdphoto1.wdp"/><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hyperlink" Target="file:///C:\Users\612987997\BT%20Plc\Consumer%20Data%20Science%20-%20Documents\TVC%20Squad\03%20programs\01%20campaign%20optimisation"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8.xml"/><Relationship Id="rId5" Type="http://schemas.openxmlformats.org/officeDocument/2006/relationships/image" Target="../media/image39.sv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4.png"/><Relationship Id="rId1" Type="http://schemas.openxmlformats.org/officeDocument/2006/relationships/slideLayout" Target="../slideLayouts/slideLayout8.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svg"/><Relationship Id="rId7" Type="http://schemas.openxmlformats.org/officeDocument/2006/relationships/image" Target="../media/image23.svg"/><Relationship Id="rId2" Type="http://schemas.openxmlformats.org/officeDocument/2006/relationships/image" Target="../media/image16.png"/><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25.svg"/></Relationships>
</file>

<file path=ppt/slides/_rels/slide21.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8.xml"/><Relationship Id="rId5" Type="http://schemas.openxmlformats.org/officeDocument/2006/relationships/image" Target="../media/image44.sv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18" Type="http://schemas.openxmlformats.org/officeDocument/2006/relationships/image" Target="../media/image30.pn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29.svg"/><Relationship Id="rId2" Type="http://schemas.openxmlformats.org/officeDocument/2006/relationships/image" Target="../media/image14.png"/><Relationship Id="rId16" Type="http://schemas.openxmlformats.org/officeDocument/2006/relationships/image" Target="../media/image28.png"/><Relationship Id="rId1" Type="http://schemas.openxmlformats.org/officeDocument/2006/relationships/slideLayout" Target="../slideLayouts/slideLayout8.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5" Type="http://schemas.openxmlformats.org/officeDocument/2006/relationships/image" Target="../media/image27.svg"/><Relationship Id="rId10" Type="http://schemas.openxmlformats.org/officeDocument/2006/relationships/image" Target="../media/image22.png"/><Relationship Id="rId19" Type="http://schemas.openxmlformats.org/officeDocument/2006/relationships/image" Target="../media/image31.svg"/><Relationship Id="rId4" Type="http://schemas.openxmlformats.org/officeDocument/2006/relationships/image" Target="../media/image16.png"/><Relationship Id="rId9" Type="http://schemas.openxmlformats.org/officeDocument/2006/relationships/image" Target="../media/image21.svg"/><Relationship Id="rId1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F8BCE9-674B-484A-8046-776CD019740C}"/>
              </a:ext>
            </a:extLst>
          </p:cNvPr>
          <p:cNvSpPr/>
          <p:nvPr/>
        </p:nvSpPr>
        <p:spPr>
          <a:xfrm>
            <a:off x="5309722" y="2700189"/>
            <a:ext cx="1620180" cy="1440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A star in the dark&#10;&#10;Description automatically generated">
            <a:extLst>
              <a:ext uri="{FF2B5EF4-FFF2-40B4-BE49-F238E27FC236}">
                <a16:creationId xmlns:a16="http://schemas.microsoft.com/office/drawing/2014/main" id="{D6F20EB3-A35D-4379-BEC7-FEA418D0A292}"/>
              </a:ext>
            </a:extLst>
          </p:cNvPr>
          <p:cNvPicPr>
            <a:picLocks noChangeAspect="1"/>
          </p:cNvPicPr>
          <p:nvPr/>
        </p:nvPicPr>
        <p:blipFill>
          <a:blip r:embed="rId2">
            <a:alphaModFix/>
            <a:biLevel thresh="25000"/>
            <a:extLst>
              <a:ext uri="{BEBA8EAE-BF5A-486C-A8C5-ECC9F3942E4B}">
                <a14:imgProps xmlns:a14="http://schemas.microsoft.com/office/drawing/2010/main">
                  <a14:imgLayer r:embed="rId3">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3239492" y="1576863"/>
            <a:ext cx="5904656" cy="3686811"/>
          </a:xfrm>
          <a:prstGeom prst="rect">
            <a:avLst/>
          </a:prstGeom>
        </p:spPr>
      </p:pic>
      <p:sp>
        <p:nvSpPr>
          <p:cNvPr id="12" name="TextBox 11">
            <a:extLst>
              <a:ext uri="{FF2B5EF4-FFF2-40B4-BE49-F238E27FC236}">
                <a16:creationId xmlns:a16="http://schemas.microsoft.com/office/drawing/2014/main" id="{002E821F-3A1E-479E-8978-DE06340485EA}"/>
              </a:ext>
            </a:extLst>
          </p:cNvPr>
          <p:cNvSpPr txBox="1"/>
          <p:nvPr/>
        </p:nvSpPr>
        <p:spPr>
          <a:xfrm>
            <a:off x="395176" y="5350881"/>
            <a:ext cx="11449272" cy="936104"/>
          </a:xfrm>
          <a:prstGeom prst="rect">
            <a:avLst/>
          </a:prstGeom>
        </p:spPr>
        <p:txBody>
          <a:bodyPr vert="horz" wrap="square" lIns="0" tIns="0" rIns="0" bIns="0" rtlCol="0" anchor="b" anchorCtr="0">
            <a:noAutofit/>
          </a:bodyPr>
          <a:lstStyle/>
          <a:p>
            <a:pPr algn="l"/>
            <a:r>
              <a:rPr lang="en-GB" sz="4400" dirty="0">
                <a:solidFill>
                  <a:schemeClr val="bg1"/>
                </a:solidFill>
              </a:rPr>
              <a:t>Air Traffic Control </a:t>
            </a:r>
            <a:r>
              <a:rPr lang="en-GB" sz="2800" dirty="0">
                <a:solidFill>
                  <a:schemeClr val="bg1"/>
                </a:solidFill>
              </a:rPr>
              <a:t>powered by AMI</a:t>
            </a:r>
            <a:endParaRPr lang="en-GB" sz="4400" dirty="0">
              <a:solidFill>
                <a:schemeClr val="bg1"/>
              </a:solidFill>
            </a:endParaRPr>
          </a:p>
        </p:txBody>
      </p:sp>
    </p:spTree>
    <p:extLst>
      <p:ext uri="{BB962C8B-B14F-4D97-AF65-F5344CB8AC3E}">
        <p14:creationId xmlns:p14="http://schemas.microsoft.com/office/powerpoint/2010/main" val="1990970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8CFE26-AE41-4ECD-92C7-8D12E56886AE}"/>
              </a:ext>
            </a:extLst>
          </p:cNvPr>
          <p:cNvSpPr>
            <a:spLocks noGrp="1"/>
          </p:cNvSpPr>
          <p:nvPr>
            <p:ph type="title"/>
          </p:nvPr>
        </p:nvSpPr>
        <p:spPr>
          <a:xfrm>
            <a:off x="415746" y="432914"/>
            <a:ext cx="8369962" cy="786909"/>
          </a:xfrm>
        </p:spPr>
        <p:txBody>
          <a:bodyPr/>
          <a:lstStyle/>
          <a:p>
            <a:r>
              <a:rPr lang="en-GB" dirty="0"/>
              <a:t>Single Customer Contact View</a:t>
            </a:r>
            <a:br>
              <a:rPr lang="en-GB" dirty="0"/>
            </a:br>
            <a:endParaRPr lang="en-GB" b="0" dirty="0"/>
          </a:p>
        </p:txBody>
      </p:sp>
      <p:sp>
        <p:nvSpPr>
          <p:cNvPr id="15" name="Content Placeholder 1">
            <a:extLst>
              <a:ext uri="{FF2B5EF4-FFF2-40B4-BE49-F238E27FC236}">
                <a16:creationId xmlns:a16="http://schemas.microsoft.com/office/drawing/2014/main" id="{C4EB74CA-D4FC-49E7-8BB5-29D3E9291280}"/>
              </a:ext>
            </a:extLst>
          </p:cNvPr>
          <p:cNvSpPr txBox="1">
            <a:spLocks/>
          </p:cNvSpPr>
          <p:nvPr/>
        </p:nvSpPr>
        <p:spPr>
          <a:xfrm>
            <a:off x="383126" y="1141540"/>
            <a:ext cx="6600782" cy="3613143"/>
          </a:xfrm>
          <a:prstGeom prst="rect">
            <a:avLst/>
          </a:prstGeom>
        </p:spPr>
        <p:txBody>
          <a:bodyPr vert="horz" lIns="0" tIns="0" rIns="0" bIns="0" rtlCol="0" anchor="t" anchorCtr="0">
            <a:noAutofit/>
          </a:bodyPr>
          <a:lstStyle>
            <a:lvl1pPr marL="0" indent="0" algn="l" defTabSz="912114" rtl="0" eaLnBrk="1" latinLnBrk="0" hangingPunct="1">
              <a:lnSpc>
                <a:spcPct val="110000"/>
              </a:lnSpc>
              <a:spcBef>
                <a:spcPts val="0"/>
              </a:spcBef>
              <a:spcAft>
                <a:spcPts val="0"/>
              </a:spcAft>
              <a:buFontTx/>
              <a:buNone/>
              <a:defRPr sz="1500" b="0" i="0" kern="1200">
                <a:solidFill>
                  <a:schemeClr val="tx1"/>
                </a:solidFill>
                <a:latin typeface="Century Gothic" panose="020B0502020202020204" pitchFamily="34" charset="0"/>
                <a:ea typeface="+mn-ea"/>
                <a:cs typeface="+mn-cs"/>
              </a:defRPr>
            </a:lvl1pPr>
            <a:lvl2pPr marL="0" indent="0" algn="l" defTabSz="912114" rtl="0" eaLnBrk="1" latinLnBrk="0" hangingPunct="1">
              <a:lnSpc>
                <a:spcPct val="110000"/>
              </a:lnSpc>
              <a:spcBef>
                <a:spcPts val="0"/>
              </a:spcBef>
              <a:spcAft>
                <a:spcPts val="1950"/>
              </a:spcAft>
              <a:buFont typeface="Arial" panose="020B0604020202020204" pitchFamily="34" charset="0"/>
              <a:buNone/>
              <a:defRPr sz="1500" b="0" i="0" kern="1200">
                <a:solidFill>
                  <a:schemeClr val="tx1"/>
                </a:solidFill>
                <a:latin typeface="Century Gothic" panose="020B0502020202020204" pitchFamily="34" charset="0"/>
                <a:ea typeface="+mn-ea"/>
                <a:cs typeface="+mn-cs"/>
              </a:defRPr>
            </a:lvl2pPr>
            <a:lvl3pPr marL="18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3pPr>
            <a:lvl4pPr marL="360000" indent="-180000" algn="l" defTabSz="912114" rtl="0" eaLnBrk="1" latinLnBrk="0" hangingPunct="1">
              <a:lnSpc>
                <a:spcPct val="110000"/>
              </a:lnSpc>
              <a:spcBef>
                <a:spcPts val="0"/>
              </a:spcBef>
              <a:spcAft>
                <a:spcPts val="0"/>
              </a:spcAft>
              <a:buFont typeface="BT Font Light" panose="020B0403030204020203" pitchFamily="34" charset="0"/>
              <a:buChar char="&gt;"/>
              <a:defRPr sz="1500" b="0" i="0" kern="1200">
                <a:solidFill>
                  <a:schemeClr val="tx1"/>
                </a:solidFill>
                <a:latin typeface="Century Gothic" panose="020B0502020202020204" pitchFamily="34" charset="0"/>
                <a:ea typeface="+mn-ea"/>
                <a:cs typeface="+mn-cs"/>
              </a:defRPr>
            </a:lvl4pPr>
            <a:lvl5pPr marL="54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5pPr>
            <a:lvl6pPr marL="2508314"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6pPr>
            <a:lvl7pPr marL="2964371"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7pPr>
            <a:lvl8pPr marL="3420428"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8pPr>
            <a:lvl9pPr marL="3876485"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9pPr>
          </a:lstStyle>
          <a:p>
            <a:r>
              <a:rPr lang="en-GB" sz="1789" b="1" dirty="0"/>
              <a:t>Objective</a:t>
            </a:r>
            <a:r>
              <a:rPr lang="en-GB" sz="1789" dirty="0"/>
              <a:t> – Consolidate BT and EE customer contact history into a single base with consistent schema for the purposes of generating insight and building contact strategy models</a:t>
            </a:r>
          </a:p>
          <a:p>
            <a:endParaRPr lang="en-GB" sz="1789" dirty="0"/>
          </a:p>
          <a:p>
            <a:r>
              <a:rPr lang="en-GB" sz="1789" b="1" dirty="0"/>
              <a:t>Timeline – </a:t>
            </a:r>
            <a:r>
              <a:rPr lang="en-GB" sz="1789" dirty="0"/>
              <a:t>Delivered </a:t>
            </a:r>
            <a:r>
              <a:rPr lang="en-GB" sz="1789" b="1" dirty="0"/>
              <a:t>Q2 2020. </a:t>
            </a:r>
            <a:r>
              <a:rPr lang="en-GB" sz="1789" dirty="0"/>
              <a:t>V1.3 available from 15</a:t>
            </a:r>
            <a:r>
              <a:rPr lang="en-GB" sz="1789" baseline="30000" dirty="0"/>
              <a:t>th</a:t>
            </a:r>
            <a:r>
              <a:rPr lang="en-GB" sz="1789" dirty="0"/>
              <a:t> Dec 2020</a:t>
            </a:r>
          </a:p>
          <a:p>
            <a:endParaRPr lang="en-GB" sz="1789" b="1" dirty="0"/>
          </a:p>
          <a:p>
            <a:r>
              <a:rPr lang="en-GB" sz="1789" b="1" dirty="0"/>
              <a:t>Requirements:</a:t>
            </a:r>
          </a:p>
          <a:p>
            <a:pPr marL="283924" indent="-283924">
              <a:buFont typeface="Arial" panose="020B0604020202020204" pitchFamily="34" charset="0"/>
              <a:buChar char="•"/>
            </a:pPr>
            <a:r>
              <a:rPr lang="en-GB" sz="1789" dirty="0"/>
              <a:t>BT and EE marketing and service campaign drop history </a:t>
            </a:r>
          </a:p>
          <a:p>
            <a:pPr marL="283924" indent="-283924">
              <a:buFont typeface="Arial" panose="020B0604020202020204" pitchFamily="34" charset="0"/>
              <a:buChar char="•"/>
            </a:pPr>
            <a:r>
              <a:rPr lang="en-GB" sz="1789" dirty="0"/>
              <a:t>Common schema across the brands</a:t>
            </a:r>
          </a:p>
          <a:p>
            <a:pPr marL="283924" indent="-283924">
              <a:buFont typeface="Arial" panose="020B0604020202020204" pitchFamily="34" charset="0"/>
              <a:buChar char="•"/>
            </a:pPr>
            <a:r>
              <a:rPr lang="en-GB" sz="1789" dirty="0"/>
              <a:t>Campaign Metadata (e.g. cell/DR codes) </a:t>
            </a:r>
          </a:p>
          <a:p>
            <a:pPr marL="283924" indent="-283924">
              <a:buFont typeface="Arial" panose="020B0604020202020204" pitchFamily="34" charset="0"/>
              <a:buChar char="•"/>
            </a:pPr>
            <a:r>
              <a:rPr lang="en-GB" sz="1789" dirty="0"/>
              <a:t>Delivery metadata (e.g. channel, time, controls, balanced diet)</a:t>
            </a:r>
          </a:p>
          <a:p>
            <a:pPr marL="283924" indent="-283924">
              <a:buFont typeface="Arial" panose="020B0604020202020204" pitchFamily="34" charset="0"/>
              <a:buChar char="•"/>
            </a:pPr>
            <a:r>
              <a:rPr lang="en-GB" sz="1789" dirty="0"/>
              <a:t>Customer segmentation (e.g. demographic, lifetime value, ARPU)</a:t>
            </a:r>
          </a:p>
          <a:p>
            <a:pPr marL="283924" indent="-283924">
              <a:buFont typeface="Arial" panose="020B0604020202020204" pitchFamily="34" charset="0"/>
              <a:buChar char="•"/>
            </a:pPr>
            <a:r>
              <a:rPr lang="en-GB" sz="1789" dirty="0"/>
              <a:t>Aggregated engagement response (e.g. CTR, OR, OOR)</a:t>
            </a:r>
          </a:p>
          <a:p>
            <a:pPr marL="283924" indent="-283924">
              <a:buFont typeface="Arial" panose="020B0604020202020204" pitchFamily="34" charset="0"/>
              <a:buChar char="•"/>
            </a:pPr>
            <a:r>
              <a:rPr lang="en-GB" sz="1789" dirty="0"/>
              <a:t>Aggregated commercial response (e.g. conversion)</a:t>
            </a:r>
          </a:p>
          <a:p>
            <a:pPr marL="283924" indent="-283924">
              <a:buFont typeface="Arial" panose="020B0604020202020204" pitchFamily="34" charset="0"/>
              <a:buChar char="•"/>
            </a:pPr>
            <a:endParaRPr lang="en-GB" sz="1789" dirty="0"/>
          </a:p>
          <a:p>
            <a:pPr marL="283924" indent="-283924">
              <a:buFont typeface="Arial" panose="020B0604020202020204" pitchFamily="34" charset="0"/>
              <a:buChar char="•"/>
            </a:pPr>
            <a:endParaRPr lang="en-GB" sz="1789" dirty="0"/>
          </a:p>
          <a:p>
            <a:endParaRPr lang="en-GB" sz="1789" b="1" dirty="0"/>
          </a:p>
        </p:txBody>
      </p:sp>
      <p:sp>
        <p:nvSpPr>
          <p:cNvPr id="9" name="TextBox 8">
            <a:extLst>
              <a:ext uri="{FF2B5EF4-FFF2-40B4-BE49-F238E27FC236}">
                <a16:creationId xmlns:a16="http://schemas.microsoft.com/office/drawing/2014/main" id="{0E05B956-3714-426F-A22F-A4DECE399B5F}"/>
              </a:ext>
            </a:extLst>
          </p:cNvPr>
          <p:cNvSpPr txBox="1"/>
          <p:nvPr/>
        </p:nvSpPr>
        <p:spPr>
          <a:xfrm>
            <a:off x="3973457" y="1846275"/>
            <a:ext cx="908523" cy="908523"/>
          </a:xfrm>
          <a:prstGeom prst="rect">
            <a:avLst/>
          </a:prstGeom>
        </p:spPr>
        <p:txBody>
          <a:bodyPr vert="horz" wrap="none" lIns="0" tIns="0" rIns="0" bIns="0" rtlCol="0" anchor="b" anchorCtr="0">
            <a:noAutofit/>
          </a:bodyPr>
          <a:lstStyle/>
          <a:p>
            <a:pPr algn="l"/>
            <a:endParaRPr lang="en-GB" sz="1789" dirty="0"/>
          </a:p>
        </p:txBody>
      </p:sp>
      <p:sp>
        <p:nvSpPr>
          <p:cNvPr id="36" name="Content Placeholder 1">
            <a:extLst>
              <a:ext uri="{FF2B5EF4-FFF2-40B4-BE49-F238E27FC236}">
                <a16:creationId xmlns:a16="http://schemas.microsoft.com/office/drawing/2014/main" id="{9D82A139-9B7D-4804-95E8-26049183A1BD}"/>
              </a:ext>
            </a:extLst>
          </p:cNvPr>
          <p:cNvSpPr txBox="1">
            <a:spLocks/>
          </p:cNvSpPr>
          <p:nvPr/>
        </p:nvSpPr>
        <p:spPr>
          <a:xfrm>
            <a:off x="6119812" y="1339766"/>
            <a:ext cx="5230186" cy="3613143"/>
          </a:xfrm>
          <a:prstGeom prst="rect">
            <a:avLst/>
          </a:prstGeom>
        </p:spPr>
        <p:txBody>
          <a:bodyPr vert="horz" lIns="0" tIns="0" rIns="0" bIns="0" rtlCol="0" anchor="t" anchorCtr="0">
            <a:noAutofit/>
          </a:bodyPr>
          <a:lstStyle>
            <a:lvl1pPr marL="0" indent="0" algn="l" defTabSz="912114" rtl="0" eaLnBrk="1" latinLnBrk="0" hangingPunct="1">
              <a:lnSpc>
                <a:spcPct val="110000"/>
              </a:lnSpc>
              <a:spcBef>
                <a:spcPts val="0"/>
              </a:spcBef>
              <a:spcAft>
                <a:spcPts val="0"/>
              </a:spcAft>
              <a:buFontTx/>
              <a:buNone/>
              <a:defRPr sz="1500" b="0" i="0" kern="1200">
                <a:solidFill>
                  <a:schemeClr val="tx1"/>
                </a:solidFill>
                <a:latin typeface="Century Gothic" panose="020B0502020202020204" pitchFamily="34" charset="0"/>
                <a:ea typeface="+mn-ea"/>
                <a:cs typeface="+mn-cs"/>
              </a:defRPr>
            </a:lvl1pPr>
            <a:lvl2pPr marL="0" indent="0" algn="l" defTabSz="912114" rtl="0" eaLnBrk="1" latinLnBrk="0" hangingPunct="1">
              <a:lnSpc>
                <a:spcPct val="110000"/>
              </a:lnSpc>
              <a:spcBef>
                <a:spcPts val="0"/>
              </a:spcBef>
              <a:spcAft>
                <a:spcPts val="1950"/>
              </a:spcAft>
              <a:buFont typeface="Arial" panose="020B0604020202020204" pitchFamily="34" charset="0"/>
              <a:buNone/>
              <a:defRPr sz="1500" b="0" i="0" kern="1200">
                <a:solidFill>
                  <a:schemeClr val="tx1"/>
                </a:solidFill>
                <a:latin typeface="Century Gothic" panose="020B0502020202020204" pitchFamily="34" charset="0"/>
                <a:ea typeface="+mn-ea"/>
                <a:cs typeface="+mn-cs"/>
              </a:defRPr>
            </a:lvl2pPr>
            <a:lvl3pPr marL="18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3pPr>
            <a:lvl4pPr marL="360000" indent="-180000" algn="l" defTabSz="912114" rtl="0" eaLnBrk="1" latinLnBrk="0" hangingPunct="1">
              <a:lnSpc>
                <a:spcPct val="110000"/>
              </a:lnSpc>
              <a:spcBef>
                <a:spcPts val="0"/>
              </a:spcBef>
              <a:spcAft>
                <a:spcPts val="0"/>
              </a:spcAft>
              <a:buFont typeface="BT Font Light" panose="020B0403030204020203" pitchFamily="34" charset="0"/>
              <a:buChar char="&gt;"/>
              <a:defRPr sz="1500" b="0" i="0" kern="1200">
                <a:solidFill>
                  <a:schemeClr val="tx1"/>
                </a:solidFill>
                <a:latin typeface="Century Gothic" panose="020B0502020202020204" pitchFamily="34" charset="0"/>
                <a:ea typeface="+mn-ea"/>
                <a:cs typeface="+mn-cs"/>
              </a:defRPr>
            </a:lvl4pPr>
            <a:lvl5pPr marL="54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5pPr>
            <a:lvl6pPr marL="2508314"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6pPr>
            <a:lvl7pPr marL="2964371"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7pPr>
            <a:lvl8pPr marL="3420428"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8pPr>
            <a:lvl9pPr marL="3876485"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9pPr>
          </a:lstStyle>
          <a:p>
            <a:endParaRPr lang="en-GB" sz="1789" dirty="0"/>
          </a:p>
        </p:txBody>
      </p:sp>
      <p:sp>
        <p:nvSpPr>
          <p:cNvPr id="11" name="Content Placeholder 1">
            <a:extLst>
              <a:ext uri="{FF2B5EF4-FFF2-40B4-BE49-F238E27FC236}">
                <a16:creationId xmlns:a16="http://schemas.microsoft.com/office/drawing/2014/main" id="{7B5A71D5-3ACA-4DD5-BB3E-853E6978E1B1}"/>
              </a:ext>
            </a:extLst>
          </p:cNvPr>
          <p:cNvSpPr>
            <a:spLocks noGrp="1"/>
          </p:cNvSpPr>
          <p:nvPr>
            <p:ph idx="1"/>
          </p:nvPr>
        </p:nvSpPr>
        <p:spPr>
          <a:xfrm>
            <a:off x="7667520" y="4379870"/>
            <a:ext cx="3828798" cy="1362779"/>
          </a:xfrm>
        </p:spPr>
        <p:txBody>
          <a:bodyPr/>
          <a:lstStyle/>
          <a:p>
            <a:r>
              <a:rPr lang="en-GB" sz="1397" b="1" dirty="0"/>
              <a:t>Challenges</a:t>
            </a:r>
          </a:p>
          <a:p>
            <a:pPr marL="285036" indent="-285036">
              <a:buFont typeface="Arial" panose="020B0604020202020204" pitchFamily="34" charset="0"/>
              <a:buChar char="•"/>
            </a:pPr>
            <a:endParaRPr lang="en-GB" sz="1397" dirty="0"/>
          </a:p>
          <a:p>
            <a:pPr marL="285036" indent="-285036">
              <a:buFont typeface="Arial" panose="020B0604020202020204" pitchFamily="34" charset="0"/>
              <a:buChar char="•"/>
            </a:pPr>
            <a:r>
              <a:rPr lang="en-GB" sz="1397" dirty="0"/>
              <a:t>Ingestion and building in the cloud</a:t>
            </a:r>
          </a:p>
          <a:p>
            <a:pPr marL="285036" indent="-285036">
              <a:buFont typeface="Arial" panose="020B0604020202020204" pitchFamily="34" charset="0"/>
              <a:buChar char="•"/>
            </a:pPr>
            <a:r>
              <a:rPr lang="en-GB" sz="1397" dirty="0"/>
              <a:t>Deriving a common schema</a:t>
            </a:r>
          </a:p>
          <a:p>
            <a:pPr marL="285036" indent="-285036">
              <a:buFont typeface="Arial" panose="020B0604020202020204" pitchFamily="34" charset="0"/>
              <a:buChar char="•"/>
            </a:pPr>
            <a:r>
              <a:rPr lang="en-GB" sz="1397" dirty="0"/>
              <a:t>Deriving a common id across brands</a:t>
            </a:r>
          </a:p>
        </p:txBody>
      </p:sp>
      <p:pic>
        <p:nvPicPr>
          <p:cNvPr id="7" name="Picture 6" descr="A close up of a logo&#10;&#10;Description automatically generated">
            <a:extLst>
              <a:ext uri="{FF2B5EF4-FFF2-40B4-BE49-F238E27FC236}">
                <a16:creationId xmlns:a16="http://schemas.microsoft.com/office/drawing/2014/main" id="{4F813CD8-72CB-4A89-B966-42599072FB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8251" y="552170"/>
            <a:ext cx="1158800" cy="2033693"/>
          </a:xfrm>
          <a:prstGeom prst="rect">
            <a:avLst/>
          </a:prstGeom>
        </p:spPr>
      </p:pic>
      <p:pic>
        <p:nvPicPr>
          <p:cNvPr id="13" name="Picture 12" descr="A picture containing clock, drawing&#10;&#10;Description automatically generated">
            <a:extLst>
              <a:ext uri="{FF2B5EF4-FFF2-40B4-BE49-F238E27FC236}">
                <a16:creationId xmlns:a16="http://schemas.microsoft.com/office/drawing/2014/main" id="{D7F47F4F-8BD8-41B0-85AB-73337479B7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39453" y="2009363"/>
            <a:ext cx="2033693" cy="2033693"/>
          </a:xfrm>
          <a:prstGeom prst="rect">
            <a:avLst/>
          </a:prstGeom>
        </p:spPr>
      </p:pic>
      <p:pic>
        <p:nvPicPr>
          <p:cNvPr id="12" name="Picture 11" descr="A star in the dark&#10;&#10;Description automatically generated">
            <a:extLst>
              <a:ext uri="{FF2B5EF4-FFF2-40B4-BE49-F238E27FC236}">
                <a16:creationId xmlns:a16="http://schemas.microsoft.com/office/drawing/2014/main" id="{A3378B39-0D9A-494A-8129-1CE998D8601D}"/>
              </a:ext>
            </a:extLst>
          </p:cNvPr>
          <p:cNvPicPr>
            <a:picLocks noChangeAspect="1"/>
          </p:cNvPicPr>
          <p:nvPr/>
        </p:nvPicPr>
        <p:blipFill>
          <a:blip r:embed="rId4">
            <a:alphaModFix/>
            <a:biLevel thresh="75000"/>
            <a:extLst>
              <a:ext uri="{BEBA8EAE-BF5A-486C-A8C5-ECC9F3942E4B}">
                <a14:imgProps xmlns:a14="http://schemas.microsoft.com/office/drawing/2010/main">
                  <a14:imgLayer r:embed="rId5">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667520" y="920478"/>
            <a:ext cx="3782095" cy="2361505"/>
          </a:xfrm>
          <a:prstGeom prst="rect">
            <a:avLst/>
          </a:prstGeom>
        </p:spPr>
      </p:pic>
    </p:spTree>
    <p:extLst>
      <p:ext uri="{BB962C8B-B14F-4D97-AF65-F5344CB8AC3E}">
        <p14:creationId xmlns:p14="http://schemas.microsoft.com/office/powerpoint/2010/main" val="1337199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6B9BEF-375A-4FDB-9B62-598F641B1CE8}"/>
              </a:ext>
            </a:extLst>
          </p:cNvPr>
          <p:cNvSpPr>
            <a:spLocks noGrp="1"/>
          </p:cNvSpPr>
          <p:nvPr>
            <p:ph type="sldNum" sz="quarter" idx="12"/>
          </p:nvPr>
        </p:nvSpPr>
        <p:spPr/>
        <p:txBody>
          <a:bodyPr/>
          <a:lstStyle/>
          <a:p>
            <a:fld id="{0B868178-02AE-42FC-958D-6B8F13B60175}" type="slidenum">
              <a:rPr lang="en-GB" smtClean="0"/>
              <a:pPr/>
              <a:t>11</a:t>
            </a:fld>
            <a:endParaRPr lang="en-GB" dirty="0"/>
          </a:p>
        </p:txBody>
      </p:sp>
      <p:sp>
        <p:nvSpPr>
          <p:cNvPr id="5" name="Title 4">
            <a:extLst>
              <a:ext uri="{FF2B5EF4-FFF2-40B4-BE49-F238E27FC236}">
                <a16:creationId xmlns:a16="http://schemas.microsoft.com/office/drawing/2014/main" id="{488CFE26-AE41-4ECD-92C7-8D12E56886AE}"/>
              </a:ext>
            </a:extLst>
          </p:cNvPr>
          <p:cNvSpPr>
            <a:spLocks noGrp="1"/>
          </p:cNvSpPr>
          <p:nvPr>
            <p:ph type="title"/>
          </p:nvPr>
        </p:nvSpPr>
        <p:spPr>
          <a:xfrm>
            <a:off x="360000" y="828000"/>
            <a:ext cx="8424108" cy="792000"/>
          </a:xfrm>
        </p:spPr>
        <p:txBody>
          <a:bodyPr/>
          <a:lstStyle/>
          <a:p>
            <a:r>
              <a:rPr lang="en-GB" dirty="0"/>
              <a:t>Personalised portal</a:t>
            </a:r>
            <a:br>
              <a:rPr lang="en-GB" dirty="0"/>
            </a:br>
            <a:r>
              <a:rPr lang="en-GB" sz="2000" b="0" dirty="0"/>
              <a:t>Campaign Performance – Data Analytics</a:t>
            </a:r>
            <a:endParaRPr lang="en-GB" b="0" dirty="0"/>
          </a:p>
        </p:txBody>
      </p:sp>
      <p:sp>
        <p:nvSpPr>
          <p:cNvPr id="15" name="Content Placeholder 1">
            <a:extLst>
              <a:ext uri="{FF2B5EF4-FFF2-40B4-BE49-F238E27FC236}">
                <a16:creationId xmlns:a16="http://schemas.microsoft.com/office/drawing/2014/main" id="{C4EB74CA-D4FC-49E7-8BB5-29D3E9291280}"/>
              </a:ext>
            </a:extLst>
          </p:cNvPr>
          <p:cNvSpPr txBox="1">
            <a:spLocks/>
          </p:cNvSpPr>
          <p:nvPr/>
        </p:nvSpPr>
        <p:spPr>
          <a:xfrm>
            <a:off x="370398" y="1764085"/>
            <a:ext cx="5264021" cy="3636517"/>
          </a:xfrm>
          <a:prstGeom prst="rect">
            <a:avLst/>
          </a:prstGeom>
        </p:spPr>
        <p:txBody>
          <a:bodyPr vert="horz" lIns="0" tIns="0" rIns="0" bIns="0" rtlCol="0" anchor="t" anchorCtr="0">
            <a:noAutofit/>
          </a:bodyPr>
          <a:lstStyle>
            <a:lvl1pPr marL="0" indent="0" algn="l" defTabSz="912114" rtl="0" eaLnBrk="1" latinLnBrk="0" hangingPunct="1">
              <a:lnSpc>
                <a:spcPct val="110000"/>
              </a:lnSpc>
              <a:spcBef>
                <a:spcPts val="0"/>
              </a:spcBef>
              <a:spcAft>
                <a:spcPts val="0"/>
              </a:spcAft>
              <a:buFontTx/>
              <a:buNone/>
              <a:defRPr sz="1500" b="0" i="0" kern="1200">
                <a:solidFill>
                  <a:schemeClr val="tx1"/>
                </a:solidFill>
                <a:latin typeface="Century Gothic" panose="020B0502020202020204" pitchFamily="34" charset="0"/>
                <a:ea typeface="+mn-ea"/>
                <a:cs typeface="+mn-cs"/>
              </a:defRPr>
            </a:lvl1pPr>
            <a:lvl2pPr marL="0" indent="0" algn="l" defTabSz="912114" rtl="0" eaLnBrk="1" latinLnBrk="0" hangingPunct="1">
              <a:lnSpc>
                <a:spcPct val="110000"/>
              </a:lnSpc>
              <a:spcBef>
                <a:spcPts val="0"/>
              </a:spcBef>
              <a:spcAft>
                <a:spcPts val="1950"/>
              </a:spcAft>
              <a:buFont typeface="Arial" panose="020B0604020202020204" pitchFamily="34" charset="0"/>
              <a:buNone/>
              <a:defRPr sz="1500" b="0" i="0" kern="1200">
                <a:solidFill>
                  <a:schemeClr val="tx1"/>
                </a:solidFill>
                <a:latin typeface="Century Gothic" panose="020B0502020202020204" pitchFamily="34" charset="0"/>
                <a:ea typeface="+mn-ea"/>
                <a:cs typeface="+mn-cs"/>
              </a:defRPr>
            </a:lvl2pPr>
            <a:lvl3pPr marL="18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3pPr>
            <a:lvl4pPr marL="360000" indent="-180000" algn="l" defTabSz="912114" rtl="0" eaLnBrk="1" latinLnBrk="0" hangingPunct="1">
              <a:lnSpc>
                <a:spcPct val="110000"/>
              </a:lnSpc>
              <a:spcBef>
                <a:spcPts val="0"/>
              </a:spcBef>
              <a:spcAft>
                <a:spcPts val="0"/>
              </a:spcAft>
              <a:buFont typeface="BT Font Light" panose="020B0403030204020203" pitchFamily="34" charset="0"/>
              <a:buChar char="&gt;"/>
              <a:defRPr sz="1500" b="0" i="0" kern="1200">
                <a:solidFill>
                  <a:schemeClr val="tx1"/>
                </a:solidFill>
                <a:latin typeface="Century Gothic" panose="020B0502020202020204" pitchFamily="34" charset="0"/>
                <a:ea typeface="+mn-ea"/>
                <a:cs typeface="+mn-cs"/>
              </a:defRPr>
            </a:lvl4pPr>
            <a:lvl5pPr marL="54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5pPr>
            <a:lvl6pPr marL="2508314"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6pPr>
            <a:lvl7pPr marL="2964371"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7pPr>
            <a:lvl8pPr marL="3420428"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8pPr>
            <a:lvl9pPr marL="3876485"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9pPr>
          </a:lstStyle>
          <a:p>
            <a:r>
              <a:rPr lang="en-GB" sz="1800" b="1" dirty="0"/>
              <a:t>Objective</a:t>
            </a:r>
            <a:r>
              <a:rPr lang="en-GB" sz="1800" dirty="0"/>
              <a:t> – Deliver customer contact profile and campaign performance insight for defined customer segments. Currently being used in the development on the Personalisation Portal dashboard.</a:t>
            </a:r>
          </a:p>
          <a:p>
            <a:endParaRPr lang="en-GB" sz="1800" b="1" dirty="0"/>
          </a:p>
          <a:p>
            <a:r>
              <a:rPr lang="en-GB" sz="1800" b="1" dirty="0"/>
              <a:t>Timeline – Delivered Q3 2020</a:t>
            </a:r>
            <a:endParaRPr lang="en-GB" sz="1800" dirty="0"/>
          </a:p>
          <a:p>
            <a:endParaRPr lang="en-GB" sz="1800" b="1" dirty="0"/>
          </a:p>
          <a:p>
            <a:r>
              <a:rPr lang="en-GB" sz="1800" b="1" dirty="0"/>
              <a:t>Resource – </a:t>
            </a:r>
            <a:r>
              <a:rPr lang="en-GB" sz="1800" dirty="0">
                <a:hlinkClick r:id="rId2" action="ppaction://hlinkfile"/>
              </a:rPr>
              <a:t>LOCATION</a:t>
            </a:r>
            <a:endParaRPr lang="en-GB" sz="1800" dirty="0"/>
          </a:p>
          <a:p>
            <a:endParaRPr lang="en-GB" sz="1800" b="1" dirty="0"/>
          </a:p>
        </p:txBody>
      </p:sp>
      <p:sp>
        <p:nvSpPr>
          <p:cNvPr id="9" name="TextBox 8">
            <a:extLst>
              <a:ext uri="{FF2B5EF4-FFF2-40B4-BE49-F238E27FC236}">
                <a16:creationId xmlns:a16="http://schemas.microsoft.com/office/drawing/2014/main" id="{0E05B956-3714-426F-A22F-A4DECE399B5F}"/>
              </a:ext>
            </a:extLst>
          </p:cNvPr>
          <p:cNvSpPr txBox="1"/>
          <p:nvPr/>
        </p:nvSpPr>
        <p:spPr>
          <a:xfrm>
            <a:off x="3959572" y="1836093"/>
            <a:ext cx="914400" cy="914400"/>
          </a:xfrm>
          <a:prstGeom prst="rect">
            <a:avLst/>
          </a:prstGeom>
        </p:spPr>
        <p:txBody>
          <a:bodyPr vert="horz" wrap="none" lIns="0" tIns="0" rIns="0" bIns="0" rtlCol="0" anchor="b" anchorCtr="0">
            <a:noAutofit/>
          </a:bodyPr>
          <a:lstStyle/>
          <a:p>
            <a:pPr algn="l"/>
            <a:endParaRPr lang="en-GB" dirty="0"/>
          </a:p>
        </p:txBody>
      </p:sp>
      <p:sp>
        <p:nvSpPr>
          <p:cNvPr id="36" name="Content Placeholder 1">
            <a:extLst>
              <a:ext uri="{FF2B5EF4-FFF2-40B4-BE49-F238E27FC236}">
                <a16:creationId xmlns:a16="http://schemas.microsoft.com/office/drawing/2014/main" id="{9D82A139-9B7D-4804-95E8-26049183A1BD}"/>
              </a:ext>
            </a:extLst>
          </p:cNvPr>
          <p:cNvSpPr txBox="1">
            <a:spLocks/>
          </p:cNvSpPr>
          <p:nvPr/>
        </p:nvSpPr>
        <p:spPr>
          <a:xfrm>
            <a:off x="6086410" y="1745732"/>
            <a:ext cx="5264021" cy="3636517"/>
          </a:xfrm>
          <a:prstGeom prst="rect">
            <a:avLst/>
          </a:prstGeom>
        </p:spPr>
        <p:txBody>
          <a:bodyPr vert="horz" lIns="0" tIns="0" rIns="0" bIns="0" rtlCol="0" anchor="t" anchorCtr="0">
            <a:noAutofit/>
          </a:bodyPr>
          <a:lstStyle>
            <a:lvl1pPr marL="0" indent="0" algn="l" defTabSz="912114" rtl="0" eaLnBrk="1" latinLnBrk="0" hangingPunct="1">
              <a:lnSpc>
                <a:spcPct val="110000"/>
              </a:lnSpc>
              <a:spcBef>
                <a:spcPts val="0"/>
              </a:spcBef>
              <a:spcAft>
                <a:spcPts val="0"/>
              </a:spcAft>
              <a:buFontTx/>
              <a:buNone/>
              <a:defRPr sz="1500" b="0" i="0" kern="1200">
                <a:solidFill>
                  <a:schemeClr val="tx1"/>
                </a:solidFill>
                <a:latin typeface="Century Gothic" panose="020B0502020202020204" pitchFamily="34" charset="0"/>
                <a:ea typeface="+mn-ea"/>
                <a:cs typeface="+mn-cs"/>
              </a:defRPr>
            </a:lvl1pPr>
            <a:lvl2pPr marL="0" indent="0" algn="l" defTabSz="912114" rtl="0" eaLnBrk="1" latinLnBrk="0" hangingPunct="1">
              <a:lnSpc>
                <a:spcPct val="110000"/>
              </a:lnSpc>
              <a:spcBef>
                <a:spcPts val="0"/>
              </a:spcBef>
              <a:spcAft>
                <a:spcPts val="1950"/>
              </a:spcAft>
              <a:buFont typeface="Arial" panose="020B0604020202020204" pitchFamily="34" charset="0"/>
              <a:buNone/>
              <a:defRPr sz="1500" b="0" i="0" kern="1200">
                <a:solidFill>
                  <a:schemeClr val="tx1"/>
                </a:solidFill>
                <a:latin typeface="Century Gothic" panose="020B0502020202020204" pitchFamily="34" charset="0"/>
                <a:ea typeface="+mn-ea"/>
                <a:cs typeface="+mn-cs"/>
              </a:defRPr>
            </a:lvl2pPr>
            <a:lvl3pPr marL="18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3pPr>
            <a:lvl4pPr marL="360000" indent="-180000" algn="l" defTabSz="912114" rtl="0" eaLnBrk="1" latinLnBrk="0" hangingPunct="1">
              <a:lnSpc>
                <a:spcPct val="110000"/>
              </a:lnSpc>
              <a:spcBef>
                <a:spcPts val="0"/>
              </a:spcBef>
              <a:spcAft>
                <a:spcPts val="0"/>
              </a:spcAft>
              <a:buFont typeface="BT Font Light" panose="020B0403030204020203" pitchFamily="34" charset="0"/>
              <a:buChar char="&gt;"/>
              <a:defRPr sz="1500" b="0" i="0" kern="1200">
                <a:solidFill>
                  <a:schemeClr val="tx1"/>
                </a:solidFill>
                <a:latin typeface="Century Gothic" panose="020B0502020202020204" pitchFamily="34" charset="0"/>
                <a:ea typeface="+mn-ea"/>
                <a:cs typeface="+mn-cs"/>
              </a:defRPr>
            </a:lvl4pPr>
            <a:lvl5pPr marL="54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5pPr>
            <a:lvl6pPr marL="2508314"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6pPr>
            <a:lvl7pPr marL="2964371"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7pPr>
            <a:lvl8pPr marL="3420428"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8pPr>
            <a:lvl9pPr marL="3876485"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9pPr>
          </a:lstStyle>
          <a:p>
            <a:r>
              <a:rPr lang="en-GB" sz="1800" b="1" dirty="0"/>
              <a:t>Functional requirements:</a:t>
            </a:r>
          </a:p>
          <a:p>
            <a:pPr marL="285750" indent="-285750">
              <a:buFont typeface="Arial" panose="020B0604020202020204" pitchFamily="34" charset="0"/>
              <a:buChar char="•"/>
            </a:pPr>
            <a:r>
              <a:rPr lang="en-GB" sz="1800" dirty="0"/>
              <a:t>Channel performance by segment</a:t>
            </a:r>
          </a:p>
          <a:p>
            <a:pPr marL="285750" indent="-285750">
              <a:buFont typeface="Arial" panose="020B0604020202020204" pitchFamily="34" charset="0"/>
              <a:buChar char="•"/>
            </a:pPr>
            <a:r>
              <a:rPr lang="en-GB" sz="1800" dirty="0"/>
              <a:t>Campaign response as a function of time</a:t>
            </a:r>
          </a:p>
          <a:p>
            <a:pPr marL="285750" indent="-285750">
              <a:buFont typeface="Arial" panose="020B0604020202020204" pitchFamily="34" charset="0"/>
              <a:buChar char="•"/>
            </a:pPr>
            <a:r>
              <a:rPr lang="en-GB" sz="1800" dirty="0" err="1"/>
              <a:t>Opt</a:t>
            </a:r>
            <a:r>
              <a:rPr lang="en-GB" sz="1800" dirty="0"/>
              <a:t> out profiling by segments/campaigns</a:t>
            </a:r>
          </a:p>
          <a:p>
            <a:pPr marL="285750" indent="-285750">
              <a:buFont typeface="Arial" panose="020B0604020202020204" pitchFamily="34" charset="0"/>
              <a:buChar char="•"/>
            </a:pPr>
            <a:r>
              <a:rPr lang="en-GB" sz="1800" dirty="0"/>
              <a:t>Measure comm relevancy/performance</a:t>
            </a:r>
          </a:p>
          <a:p>
            <a:pPr marL="285750" indent="-285750">
              <a:buFont typeface="Arial" panose="020B0604020202020204" pitchFamily="34" charset="0"/>
              <a:buChar char="•"/>
            </a:pPr>
            <a:r>
              <a:rPr lang="en-GB" sz="1800" dirty="0"/>
              <a:t>Engagement drivers</a:t>
            </a:r>
          </a:p>
        </p:txBody>
      </p:sp>
    </p:spTree>
    <p:extLst>
      <p:ext uri="{BB962C8B-B14F-4D97-AF65-F5344CB8AC3E}">
        <p14:creationId xmlns:p14="http://schemas.microsoft.com/office/powerpoint/2010/main" val="2622424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6B9BEF-375A-4FDB-9B62-598F641B1CE8}"/>
              </a:ext>
            </a:extLst>
          </p:cNvPr>
          <p:cNvSpPr>
            <a:spLocks noGrp="1"/>
          </p:cNvSpPr>
          <p:nvPr>
            <p:ph type="sldNum" sz="quarter" idx="12"/>
          </p:nvPr>
        </p:nvSpPr>
        <p:spPr/>
        <p:txBody>
          <a:bodyPr/>
          <a:lstStyle/>
          <a:p>
            <a:fld id="{0B868178-02AE-42FC-958D-6B8F13B60175}" type="slidenum">
              <a:rPr lang="en-GB" smtClean="0"/>
              <a:pPr/>
              <a:t>12</a:t>
            </a:fld>
            <a:endParaRPr lang="en-GB" dirty="0"/>
          </a:p>
        </p:txBody>
      </p:sp>
      <p:sp>
        <p:nvSpPr>
          <p:cNvPr id="4" name="Footer Placeholder 3">
            <a:extLst>
              <a:ext uri="{FF2B5EF4-FFF2-40B4-BE49-F238E27FC236}">
                <a16:creationId xmlns:a16="http://schemas.microsoft.com/office/drawing/2014/main" id="{E0FEBA4D-4FA4-4448-A329-078630C240BA}"/>
              </a:ext>
            </a:extLst>
          </p:cNvPr>
          <p:cNvSpPr>
            <a:spLocks noGrp="1"/>
          </p:cNvSpPr>
          <p:nvPr>
            <p:ph type="ftr" sz="quarter" idx="13"/>
          </p:nvPr>
        </p:nvSpPr>
        <p:spPr/>
        <p:txBody>
          <a:bodyPr/>
          <a:lstStyle/>
          <a:p>
            <a:r>
              <a:rPr lang="en-GB"/>
              <a:t>Security classification. Published version. Owner's name.</a:t>
            </a:r>
            <a:endParaRPr lang="en-GB" dirty="0"/>
          </a:p>
        </p:txBody>
      </p:sp>
      <p:sp>
        <p:nvSpPr>
          <p:cNvPr id="5" name="Title 4">
            <a:extLst>
              <a:ext uri="{FF2B5EF4-FFF2-40B4-BE49-F238E27FC236}">
                <a16:creationId xmlns:a16="http://schemas.microsoft.com/office/drawing/2014/main" id="{488CFE26-AE41-4ECD-92C7-8D12E56886AE}"/>
              </a:ext>
            </a:extLst>
          </p:cNvPr>
          <p:cNvSpPr>
            <a:spLocks noGrp="1"/>
          </p:cNvSpPr>
          <p:nvPr>
            <p:ph type="title"/>
          </p:nvPr>
        </p:nvSpPr>
        <p:spPr>
          <a:xfrm>
            <a:off x="360000" y="828000"/>
            <a:ext cx="8424108" cy="792000"/>
          </a:xfrm>
        </p:spPr>
        <p:txBody>
          <a:bodyPr/>
          <a:lstStyle/>
          <a:p>
            <a:r>
              <a:rPr lang="en-GB" dirty="0"/>
              <a:t>Customer engagement segmentation</a:t>
            </a:r>
            <a:br>
              <a:rPr lang="en-GB" dirty="0"/>
            </a:br>
            <a:r>
              <a:rPr lang="en-GB" sz="2000" b="0" dirty="0"/>
              <a:t>ATC Squad – Data science</a:t>
            </a:r>
            <a:endParaRPr lang="en-GB" b="0" dirty="0"/>
          </a:p>
        </p:txBody>
      </p:sp>
      <p:sp>
        <p:nvSpPr>
          <p:cNvPr id="6" name="Date Placeholder 5">
            <a:extLst>
              <a:ext uri="{FF2B5EF4-FFF2-40B4-BE49-F238E27FC236}">
                <a16:creationId xmlns:a16="http://schemas.microsoft.com/office/drawing/2014/main" id="{3F04545B-C1B6-4C24-8A96-F1CCE3EBC818}"/>
              </a:ext>
            </a:extLst>
          </p:cNvPr>
          <p:cNvSpPr>
            <a:spLocks noGrp="1"/>
          </p:cNvSpPr>
          <p:nvPr>
            <p:ph type="dt" sz="half" idx="14"/>
          </p:nvPr>
        </p:nvSpPr>
        <p:spPr/>
        <p:txBody>
          <a:bodyPr/>
          <a:lstStyle/>
          <a:p>
            <a:fld id="{D2066C9A-3A41-1B44-93FE-861B8A9F5FAF}" type="datetime8">
              <a:rPr lang="en-GB" smtClean="0"/>
              <a:t>18/01/2021 11:44</a:t>
            </a:fld>
            <a:endParaRPr lang="en-GB"/>
          </a:p>
        </p:txBody>
      </p:sp>
      <p:sp>
        <p:nvSpPr>
          <p:cNvPr id="15" name="Content Placeholder 1">
            <a:extLst>
              <a:ext uri="{FF2B5EF4-FFF2-40B4-BE49-F238E27FC236}">
                <a16:creationId xmlns:a16="http://schemas.microsoft.com/office/drawing/2014/main" id="{C4EB74CA-D4FC-49E7-8BB5-29D3E9291280}"/>
              </a:ext>
            </a:extLst>
          </p:cNvPr>
          <p:cNvSpPr txBox="1">
            <a:spLocks/>
          </p:cNvSpPr>
          <p:nvPr/>
        </p:nvSpPr>
        <p:spPr>
          <a:xfrm>
            <a:off x="370398" y="1764085"/>
            <a:ext cx="5264021" cy="3636517"/>
          </a:xfrm>
          <a:prstGeom prst="rect">
            <a:avLst/>
          </a:prstGeom>
        </p:spPr>
        <p:txBody>
          <a:bodyPr vert="horz" lIns="0" tIns="0" rIns="0" bIns="0" rtlCol="0" anchor="t" anchorCtr="0">
            <a:noAutofit/>
          </a:bodyPr>
          <a:lstStyle>
            <a:lvl1pPr marL="0" indent="0" algn="l" defTabSz="912114" rtl="0" eaLnBrk="1" latinLnBrk="0" hangingPunct="1">
              <a:lnSpc>
                <a:spcPct val="110000"/>
              </a:lnSpc>
              <a:spcBef>
                <a:spcPts val="0"/>
              </a:spcBef>
              <a:spcAft>
                <a:spcPts val="0"/>
              </a:spcAft>
              <a:buFontTx/>
              <a:buNone/>
              <a:defRPr sz="1500" b="0" i="0" kern="1200">
                <a:solidFill>
                  <a:schemeClr val="tx1"/>
                </a:solidFill>
                <a:latin typeface="Century Gothic" panose="020B0502020202020204" pitchFamily="34" charset="0"/>
                <a:ea typeface="+mn-ea"/>
                <a:cs typeface="+mn-cs"/>
              </a:defRPr>
            </a:lvl1pPr>
            <a:lvl2pPr marL="0" indent="0" algn="l" defTabSz="912114" rtl="0" eaLnBrk="1" latinLnBrk="0" hangingPunct="1">
              <a:lnSpc>
                <a:spcPct val="110000"/>
              </a:lnSpc>
              <a:spcBef>
                <a:spcPts val="0"/>
              </a:spcBef>
              <a:spcAft>
                <a:spcPts val="1950"/>
              </a:spcAft>
              <a:buFont typeface="Arial" panose="020B0604020202020204" pitchFamily="34" charset="0"/>
              <a:buNone/>
              <a:defRPr sz="1500" b="0" i="0" kern="1200">
                <a:solidFill>
                  <a:schemeClr val="tx1"/>
                </a:solidFill>
                <a:latin typeface="Century Gothic" panose="020B0502020202020204" pitchFamily="34" charset="0"/>
                <a:ea typeface="+mn-ea"/>
                <a:cs typeface="+mn-cs"/>
              </a:defRPr>
            </a:lvl2pPr>
            <a:lvl3pPr marL="18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3pPr>
            <a:lvl4pPr marL="360000" indent="-180000" algn="l" defTabSz="912114" rtl="0" eaLnBrk="1" latinLnBrk="0" hangingPunct="1">
              <a:lnSpc>
                <a:spcPct val="110000"/>
              </a:lnSpc>
              <a:spcBef>
                <a:spcPts val="0"/>
              </a:spcBef>
              <a:spcAft>
                <a:spcPts val="0"/>
              </a:spcAft>
              <a:buFont typeface="BT Font Light" panose="020B0403030204020203" pitchFamily="34" charset="0"/>
              <a:buChar char="&gt;"/>
              <a:defRPr sz="1500" b="0" i="0" kern="1200">
                <a:solidFill>
                  <a:schemeClr val="tx1"/>
                </a:solidFill>
                <a:latin typeface="Century Gothic" panose="020B0502020202020204" pitchFamily="34" charset="0"/>
                <a:ea typeface="+mn-ea"/>
                <a:cs typeface="+mn-cs"/>
              </a:defRPr>
            </a:lvl4pPr>
            <a:lvl5pPr marL="54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5pPr>
            <a:lvl6pPr marL="2508314"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6pPr>
            <a:lvl7pPr marL="2964371"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7pPr>
            <a:lvl8pPr marL="3420428"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8pPr>
            <a:lvl9pPr marL="3876485"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9pPr>
          </a:lstStyle>
          <a:p>
            <a:r>
              <a:rPr lang="en-GB" sz="1800" b="1" dirty="0"/>
              <a:t>Objective</a:t>
            </a:r>
            <a:r>
              <a:rPr lang="en-GB" sz="1800" dirty="0"/>
              <a:t> – Build customer engagement features and use these as the basis for clustering dimensions. Deliver a behavioural segmentation for CRM</a:t>
            </a:r>
          </a:p>
          <a:p>
            <a:endParaRPr lang="en-GB" sz="1800" dirty="0"/>
          </a:p>
          <a:p>
            <a:r>
              <a:rPr lang="en-GB" sz="1800" b="1" dirty="0"/>
              <a:t>Motive </a:t>
            </a:r>
            <a:r>
              <a:rPr lang="en-GB" sz="1800" dirty="0"/>
              <a:t>– A behavioural segmentation would provide the basis for a customer based contact strategy, providing broad groups of customer behave similarly. </a:t>
            </a:r>
          </a:p>
          <a:p>
            <a:endParaRPr lang="en-GB" sz="1800" b="1" dirty="0"/>
          </a:p>
          <a:p>
            <a:r>
              <a:rPr lang="en-GB" sz="1800" b="1" dirty="0"/>
              <a:t>Timeline – Blocked</a:t>
            </a:r>
            <a:r>
              <a:rPr lang="en-GB" sz="1800" dirty="0"/>
              <a:t>, existing segmentation at a ‘strategic’ level only. Comprehensive segmentation to be defined by Base Management.</a:t>
            </a:r>
          </a:p>
          <a:p>
            <a:endParaRPr lang="en-GB" sz="1800" b="1" dirty="0"/>
          </a:p>
        </p:txBody>
      </p:sp>
      <p:sp>
        <p:nvSpPr>
          <p:cNvPr id="36" name="Content Placeholder 1">
            <a:extLst>
              <a:ext uri="{FF2B5EF4-FFF2-40B4-BE49-F238E27FC236}">
                <a16:creationId xmlns:a16="http://schemas.microsoft.com/office/drawing/2014/main" id="{9D82A139-9B7D-4804-95E8-26049183A1BD}"/>
              </a:ext>
            </a:extLst>
          </p:cNvPr>
          <p:cNvSpPr txBox="1">
            <a:spLocks/>
          </p:cNvSpPr>
          <p:nvPr/>
        </p:nvSpPr>
        <p:spPr>
          <a:xfrm>
            <a:off x="6086410" y="1745732"/>
            <a:ext cx="5264021" cy="3636517"/>
          </a:xfrm>
          <a:prstGeom prst="rect">
            <a:avLst/>
          </a:prstGeom>
        </p:spPr>
        <p:txBody>
          <a:bodyPr vert="horz" lIns="0" tIns="0" rIns="0" bIns="0" rtlCol="0" anchor="t" anchorCtr="0">
            <a:noAutofit/>
          </a:bodyPr>
          <a:lstStyle>
            <a:lvl1pPr marL="0" indent="0" algn="l" defTabSz="912114" rtl="0" eaLnBrk="1" latinLnBrk="0" hangingPunct="1">
              <a:lnSpc>
                <a:spcPct val="110000"/>
              </a:lnSpc>
              <a:spcBef>
                <a:spcPts val="0"/>
              </a:spcBef>
              <a:spcAft>
                <a:spcPts val="0"/>
              </a:spcAft>
              <a:buFontTx/>
              <a:buNone/>
              <a:defRPr sz="1500" b="0" i="0" kern="1200">
                <a:solidFill>
                  <a:schemeClr val="tx1"/>
                </a:solidFill>
                <a:latin typeface="Century Gothic" panose="020B0502020202020204" pitchFamily="34" charset="0"/>
                <a:ea typeface="+mn-ea"/>
                <a:cs typeface="+mn-cs"/>
              </a:defRPr>
            </a:lvl1pPr>
            <a:lvl2pPr marL="0" indent="0" algn="l" defTabSz="912114" rtl="0" eaLnBrk="1" latinLnBrk="0" hangingPunct="1">
              <a:lnSpc>
                <a:spcPct val="110000"/>
              </a:lnSpc>
              <a:spcBef>
                <a:spcPts val="0"/>
              </a:spcBef>
              <a:spcAft>
                <a:spcPts val="1950"/>
              </a:spcAft>
              <a:buFont typeface="Arial" panose="020B0604020202020204" pitchFamily="34" charset="0"/>
              <a:buNone/>
              <a:defRPr sz="1500" b="0" i="0" kern="1200">
                <a:solidFill>
                  <a:schemeClr val="tx1"/>
                </a:solidFill>
                <a:latin typeface="Century Gothic" panose="020B0502020202020204" pitchFamily="34" charset="0"/>
                <a:ea typeface="+mn-ea"/>
                <a:cs typeface="+mn-cs"/>
              </a:defRPr>
            </a:lvl2pPr>
            <a:lvl3pPr marL="18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3pPr>
            <a:lvl4pPr marL="360000" indent="-180000" algn="l" defTabSz="912114" rtl="0" eaLnBrk="1" latinLnBrk="0" hangingPunct="1">
              <a:lnSpc>
                <a:spcPct val="110000"/>
              </a:lnSpc>
              <a:spcBef>
                <a:spcPts val="0"/>
              </a:spcBef>
              <a:spcAft>
                <a:spcPts val="0"/>
              </a:spcAft>
              <a:buFont typeface="BT Font Light" panose="020B0403030204020203" pitchFamily="34" charset="0"/>
              <a:buChar char="&gt;"/>
              <a:defRPr sz="1500" b="0" i="0" kern="1200">
                <a:solidFill>
                  <a:schemeClr val="tx1"/>
                </a:solidFill>
                <a:latin typeface="Century Gothic" panose="020B0502020202020204" pitchFamily="34" charset="0"/>
                <a:ea typeface="+mn-ea"/>
                <a:cs typeface="+mn-cs"/>
              </a:defRPr>
            </a:lvl4pPr>
            <a:lvl5pPr marL="54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5pPr>
            <a:lvl6pPr marL="2508314"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6pPr>
            <a:lvl7pPr marL="2964371"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7pPr>
            <a:lvl8pPr marL="3420428"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8pPr>
            <a:lvl9pPr marL="3876485"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9pPr>
          </a:lstStyle>
          <a:p>
            <a:r>
              <a:rPr lang="en-GB" sz="1800" b="1" dirty="0"/>
              <a:t>Functional requirements:</a:t>
            </a:r>
          </a:p>
          <a:p>
            <a:pPr marL="285750" indent="-285750">
              <a:buFont typeface="Arial" panose="020B0604020202020204" pitchFamily="34" charset="0"/>
              <a:buChar char="•"/>
            </a:pPr>
            <a:r>
              <a:rPr lang="en-GB" sz="1800" dirty="0"/>
              <a:t>A number of key customer comm engagement features; for example, CTR, OR, OO, Sentiment, Channel preference</a:t>
            </a:r>
          </a:p>
          <a:p>
            <a:pPr marL="285750" indent="-285750">
              <a:buFont typeface="Arial" panose="020B0604020202020204" pitchFamily="34" charset="0"/>
              <a:buChar char="•"/>
            </a:pPr>
            <a:r>
              <a:rPr lang="en-GB" sz="1800" dirty="0"/>
              <a:t>An actionable customer segmentation for CRM that describes the most relevant way to talk to the customer</a:t>
            </a:r>
          </a:p>
          <a:p>
            <a:endParaRPr lang="en-GB" sz="1800" dirty="0"/>
          </a:p>
        </p:txBody>
      </p:sp>
      <p:graphicFrame>
        <p:nvGraphicFramePr>
          <p:cNvPr id="8" name="Content Placeholder 7">
            <a:extLst>
              <a:ext uri="{FF2B5EF4-FFF2-40B4-BE49-F238E27FC236}">
                <a16:creationId xmlns:a16="http://schemas.microsoft.com/office/drawing/2014/main" id="{E326955D-C226-4490-8115-6AC09D9CA6E6}"/>
              </a:ext>
            </a:extLst>
          </p:cNvPr>
          <p:cNvGraphicFramePr>
            <a:graphicFrameLocks noGrp="1"/>
          </p:cNvGraphicFramePr>
          <p:nvPr>
            <p:ph idx="1"/>
            <p:extLst>
              <p:ext uri="{D42A27DB-BD31-4B8C-83A1-F6EECF244321}">
                <p14:modId xmlns:p14="http://schemas.microsoft.com/office/powerpoint/2010/main" val="1957446850"/>
              </p:ext>
            </p:extLst>
          </p:nvPr>
        </p:nvGraphicFramePr>
        <p:xfrm>
          <a:off x="7114704" y="3939309"/>
          <a:ext cx="3338808" cy="23810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989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8CFE26-AE41-4ECD-92C7-8D12E56886AE}"/>
              </a:ext>
            </a:extLst>
          </p:cNvPr>
          <p:cNvSpPr>
            <a:spLocks noGrp="1"/>
          </p:cNvSpPr>
          <p:nvPr>
            <p:ph type="title"/>
          </p:nvPr>
        </p:nvSpPr>
        <p:spPr>
          <a:xfrm>
            <a:off x="360000" y="828000"/>
            <a:ext cx="8424108" cy="792000"/>
          </a:xfrm>
        </p:spPr>
        <p:txBody>
          <a:bodyPr/>
          <a:lstStyle/>
          <a:p>
            <a:r>
              <a:rPr lang="en-GB" dirty="0"/>
              <a:t>Value of an </a:t>
            </a:r>
            <a:r>
              <a:rPr lang="en-GB" dirty="0" err="1"/>
              <a:t>Opt</a:t>
            </a:r>
            <a:r>
              <a:rPr lang="en-GB" dirty="0"/>
              <a:t> out</a:t>
            </a:r>
            <a:br>
              <a:rPr lang="en-GB" dirty="0"/>
            </a:br>
            <a:r>
              <a:rPr lang="en-GB" sz="2000" b="0" dirty="0"/>
              <a:t>Campaign Performance – Data Analytics</a:t>
            </a:r>
            <a:endParaRPr lang="en-GB" b="0" dirty="0"/>
          </a:p>
        </p:txBody>
      </p:sp>
      <p:sp>
        <p:nvSpPr>
          <p:cNvPr id="15" name="Content Placeholder 1">
            <a:extLst>
              <a:ext uri="{FF2B5EF4-FFF2-40B4-BE49-F238E27FC236}">
                <a16:creationId xmlns:a16="http://schemas.microsoft.com/office/drawing/2014/main" id="{C4EB74CA-D4FC-49E7-8BB5-29D3E9291280}"/>
              </a:ext>
            </a:extLst>
          </p:cNvPr>
          <p:cNvSpPr txBox="1">
            <a:spLocks/>
          </p:cNvSpPr>
          <p:nvPr/>
        </p:nvSpPr>
        <p:spPr>
          <a:xfrm>
            <a:off x="370398" y="1764085"/>
            <a:ext cx="5533390" cy="3636517"/>
          </a:xfrm>
          <a:prstGeom prst="rect">
            <a:avLst/>
          </a:prstGeom>
        </p:spPr>
        <p:txBody>
          <a:bodyPr vert="horz" lIns="0" tIns="0" rIns="0" bIns="0" rtlCol="0" anchor="t" anchorCtr="0">
            <a:noAutofit/>
          </a:bodyPr>
          <a:lstStyle>
            <a:lvl1pPr marL="0" indent="0" algn="l" defTabSz="912114" rtl="0" eaLnBrk="1" latinLnBrk="0" hangingPunct="1">
              <a:lnSpc>
                <a:spcPct val="110000"/>
              </a:lnSpc>
              <a:spcBef>
                <a:spcPts val="0"/>
              </a:spcBef>
              <a:spcAft>
                <a:spcPts val="0"/>
              </a:spcAft>
              <a:buFontTx/>
              <a:buNone/>
              <a:defRPr sz="1500" b="0" i="0" kern="1200">
                <a:solidFill>
                  <a:schemeClr val="tx1"/>
                </a:solidFill>
                <a:latin typeface="Century Gothic" panose="020B0502020202020204" pitchFamily="34" charset="0"/>
                <a:ea typeface="+mn-ea"/>
                <a:cs typeface="+mn-cs"/>
              </a:defRPr>
            </a:lvl1pPr>
            <a:lvl2pPr marL="0" indent="0" algn="l" defTabSz="912114" rtl="0" eaLnBrk="1" latinLnBrk="0" hangingPunct="1">
              <a:lnSpc>
                <a:spcPct val="110000"/>
              </a:lnSpc>
              <a:spcBef>
                <a:spcPts val="0"/>
              </a:spcBef>
              <a:spcAft>
                <a:spcPts val="1950"/>
              </a:spcAft>
              <a:buFont typeface="Arial" panose="020B0604020202020204" pitchFamily="34" charset="0"/>
              <a:buNone/>
              <a:defRPr sz="1500" b="0" i="0" kern="1200">
                <a:solidFill>
                  <a:schemeClr val="tx1"/>
                </a:solidFill>
                <a:latin typeface="Century Gothic" panose="020B0502020202020204" pitchFamily="34" charset="0"/>
                <a:ea typeface="+mn-ea"/>
                <a:cs typeface="+mn-cs"/>
              </a:defRPr>
            </a:lvl2pPr>
            <a:lvl3pPr marL="18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3pPr>
            <a:lvl4pPr marL="360000" indent="-180000" algn="l" defTabSz="912114" rtl="0" eaLnBrk="1" latinLnBrk="0" hangingPunct="1">
              <a:lnSpc>
                <a:spcPct val="110000"/>
              </a:lnSpc>
              <a:spcBef>
                <a:spcPts val="0"/>
              </a:spcBef>
              <a:spcAft>
                <a:spcPts val="0"/>
              </a:spcAft>
              <a:buFont typeface="BT Font Light" panose="020B0403030204020203" pitchFamily="34" charset="0"/>
              <a:buChar char="&gt;"/>
              <a:defRPr sz="1500" b="0" i="0" kern="1200">
                <a:solidFill>
                  <a:schemeClr val="tx1"/>
                </a:solidFill>
                <a:latin typeface="Century Gothic" panose="020B0502020202020204" pitchFamily="34" charset="0"/>
                <a:ea typeface="+mn-ea"/>
                <a:cs typeface="+mn-cs"/>
              </a:defRPr>
            </a:lvl4pPr>
            <a:lvl5pPr marL="54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5pPr>
            <a:lvl6pPr marL="2508314"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6pPr>
            <a:lvl7pPr marL="2964371"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7pPr>
            <a:lvl8pPr marL="3420428"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8pPr>
            <a:lvl9pPr marL="3876485"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9pPr>
          </a:lstStyle>
          <a:p>
            <a:r>
              <a:rPr lang="en-GB" sz="1800" b="1" dirty="0"/>
              <a:t>Objective</a:t>
            </a:r>
            <a:r>
              <a:rPr lang="en-GB" sz="1800" dirty="0"/>
              <a:t> – Attach a commercial value to an opted in customer (compared to an opted out customer)</a:t>
            </a:r>
          </a:p>
          <a:p>
            <a:endParaRPr lang="en-GB" sz="1800" dirty="0"/>
          </a:p>
          <a:p>
            <a:r>
              <a:rPr lang="en-GB" sz="1800" b="1" dirty="0"/>
              <a:t>Motive </a:t>
            </a:r>
            <a:r>
              <a:rPr lang="en-GB" sz="1800" dirty="0"/>
              <a:t>– Quantify the impact of opt outs on the business bottom line, and promote a customer first approach to marketing</a:t>
            </a:r>
            <a:endParaRPr lang="en-GB" sz="1800" b="1" dirty="0"/>
          </a:p>
          <a:p>
            <a:endParaRPr lang="en-GB" sz="1800" b="1" dirty="0"/>
          </a:p>
          <a:p>
            <a:r>
              <a:rPr lang="en-GB" sz="1800" b="1" dirty="0"/>
              <a:t>Timeline – Delivered Q3 2020 </a:t>
            </a:r>
            <a:r>
              <a:rPr lang="en-GB" sz="1800" dirty="0"/>
              <a:t>(credit to Insights team/John Senior)</a:t>
            </a:r>
          </a:p>
          <a:p>
            <a:endParaRPr lang="en-GB" sz="1800" dirty="0"/>
          </a:p>
          <a:p>
            <a:r>
              <a:rPr lang="en-GB" sz="1800" dirty="0"/>
              <a:t>Value of consent set at </a:t>
            </a:r>
            <a:r>
              <a:rPr lang="en-GB" sz="1800" b="1" dirty="0"/>
              <a:t>£3.02 per customer per year.</a:t>
            </a:r>
            <a:r>
              <a:rPr lang="en-GB" sz="1800" dirty="0"/>
              <a:t> Equivalent to £25,582,332 per year of lost opportunity</a:t>
            </a:r>
          </a:p>
          <a:p>
            <a:endParaRPr lang="en-GB" sz="1800" b="1" dirty="0"/>
          </a:p>
        </p:txBody>
      </p:sp>
      <p:sp>
        <p:nvSpPr>
          <p:cNvPr id="36" name="Content Placeholder 1">
            <a:extLst>
              <a:ext uri="{FF2B5EF4-FFF2-40B4-BE49-F238E27FC236}">
                <a16:creationId xmlns:a16="http://schemas.microsoft.com/office/drawing/2014/main" id="{9D82A139-9B7D-4804-95E8-26049183A1BD}"/>
              </a:ext>
            </a:extLst>
          </p:cNvPr>
          <p:cNvSpPr txBox="1">
            <a:spLocks/>
          </p:cNvSpPr>
          <p:nvPr/>
        </p:nvSpPr>
        <p:spPr>
          <a:xfrm>
            <a:off x="6086410" y="1745732"/>
            <a:ext cx="5264021" cy="3636517"/>
          </a:xfrm>
          <a:prstGeom prst="rect">
            <a:avLst/>
          </a:prstGeom>
        </p:spPr>
        <p:txBody>
          <a:bodyPr vert="horz" lIns="0" tIns="0" rIns="0" bIns="0" rtlCol="0" anchor="t" anchorCtr="0">
            <a:noAutofit/>
          </a:bodyPr>
          <a:lstStyle>
            <a:lvl1pPr marL="0" indent="0" algn="l" defTabSz="912114" rtl="0" eaLnBrk="1" latinLnBrk="0" hangingPunct="1">
              <a:lnSpc>
                <a:spcPct val="110000"/>
              </a:lnSpc>
              <a:spcBef>
                <a:spcPts val="0"/>
              </a:spcBef>
              <a:spcAft>
                <a:spcPts val="0"/>
              </a:spcAft>
              <a:buFontTx/>
              <a:buNone/>
              <a:defRPr sz="1500" b="0" i="0" kern="1200">
                <a:solidFill>
                  <a:schemeClr val="tx1"/>
                </a:solidFill>
                <a:latin typeface="Century Gothic" panose="020B0502020202020204" pitchFamily="34" charset="0"/>
                <a:ea typeface="+mn-ea"/>
                <a:cs typeface="+mn-cs"/>
              </a:defRPr>
            </a:lvl1pPr>
            <a:lvl2pPr marL="0" indent="0" algn="l" defTabSz="912114" rtl="0" eaLnBrk="1" latinLnBrk="0" hangingPunct="1">
              <a:lnSpc>
                <a:spcPct val="110000"/>
              </a:lnSpc>
              <a:spcBef>
                <a:spcPts val="0"/>
              </a:spcBef>
              <a:spcAft>
                <a:spcPts val="1950"/>
              </a:spcAft>
              <a:buFont typeface="Arial" panose="020B0604020202020204" pitchFamily="34" charset="0"/>
              <a:buNone/>
              <a:defRPr sz="1500" b="0" i="0" kern="1200">
                <a:solidFill>
                  <a:schemeClr val="tx1"/>
                </a:solidFill>
                <a:latin typeface="Century Gothic" panose="020B0502020202020204" pitchFamily="34" charset="0"/>
                <a:ea typeface="+mn-ea"/>
                <a:cs typeface="+mn-cs"/>
              </a:defRPr>
            </a:lvl2pPr>
            <a:lvl3pPr marL="18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3pPr>
            <a:lvl4pPr marL="360000" indent="-180000" algn="l" defTabSz="912114" rtl="0" eaLnBrk="1" latinLnBrk="0" hangingPunct="1">
              <a:lnSpc>
                <a:spcPct val="110000"/>
              </a:lnSpc>
              <a:spcBef>
                <a:spcPts val="0"/>
              </a:spcBef>
              <a:spcAft>
                <a:spcPts val="0"/>
              </a:spcAft>
              <a:buFont typeface="BT Font Light" panose="020B0403030204020203" pitchFamily="34" charset="0"/>
              <a:buChar char="&gt;"/>
              <a:defRPr sz="1500" b="0" i="0" kern="1200">
                <a:solidFill>
                  <a:schemeClr val="tx1"/>
                </a:solidFill>
                <a:latin typeface="Century Gothic" panose="020B0502020202020204" pitchFamily="34" charset="0"/>
                <a:ea typeface="+mn-ea"/>
                <a:cs typeface="+mn-cs"/>
              </a:defRPr>
            </a:lvl4pPr>
            <a:lvl5pPr marL="54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5pPr>
            <a:lvl6pPr marL="2508314"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6pPr>
            <a:lvl7pPr marL="2964371"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7pPr>
            <a:lvl8pPr marL="3420428"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8pPr>
            <a:lvl9pPr marL="3876485"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9pPr>
          </a:lstStyle>
          <a:p>
            <a:r>
              <a:rPr lang="en-GB" sz="1800" b="1" dirty="0"/>
              <a:t>Functional requirements:</a:t>
            </a:r>
          </a:p>
          <a:p>
            <a:pPr marL="285750" indent="-285750">
              <a:buFont typeface="Arial" panose="020B0604020202020204" pitchFamily="34" charset="0"/>
              <a:buChar char="•"/>
            </a:pPr>
            <a:r>
              <a:rPr lang="en-GB" sz="1800" dirty="0"/>
              <a:t>Profile the opt out base</a:t>
            </a:r>
          </a:p>
          <a:p>
            <a:pPr marL="285750" indent="-285750">
              <a:buFont typeface="Arial" panose="020B0604020202020204" pitchFamily="34" charset="0"/>
              <a:buChar char="•"/>
            </a:pPr>
            <a:r>
              <a:rPr lang="en-GB" sz="1800" dirty="0"/>
              <a:t>Set up control cells for testing</a:t>
            </a:r>
          </a:p>
          <a:p>
            <a:pPr marL="285750" indent="-285750">
              <a:buFont typeface="Arial" panose="020B0604020202020204" pitchFamily="34" charset="0"/>
              <a:buChar char="•"/>
            </a:pPr>
            <a:r>
              <a:rPr lang="en-GB" sz="1800" dirty="0"/>
              <a:t>Customer life time value model</a:t>
            </a:r>
          </a:p>
          <a:p>
            <a:pPr marL="285750" indent="-285750">
              <a:buFont typeface="Arial" panose="020B0604020202020204" pitchFamily="34" charset="0"/>
              <a:buChar char="•"/>
            </a:pPr>
            <a:r>
              <a:rPr lang="en-GB" sz="1800" dirty="0"/>
              <a:t>Actionable £ figure for opted in verse opt out customers</a:t>
            </a:r>
          </a:p>
        </p:txBody>
      </p:sp>
      <p:pic>
        <p:nvPicPr>
          <p:cNvPr id="7" name="Graphic 6" descr="Mailbox">
            <a:extLst>
              <a:ext uri="{FF2B5EF4-FFF2-40B4-BE49-F238E27FC236}">
                <a16:creationId xmlns:a16="http://schemas.microsoft.com/office/drawing/2014/main" id="{92FEAAB3-6ED6-4779-9A5F-CA7860C882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83908" y="3427122"/>
            <a:ext cx="2844316" cy="2844316"/>
          </a:xfrm>
          <a:prstGeom prst="rect">
            <a:avLst/>
          </a:prstGeom>
        </p:spPr>
      </p:pic>
      <p:pic>
        <p:nvPicPr>
          <p:cNvPr id="9" name="Graphic 8" descr="Pound">
            <a:extLst>
              <a:ext uri="{FF2B5EF4-FFF2-40B4-BE49-F238E27FC236}">
                <a16:creationId xmlns:a16="http://schemas.microsoft.com/office/drawing/2014/main" id="{FC48FF94-DC54-4894-9A78-A0FEFA5BC7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01798" y="4489240"/>
            <a:ext cx="720080" cy="720080"/>
          </a:xfrm>
          <a:prstGeom prst="rect">
            <a:avLst/>
          </a:prstGeom>
        </p:spPr>
      </p:pic>
    </p:spTree>
    <p:extLst>
      <p:ext uri="{BB962C8B-B14F-4D97-AF65-F5344CB8AC3E}">
        <p14:creationId xmlns:p14="http://schemas.microsoft.com/office/powerpoint/2010/main" val="2067597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23D4-AB7A-4AE2-A02D-DC4BCC2402C2}"/>
              </a:ext>
            </a:extLst>
          </p:cNvPr>
          <p:cNvSpPr>
            <a:spLocks noGrp="1"/>
          </p:cNvSpPr>
          <p:nvPr>
            <p:ph type="ctrTitle"/>
          </p:nvPr>
        </p:nvSpPr>
        <p:spPr/>
        <p:txBody>
          <a:bodyPr/>
          <a:lstStyle/>
          <a:p>
            <a:r>
              <a:rPr lang="en-GB" dirty="0"/>
              <a:t>Air Traffic Control </a:t>
            </a:r>
          </a:p>
        </p:txBody>
      </p:sp>
      <p:sp>
        <p:nvSpPr>
          <p:cNvPr id="3" name="Subtitle 2">
            <a:extLst>
              <a:ext uri="{FF2B5EF4-FFF2-40B4-BE49-F238E27FC236}">
                <a16:creationId xmlns:a16="http://schemas.microsoft.com/office/drawing/2014/main" id="{CA7858B5-B49B-4832-A8B8-A4D25B22DE18}"/>
              </a:ext>
            </a:extLst>
          </p:cNvPr>
          <p:cNvSpPr>
            <a:spLocks noGrp="1"/>
          </p:cNvSpPr>
          <p:nvPr>
            <p:ph type="subTitle" idx="1"/>
          </p:nvPr>
        </p:nvSpPr>
        <p:spPr/>
        <p:txBody>
          <a:bodyPr/>
          <a:lstStyle/>
          <a:p>
            <a:r>
              <a:rPr lang="en-GB" dirty="0"/>
              <a:t>Phase 2 deliverables</a:t>
            </a:r>
          </a:p>
        </p:txBody>
      </p:sp>
      <p:sp>
        <p:nvSpPr>
          <p:cNvPr id="4" name="Footer Placeholder 3">
            <a:extLst>
              <a:ext uri="{FF2B5EF4-FFF2-40B4-BE49-F238E27FC236}">
                <a16:creationId xmlns:a16="http://schemas.microsoft.com/office/drawing/2014/main" id="{DD7FFA3E-242A-444A-8A29-3154769DB6E5}"/>
              </a:ext>
            </a:extLst>
          </p:cNvPr>
          <p:cNvSpPr>
            <a:spLocks noGrp="1"/>
          </p:cNvSpPr>
          <p:nvPr>
            <p:ph type="ftr" sz="quarter" idx="13"/>
          </p:nvPr>
        </p:nvSpPr>
        <p:spPr/>
        <p:txBody>
          <a:bodyPr/>
          <a:lstStyle/>
          <a:p>
            <a:r>
              <a:rPr lang="en-GB"/>
              <a:t>SECURITY CLASSIFICATION. PUBLISHED VERSION. OWNER'S NAME.</a:t>
            </a:r>
            <a:endParaRPr lang="en-GB" dirty="0"/>
          </a:p>
        </p:txBody>
      </p:sp>
      <p:pic>
        <p:nvPicPr>
          <p:cNvPr id="9" name="Picture Placeholder 8" descr="A large passenger jet sitting on top of a runway&#10;&#10;Description automatically generated">
            <a:extLst>
              <a:ext uri="{FF2B5EF4-FFF2-40B4-BE49-F238E27FC236}">
                <a16:creationId xmlns:a16="http://schemas.microsoft.com/office/drawing/2014/main" id="{E8B3256E-8383-40D8-8BE7-10F5A87B4A9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l="39413" t="-388" r="105" b="388"/>
          <a:stretch/>
        </p:blipFill>
        <p:spPr>
          <a:xfrm>
            <a:off x="6120000" y="0"/>
            <a:ext cx="6120000" cy="6840000"/>
          </a:xfrm>
        </p:spPr>
      </p:pic>
      <p:sp>
        <p:nvSpPr>
          <p:cNvPr id="6" name="Date Placeholder 5">
            <a:extLst>
              <a:ext uri="{FF2B5EF4-FFF2-40B4-BE49-F238E27FC236}">
                <a16:creationId xmlns:a16="http://schemas.microsoft.com/office/drawing/2014/main" id="{2C80195D-11BD-4C03-B7B1-AAE883D69BA0}"/>
              </a:ext>
            </a:extLst>
          </p:cNvPr>
          <p:cNvSpPr>
            <a:spLocks noGrp="1"/>
          </p:cNvSpPr>
          <p:nvPr>
            <p:ph type="dt" sz="half" idx="16"/>
          </p:nvPr>
        </p:nvSpPr>
        <p:spPr/>
        <p:txBody>
          <a:bodyPr/>
          <a:lstStyle/>
          <a:p>
            <a:fld id="{A0E618AD-EEE3-1B4E-801B-57908FEC0D19}" type="datetime8">
              <a:rPr lang="en-GB" smtClean="0"/>
              <a:t>18/01/2021 11:44</a:t>
            </a:fld>
            <a:endParaRPr lang="en-GB" dirty="0"/>
          </a:p>
        </p:txBody>
      </p:sp>
      <p:sp>
        <p:nvSpPr>
          <p:cNvPr id="7" name="Slide Number Placeholder 6">
            <a:extLst>
              <a:ext uri="{FF2B5EF4-FFF2-40B4-BE49-F238E27FC236}">
                <a16:creationId xmlns:a16="http://schemas.microsoft.com/office/drawing/2014/main" id="{B172FC47-667D-4EFF-8C4C-5C79D27AED36}"/>
              </a:ext>
            </a:extLst>
          </p:cNvPr>
          <p:cNvSpPr>
            <a:spLocks noGrp="1"/>
          </p:cNvSpPr>
          <p:nvPr>
            <p:ph type="sldNum" sz="quarter" idx="12"/>
          </p:nvPr>
        </p:nvSpPr>
        <p:spPr/>
        <p:txBody>
          <a:bodyPr/>
          <a:lstStyle/>
          <a:p>
            <a:fld id="{0B868178-02AE-42FC-958D-6B8F13B60175}" type="slidenum">
              <a:rPr lang="en-GB" smtClean="0"/>
              <a:pPr/>
              <a:t>14</a:t>
            </a:fld>
            <a:endParaRPr lang="en-GB"/>
          </a:p>
        </p:txBody>
      </p:sp>
    </p:spTree>
    <p:extLst>
      <p:ext uri="{BB962C8B-B14F-4D97-AF65-F5344CB8AC3E}">
        <p14:creationId xmlns:p14="http://schemas.microsoft.com/office/powerpoint/2010/main" val="1576403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8CFE26-AE41-4ECD-92C7-8D12E56886AE}"/>
              </a:ext>
            </a:extLst>
          </p:cNvPr>
          <p:cNvSpPr>
            <a:spLocks noGrp="1"/>
          </p:cNvSpPr>
          <p:nvPr>
            <p:ph type="title"/>
          </p:nvPr>
        </p:nvSpPr>
        <p:spPr>
          <a:xfrm>
            <a:off x="383126" y="505347"/>
            <a:ext cx="8369962" cy="786909"/>
          </a:xfrm>
        </p:spPr>
        <p:txBody>
          <a:bodyPr/>
          <a:lstStyle/>
          <a:p>
            <a:r>
              <a:rPr lang="en-GB" dirty="0"/>
              <a:t>Contact Strategy</a:t>
            </a:r>
            <a:br>
              <a:rPr lang="en-GB" dirty="0"/>
            </a:br>
            <a:endParaRPr lang="en-GB" b="0" dirty="0"/>
          </a:p>
        </p:txBody>
      </p:sp>
      <p:sp>
        <p:nvSpPr>
          <p:cNvPr id="15" name="Content Placeholder 1">
            <a:extLst>
              <a:ext uri="{FF2B5EF4-FFF2-40B4-BE49-F238E27FC236}">
                <a16:creationId xmlns:a16="http://schemas.microsoft.com/office/drawing/2014/main" id="{C4EB74CA-D4FC-49E7-8BB5-29D3E9291280}"/>
              </a:ext>
            </a:extLst>
          </p:cNvPr>
          <p:cNvSpPr txBox="1">
            <a:spLocks/>
          </p:cNvSpPr>
          <p:nvPr/>
        </p:nvSpPr>
        <p:spPr>
          <a:xfrm>
            <a:off x="383126" y="1141540"/>
            <a:ext cx="7184778" cy="3613143"/>
          </a:xfrm>
          <a:prstGeom prst="rect">
            <a:avLst/>
          </a:prstGeom>
        </p:spPr>
        <p:txBody>
          <a:bodyPr vert="horz" lIns="0" tIns="0" rIns="0" bIns="0" rtlCol="0" anchor="t" anchorCtr="0">
            <a:noAutofit/>
          </a:bodyPr>
          <a:lstStyle>
            <a:lvl1pPr marL="0" indent="0" algn="l" defTabSz="912114" rtl="0" eaLnBrk="1" latinLnBrk="0" hangingPunct="1">
              <a:lnSpc>
                <a:spcPct val="110000"/>
              </a:lnSpc>
              <a:spcBef>
                <a:spcPts val="0"/>
              </a:spcBef>
              <a:spcAft>
                <a:spcPts val="0"/>
              </a:spcAft>
              <a:buFontTx/>
              <a:buNone/>
              <a:defRPr sz="1500" b="0" i="0" kern="1200">
                <a:solidFill>
                  <a:schemeClr val="tx1"/>
                </a:solidFill>
                <a:latin typeface="Century Gothic" panose="020B0502020202020204" pitchFamily="34" charset="0"/>
                <a:ea typeface="+mn-ea"/>
                <a:cs typeface="+mn-cs"/>
              </a:defRPr>
            </a:lvl1pPr>
            <a:lvl2pPr marL="0" indent="0" algn="l" defTabSz="912114" rtl="0" eaLnBrk="1" latinLnBrk="0" hangingPunct="1">
              <a:lnSpc>
                <a:spcPct val="110000"/>
              </a:lnSpc>
              <a:spcBef>
                <a:spcPts val="0"/>
              </a:spcBef>
              <a:spcAft>
                <a:spcPts val="1950"/>
              </a:spcAft>
              <a:buFont typeface="Arial" panose="020B0604020202020204" pitchFamily="34" charset="0"/>
              <a:buNone/>
              <a:defRPr sz="1500" b="0" i="0" kern="1200">
                <a:solidFill>
                  <a:schemeClr val="tx1"/>
                </a:solidFill>
                <a:latin typeface="Century Gothic" panose="020B0502020202020204" pitchFamily="34" charset="0"/>
                <a:ea typeface="+mn-ea"/>
                <a:cs typeface="+mn-cs"/>
              </a:defRPr>
            </a:lvl2pPr>
            <a:lvl3pPr marL="18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3pPr>
            <a:lvl4pPr marL="360000" indent="-180000" algn="l" defTabSz="912114" rtl="0" eaLnBrk="1" latinLnBrk="0" hangingPunct="1">
              <a:lnSpc>
                <a:spcPct val="110000"/>
              </a:lnSpc>
              <a:spcBef>
                <a:spcPts val="0"/>
              </a:spcBef>
              <a:spcAft>
                <a:spcPts val="0"/>
              </a:spcAft>
              <a:buFont typeface="BT Font Light" panose="020B0403030204020203" pitchFamily="34" charset="0"/>
              <a:buChar char="&gt;"/>
              <a:defRPr sz="1500" b="0" i="0" kern="1200">
                <a:solidFill>
                  <a:schemeClr val="tx1"/>
                </a:solidFill>
                <a:latin typeface="Century Gothic" panose="020B0502020202020204" pitchFamily="34" charset="0"/>
                <a:ea typeface="+mn-ea"/>
                <a:cs typeface="+mn-cs"/>
              </a:defRPr>
            </a:lvl4pPr>
            <a:lvl5pPr marL="54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5pPr>
            <a:lvl6pPr marL="2508314"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6pPr>
            <a:lvl7pPr marL="2964371"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7pPr>
            <a:lvl8pPr marL="3420428"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8pPr>
            <a:lvl9pPr marL="3876485"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9pPr>
          </a:lstStyle>
          <a:p>
            <a:r>
              <a:rPr lang="en-GB" sz="1596" b="1" dirty="0"/>
              <a:t>Objective</a:t>
            </a:r>
            <a:r>
              <a:rPr lang="en-GB" sz="1596" dirty="0"/>
              <a:t> – </a:t>
            </a:r>
            <a:r>
              <a:rPr lang="en-GB" sz="1795" dirty="0"/>
              <a:t>Change how we engage with our customers by delivering customer driven conversations as opposed to calendar driven ‘slots’. Build and test right content, right time and right channel models within existing EE campaigns.</a:t>
            </a:r>
          </a:p>
          <a:p>
            <a:endParaRPr lang="en-GB" sz="1795" b="1" dirty="0"/>
          </a:p>
          <a:p>
            <a:r>
              <a:rPr lang="en-GB" sz="1795" b="1" dirty="0"/>
              <a:t>Model requirements:</a:t>
            </a:r>
          </a:p>
          <a:p>
            <a:pPr marL="283924" indent="-283924">
              <a:buFont typeface="Arial" panose="020B0604020202020204" pitchFamily="34" charset="0"/>
              <a:buChar char="•"/>
            </a:pPr>
            <a:r>
              <a:rPr lang="en-GB" sz="1795" b="1" dirty="0"/>
              <a:t>Marketing Fatigue</a:t>
            </a:r>
            <a:r>
              <a:rPr lang="en-GB" sz="1795" dirty="0"/>
              <a:t> – a 'preferred frequency of contact’ model</a:t>
            </a:r>
          </a:p>
          <a:p>
            <a:pPr marL="283924" indent="-283924">
              <a:buFont typeface="Arial" panose="020B0604020202020204" pitchFamily="34" charset="0"/>
              <a:buChar char="•"/>
            </a:pPr>
            <a:r>
              <a:rPr lang="en-GB" sz="1795" b="1" dirty="0"/>
              <a:t>Channel Preference</a:t>
            </a:r>
            <a:r>
              <a:rPr lang="en-GB" sz="1795" dirty="0"/>
              <a:t> – a ‘Next Best Channel’ model</a:t>
            </a:r>
          </a:p>
          <a:p>
            <a:pPr marL="283924" indent="-283924">
              <a:buFont typeface="Arial" panose="020B0604020202020204" pitchFamily="34" charset="0"/>
              <a:buChar char="•"/>
            </a:pPr>
            <a:r>
              <a:rPr lang="en-GB" sz="1795" b="1" dirty="0"/>
              <a:t>Timing Preference</a:t>
            </a:r>
            <a:r>
              <a:rPr lang="en-GB" sz="1795" dirty="0"/>
              <a:t> – a ‘Next best Timing’ model (by day and hour)</a:t>
            </a:r>
          </a:p>
          <a:p>
            <a:pPr marL="283924" indent="-283924">
              <a:buFont typeface="Arial" panose="020B0604020202020204" pitchFamily="34" charset="0"/>
              <a:buChar char="•"/>
            </a:pPr>
            <a:r>
              <a:rPr lang="en-GB" sz="1795" b="1" dirty="0"/>
              <a:t>Customer Engagement</a:t>
            </a:r>
            <a:r>
              <a:rPr lang="en-GB" sz="1795" dirty="0"/>
              <a:t> – Propensity to click and opt out models</a:t>
            </a:r>
          </a:p>
          <a:p>
            <a:pPr marL="283924" indent="-283924">
              <a:buFont typeface="Arial" panose="020B0604020202020204" pitchFamily="34" charset="0"/>
              <a:buChar char="•"/>
            </a:pPr>
            <a:r>
              <a:rPr lang="en-GB" sz="1795" b="1" dirty="0"/>
              <a:t>Campaign Preference</a:t>
            </a:r>
            <a:r>
              <a:rPr lang="en-GB" sz="1795" dirty="0"/>
              <a:t> – a campaign category preference model (churn, cross-sell, up-sell), </a:t>
            </a:r>
            <a:r>
              <a:rPr lang="en-GB" sz="1795" dirty="0" err="1"/>
              <a:t>a.k.a</a:t>
            </a:r>
            <a:r>
              <a:rPr lang="en-GB" sz="1795" dirty="0"/>
              <a:t> AMI Journey Prediction</a:t>
            </a:r>
          </a:p>
          <a:p>
            <a:pPr marL="283924" indent="-283924">
              <a:buFont typeface="Arial" panose="020B0604020202020204" pitchFamily="34" charset="0"/>
              <a:buChar char="•"/>
            </a:pPr>
            <a:r>
              <a:rPr lang="en-GB" sz="1795" b="1" dirty="0"/>
              <a:t>Passion Point Predictor</a:t>
            </a:r>
            <a:r>
              <a:rPr lang="en-GB" sz="1795" dirty="0"/>
              <a:t> – a campaign content preference model (BT Sport, Apple TV, etc)</a:t>
            </a:r>
            <a:endParaRPr lang="en-GB" sz="1795" b="1" dirty="0"/>
          </a:p>
          <a:p>
            <a:pPr marL="283924" indent="-283924">
              <a:buFont typeface="Arial" panose="020B0604020202020204" pitchFamily="34" charset="0"/>
              <a:buChar char="•"/>
            </a:pPr>
            <a:endParaRPr lang="en-GB" sz="1596" dirty="0"/>
          </a:p>
          <a:p>
            <a:pPr marL="283924" indent="-283924">
              <a:buFont typeface="Arial" panose="020B0604020202020204" pitchFamily="34" charset="0"/>
              <a:buChar char="•"/>
            </a:pPr>
            <a:endParaRPr lang="en-GB" sz="1789" dirty="0"/>
          </a:p>
          <a:p>
            <a:pPr marL="283924" indent="-283924">
              <a:buFont typeface="Arial" panose="020B0604020202020204" pitchFamily="34" charset="0"/>
              <a:buChar char="•"/>
            </a:pPr>
            <a:endParaRPr lang="en-GB" sz="1789" dirty="0"/>
          </a:p>
          <a:p>
            <a:pPr marL="283924" indent="-283924">
              <a:buFont typeface="Arial" panose="020B0604020202020204" pitchFamily="34" charset="0"/>
              <a:buChar char="•"/>
            </a:pPr>
            <a:endParaRPr lang="en-GB" sz="1789" dirty="0"/>
          </a:p>
          <a:p>
            <a:endParaRPr lang="en-GB" sz="1789" b="1" dirty="0"/>
          </a:p>
        </p:txBody>
      </p:sp>
      <p:sp>
        <p:nvSpPr>
          <p:cNvPr id="9" name="TextBox 8">
            <a:extLst>
              <a:ext uri="{FF2B5EF4-FFF2-40B4-BE49-F238E27FC236}">
                <a16:creationId xmlns:a16="http://schemas.microsoft.com/office/drawing/2014/main" id="{0E05B956-3714-426F-A22F-A4DECE399B5F}"/>
              </a:ext>
            </a:extLst>
          </p:cNvPr>
          <p:cNvSpPr txBox="1"/>
          <p:nvPr/>
        </p:nvSpPr>
        <p:spPr>
          <a:xfrm>
            <a:off x="3973457" y="1846275"/>
            <a:ext cx="908523" cy="908523"/>
          </a:xfrm>
          <a:prstGeom prst="rect">
            <a:avLst/>
          </a:prstGeom>
        </p:spPr>
        <p:txBody>
          <a:bodyPr vert="horz" wrap="none" lIns="0" tIns="0" rIns="0" bIns="0" rtlCol="0" anchor="b" anchorCtr="0">
            <a:noAutofit/>
          </a:bodyPr>
          <a:lstStyle/>
          <a:p>
            <a:pPr algn="l"/>
            <a:endParaRPr lang="en-GB" sz="1789" dirty="0"/>
          </a:p>
        </p:txBody>
      </p:sp>
      <p:sp>
        <p:nvSpPr>
          <p:cNvPr id="36" name="Content Placeholder 1">
            <a:extLst>
              <a:ext uri="{FF2B5EF4-FFF2-40B4-BE49-F238E27FC236}">
                <a16:creationId xmlns:a16="http://schemas.microsoft.com/office/drawing/2014/main" id="{9D82A139-9B7D-4804-95E8-26049183A1BD}"/>
              </a:ext>
            </a:extLst>
          </p:cNvPr>
          <p:cNvSpPr txBox="1">
            <a:spLocks/>
          </p:cNvSpPr>
          <p:nvPr/>
        </p:nvSpPr>
        <p:spPr>
          <a:xfrm>
            <a:off x="6119812" y="1339766"/>
            <a:ext cx="5230186" cy="3613143"/>
          </a:xfrm>
          <a:prstGeom prst="rect">
            <a:avLst/>
          </a:prstGeom>
        </p:spPr>
        <p:txBody>
          <a:bodyPr vert="horz" lIns="0" tIns="0" rIns="0" bIns="0" rtlCol="0" anchor="t" anchorCtr="0">
            <a:noAutofit/>
          </a:bodyPr>
          <a:lstStyle>
            <a:lvl1pPr marL="0" indent="0" algn="l" defTabSz="912114" rtl="0" eaLnBrk="1" latinLnBrk="0" hangingPunct="1">
              <a:lnSpc>
                <a:spcPct val="110000"/>
              </a:lnSpc>
              <a:spcBef>
                <a:spcPts val="0"/>
              </a:spcBef>
              <a:spcAft>
                <a:spcPts val="0"/>
              </a:spcAft>
              <a:buFontTx/>
              <a:buNone/>
              <a:defRPr sz="1500" b="0" i="0" kern="1200">
                <a:solidFill>
                  <a:schemeClr val="tx1"/>
                </a:solidFill>
                <a:latin typeface="Century Gothic" panose="020B0502020202020204" pitchFamily="34" charset="0"/>
                <a:ea typeface="+mn-ea"/>
                <a:cs typeface="+mn-cs"/>
              </a:defRPr>
            </a:lvl1pPr>
            <a:lvl2pPr marL="0" indent="0" algn="l" defTabSz="912114" rtl="0" eaLnBrk="1" latinLnBrk="0" hangingPunct="1">
              <a:lnSpc>
                <a:spcPct val="110000"/>
              </a:lnSpc>
              <a:spcBef>
                <a:spcPts val="0"/>
              </a:spcBef>
              <a:spcAft>
                <a:spcPts val="1950"/>
              </a:spcAft>
              <a:buFont typeface="Arial" panose="020B0604020202020204" pitchFamily="34" charset="0"/>
              <a:buNone/>
              <a:defRPr sz="1500" b="0" i="0" kern="1200">
                <a:solidFill>
                  <a:schemeClr val="tx1"/>
                </a:solidFill>
                <a:latin typeface="Century Gothic" panose="020B0502020202020204" pitchFamily="34" charset="0"/>
                <a:ea typeface="+mn-ea"/>
                <a:cs typeface="+mn-cs"/>
              </a:defRPr>
            </a:lvl2pPr>
            <a:lvl3pPr marL="18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3pPr>
            <a:lvl4pPr marL="360000" indent="-180000" algn="l" defTabSz="912114" rtl="0" eaLnBrk="1" latinLnBrk="0" hangingPunct="1">
              <a:lnSpc>
                <a:spcPct val="110000"/>
              </a:lnSpc>
              <a:spcBef>
                <a:spcPts val="0"/>
              </a:spcBef>
              <a:spcAft>
                <a:spcPts val="0"/>
              </a:spcAft>
              <a:buFont typeface="BT Font Light" panose="020B0403030204020203" pitchFamily="34" charset="0"/>
              <a:buChar char="&gt;"/>
              <a:defRPr sz="1500" b="0" i="0" kern="1200">
                <a:solidFill>
                  <a:schemeClr val="tx1"/>
                </a:solidFill>
                <a:latin typeface="Century Gothic" panose="020B0502020202020204" pitchFamily="34" charset="0"/>
                <a:ea typeface="+mn-ea"/>
                <a:cs typeface="+mn-cs"/>
              </a:defRPr>
            </a:lvl4pPr>
            <a:lvl5pPr marL="54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5pPr>
            <a:lvl6pPr marL="2508314"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6pPr>
            <a:lvl7pPr marL="2964371"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7pPr>
            <a:lvl8pPr marL="3420428"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8pPr>
            <a:lvl9pPr marL="3876485"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9pPr>
          </a:lstStyle>
          <a:p>
            <a:endParaRPr lang="en-GB" sz="1789" dirty="0"/>
          </a:p>
        </p:txBody>
      </p:sp>
      <p:sp>
        <p:nvSpPr>
          <p:cNvPr id="11" name="Content Placeholder 1">
            <a:extLst>
              <a:ext uri="{FF2B5EF4-FFF2-40B4-BE49-F238E27FC236}">
                <a16:creationId xmlns:a16="http://schemas.microsoft.com/office/drawing/2014/main" id="{7B5A71D5-3ACA-4DD5-BB3E-853E6978E1B1}"/>
              </a:ext>
            </a:extLst>
          </p:cNvPr>
          <p:cNvSpPr>
            <a:spLocks noGrp="1"/>
          </p:cNvSpPr>
          <p:nvPr>
            <p:ph idx="1"/>
          </p:nvPr>
        </p:nvSpPr>
        <p:spPr>
          <a:xfrm>
            <a:off x="7915429" y="3851217"/>
            <a:ext cx="3782094" cy="1362779"/>
          </a:xfrm>
        </p:spPr>
        <p:txBody>
          <a:bodyPr/>
          <a:lstStyle/>
          <a:p>
            <a:r>
              <a:rPr lang="en-GB" sz="1596" b="1" dirty="0"/>
              <a:t>Challenges</a:t>
            </a:r>
          </a:p>
          <a:p>
            <a:endParaRPr lang="en-GB" sz="1596" dirty="0"/>
          </a:p>
          <a:p>
            <a:pPr marL="285036" indent="-285036">
              <a:buFont typeface="Arial" panose="020B0604020202020204" pitchFamily="34" charset="0"/>
              <a:buChar char="•"/>
            </a:pPr>
            <a:r>
              <a:rPr lang="en-GB" sz="1596" dirty="0"/>
              <a:t>Ingestion and building in the cloud</a:t>
            </a:r>
          </a:p>
          <a:p>
            <a:pPr marL="285036" indent="-285036">
              <a:buFont typeface="Arial" panose="020B0604020202020204" pitchFamily="34" charset="0"/>
              <a:buChar char="•"/>
            </a:pPr>
            <a:r>
              <a:rPr lang="en-GB" sz="1596" dirty="0"/>
              <a:t>Lack of BT campaign planning function to role out contact strategy</a:t>
            </a:r>
          </a:p>
          <a:p>
            <a:pPr marL="285036" indent="-285036">
              <a:buFont typeface="Arial" panose="020B0604020202020204" pitchFamily="34" charset="0"/>
              <a:buChar char="•"/>
            </a:pPr>
            <a:r>
              <a:rPr lang="en-GB" sz="1596" dirty="0"/>
              <a:t>Operationalising specific recommendations</a:t>
            </a:r>
          </a:p>
          <a:p>
            <a:pPr marL="285036" indent="-285036">
              <a:buFont typeface="Arial" panose="020B0604020202020204" pitchFamily="34" charset="0"/>
              <a:buChar char="•"/>
            </a:pPr>
            <a:r>
              <a:rPr lang="en-GB" sz="1596" dirty="0"/>
              <a:t>Integration into Pega/decisioning systems</a:t>
            </a:r>
          </a:p>
        </p:txBody>
      </p:sp>
      <p:pic>
        <p:nvPicPr>
          <p:cNvPr id="44" name="Picture 43" descr="A close up of a logo&#10;&#10;Description automatically generated">
            <a:extLst>
              <a:ext uri="{FF2B5EF4-FFF2-40B4-BE49-F238E27FC236}">
                <a16:creationId xmlns:a16="http://schemas.microsoft.com/office/drawing/2014/main" id="{569BDFB9-154E-4570-A185-38B1CF3DDE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8050" y="505348"/>
            <a:ext cx="1158800" cy="2033693"/>
          </a:xfrm>
          <a:prstGeom prst="rect">
            <a:avLst/>
          </a:prstGeom>
        </p:spPr>
      </p:pic>
      <p:pic>
        <p:nvPicPr>
          <p:cNvPr id="46" name="Picture 45" descr="A star in the dark&#10;&#10;Description automatically generated">
            <a:extLst>
              <a:ext uri="{FF2B5EF4-FFF2-40B4-BE49-F238E27FC236}">
                <a16:creationId xmlns:a16="http://schemas.microsoft.com/office/drawing/2014/main" id="{067AA350-8DC1-4B18-BF68-A1B9EC22644C}"/>
              </a:ext>
            </a:extLst>
          </p:cNvPr>
          <p:cNvPicPr>
            <a:picLocks noChangeAspect="1"/>
          </p:cNvPicPr>
          <p:nvPr/>
        </p:nvPicPr>
        <p:blipFill>
          <a:blip r:embed="rId3">
            <a:alphaModFix/>
            <a:biLevel thresh="75000"/>
            <a:extLst>
              <a:ext uri="{BEBA8EAE-BF5A-486C-A8C5-ECC9F3942E4B}">
                <a14:imgProps xmlns:a14="http://schemas.microsoft.com/office/drawing/2010/main">
                  <a14:imgLayer r:embed="rId4">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667520" y="920478"/>
            <a:ext cx="3782095" cy="2361505"/>
          </a:xfrm>
          <a:prstGeom prst="rect">
            <a:avLst/>
          </a:prstGeom>
        </p:spPr>
      </p:pic>
    </p:spTree>
    <p:extLst>
      <p:ext uri="{BB962C8B-B14F-4D97-AF65-F5344CB8AC3E}">
        <p14:creationId xmlns:p14="http://schemas.microsoft.com/office/powerpoint/2010/main" val="3352854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8CFE26-AE41-4ECD-92C7-8D12E56886AE}"/>
              </a:ext>
            </a:extLst>
          </p:cNvPr>
          <p:cNvSpPr>
            <a:spLocks noGrp="1"/>
          </p:cNvSpPr>
          <p:nvPr>
            <p:ph type="title"/>
          </p:nvPr>
        </p:nvSpPr>
        <p:spPr>
          <a:xfrm>
            <a:off x="360000" y="828000"/>
            <a:ext cx="8424108" cy="792000"/>
          </a:xfrm>
        </p:spPr>
        <p:txBody>
          <a:bodyPr/>
          <a:lstStyle/>
          <a:p>
            <a:r>
              <a:rPr lang="en-GB" dirty="0"/>
              <a:t>Campaign Prioritisation </a:t>
            </a:r>
            <a:r>
              <a:rPr lang="en-GB" b="0" dirty="0" err="1"/>
              <a:t>a.k.a</a:t>
            </a:r>
            <a:r>
              <a:rPr lang="en-GB" dirty="0"/>
              <a:t> AMI</a:t>
            </a:r>
            <a:br>
              <a:rPr lang="en-GB" dirty="0"/>
            </a:br>
            <a:r>
              <a:rPr lang="en-GB" sz="2000" b="0" dirty="0"/>
              <a:t>Data science</a:t>
            </a:r>
            <a:endParaRPr lang="en-GB" b="0" dirty="0"/>
          </a:p>
        </p:txBody>
      </p:sp>
      <p:sp>
        <p:nvSpPr>
          <p:cNvPr id="15" name="Content Placeholder 1">
            <a:extLst>
              <a:ext uri="{FF2B5EF4-FFF2-40B4-BE49-F238E27FC236}">
                <a16:creationId xmlns:a16="http://schemas.microsoft.com/office/drawing/2014/main" id="{C4EB74CA-D4FC-49E7-8BB5-29D3E9291280}"/>
              </a:ext>
            </a:extLst>
          </p:cNvPr>
          <p:cNvSpPr txBox="1">
            <a:spLocks/>
          </p:cNvSpPr>
          <p:nvPr/>
        </p:nvSpPr>
        <p:spPr>
          <a:xfrm>
            <a:off x="370398" y="1764085"/>
            <a:ext cx="5533390" cy="3636517"/>
          </a:xfrm>
          <a:prstGeom prst="rect">
            <a:avLst/>
          </a:prstGeom>
        </p:spPr>
        <p:txBody>
          <a:bodyPr vert="horz" lIns="0" tIns="0" rIns="0" bIns="0" rtlCol="0" anchor="t" anchorCtr="0">
            <a:noAutofit/>
          </a:bodyPr>
          <a:lstStyle>
            <a:lvl1pPr marL="0" indent="0" algn="l" defTabSz="912114" rtl="0" eaLnBrk="1" latinLnBrk="0" hangingPunct="1">
              <a:lnSpc>
                <a:spcPct val="110000"/>
              </a:lnSpc>
              <a:spcBef>
                <a:spcPts val="0"/>
              </a:spcBef>
              <a:spcAft>
                <a:spcPts val="0"/>
              </a:spcAft>
              <a:buFontTx/>
              <a:buNone/>
              <a:defRPr sz="1500" b="0" i="0" kern="1200">
                <a:solidFill>
                  <a:schemeClr val="tx1"/>
                </a:solidFill>
                <a:latin typeface="Century Gothic" panose="020B0502020202020204" pitchFamily="34" charset="0"/>
                <a:ea typeface="+mn-ea"/>
                <a:cs typeface="+mn-cs"/>
              </a:defRPr>
            </a:lvl1pPr>
            <a:lvl2pPr marL="0" indent="0" algn="l" defTabSz="912114" rtl="0" eaLnBrk="1" latinLnBrk="0" hangingPunct="1">
              <a:lnSpc>
                <a:spcPct val="110000"/>
              </a:lnSpc>
              <a:spcBef>
                <a:spcPts val="0"/>
              </a:spcBef>
              <a:spcAft>
                <a:spcPts val="1950"/>
              </a:spcAft>
              <a:buFont typeface="Arial" panose="020B0604020202020204" pitchFamily="34" charset="0"/>
              <a:buNone/>
              <a:defRPr sz="1500" b="0" i="0" kern="1200">
                <a:solidFill>
                  <a:schemeClr val="tx1"/>
                </a:solidFill>
                <a:latin typeface="Century Gothic" panose="020B0502020202020204" pitchFamily="34" charset="0"/>
                <a:ea typeface="+mn-ea"/>
                <a:cs typeface="+mn-cs"/>
              </a:defRPr>
            </a:lvl2pPr>
            <a:lvl3pPr marL="18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3pPr>
            <a:lvl4pPr marL="360000" indent="-180000" algn="l" defTabSz="912114" rtl="0" eaLnBrk="1" latinLnBrk="0" hangingPunct="1">
              <a:lnSpc>
                <a:spcPct val="110000"/>
              </a:lnSpc>
              <a:spcBef>
                <a:spcPts val="0"/>
              </a:spcBef>
              <a:spcAft>
                <a:spcPts val="0"/>
              </a:spcAft>
              <a:buFont typeface="BT Font Light" panose="020B0403030204020203" pitchFamily="34" charset="0"/>
              <a:buChar char="&gt;"/>
              <a:defRPr sz="1500" b="0" i="0" kern="1200">
                <a:solidFill>
                  <a:schemeClr val="tx1"/>
                </a:solidFill>
                <a:latin typeface="Century Gothic" panose="020B0502020202020204" pitchFamily="34" charset="0"/>
                <a:ea typeface="+mn-ea"/>
                <a:cs typeface="+mn-cs"/>
              </a:defRPr>
            </a:lvl4pPr>
            <a:lvl5pPr marL="54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5pPr>
            <a:lvl6pPr marL="2508314"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6pPr>
            <a:lvl7pPr marL="2964371"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7pPr>
            <a:lvl8pPr marL="3420428"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8pPr>
            <a:lvl9pPr marL="3876485"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9pPr>
          </a:lstStyle>
          <a:p>
            <a:r>
              <a:rPr lang="en-GB" sz="1800" b="1" dirty="0"/>
              <a:t>Objective</a:t>
            </a:r>
            <a:r>
              <a:rPr lang="en-GB" sz="1800" dirty="0"/>
              <a:t> – Provide a mechanism to effectively prioritise a campaign in the event that a customer is eligible for multiple messages</a:t>
            </a:r>
          </a:p>
          <a:p>
            <a:endParaRPr lang="en-GB" sz="1800" dirty="0"/>
          </a:p>
          <a:p>
            <a:r>
              <a:rPr lang="en-GB" sz="1800" b="1" dirty="0"/>
              <a:t>Motive – </a:t>
            </a:r>
            <a:r>
              <a:rPr lang="en-GB" sz="1800" dirty="0"/>
              <a:t>Given the need to prioritise messages, we want to ensure the correct balance between customer relevance (AMI) and business objectives (</a:t>
            </a:r>
            <a:r>
              <a:rPr lang="en-GB" sz="1800" dirty="0" err="1"/>
              <a:t>Unica</a:t>
            </a:r>
            <a:r>
              <a:rPr lang="en-GB" sz="1800" dirty="0"/>
              <a:t>/Pega)</a:t>
            </a:r>
            <a:endParaRPr lang="en-GB" sz="1800" b="1" dirty="0"/>
          </a:p>
          <a:p>
            <a:endParaRPr lang="en-GB" sz="1800" b="1" dirty="0"/>
          </a:p>
          <a:p>
            <a:r>
              <a:rPr lang="en-GB" sz="1800" b="1" dirty="0"/>
              <a:t>Timeline – Delivered Q3 2020. </a:t>
            </a:r>
            <a:r>
              <a:rPr lang="en-GB" sz="1800" dirty="0"/>
              <a:t>AMI’s Most Relevant Journey currently in testing.</a:t>
            </a:r>
          </a:p>
          <a:p>
            <a:endParaRPr lang="en-GB" sz="1800" b="1" dirty="0"/>
          </a:p>
        </p:txBody>
      </p:sp>
      <p:sp>
        <p:nvSpPr>
          <p:cNvPr id="36" name="Content Placeholder 1">
            <a:extLst>
              <a:ext uri="{FF2B5EF4-FFF2-40B4-BE49-F238E27FC236}">
                <a16:creationId xmlns:a16="http://schemas.microsoft.com/office/drawing/2014/main" id="{9D82A139-9B7D-4804-95E8-26049183A1BD}"/>
              </a:ext>
            </a:extLst>
          </p:cNvPr>
          <p:cNvSpPr txBox="1">
            <a:spLocks/>
          </p:cNvSpPr>
          <p:nvPr/>
        </p:nvSpPr>
        <p:spPr>
          <a:xfrm>
            <a:off x="6086410" y="1745732"/>
            <a:ext cx="5264021" cy="3636517"/>
          </a:xfrm>
          <a:prstGeom prst="rect">
            <a:avLst/>
          </a:prstGeom>
        </p:spPr>
        <p:txBody>
          <a:bodyPr vert="horz" lIns="0" tIns="0" rIns="0" bIns="0" rtlCol="0" anchor="t" anchorCtr="0">
            <a:noAutofit/>
          </a:bodyPr>
          <a:lstStyle>
            <a:lvl1pPr marL="0" indent="0" algn="l" defTabSz="912114" rtl="0" eaLnBrk="1" latinLnBrk="0" hangingPunct="1">
              <a:lnSpc>
                <a:spcPct val="110000"/>
              </a:lnSpc>
              <a:spcBef>
                <a:spcPts val="0"/>
              </a:spcBef>
              <a:spcAft>
                <a:spcPts val="0"/>
              </a:spcAft>
              <a:buFontTx/>
              <a:buNone/>
              <a:defRPr sz="1500" b="0" i="0" kern="1200">
                <a:solidFill>
                  <a:schemeClr val="tx1"/>
                </a:solidFill>
                <a:latin typeface="Century Gothic" panose="020B0502020202020204" pitchFamily="34" charset="0"/>
                <a:ea typeface="+mn-ea"/>
                <a:cs typeface="+mn-cs"/>
              </a:defRPr>
            </a:lvl1pPr>
            <a:lvl2pPr marL="0" indent="0" algn="l" defTabSz="912114" rtl="0" eaLnBrk="1" latinLnBrk="0" hangingPunct="1">
              <a:lnSpc>
                <a:spcPct val="110000"/>
              </a:lnSpc>
              <a:spcBef>
                <a:spcPts val="0"/>
              </a:spcBef>
              <a:spcAft>
                <a:spcPts val="1950"/>
              </a:spcAft>
              <a:buFont typeface="Arial" panose="020B0604020202020204" pitchFamily="34" charset="0"/>
              <a:buNone/>
              <a:defRPr sz="1500" b="0" i="0" kern="1200">
                <a:solidFill>
                  <a:schemeClr val="tx1"/>
                </a:solidFill>
                <a:latin typeface="Century Gothic" panose="020B0502020202020204" pitchFamily="34" charset="0"/>
                <a:ea typeface="+mn-ea"/>
                <a:cs typeface="+mn-cs"/>
              </a:defRPr>
            </a:lvl2pPr>
            <a:lvl3pPr marL="18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3pPr>
            <a:lvl4pPr marL="360000" indent="-180000" algn="l" defTabSz="912114" rtl="0" eaLnBrk="1" latinLnBrk="0" hangingPunct="1">
              <a:lnSpc>
                <a:spcPct val="110000"/>
              </a:lnSpc>
              <a:spcBef>
                <a:spcPts val="0"/>
              </a:spcBef>
              <a:spcAft>
                <a:spcPts val="0"/>
              </a:spcAft>
              <a:buFont typeface="BT Font Light" panose="020B0403030204020203" pitchFamily="34" charset="0"/>
              <a:buChar char="&gt;"/>
              <a:defRPr sz="1500" b="0" i="0" kern="1200">
                <a:solidFill>
                  <a:schemeClr val="tx1"/>
                </a:solidFill>
                <a:latin typeface="Century Gothic" panose="020B0502020202020204" pitchFamily="34" charset="0"/>
                <a:ea typeface="+mn-ea"/>
                <a:cs typeface="+mn-cs"/>
              </a:defRPr>
            </a:lvl4pPr>
            <a:lvl5pPr marL="54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5pPr>
            <a:lvl6pPr marL="2508314"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6pPr>
            <a:lvl7pPr marL="2964371"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7pPr>
            <a:lvl8pPr marL="3420428"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8pPr>
            <a:lvl9pPr marL="3876485"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9pPr>
          </a:lstStyle>
          <a:p>
            <a:r>
              <a:rPr lang="en-GB" sz="1800" b="1" dirty="0"/>
              <a:t>Functional requirements:</a:t>
            </a:r>
          </a:p>
          <a:p>
            <a:pPr marL="285750" indent="-285750">
              <a:buFont typeface="Arial" panose="020B0604020202020204" pitchFamily="34" charset="0"/>
              <a:buChar char="•"/>
            </a:pPr>
            <a:r>
              <a:rPr lang="en-GB" sz="1800" dirty="0"/>
              <a:t>Use AMI to provide personalised ‘Most Relevant Journey’ recommendations for the customer’s journey to advise on what is most relevant message for the customer (be it Churn, cross-sell, up-sell, etc).</a:t>
            </a:r>
          </a:p>
          <a:p>
            <a:pPr marL="285750" indent="-285750">
              <a:buFont typeface="Arial" panose="020B0604020202020204" pitchFamily="34" charset="0"/>
              <a:buChar char="•"/>
            </a:pPr>
            <a:r>
              <a:rPr lang="en-GB" sz="1800" dirty="0"/>
              <a:t>Integrate into existing decisioning systems and be compatible with existing business rules.</a:t>
            </a:r>
          </a:p>
          <a:p>
            <a:pPr marL="285750" indent="-285750">
              <a:buFont typeface="Arial" panose="020B0604020202020204" pitchFamily="34" charset="0"/>
              <a:buChar char="•"/>
            </a:pPr>
            <a:endParaRPr lang="en-GB" sz="1800" dirty="0"/>
          </a:p>
        </p:txBody>
      </p:sp>
      <p:grpSp>
        <p:nvGrpSpPr>
          <p:cNvPr id="9" name="Group 8">
            <a:extLst>
              <a:ext uri="{FF2B5EF4-FFF2-40B4-BE49-F238E27FC236}">
                <a16:creationId xmlns:a16="http://schemas.microsoft.com/office/drawing/2014/main" id="{C23FF151-31EE-4B3B-B745-7CAAC1668279}"/>
              </a:ext>
            </a:extLst>
          </p:cNvPr>
          <p:cNvGrpSpPr/>
          <p:nvPr/>
        </p:nvGrpSpPr>
        <p:grpSpPr>
          <a:xfrm>
            <a:off x="7343948" y="4538606"/>
            <a:ext cx="2440399" cy="1938750"/>
            <a:chOff x="5101049" y="2771195"/>
            <a:chExt cx="3598900" cy="3224988"/>
          </a:xfrm>
        </p:grpSpPr>
        <p:sp>
          <p:nvSpPr>
            <p:cNvPr id="10" name="Isosceles Triangle 9">
              <a:extLst>
                <a:ext uri="{FF2B5EF4-FFF2-40B4-BE49-F238E27FC236}">
                  <a16:creationId xmlns:a16="http://schemas.microsoft.com/office/drawing/2014/main" id="{A70139D5-51B1-406F-931F-EBF5F4AB34F8}"/>
                </a:ext>
              </a:extLst>
            </p:cNvPr>
            <p:cNvSpPr/>
            <p:nvPr/>
          </p:nvSpPr>
          <p:spPr>
            <a:xfrm>
              <a:off x="5188985" y="2852654"/>
              <a:ext cx="3419630" cy="2947957"/>
            </a:xfrm>
            <a:prstGeom prst="triangle">
              <a:avLst/>
            </a:prstGeom>
            <a:solidFill>
              <a:srgbClr val="440EA4">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Isosceles Triangle 10">
              <a:extLst>
                <a:ext uri="{FF2B5EF4-FFF2-40B4-BE49-F238E27FC236}">
                  <a16:creationId xmlns:a16="http://schemas.microsoft.com/office/drawing/2014/main" id="{786477FC-7371-4815-A610-D9E371120F81}"/>
                </a:ext>
              </a:extLst>
            </p:cNvPr>
            <p:cNvSpPr/>
            <p:nvPr/>
          </p:nvSpPr>
          <p:spPr>
            <a:xfrm>
              <a:off x="5173057" y="2849385"/>
              <a:ext cx="3419630" cy="2947957"/>
            </a:xfrm>
            <a:prstGeom prst="triangle">
              <a:avLst/>
            </a:pr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A close up of a logo&#10;&#10;Description automatically generated">
              <a:extLst>
                <a:ext uri="{FF2B5EF4-FFF2-40B4-BE49-F238E27FC236}">
                  <a16:creationId xmlns:a16="http://schemas.microsoft.com/office/drawing/2014/main" id="{C119ABAD-F115-475A-A27A-A911981914F6}"/>
                </a:ext>
              </a:extLst>
            </p:cNvPr>
            <p:cNvPicPr>
              <a:picLocks noChangeAspect="1"/>
            </p:cNvPicPr>
            <p:nvPr/>
          </p:nvPicPr>
          <p:blipFill rotWithShape="1">
            <a:blip r:embed="rId2">
              <a:clrChange>
                <a:clrFrom>
                  <a:srgbClr val="000000"/>
                </a:clrFrom>
                <a:clrTo>
                  <a:srgbClr val="000000">
                    <a:alpha val="0"/>
                  </a:srgbClr>
                </a:clrTo>
              </a:clrChange>
              <a:alphaModFix amt="17000"/>
              <a:extLst>
                <a:ext uri="{28A0092B-C50C-407E-A947-70E740481C1C}">
                  <a14:useLocalDpi xmlns:a14="http://schemas.microsoft.com/office/drawing/2010/main" val="0"/>
                </a:ext>
              </a:extLst>
            </a:blip>
            <a:srcRect l="14095" t="7095" r="13151" b="5834"/>
            <a:stretch/>
          </p:blipFill>
          <p:spPr>
            <a:xfrm>
              <a:off x="5101049" y="2771195"/>
              <a:ext cx="3598900" cy="3224988"/>
            </a:xfrm>
            <a:prstGeom prst="rect">
              <a:avLst/>
            </a:prstGeom>
          </p:spPr>
        </p:pic>
      </p:grpSp>
    </p:spTree>
    <p:extLst>
      <p:ext uri="{BB962C8B-B14F-4D97-AF65-F5344CB8AC3E}">
        <p14:creationId xmlns:p14="http://schemas.microsoft.com/office/powerpoint/2010/main" val="2720354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6B9BEF-375A-4FDB-9B62-598F641B1CE8}"/>
              </a:ext>
            </a:extLst>
          </p:cNvPr>
          <p:cNvSpPr>
            <a:spLocks noGrp="1"/>
          </p:cNvSpPr>
          <p:nvPr>
            <p:ph type="sldNum" sz="quarter" idx="12"/>
          </p:nvPr>
        </p:nvSpPr>
        <p:spPr/>
        <p:txBody>
          <a:bodyPr/>
          <a:lstStyle/>
          <a:p>
            <a:fld id="{0B868178-02AE-42FC-958D-6B8F13B60175}" type="slidenum">
              <a:rPr lang="en-GB" smtClean="0"/>
              <a:pPr/>
              <a:t>17</a:t>
            </a:fld>
            <a:endParaRPr lang="en-GB" dirty="0"/>
          </a:p>
        </p:txBody>
      </p:sp>
      <p:sp>
        <p:nvSpPr>
          <p:cNvPr id="4" name="Footer Placeholder 3">
            <a:extLst>
              <a:ext uri="{FF2B5EF4-FFF2-40B4-BE49-F238E27FC236}">
                <a16:creationId xmlns:a16="http://schemas.microsoft.com/office/drawing/2014/main" id="{E0FEBA4D-4FA4-4448-A329-078630C240BA}"/>
              </a:ext>
            </a:extLst>
          </p:cNvPr>
          <p:cNvSpPr>
            <a:spLocks noGrp="1"/>
          </p:cNvSpPr>
          <p:nvPr>
            <p:ph type="ftr" sz="quarter" idx="13"/>
          </p:nvPr>
        </p:nvSpPr>
        <p:spPr/>
        <p:txBody>
          <a:bodyPr/>
          <a:lstStyle/>
          <a:p>
            <a:r>
              <a:rPr lang="en-GB"/>
              <a:t>Security classification. Published version. Owner's name.</a:t>
            </a:r>
            <a:endParaRPr lang="en-GB" dirty="0"/>
          </a:p>
        </p:txBody>
      </p:sp>
      <p:sp>
        <p:nvSpPr>
          <p:cNvPr id="5" name="Title 4">
            <a:extLst>
              <a:ext uri="{FF2B5EF4-FFF2-40B4-BE49-F238E27FC236}">
                <a16:creationId xmlns:a16="http://schemas.microsoft.com/office/drawing/2014/main" id="{488CFE26-AE41-4ECD-92C7-8D12E56886AE}"/>
              </a:ext>
            </a:extLst>
          </p:cNvPr>
          <p:cNvSpPr>
            <a:spLocks noGrp="1"/>
          </p:cNvSpPr>
          <p:nvPr>
            <p:ph type="title"/>
          </p:nvPr>
        </p:nvSpPr>
        <p:spPr>
          <a:xfrm>
            <a:off x="360000" y="828000"/>
            <a:ext cx="8424108" cy="792000"/>
          </a:xfrm>
        </p:spPr>
        <p:txBody>
          <a:bodyPr/>
          <a:lstStyle/>
          <a:p>
            <a:r>
              <a:rPr lang="en-GB" dirty="0"/>
              <a:t>Marketing Fatigue Model</a:t>
            </a:r>
            <a:br>
              <a:rPr lang="en-GB" dirty="0"/>
            </a:br>
            <a:r>
              <a:rPr lang="en-GB" sz="2000" b="0" dirty="0"/>
              <a:t>ATC Squad – Data science</a:t>
            </a:r>
            <a:endParaRPr lang="en-GB" b="0" dirty="0"/>
          </a:p>
        </p:txBody>
      </p:sp>
      <p:sp>
        <p:nvSpPr>
          <p:cNvPr id="6" name="Date Placeholder 5">
            <a:extLst>
              <a:ext uri="{FF2B5EF4-FFF2-40B4-BE49-F238E27FC236}">
                <a16:creationId xmlns:a16="http://schemas.microsoft.com/office/drawing/2014/main" id="{3F04545B-C1B6-4C24-8A96-F1CCE3EBC818}"/>
              </a:ext>
            </a:extLst>
          </p:cNvPr>
          <p:cNvSpPr>
            <a:spLocks noGrp="1"/>
          </p:cNvSpPr>
          <p:nvPr>
            <p:ph type="dt" sz="half" idx="14"/>
          </p:nvPr>
        </p:nvSpPr>
        <p:spPr/>
        <p:txBody>
          <a:bodyPr/>
          <a:lstStyle/>
          <a:p>
            <a:fld id="{D2066C9A-3A41-1B44-93FE-861B8A9F5FAF}" type="datetime8">
              <a:rPr lang="en-GB" smtClean="0"/>
              <a:t>18/01/2021 11:44</a:t>
            </a:fld>
            <a:endParaRPr lang="en-GB"/>
          </a:p>
        </p:txBody>
      </p:sp>
      <p:sp>
        <p:nvSpPr>
          <p:cNvPr id="15" name="Content Placeholder 1">
            <a:extLst>
              <a:ext uri="{FF2B5EF4-FFF2-40B4-BE49-F238E27FC236}">
                <a16:creationId xmlns:a16="http://schemas.microsoft.com/office/drawing/2014/main" id="{C4EB74CA-D4FC-49E7-8BB5-29D3E9291280}"/>
              </a:ext>
            </a:extLst>
          </p:cNvPr>
          <p:cNvSpPr txBox="1">
            <a:spLocks/>
          </p:cNvSpPr>
          <p:nvPr/>
        </p:nvSpPr>
        <p:spPr>
          <a:xfrm>
            <a:off x="370398" y="1764085"/>
            <a:ext cx="5264021" cy="3636517"/>
          </a:xfrm>
          <a:prstGeom prst="rect">
            <a:avLst/>
          </a:prstGeom>
        </p:spPr>
        <p:txBody>
          <a:bodyPr vert="horz" lIns="0" tIns="0" rIns="0" bIns="0" rtlCol="0" anchor="t" anchorCtr="0">
            <a:noAutofit/>
          </a:bodyPr>
          <a:lstStyle>
            <a:lvl1pPr marL="0" indent="0" algn="l" defTabSz="912114" rtl="0" eaLnBrk="1" latinLnBrk="0" hangingPunct="1">
              <a:lnSpc>
                <a:spcPct val="110000"/>
              </a:lnSpc>
              <a:spcBef>
                <a:spcPts val="0"/>
              </a:spcBef>
              <a:spcAft>
                <a:spcPts val="0"/>
              </a:spcAft>
              <a:buFontTx/>
              <a:buNone/>
              <a:defRPr sz="1500" b="0" i="0" kern="1200">
                <a:solidFill>
                  <a:schemeClr val="tx1"/>
                </a:solidFill>
                <a:latin typeface="Century Gothic" panose="020B0502020202020204" pitchFamily="34" charset="0"/>
                <a:ea typeface="+mn-ea"/>
                <a:cs typeface="+mn-cs"/>
              </a:defRPr>
            </a:lvl1pPr>
            <a:lvl2pPr marL="0" indent="0" algn="l" defTabSz="912114" rtl="0" eaLnBrk="1" latinLnBrk="0" hangingPunct="1">
              <a:lnSpc>
                <a:spcPct val="110000"/>
              </a:lnSpc>
              <a:spcBef>
                <a:spcPts val="0"/>
              </a:spcBef>
              <a:spcAft>
                <a:spcPts val="1950"/>
              </a:spcAft>
              <a:buFont typeface="Arial" panose="020B0604020202020204" pitchFamily="34" charset="0"/>
              <a:buNone/>
              <a:defRPr sz="1500" b="0" i="0" kern="1200">
                <a:solidFill>
                  <a:schemeClr val="tx1"/>
                </a:solidFill>
                <a:latin typeface="Century Gothic" panose="020B0502020202020204" pitchFamily="34" charset="0"/>
                <a:ea typeface="+mn-ea"/>
                <a:cs typeface="+mn-cs"/>
              </a:defRPr>
            </a:lvl2pPr>
            <a:lvl3pPr marL="18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3pPr>
            <a:lvl4pPr marL="360000" indent="-180000" algn="l" defTabSz="912114" rtl="0" eaLnBrk="1" latinLnBrk="0" hangingPunct="1">
              <a:lnSpc>
                <a:spcPct val="110000"/>
              </a:lnSpc>
              <a:spcBef>
                <a:spcPts val="0"/>
              </a:spcBef>
              <a:spcAft>
                <a:spcPts val="0"/>
              </a:spcAft>
              <a:buFont typeface="BT Font Light" panose="020B0403030204020203" pitchFamily="34" charset="0"/>
              <a:buChar char="&gt;"/>
              <a:defRPr sz="1500" b="0" i="0" kern="1200">
                <a:solidFill>
                  <a:schemeClr val="tx1"/>
                </a:solidFill>
                <a:latin typeface="Century Gothic" panose="020B0502020202020204" pitchFamily="34" charset="0"/>
                <a:ea typeface="+mn-ea"/>
                <a:cs typeface="+mn-cs"/>
              </a:defRPr>
            </a:lvl4pPr>
            <a:lvl5pPr marL="54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5pPr>
            <a:lvl6pPr marL="2508314"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6pPr>
            <a:lvl7pPr marL="2964371"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7pPr>
            <a:lvl8pPr marL="3420428"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8pPr>
            <a:lvl9pPr marL="3876485"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9pPr>
          </a:lstStyle>
          <a:p>
            <a:r>
              <a:rPr lang="en-GB" sz="1800" b="1" dirty="0"/>
              <a:t>Objective</a:t>
            </a:r>
            <a:r>
              <a:rPr lang="en-GB" sz="1800" dirty="0"/>
              <a:t> – Produce a 'preferred frequency of contact’ model for a customer. Quantifying how often we should talk to them about specific types of message and how long they will survive at the current rate of exposure before opting out. </a:t>
            </a:r>
          </a:p>
          <a:p>
            <a:endParaRPr lang="en-GB" sz="1800" dirty="0"/>
          </a:p>
          <a:p>
            <a:r>
              <a:rPr lang="en-GB" sz="1800" b="1" dirty="0"/>
              <a:t>Motive - </a:t>
            </a:r>
            <a:r>
              <a:rPr lang="en-GB" sz="1800" dirty="0"/>
              <a:t>Volume of mail is correlated with opt out rate. Each opt out can be proven to cost the business £3.02 per customer per year.</a:t>
            </a:r>
            <a:endParaRPr lang="en-GB" sz="1800" b="1" dirty="0"/>
          </a:p>
          <a:p>
            <a:endParaRPr lang="en-GB" sz="1800" b="1" dirty="0"/>
          </a:p>
          <a:p>
            <a:r>
              <a:rPr lang="en-GB" sz="1800" b="1" dirty="0"/>
              <a:t>Timeline – Prototype delivered Q3 2020.</a:t>
            </a:r>
          </a:p>
        </p:txBody>
      </p:sp>
      <p:sp>
        <p:nvSpPr>
          <p:cNvPr id="36" name="Content Placeholder 1">
            <a:extLst>
              <a:ext uri="{FF2B5EF4-FFF2-40B4-BE49-F238E27FC236}">
                <a16:creationId xmlns:a16="http://schemas.microsoft.com/office/drawing/2014/main" id="{9D82A139-9B7D-4804-95E8-26049183A1BD}"/>
              </a:ext>
            </a:extLst>
          </p:cNvPr>
          <p:cNvSpPr txBox="1">
            <a:spLocks/>
          </p:cNvSpPr>
          <p:nvPr/>
        </p:nvSpPr>
        <p:spPr>
          <a:xfrm>
            <a:off x="6086410" y="1745732"/>
            <a:ext cx="5264021" cy="3636517"/>
          </a:xfrm>
          <a:prstGeom prst="rect">
            <a:avLst/>
          </a:prstGeom>
        </p:spPr>
        <p:txBody>
          <a:bodyPr vert="horz" lIns="0" tIns="0" rIns="0" bIns="0" rtlCol="0" anchor="t" anchorCtr="0">
            <a:noAutofit/>
          </a:bodyPr>
          <a:lstStyle>
            <a:lvl1pPr marL="0" indent="0" algn="l" defTabSz="912114" rtl="0" eaLnBrk="1" latinLnBrk="0" hangingPunct="1">
              <a:lnSpc>
                <a:spcPct val="110000"/>
              </a:lnSpc>
              <a:spcBef>
                <a:spcPts val="0"/>
              </a:spcBef>
              <a:spcAft>
                <a:spcPts val="0"/>
              </a:spcAft>
              <a:buFontTx/>
              <a:buNone/>
              <a:defRPr sz="1500" b="0" i="0" kern="1200">
                <a:solidFill>
                  <a:schemeClr val="tx1"/>
                </a:solidFill>
                <a:latin typeface="Century Gothic" panose="020B0502020202020204" pitchFamily="34" charset="0"/>
                <a:ea typeface="+mn-ea"/>
                <a:cs typeface="+mn-cs"/>
              </a:defRPr>
            </a:lvl1pPr>
            <a:lvl2pPr marL="0" indent="0" algn="l" defTabSz="912114" rtl="0" eaLnBrk="1" latinLnBrk="0" hangingPunct="1">
              <a:lnSpc>
                <a:spcPct val="110000"/>
              </a:lnSpc>
              <a:spcBef>
                <a:spcPts val="0"/>
              </a:spcBef>
              <a:spcAft>
                <a:spcPts val="1950"/>
              </a:spcAft>
              <a:buFont typeface="Arial" panose="020B0604020202020204" pitchFamily="34" charset="0"/>
              <a:buNone/>
              <a:defRPr sz="1500" b="0" i="0" kern="1200">
                <a:solidFill>
                  <a:schemeClr val="tx1"/>
                </a:solidFill>
                <a:latin typeface="Century Gothic" panose="020B0502020202020204" pitchFamily="34" charset="0"/>
                <a:ea typeface="+mn-ea"/>
                <a:cs typeface="+mn-cs"/>
              </a:defRPr>
            </a:lvl2pPr>
            <a:lvl3pPr marL="18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3pPr>
            <a:lvl4pPr marL="360000" indent="-180000" algn="l" defTabSz="912114" rtl="0" eaLnBrk="1" latinLnBrk="0" hangingPunct="1">
              <a:lnSpc>
                <a:spcPct val="110000"/>
              </a:lnSpc>
              <a:spcBef>
                <a:spcPts val="0"/>
              </a:spcBef>
              <a:spcAft>
                <a:spcPts val="0"/>
              </a:spcAft>
              <a:buFont typeface="BT Font Light" panose="020B0403030204020203" pitchFamily="34" charset="0"/>
              <a:buChar char="&gt;"/>
              <a:defRPr sz="1500" b="0" i="0" kern="1200">
                <a:solidFill>
                  <a:schemeClr val="tx1"/>
                </a:solidFill>
                <a:latin typeface="Century Gothic" panose="020B0502020202020204" pitchFamily="34" charset="0"/>
                <a:ea typeface="+mn-ea"/>
                <a:cs typeface="+mn-cs"/>
              </a:defRPr>
            </a:lvl4pPr>
            <a:lvl5pPr marL="54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5pPr>
            <a:lvl6pPr marL="2508314"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6pPr>
            <a:lvl7pPr marL="2964371"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7pPr>
            <a:lvl8pPr marL="3420428"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8pPr>
            <a:lvl9pPr marL="3876485"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9pPr>
          </a:lstStyle>
          <a:p>
            <a:r>
              <a:rPr lang="en-GB" sz="1800" b="1" dirty="0"/>
              <a:t>Functional requirements:</a:t>
            </a:r>
          </a:p>
          <a:p>
            <a:pPr marL="285750" indent="-285750">
              <a:buFont typeface="Arial" panose="020B0604020202020204" pitchFamily="34" charset="0"/>
              <a:buChar char="•"/>
            </a:pPr>
            <a:r>
              <a:rPr lang="en-GB" sz="1800" dirty="0"/>
              <a:t>Understand the drivers of engagement and opt outs</a:t>
            </a:r>
          </a:p>
          <a:p>
            <a:pPr marL="285750" indent="-285750">
              <a:buFont typeface="Arial" panose="020B0604020202020204" pitchFamily="34" charset="0"/>
              <a:buChar char="•"/>
            </a:pPr>
            <a:r>
              <a:rPr lang="en-GB" sz="1800" dirty="0"/>
              <a:t>Understand historic levels frequencies of comms, and their impact on customer engagement</a:t>
            </a:r>
          </a:p>
          <a:p>
            <a:pPr marL="285750" indent="-285750">
              <a:buFont typeface="Arial" panose="020B0604020202020204" pitchFamily="34" charset="0"/>
              <a:buChar char="•"/>
            </a:pPr>
            <a:r>
              <a:rPr lang="en-GB" sz="1800" dirty="0"/>
              <a:t>Survival models for customer engagement</a:t>
            </a:r>
          </a:p>
          <a:p>
            <a:pPr marL="285750" indent="-285750">
              <a:buFont typeface="Arial" panose="020B0604020202020204" pitchFamily="34" charset="0"/>
              <a:buChar char="•"/>
            </a:pPr>
            <a:r>
              <a:rPr lang="en-GB" sz="1800" dirty="0"/>
              <a:t>Predict customer marketing fatigue</a:t>
            </a:r>
          </a:p>
          <a:p>
            <a:pPr marL="285750" indent="-285750">
              <a:buFont typeface="Arial" panose="020B0604020202020204" pitchFamily="34" charset="0"/>
              <a:buChar char="•"/>
            </a:pPr>
            <a:r>
              <a:rPr lang="en-GB" sz="1800" dirty="0"/>
              <a:t>Productionise as campaign eligibility and test with real campaigns</a:t>
            </a:r>
          </a:p>
        </p:txBody>
      </p:sp>
    </p:spTree>
    <p:extLst>
      <p:ext uri="{BB962C8B-B14F-4D97-AF65-F5344CB8AC3E}">
        <p14:creationId xmlns:p14="http://schemas.microsoft.com/office/powerpoint/2010/main" val="1023294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6B9BEF-375A-4FDB-9B62-598F641B1CE8}"/>
              </a:ext>
            </a:extLst>
          </p:cNvPr>
          <p:cNvSpPr>
            <a:spLocks noGrp="1"/>
          </p:cNvSpPr>
          <p:nvPr>
            <p:ph type="sldNum" sz="quarter" idx="12"/>
          </p:nvPr>
        </p:nvSpPr>
        <p:spPr>
          <a:xfrm>
            <a:off x="370398" y="6278342"/>
            <a:ext cx="360000" cy="262800"/>
          </a:xfrm>
        </p:spPr>
        <p:txBody>
          <a:bodyPr/>
          <a:lstStyle/>
          <a:p>
            <a:fld id="{0B868178-02AE-42FC-958D-6B8F13B60175}" type="slidenum">
              <a:rPr lang="en-GB" smtClean="0"/>
              <a:pPr/>
              <a:t>18</a:t>
            </a:fld>
            <a:endParaRPr lang="en-GB" dirty="0"/>
          </a:p>
        </p:txBody>
      </p:sp>
      <p:sp>
        <p:nvSpPr>
          <p:cNvPr id="5" name="Title 4">
            <a:extLst>
              <a:ext uri="{FF2B5EF4-FFF2-40B4-BE49-F238E27FC236}">
                <a16:creationId xmlns:a16="http://schemas.microsoft.com/office/drawing/2014/main" id="{488CFE26-AE41-4ECD-92C7-8D12E56886AE}"/>
              </a:ext>
            </a:extLst>
          </p:cNvPr>
          <p:cNvSpPr>
            <a:spLocks noGrp="1"/>
          </p:cNvSpPr>
          <p:nvPr>
            <p:ph type="title"/>
          </p:nvPr>
        </p:nvSpPr>
        <p:spPr>
          <a:xfrm>
            <a:off x="360000" y="828000"/>
            <a:ext cx="8424108" cy="792000"/>
          </a:xfrm>
        </p:spPr>
        <p:txBody>
          <a:bodyPr/>
          <a:lstStyle/>
          <a:p>
            <a:r>
              <a:rPr lang="en-GB" dirty="0"/>
              <a:t>ATC Eligibility Flag</a:t>
            </a:r>
            <a:br>
              <a:rPr lang="en-GB" dirty="0"/>
            </a:br>
            <a:r>
              <a:rPr lang="en-GB" sz="2000" b="0" dirty="0"/>
              <a:t>Data science</a:t>
            </a:r>
            <a:endParaRPr lang="en-GB" b="0" dirty="0"/>
          </a:p>
        </p:txBody>
      </p:sp>
      <p:sp>
        <p:nvSpPr>
          <p:cNvPr id="15" name="Content Placeholder 1">
            <a:extLst>
              <a:ext uri="{FF2B5EF4-FFF2-40B4-BE49-F238E27FC236}">
                <a16:creationId xmlns:a16="http://schemas.microsoft.com/office/drawing/2014/main" id="{C4EB74CA-D4FC-49E7-8BB5-29D3E9291280}"/>
              </a:ext>
            </a:extLst>
          </p:cNvPr>
          <p:cNvSpPr txBox="1">
            <a:spLocks/>
          </p:cNvSpPr>
          <p:nvPr/>
        </p:nvSpPr>
        <p:spPr>
          <a:xfrm>
            <a:off x="370398" y="1764085"/>
            <a:ext cx="5264021" cy="3636517"/>
          </a:xfrm>
          <a:prstGeom prst="rect">
            <a:avLst/>
          </a:prstGeom>
        </p:spPr>
        <p:txBody>
          <a:bodyPr vert="horz" lIns="0" tIns="0" rIns="0" bIns="0" rtlCol="0" anchor="t" anchorCtr="0">
            <a:noAutofit/>
          </a:bodyPr>
          <a:lstStyle>
            <a:lvl1pPr marL="0" indent="0" algn="l" defTabSz="912114" rtl="0" eaLnBrk="1" latinLnBrk="0" hangingPunct="1">
              <a:lnSpc>
                <a:spcPct val="110000"/>
              </a:lnSpc>
              <a:spcBef>
                <a:spcPts val="0"/>
              </a:spcBef>
              <a:spcAft>
                <a:spcPts val="0"/>
              </a:spcAft>
              <a:buFontTx/>
              <a:buNone/>
              <a:defRPr sz="1500" b="0" i="0" kern="1200">
                <a:solidFill>
                  <a:schemeClr val="tx1"/>
                </a:solidFill>
                <a:latin typeface="Century Gothic" panose="020B0502020202020204" pitchFamily="34" charset="0"/>
                <a:ea typeface="+mn-ea"/>
                <a:cs typeface="+mn-cs"/>
              </a:defRPr>
            </a:lvl1pPr>
            <a:lvl2pPr marL="0" indent="0" algn="l" defTabSz="912114" rtl="0" eaLnBrk="1" latinLnBrk="0" hangingPunct="1">
              <a:lnSpc>
                <a:spcPct val="110000"/>
              </a:lnSpc>
              <a:spcBef>
                <a:spcPts val="0"/>
              </a:spcBef>
              <a:spcAft>
                <a:spcPts val="1950"/>
              </a:spcAft>
              <a:buFont typeface="Arial" panose="020B0604020202020204" pitchFamily="34" charset="0"/>
              <a:buNone/>
              <a:defRPr sz="1500" b="0" i="0" kern="1200">
                <a:solidFill>
                  <a:schemeClr val="tx1"/>
                </a:solidFill>
                <a:latin typeface="Century Gothic" panose="020B0502020202020204" pitchFamily="34" charset="0"/>
                <a:ea typeface="+mn-ea"/>
                <a:cs typeface="+mn-cs"/>
              </a:defRPr>
            </a:lvl2pPr>
            <a:lvl3pPr marL="18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3pPr>
            <a:lvl4pPr marL="360000" indent="-180000" algn="l" defTabSz="912114" rtl="0" eaLnBrk="1" latinLnBrk="0" hangingPunct="1">
              <a:lnSpc>
                <a:spcPct val="110000"/>
              </a:lnSpc>
              <a:spcBef>
                <a:spcPts val="0"/>
              </a:spcBef>
              <a:spcAft>
                <a:spcPts val="0"/>
              </a:spcAft>
              <a:buFont typeface="BT Font Light" panose="020B0403030204020203" pitchFamily="34" charset="0"/>
              <a:buChar char="&gt;"/>
              <a:defRPr sz="1500" b="0" i="0" kern="1200">
                <a:solidFill>
                  <a:schemeClr val="tx1"/>
                </a:solidFill>
                <a:latin typeface="Century Gothic" panose="020B0502020202020204" pitchFamily="34" charset="0"/>
                <a:ea typeface="+mn-ea"/>
                <a:cs typeface="+mn-cs"/>
              </a:defRPr>
            </a:lvl4pPr>
            <a:lvl5pPr marL="54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5pPr>
            <a:lvl6pPr marL="2508314"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6pPr>
            <a:lvl7pPr marL="2964371"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7pPr>
            <a:lvl8pPr marL="3420428"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8pPr>
            <a:lvl9pPr marL="3876485"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9pPr>
          </a:lstStyle>
          <a:p>
            <a:pPr defTabSz="914400">
              <a:lnSpc>
                <a:spcPct val="100000"/>
              </a:lnSpc>
              <a:defRPr/>
            </a:pPr>
            <a:r>
              <a:rPr lang="en-GB" sz="1800" b="1" dirty="0"/>
              <a:t>Objective</a:t>
            </a:r>
            <a:r>
              <a:rPr lang="en-GB" sz="1800" dirty="0"/>
              <a:t> – </a:t>
            </a:r>
            <a:r>
              <a:rPr lang="en-GB" sz="1800" dirty="0">
                <a:solidFill>
                  <a:schemeClr val="dk1"/>
                </a:solidFill>
              </a:rPr>
              <a:t>consolidate customer contact strategy and marketing fatigue models into an ATC Customer Eligibility flag. Deliver automated decisioning as to whether a customer should be contacted on a given day.</a:t>
            </a:r>
          </a:p>
          <a:p>
            <a:endParaRPr lang="en-GB" sz="1800" dirty="0"/>
          </a:p>
          <a:p>
            <a:r>
              <a:rPr lang="en-GB" sz="1800" b="1" dirty="0"/>
              <a:t>Motive </a:t>
            </a:r>
            <a:r>
              <a:rPr lang="en-GB" sz="1800" dirty="0"/>
              <a:t>– the decision making capacity ATC needs to be reduced down to single, actional step within Pega/</a:t>
            </a:r>
            <a:r>
              <a:rPr lang="en-GB" sz="1800" dirty="0" err="1"/>
              <a:t>Unica</a:t>
            </a:r>
            <a:r>
              <a:rPr lang="en-GB" sz="1800" dirty="0"/>
              <a:t> and applied alongside business decision making capability</a:t>
            </a:r>
          </a:p>
          <a:p>
            <a:endParaRPr lang="en-GB" sz="1800" b="1" dirty="0"/>
          </a:p>
          <a:p>
            <a:r>
              <a:rPr lang="en-GB" sz="1800" b="1" dirty="0"/>
              <a:t>Timeline – </a:t>
            </a:r>
            <a:r>
              <a:rPr lang="en-GB" sz="1800" dirty="0"/>
              <a:t>Expected </a:t>
            </a:r>
            <a:r>
              <a:rPr lang="en-GB" sz="1800" b="1" dirty="0"/>
              <a:t>delivery in Q4 2020</a:t>
            </a:r>
          </a:p>
          <a:p>
            <a:endParaRPr lang="en-GB" sz="1800" b="1" dirty="0"/>
          </a:p>
        </p:txBody>
      </p:sp>
      <p:sp>
        <p:nvSpPr>
          <p:cNvPr id="36" name="Content Placeholder 1">
            <a:extLst>
              <a:ext uri="{FF2B5EF4-FFF2-40B4-BE49-F238E27FC236}">
                <a16:creationId xmlns:a16="http://schemas.microsoft.com/office/drawing/2014/main" id="{9D82A139-9B7D-4804-95E8-26049183A1BD}"/>
              </a:ext>
            </a:extLst>
          </p:cNvPr>
          <p:cNvSpPr txBox="1">
            <a:spLocks/>
          </p:cNvSpPr>
          <p:nvPr/>
        </p:nvSpPr>
        <p:spPr>
          <a:xfrm>
            <a:off x="6086410" y="1745732"/>
            <a:ext cx="5264021" cy="3636517"/>
          </a:xfrm>
          <a:prstGeom prst="rect">
            <a:avLst/>
          </a:prstGeom>
        </p:spPr>
        <p:txBody>
          <a:bodyPr vert="horz" lIns="0" tIns="0" rIns="0" bIns="0" rtlCol="0" anchor="t" anchorCtr="0">
            <a:noAutofit/>
          </a:bodyPr>
          <a:lstStyle>
            <a:lvl1pPr marL="0" indent="0" algn="l" defTabSz="912114" rtl="0" eaLnBrk="1" latinLnBrk="0" hangingPunct="1">
              <a:lnSpc>
                <a:spcPct val="110000"/>
              </a:lnSpc>
              <a:spcBef>
                <a:spcPts val="0"/>
              </a:spcBef>
              <a:spcAft>
                <a:spcPts val="0"/>
              </a:spcAft>
              <a:buFontTx/>
              <a:buNone/>
              <a:defRPr sz="1500" b="0" i="0" kern="1200">
                <a:solidFill>
                  <a:schemeClr val="tx1"/>
                </a:solidFill>
                <a:latin typeface="Century Gothic" panose="020B0502020202020204" pitchFamily="34" charset="0"/>
                <a:ea typeface="+mn-ea"/>
                <a:cs typeface="+mn-cs"/>
              </a:defRPr>
            </a:lvl1pPr>
            <a:lvl2pPr marL="0" indent="0" algn="l" defTabSz="912114" rtl="0" eaLnBrk="1" latinLnBrk="0" hangingPunct="1">
              <a:lnSpc>
                <a:spcPct val="110000"/>
              </a:lnSpc>
              <a:spcBef>
                <a:spcPts val="0"/>
              </a:spcBef>
              <a:spcAft>
                <a:spcPts val="1950"/>
              </a:spcAft>
              <a:buFont typeface="Arial" panose="020B0604020202020204" pitchFamily="34" charset="0"/>
              <a:buNone/>
              <a:defRPr sz="1500" b="0" i="0" kern="1200">
                <a:solidFill>
                  <a:schemeClr val="tx1"/>
                </a:solidFill>
                <a:latin typeface="Century Gothic" panose="020B0502020202020204" pitchFamily="34" charset="0"/>
                <a:ea typeface="+mn-ea"/>
                <a:cs typeface="+mn-cs"/>
              </a:defRPr>
            </a:lvl2pPr>
            <a:lvl3pPr marL="18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3pPr>
            <a:lvl4pPr marL="360000" indent="-180000" algn="l" defTabSz="912114" rtl="0" eaLnBrk="1" latinLnBrk="0" hangingPunct="1">
              <a:lnSpc>
                <a:spcPct val="110000"/>
              </a:lnSpc>
              <a:spcBef>
                <a:spcPts val="0"/>
              </a:spcBef>
              <a:spcAft>
                <a:spcPts val="0"/>
              </a:spcAft>
              <a:buFont typeface="BT Font Light" panose="020B0403030204020203" pitchFamily="34" charset="0"/>
              <a:buChar char="&gt;"/>
              <a:defRPr sz="1500" b="0" i="0" kern="1200">
                <a:solidFill>
                  <a:schemeClr val="tx1"/>
                </a:solidFill>
                <a:latin typeface="Century Gothic" panose="020B0502020202020204" pitchFamily="34" charset="0"/>
                <a:ea typeface="+mn-ea"/>
                <a:cs typeface="+mn-cs"/>
              </a:defRPr>
            </a:lvl4pPr>
            <a:lvl5pPr marL="54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5pPr>
            <a:lvl6pPr marL="2508314"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6pPr>
            <a:lvl7pPr marL="2964371"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7pPr>
            <a:lvl8pPr marL="3420428"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8pPr>
            <a:lvl9pPr marL="3876485"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9pPr>
          </a:lstStyle>
          <a:p>
            <a:r>
              <a:rPr lang="en-GB" sz="1800" b="1" dirty="0"/>
              <a:t>Functional requirements:</a:t>
            </a:r>
          </a:p>
          <a:p>
            <a:pPr marL="285750" indent="-285750">
              <a:buFont typeface="Arial" panose="020B0604020202020204" pitchFamily="34" charset="0"/>
              <a:buChar char="•"/>
            </a:pPr>
            <a:r>
              <a:rPr lang="en-GB" sz="1800" dirty="0"/>
              <a:t>Daily scoring of campaign prioritisation and contact strategy</a:t>
            </a:r>
          </a:p>
          <a:p>
            <a:pPr marL="285750" indent="-285750">
              <a:buFont typeface="Arial" panose="020B0604020202020204" pitchFamily="34" charset="0"/>
              <a:buChar char="•"/>
            </a:pPr>
            <a:r>
              <a:rPr lang="en-GB" sz="1800" dirty="0"/>
              <a:t>Daily integration of model outputs into decision making services (</a:t>
            </a:r>
            <a:r>
              <a:rPr lang="en-GB" sz="1800" dirty="0" err="1"/>
              <a:t>Unica</a:t>
            </a:r>
            <a:r>
              <a:rPr lang="en-GB" sz="1800" dirty="0"/>
              <a:t>/Pega)</a:t>
            </a:r>
          </a:p>
          <a:p>
            <a:pPr marL="285750" indent="-285750">
              <a:buFont typeface="Arial" panose="020B0604020202020204" pitchFamily="34" charset="0"/>
              <a:buChar char="•"/>
            </a:pPr>
            <a:r>
              <a:rPr lang="en-GB" sz="1800" dirty="0"/>
              <a:t>Agree decisioning making hierarchy of models</a:t>
            </a:r>
          </a:p>
        </p:txBody>
      </p:sp>
      <p:graphicFrame>
        <p:nvGraphicFramePr>
          <p:cNvPr id="14" name="Table 7">
            <a:extLst>
              <a:ext uri="{FF2B5EF4-FFF2-40B4-BE49-F238E27FC236}">
                <a16:creationId xmlns:a16="http://schemas.microsoft.com/office/drawing/2014/main" id="{1755F8D8-99C8-4271-B871-F5C9F3EB90AB}"/>
              </a:ext>
            </a:extLst>
          </p:cNvPr>
          <p:cNvGraphicFramePr>
            <a:graphicFrameLocks noGrp="1"/>
          </p:cNvGraphicFramePr>
          <p:nvPr>
            <p:ph idx="1"/>
            <p:extLst>
              <p:ext uri="{D42A27DB-BD31-4B8C-83A1-F6EECF244321}">
                <p14:modId xmlns:p14="http://schemas.microsoft.com/office/powerpoint/2010/main" val="3993299160"/>
              </p:ext>
            </p:extLst>
          </p:nvPr>
        </p:nvGraphicFramePr>
        <p:xfrm>
          <a:off x="6875896" y="4356373"/>
          <a:ext cx="3816424" cy="1288887"/>
        </p:xfrm>
        <a:graphic>
          <a:graphicData uri="http://schemas.openxmlformats.org/drawingml/2006/table">
            <a:tbl>
              <a:tblPr firstRow="1" bandRow="1">
                <a:tableStyleId>{3B4B98B0-60AC-42C2-AFA5-B58CD77FA1E5}</a:tableStyleId>
              </a:tblPr>
              <a:tblGrid>
                <a:gridCol w="1152128">
                  <a:extLst>
                    <a:ext uri="{9D8B030D-6E8A-4147-A177-3AD203B41FA5}">
                      <a16:colId xmlns:a16="http://schemas.microsoft.com/office/drawing/2014/main" val="1061362258"/>
                    </a:ext>
                  </a:extLst>
                </a:gridCol>
                <a:gridCol w="1224136">
                  <a:extLst>
                    <a:ext uri="{9D8B030D-6E8A-4147-A177-3AD203B41FA5}">
                      <a16:colId xmlns:a16="http://schemas.microsoft.com/office/drawing/2014/main" val="1845474955"/>
                    </a:ext>
                  </a:extLst>
                </a:gridCol>
                <a:gridCol w="1440160">
                  <a:extLst>
                    <a:ext uri="{9D8B030D-6E8A-4147-A177-3AD203B41FA5}">
                      <a16:colId xmlns:a16="http://schemas.microsoft.com/office/drawing/2014/main" val="3815443997"/>
                    </a:ext>
                  </a:extLst>
                </a:gridCol>
              </a:tblGrid>
              <a:tr h="338046">
                <a:tc>
                  <a:txBody>
                    <a:bodyPr/>
                    <a:lstStyle/>
                    <a:p>
                      <a:r>
                        <a:rPr lang="en-GB" sz="1400" dirty="0"/>
                        <a:t>Date</a:t>
                      </a:r>
                    </a:p>
                  </a:txBody>
                  <a:tcPr/>
                </a:tc>
                <a:tc>
                  <a:txBody>
                    <a:bodyPr/>
                    <a:lstStyle/>
                    <a:p>
                      <a:r>
                        <a:rPr lang="en-GB" sz="1400" dirty="0"/>
                        <a:t>Customer id</a:t>
                      </a:r>
                    </a:p>
                  </a:txBody>
                  <a:tcPr/>
                </a:tc>
                <a:tc>
                  <a:txBody>
                    <a:bodyPr/>
                    <a:lstStyle/>
                    <a:p>
                      <a:r>
                        <a:rPr lang="en-GB" sz="1400" dirty="0"/>
                        <a:t>Eligibility flag</a:t>
                      </a:r>
                    </a:p>
                  </a:txBody>
                  <a:tcPr/>
                </a:tc>
                <a:extLst>
                  <a:ext uri="{0D108BD9-81ED-4DB2-BD59-A6C34878D82A}">
                    <a16:rowId xmlns:a16="http://schemas.microsoft.com/office/drawing/2014/main" val="3588835355"/>
                  </a:ext>
                </a:extLst>
              </a:tr>
              <a:tr h="316947">
                <a:tc>
                  <a:txBody>
                    <a:bodyPr/>
                    <a:lstStyle/>
                    <a:p>
                      <a:r>
                        <a:rPr lang="en-GB" sz="1400" dirty="0"/>
                        <a:t>01/01/2021</a:t>
                      </a:r>
                    </a:p>
                  </a:txBody>
                  <a:tcPr/>
                </a:tc>
                <a:tc>
                  <a:txBody>
                    <a:bodyPr/>
                    <a:lstStyle/>
                    <a:p>
                      <a:r>
                        <a:rPr lang="en-GB" sz="1400" dirty="0"/>
                        <a:t>000001</a:t>
                      </a:r>
                    </a:p>
                  </a:txBody>
                  <a:tcPr/>
                </a:tc>
                <a:tc>
                  <a:txBody>
                    <a:bodyPr/>
                    <a:lstStyle/>
                    <a:p>
                      <a:r>
                        <a:rPr lang="en-GB" sz="1400" dirty="0"/>
                        <a:t>1</a:t>
                      </a:r>
                    </a:p>
                  </a:txBody>
                  <a:tcPr/>
                </a:tc>
                <a:extLst>
                  <a:ext uri="{0D108BD9-81ED-4DB2-BD59-A6C34878D82A}">
                    <a16:rowId xmlns:a16="http://schemas.microsoft.com/office/drawing/2014/main" val="4179404250"/>
                  </a:ext>
                </a:extLst>
              </a:tr>
              <a:tr h="316947">
                <a:tc>
                  <a:txBody>
                    <a:bodyPr/>
                    <a:lstStyle/>
                    <a:p>
                      <a:pPr marL="0" marR="0" lvl="0" indent="0" algn="l" defTabSz="912114" rtl="0" eaLnBrk="1" fontAlgn="auto" latinLnBrk="0" hangingPunct="1">
                        <a:lnSpc>
                          <a:spcPct val="100000"/>
                        </a:lnSpc>
                        <a:spcBef>
                          <a:spcPts val="0"/>
                        </a:spcBef>
                        <a:spcAft>
                          <a:spcPts val="0"/>
                        </a:spcAft>
                        <a:buClrTx/>
                        <a:buSzTx/>
                        <a:buFontTx/>
                        <a:buNone/>
                        <a:tabLst/>
                        <a:defRPr/>
                      </a:pPr>
                      <a:r>
                        <a:rPr lang="en-GB" sz="1400" dirty="0"/>
                        <a:t>01/01/2021</a:t>
                      </a:r>
                    </a:p>
                  </a:txBody>
                  <a:tcPr/>
                </a:tc>
                <a:tc>
                  <a:txBody>
                    <a:bodyPr/>
                    <a:lstStyle/>
                    <a:p>
                      <a:r>
                        <a:rPr lang="en-GB" sz="1400" dirty="0"/>
                        <a:t>000002</a:t>
                      </a:r>
                    </a:p>
                  </a:txBody>
                  <a:tcPr/>
                </a:tc>
                <a:tc>
                  <a:txBody>
                    <a:bodyPr/>
                    <a:lstStyle/>
                    <a:p>
                      <a:r>
                        <a:rPr lang="en-GB" sz="1400" dirty="0"/>
                        <a:t>0</a:t>
                      </a:r>
                    </a:p>
                  </a:txBody>
                  <a:tcPr/>
                </a:tc>
                <a:extLst>
                  <a:ext uri="{0D108BD9-81ED-4DB2-BD59-A6C34878D82A}">
                    <a16:rowId xmlns:a16="http://schemas.microsoft.com/office/drawing/2014/main" val="2055397854"/>
                  </a:ext>
                </a:extLst>
              </a:tr>
              <a:tr h="316947">
                <a:tc>
                  <a:txBody>
                    <a:bodyPr/>
                    <a:lstStyle/>
                    <a:p>
                      <a:pPr marL="0" marR="0" lvl="0" indent="0" algn="l" defTabSz="912114" rtl="0" eaLnBrk="1" fontAlgn="auto" latinLnBrk="0" hangingPunct="1">
                        <a:lnSpc>
                          <a:spcPct val="100000"/>
                        </a:lnSpc>
                        <a:spcBef>
                          <a:spcPts val="0"/>
                        </a:spcBef>
                        <a:spcAft>
                          <a:spcPts val="0"/>
                        </a:spcAft>
                        <a:buClrTx/>
                        <a:buSzTx/>
                        <a:buFontTx/>
                        <a:buNone/>
                        <a:tabLst/>
                        <a:defRPr/>
                      </a:pPr>
                      <a:r>
                        <a:rPr lang="en-GB" sz="1400" dirty="0"/>
                        <a:t>01/01/2021</a:t>
                      </a:r>
                    </a:p>
                  </a:txBody>
                  <a:tcPr/>
                </a:tc>
                <a:tc>
                  <a:txBody>
                    <a:bodyPr/>
                    <a:lstStyle/>
                    <a:p>
                      <a:r>
                        <a:rPr lang="en-GB" sz="1400" dirty="0"/>
                        <a:t>000003</a:t>
                      </a:r>
                    </a:p>
                  </a:txBody>
                  <a:tcPr/>
                </a:tc>
                <a:tc>
                  <a:txBody>
                    <a:bodyPr/>
                    <a:lstStyle/>
                    <a:p>
                      <a:r>
                        <a:rPr lang="en-GB" sz="1400" dirty="0"/>
                        <a:t>0</a:t>
                      </a:r>
                    </a:p>
                  </a:txBody>
                  <a:tcPr/>
                </a:tc>
                <a:extLst>
                  <a:ext uri="{0D108BD9-81ED-4DB2-BD59-A6C34878D82A}">
                    <a16:rowId xmlns:a16="http://schemas.microsoft.com/office/drawing/2014/main" val="1024458306"/>
                  </a:ext>
                </a:extLst>
              </a:tr>
            </a:tbl>
          </a:graphicData>
        </a:graphic>
      </p:graphicFrame>
    </p:spTree>
    <p:extLst>
      <p:ext uri="{BB962C8B-B14F-4D97-AF65-F5344CB8AC3E}">
        <p14:creationId xmlns:p14="http://schemas.microsoft.com/office/powerpoint/2010/main" val="2423769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6B9BEF-375A-4FDB-9B62-598F641B1CE8}"/>
              </a:ext>
            </a:extLst>
          </p:cNvPr>
          <p:cNvSpPr>
            <a:spLocks noGrp="1"/>
          </p:cNvSpPr>
          <p:nvPr>
            <p:ph type="sldNum" sz="quarter" idx="12"/>
          </p:nvPr>
        </p:nvSpPr>
        <p:spPr/>
        <p:txBody>
          <a:bodyPr/>
          <a:lstStyle/>
          <a:p>
            <a:fld id="{0B868178-02AE-42FC-958D-6B8F13B60175}" type="slidenum">
              <a:rPr lang="en-GB" smtClean="0"/>
              <a:pPr/>
              <a:t>19</a:t>
            </a:fld>
            <a:endParaRPr lang="en-GB" dirty="0"/>
          </a:p>
        </p:txBody>
      </p:sp>
      <p:sp>
        <p:nvSpPr>
          <p:cNvPr id="4" name="Footer Placeholder 3">
            <a:extLst>
              <a:ext uri="{FF2B5EF4-FFF2-40B4-BE49-F238E27FC236}">
                <a16:creationId xmlns:a16="http://schemas.microsoft.com/office/drawing/2014/main" id="{E0FEBA4D-4FA4-4448-A329-078630C240BA}"/>
              </a:ext>
            </a:extLst>
          </p:cNvPr>
          <p:cNvSpPr>
            <a:spLocks noGrp="1"/>
          </p:cNvSpPr>
          <p:nvPr>
            <p:ph type="ftr" sz="quarter" idx="13"/>
          </p:nvPr>
        </p:nvSpPr>
        <p:spPr/>
        <p:txBody>
          <a:bodyPr/>
          <a:lstStyle/>
          <a:p>
            <a:r>
              <a:rPr lang="en-GB"/>
              <a:t>Security classification. Published version. Owner's name.</a:t>
            </a:r>
            <a:endParaRPr lang="en-GB" dirty="0"/>
          </a:p>
        </p:txBody>
      </p:sp>
      <p:sp>
        <p:nvSpPr>
          <p:cNvPr id="5" name="Title 4">
            <a:extLst>
              <a:ext uri="{FF2B5EF4-FFF2-40B4-BE49-F238E27FC236}">
                <a16:creationId xmlns:a16="http://schemas.microsoft.com/office/drawing/2014/main" id="{488CFE26-AE41-4ECD-92C7-8D12E56886AE}"/>
              </a:ext>
            </a:extLst>
          </p:cNvPr>
          <p:cNvSpPr>
            <a:spLocks noGrp="1"/>
          </p:cNvSpPr>
          <p:nvPr>
            <p:ph type="title"/>
          </p:nvPr>
        </p:nvSpPr>
        <p:spPr>
          <a:xfrm>
            <a:off x="360000" y="828000"/>
            <a:ext cx="8424108" cy="792000"/>
          </a:xfrm>
        </p:spPr>
        <p:txBody>
          <a:bodyPr/>
          <a:lstStyle/>
          <a:p>
            <a:r>
              <a:rPr lang="en-GB" dirty="0"/>
              <a:t>Customer Optout Models</a:t>
            </a:r>
            <a:br>
              <a:rPr lang="en-GB" dirty="0"/>
            </a:br>
            <a:r>
              <a:rPr lang="en-GB" sz="2000" b="0" dirty="0"/>
              <a:t>ATC Squad – Data science</a:t>
            </a:r>
            <a:endParaRPr lang="en-GB" b="0" dirty="0"/>
          </a:p>
        </p:txBody>
      </p:sp>
      <p:sp>
        <p:nvSpPr>
          <p:cNvPr id="6" name="Date Placeholder 5">
            <a:extLst>
              <a:ext uri="{FF2B5EF4-FFF2-40B4-BE49-F238E27FC236}">
                <a16:creationId xmlns:a16="http://schemas.microsoft.com/office/drawing/2014/main" id="{3F04545B-C1B6-4C24-8A96-F1CCE3EBC818}"/>
              </a:ext>
            </a:extLst>
          </p:cNvPr>
          <p:cNvSpPr>
            <a:spLocks noGrp="1"/>
          </p:cNvSpPr>
          <p:nvPr>
            <p:ph type="dt" sz="half" idx="14"/>
          </p:nvPr>
        </p:nvSpPr>
        <p:spPr/>
        <p:txBody>
          <a:bodyPr/>
          <a:lstStyle/>
          <a:p>
            <a:fld id="{D2066C9A-3A41-1B44-93FE-861B8A9F5FAF}" type="datetime8">
              <a:rPr lang="en-GB" smtClean="0"/>
              <a:t>18/01/2021 11:44</a:t>
            </a:fld>
            <a:endParaRPr lang="en-GB"/>
          </a:p>
        </p:txBody>
      </p:sp>
      <p:sp>
        <p:nvSpPr>
          <p:cNvPr id="15" name="Content Placeholder 1">
            <a:extLst>
              <a:ext uri="{FF2B5EF4-FFF2-40B4-BE49-F238E27FC236}">
                <a16:creationId xmlns:a16="http://schemas.microsoft.com/office/drawing/2014/main" id="{C4EB74CA-D4FC-49E7-8BB5-29D3E9291280}"/>
              </a:ext>
            </a:extLst>
          </p:cNvPr>
          <p:cNvSpPr txBox="1">
            <a:spLocks/>
          </p:cNvSpPr>
          <p:nvPr/>
        </p:nvSpPr>
        <p:spPr>
          <a:xfrm>
            <a:off x="370398" y="1764085"/>
            <a:ext cx="5264021" cy="3636517"/>
          </a:xfrm>
          <a:prstGeom prst="rect">
            <a:avLst/>
          </a:prstGeom>
        </p:spPr>
        <p:txBody>
          <a:bodyPr vert="horz" lIns="0" tIns="0" rIns="0" bIns="0" rtlCol="0" anchor="t" anchorCtr="0">
            <a:noAutofit/>
          </a:bodyPr>
          <a:lstStyle>
            <a:lvl1pPr marL="0" indent="0" algn="l" defTabSz="912114" rtl="0" eaLnBrk="1" latinLnBrk="0" hangingPunct="1">
              <a:lnSpc>
                <a:spcPct val="110000"/>
              </a:lnSpc>
              <a:spcBef>
                <a:spcPts val="0"/>
              </a:spcBef>
              <a:spcAft>
                <a:spcPts val="0"/>
              </a:spcAft>
              <a:buFontTx/>
              <a:buNone/>
              <a:defRPr sz="1500" b="0" i="0" kern="1200">
                <a:solidFill>
                  <a:schemeClr val="tx1"/>
                </a:solidFill>
                <a:latin typeface="Century Gothic" panose="020B0502020202020204" pitchFamily="34" charset="0"/>
                <a:ea typeface="+mn-ea"/>
                <a:cs typeface="+mn-cs"/>
              </a:defRPr>
            </a:lvl1pPr>
            <a:lvl2pPr marL="0" indent="0" algn="l" defTabSz="912114" rtl="0" eaLnBrk="1" latinLnBrk="0" hangingPunct="1">
              <a:lnSpc>
                <a:spcPct val="110000"/>
              </a:lnSpc>
              <a:spcBef>
                <a:spcPts val="0"/>
              </a:spcBef>
              <a:spcAft>
                <a:spcPts val="1950"/>
              </a:spcAft>
              <a:buFont typeface="Arial" panose="020B0604020202020204" pitchFamily="34" charset="0"/>
              <a:buNone/>
              <a:defRPr sz="1500" b="0" i="0" kern="1200">
                <a:solidFill>
                  <a:schemeClr val="tx1"/>
                </a:solidFill>
                <a:latin typeface="Century Gothic" panose="020B0502020202020204" pitchFamily="34" charset="0"/>
                <a:ea typeface="+mn-ea"/>
                <a:cs typeface="+mn-cs"/>
              </a:defRPr>
            </a:lvl2pPr>
            <a:lvl3pPr marL="18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3pPr>
            <a:lvl4pPr marL="360000" indent="-180000" algn="l" defTabSz="912114" rtl="0" eaLnBrk="1" latinLnBrk="0" hangingPunct="1">
              <a:lnSpc>
                <a:spcPct val="110000"/>
              </a:lnSpc>
              <a:spcBef>
                <a:spcPts val="0"/>
              </a:spcBef>
              <a:spcAft>
                <a:spcPts val="0"/>
              </a:spcAft>
              <a:buFont typeface="BT Font Light" panose="020B0403030204020203" pitchFamily="34" charset="0"/>
              <a:buChar char="&gt;"/>
              <a:defRPr sz="1500" b="0" i="0" kern="1200">
                <a:solidFill>
                  <a:schemeClr val="tx1"/>
                </a:solidFill>
                <a:latin typeface="Century Gothic" panose="020B0502020202020204" pitchFamily="34" charset="0"/>
                <a:ea typeface="+mn-ea"/>
                <a:cs typeface="+mn-cs"/>
              </a:defRPr>
            </a:lvl4pPr>
            <a:lvl5pPr marL="54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5pPr>
            <a:lvl6pPr marL="2508314"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6pPr>
            <a:lvl7pPr marL="2964371"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7pPr>
            <a:lvl8pPr marL="3420428"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8pPr>
            <a:lvl9pPr marL="3876485"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9pPr>
          </a:lstStyle>
          <a:p>
            <a:r>
              <a:rPr lang="en-GB" sz="1800" b="1" dirty="0"/>
              <a:t>Objective</a:t>
            </a:r>
            <a:r>
              <a:rPr lang="en-GB" sz="1800" dirty="0"/>
              <a:t> – Develop model features to capture different tolerances to comms based on frequency, relevancy and density. </a:t>
            </a:r>
          </a:p>
          <a:p>
            <a:endParaRPr lang="en-GB" sz="1800" dirty="0"/>
          </a:p>
          <a:p>
            <a:r>
              <a:rPr lang="en-GB" sz="1800" b="1" dirty="0"/>
              <a:t>Motive – </a:t>
            </a:r>
            <a:r>
              <a:rPr lang="en-GB" sz="1800" dirty="0"/>
              <a:t>Provides a mechanism by which CRM can apply a break to customer will a high propensity to opt out</a:t>
            </a:r>
          </a:p>
          <a:p>
            <a:endParaRPr lang="en-GB" sz="1800" b="1" dirty="0"/>
          </a:p>
          <a:p>
            <a:r>
              <a:rPr lang="en-GB" sz="1800" b="1" dirty="0"/>
              <a:t>Timeline – Delivered Q3 2020. </a:t>
            </a:r>
            <a:r>
              <a:rPr lang="en-GB" sz="1800" dirty="0"/>
              <a:t>Project rescoped to provide insight on specific campaign performance. </a:t>
            </a:r>
          </a:p>
          <a:p>
            <a:endParaRPr lang="en-GB" sz="1800" b="1" dirty="0"/>
          </a:p>
        </p:txBody>
      </p:sp>
      <p:sp>
        <p:nvSpPr>
          <p:cNvPr id="36" name="Content Placeholder 1">
            <a:extLst>
              <a:ext uri="{FF2B5EF4-FFF2-40B4-BE49-F238E27FC236}">
                <a16:creationId xmlns:a16="http://schemas.microsoft.com/office/drawing/2014/main" id="{9D82A139-9B7D-4804-95E8-26049183A1BD}"/>
              </a:ext>
            </a:extLst>
          </p:cNvPr>
          <p:cNvSpPr txBox="1">
            <a:spLocks/>
          </p:cNvSpPr>
          <p:nvPr/>
        </p:nvSpPr>
        <p:spPr>
          <a:xfrm>
            <a:off x="6086410" y="1745732"/>
            <a:ext cx="5264021" cy="3636517"/>
          </a:xfrm>
          <a:prstGeom prst="rect">
            <a:avLst/>
          </a:prstGeom>
        </p:spPr>
        <p:txBody>
          <a:bodyPr vert="horz" lIns="0" tIns="0" rIns="0" bIns="0" rtlCol="0" anchor="t" anchorCtr="0">
            <a:noAutofit/>
          </a:bodyPr>
          <a:lstStyle>
            <a:lvl1pPr marL="0" indent="0" algn="l" defTabSz="912114" rtl="0" eaLnBrk="1" latinLnBrk="0" hangingPunct="1">
              <a:lnSpc>
                <a:spcPct val="110000"/>
              </a:lnSpc>
              <a:spcBef>
                <a:spcPts val="0"/>
              </a:spcBef>
              <a:spcAft>
                <a:spcPts val="0"/>
              </a:spcAft>
              <a:buFontTx/>
              <a:buNone/>
              <a:defRPr sz="1500" b="0" i="0" kern="1200">
                <a:solidFill>
                  <a:schemeClr val="tx1"/>
                </a:solidFill>
                <a:latin typeface="Century Gothic" panose="020B0502020202020204" pitchFamily="34" charset="0"/>
                <a:ea typeface="+mn-ea"/>
                <a:cs typeface="+mn-cs"/>
              </a:defRPr>
            </a:lvl1pPr>
            <a:lvl2pPr marL="0" indent="0" algn="l" defTabSz="912114" rtl="0" eaLnBrk="1" latinLnBrk="0" hangingPunct="1">
              <a:lnSpc>
                <a:spcPct val="110000"/>
              </a:lnSpc>
              <a:spcBef>
                <a:spcPts val="0"/>
              </a:spcBef>
              <a:spcAft>
                <a:spcPts val="1950"/>
              </a:spcAft>
              <a:buFont typeface="Arial" panose="020B0604020202020204" pitchFamily="34" charset="0"/>
              <a:buNone/>
              <a:defRPr sz="1500" b="0" i="0" kern="1200">
                <a:solidFill>
                  <a:schemeClr val="tx1"/>
                </a:solidFill>
                <a:latin typeface="Century Gothic" panose="020B0502020202020204" pitchFamily="34" charset="0"/>
                <a:ea typeface="+mn-ea"/>
                <a:cs typeface="+mn-cs"/>
              </a:defRPr>
            </a:lvl2pPr>
            <a:lvl3pPr marL="18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3pPr>
            <a:lvl4pPr marL="360000" indent="-180000" algn="l" defTabSz="912114" rtl="0" eaLnBrk="1" latinLnBrk="0" hangingPunct="1">
              <a:lnSpc>
                <a:spcPct val="110000"/>
              </a:lnSpc>
              <a:spcBef>
                <a:spcPts val="0"/>
              </a:spcBef>
              <a:spcAft>
                <a:spcPts val="0"/>
              </a:spcAft>
              <a:buFont typeface="BT Font Light" panose="020B0403030204020203" pitchFamily="34" charset="0"/>
              <a:buChar char="&gt;"/>
              <a:defRPr sz="1500" b="0" i="0" kern="1200">
                <a:solidFill>
                  <a:schemeClr val="tx1"/>
                </a:solidFill>
                <a:latin typeface="Century Gothic" panose="020B0502020202020204" pitchFamily="34" charset="0"/>
                <a:ea typeface="+mn-ea"/>
                <a:cs typeface="+mn-cs"/>
              </a:defRPr>
            </a:lvl4pPr>
            <a:lvl5pPr marL="54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5pPr>
            <a:lvl6pPr marL="2508314"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6pPr>
            <a:lvl7pPr marL="2964371"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7pPr>
            <a:lvl8pPr marL="3420428"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8pPr>
            <a:lvl9pPr marL="3876485"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9pPr>
          </a:lstStyle>
          <a:p>
            <a:r>
              <a:rPr lang="en-GB" sz="1800" b="1" dirty="0"/>
              <a:t>Functional requirements:</a:t>
            </a:r>
          </a:p>
          <a:p>
            <a:pPr marL="285750" indent="-285750">
              <a:buFont typeface="Arial" panose="020B0604020202020204" pitchFamily="34" charset="0"/>
              <a:buChar char="•"/>
            </a:pPr>
            <a:r>
              <a:rPr lang="en-GB" sz="1800" dirty="0"/>
              <a:t>Understand the drivers of engagement and opt outs</a:t>
            </a:r>
          </a:p>
          <a:p>
            <a:pPr marL="285750" indent="-285750">
              <a:buFont typeface="Arial" panose="020B0604020202020204" pitchFamily="34" charset="0"/>
              <a:buChar char="•"/>
            </a:pPr>
            <a:r>
              <a:rPr lang="en-GB" sz="1800" dirty="0"/>
              <a:t>Produce scores to determine if a customer will engage or opt out depending on recent history</a:t>
            </a:r>
          </a:p>
          <a:p>
            <a:pPr marL="285750" indent="-285750">
              <a:buFont typeface="Arial" panose="020B0604020202020204" pitchFamily="34" charset="0"/>
              <a:buChar char="•"/>
            </a:pPr>
            <a:r>
              <a:rPr lang="en-GB" sz="1800" dirty="0"/>
              <a:t>Test models with live campaigns</a:t>
            </a:r>
          </a:p>
          <a:p>
            <a:pPr marL="285750" indent="-285750">
              <a:buFont typeface="Arial" panose="020B0604020202020204" pitchFamily="34" charset="0"/>
              <a:buChar char="•"/>
            </a:pPr>
            <a:endParaRPr lang="en-GB" sz="1800" dirty="0"/>
          </a:p>
        </p:txBody>
      </p:sp>
      <p:pic>
        <p:nvPicPr>
          <p:cNvPr id="7" name="Graphic 6" descr="Stop sign">
            <a:extLst>
              <a:ext uri="{FF2B5EF4-FFF2-40B4-BE49-F238E27FC236}">
                <a16:creationId xmlns:a16="http://schemas.microsoft.com/office/drawing/2014/main" id="{C5196852-7DF6-4846-975F-962E5CD9A9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9972" y="3958289"/>
            <a:ext cx="2031960" cy="2031960"/>
          </a:xfrm>
          <a:prstGeom prst="rect">
            <a:avLst/>
          </a:prstGeom>
        </p:spPr>
      </p:pic>
    </p:spTree>
    <p:extLst>
      <p:ext uri="{BB962C8B-B14F-4D97-AF65-F5344CB8AC3E}">
        <p14:creationId xmlns:p14="http://schemas.microsoft.com/office/powerpoint/2010/main" val="2112520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C195C4E-97C1-4D1E-8E7B-59A68572C11D}"/>
              </a:ext>
            </a:extLst>
          </p:cNvPr>
          <p:cNvSpPr/>
          <p:nvPr/>
        </p:nvSpPr>
        <p:spPr>
          <a:xfrm>
            <a:off x="215155" y="179909"/>
            <a:ext cx="11809313" cy="6480720"/>
          </a:xfrm>
          <a:prstGeom prst="roundRect">
            <a:avLst>
              <a:gd name="adj" fmla="val 5169"/>
            </a:avLst>
          </a:prstGeom>
          <a:solidFill>
            <a:schemeClr val="accent1">
              <a:alpha val="9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925599C6-4AD3-4F33-B693-C517606891C9}"/>
              </a:ext>
            </a:extLst>
          </p:cNvPr>
          <p:cNvSpPr txBox="1"/>
          <p:nvPr/>
        </p:nvSpPr>
        <p:spPr>
          <a:xfrm>
            <a:off x="557689" y="467941"/>
            <a:ext cx="11250755" cy="432048"/>
          </a:xfrm>
          <a:prstGeom prst="rect">
            <a:avLst/>
          </a:prstGeom>
        </p:spPr>
        <p:txBody>
          <a:bodyPr vert="horz" wrap="square" lIns="0" tIns="0" rIns="0" bIns="0" rtlCol="0" anchor="b" anchorCtr="0">
            <a:noAutofit/>
          </a:bodyPr>
          <a:lstStyle/>
          <a:p>
            <a:pPr algn="l"/>
            <a:r>
              <a:rPr lang="en-GB" sz="3600" dirty="0">
                <a:solidFill>
                  <a:schemeClr val="bg1"/>
                </a:solidFill>
              </a:rPr>
              <a:t>Exec Summary</a:t>
            </a:r>
          </a:p>
        </p:txBody>
      </p:sp>
      <p:sp>
        <p:nvSpPr>
          <p:cNvPr id="4" name="Content Placeholder 1">
            <a:extLst>
              <a:ext uri="{FF2B5EF4-FFF2-40B4-BE49-F238E27FC236}">
                <a16:creationId xmlns:a16="http://schemas.microsoft.com/office/drawing/2014/main" id="{17A6D4AC-3A67-487F-8399-3174AB51F320}"/>
              </a:ext>
            </a:extLst>
          </p:cNvPr>
          <p:cNvSpPr txBox="1">
            <a:spLocks/>
          </p:cNvSpPr>
          <p:nvPr/>
        </p:nvSpPr>
        <p:spPr>
          <a:xfrm>
            <a:off x="359172" y="971997"/>
            <a:ext cx="11521280" cy="5472608"/>
          </a:xfrm>
          <a:prstGeom prst="rect">
            <a:avLst/>
          </a:prstGeom>
        </p:spPr>
        <p:txBody>
          <a:bodyPr/>
          <a:lstStyle>
            <a:lvl1pPr marL="0" indent="0" algn="l" defTabSz="912114" rtl="0" eaLnBrk="1" latinLnBrk="0" hangingPunct="1">
              <a:lnSpc>
                <a:spcPct val="110000"/>
              </a:lnSpc>
              <a:spcBef>
                <a:spcPts val="0"/>
              </a:spcBef>
              <a:spcAft>
                <a:spcPts val="0"/>
              </a:spcAft>
              <a:buFontTx/>
              <a:buNone/>
              <a:defRPr sz="1500" b="0" i="0" kern="1200">
                <a:solidFill>
                  <a:schemeClr val="tx1"/>
                </a:solidFill>
                <a:latin typeface="Century Gothic" panose="020B0502020202020204" pitchFamily="34" charset="0"/>
                <a:ea typeface="+mn-ea"/>
                <a:cs typeface="+mn-cs"/>
              </a:defRPr>
            </a:lvl1pPr>
            <a:lvl2pPr marL="0" indent="0" algn="l" defTabSz="912114" rtl="0" eaLnBrk="1" latinLnBrk="0" hangingPunct="1">
              <a:lnSpc>
                <a:spcPct val="110000"/>
              </a:lnSpc>
              <a:spcBef>
                <a:spcPts val="0"/>
              </a:spcBef>
              <a:spcAft>
                <a:spcPts val="1950"/>
              </a:spcAft>
              <a:buFont typeface="Arial" panose="020B0604020202020204" pitchFamily="34" charset="0"/>
              <a:buNone/>
              <a:defRPr sz="1500" b="0" i="0" kern="1200">
                <a:solidFill>
                  <a:schemeClr val="tx1"/>
                </a:solidFill>
                <a:latin typeface="Century Gothic" panose="020B0502020202020204" pitchFamily="34" charset="0"/>
                <a:ea typeface="+mn-ea"/>
                <a:cs typeface="+mn-cs"/>
              </a:defRPr>
            </a:lvl2pPr>
            <a:lvl3pPr marL="18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3pPr>
            <a:lvl4pPr marL="360000" indent="-180000" algn="l" defTabSz="912114" rtl="0" eaLnBrk="1" latinLnBrk="0" hangingPunct="1">
              <a:lnSpc>
                <a:spcPct val="110000"/>
              </a:lnSpc>
              <a:spcBef>
                <a:spcPts val="0"/>
              </a:spcBef>
              <a:spcAft>
                <a:spcPts val="0"/>
              </a:spcAft>
              <a:buFont typeface="BT Font Light" panose="020B0403030204020203" pitchFamily="34" charset="0"/>
              <a:buChar char="&gt;"/>
              <a:defRPr sz="1500" b="0" i="0" kern="1200">
                <a:solidFill>
                  <a:schemeClr val="tx1"/>
                </a:solidFill>
                <a:latin typeface="Century Gothic" panose="020B0502020202020204" pitchFamily="34" charset="0"/>
                <a:ea typeface="+mn-ea"/>
                <a:cs typeface="+mn-cs"/>
              </a:defRPr>
            </a:lvl4pPr>
            <a:lvl5pPr marL="54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5pPr>
            <a:lvl6pPr marL="2508314"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6pPr>
            <a:lvl7pPr marL="2964371"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7pPr>
            <a:lvl8pPr marL="3420428"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8pPr>
            <a:lvl9pPr marL="3876485"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9pPr>
          </a:lstStyle>
          <a:p>
            <a:pPr lvl="2" indent="0">
              <a:buFont typeface="BT Font Light" panose="020B0403030204020203" pitchFamily="34" charset="0"/>
              <a:buNone/>
            </a:pPr>
            <a:r>
              <a:rPr lang="en-GB" sz="1600" b="1" dirty="0">
                <a:solidFill>
                  <a:srgbClr val="FF0000"/>
                </a:solidFill>
              </a:rPr>
              <a:t>Problem</a:t>
            </a:r>
            <a:r>
              <a:rPr lang="en-GB" sz="1600" dirty="0">
                <a:solidFill>
                  <a:srgbClr val="FF0000"/>
                </a:solidFill>
              </a:rPr>
              <a:t> – Irrelevant marketing messages and the removal of the ‘balanced diet’ are leading to marketing fatigue amongst our customer base. Every opt out has been proven to cost £3.02 to the business.</a:t>
            </a:r>
          </a:p>
          <a:p>
            <a:pPr lvl="2" indent="0">
              <a:buFont typeface="BT Font Light" panose="020B0403030204020203" pitchFamily="34" charset="0"/>
              <a:buNone/>
            </a:pPr>
            <a:endParaRPr lang="en-GB" sz="1600" dirty="0">
              <a:solidFill>
                <a:schemeClr val="bg1"/>
              </a:solidFill>
            </a:endParaRPr>
          </a:p>
          <a:p>
            <a:pPr lvl="2" indent="0">
              <a:buFont typeface="BT Font Light" panose="020B0403030204020203" pitchFamily="34" charset="0"/>
              <a:buNone/>
            </a:pPr>
            <a:r>
              <a:rPr lang="en-GB" sz="1600" b="1" dirty="0">
                <a:solidFill>
                  <a:srgbClr val="FFFF00"/>
                </a:solidFill>
              </a:rPr>
              <a:t>Solution</a:t>
            </a:r>
            <a:r>
              <a:rPr lang="en-GB" sz="1600" dirty="0">
                <a:solidFill>
                  <a:srgbClr val="FFFF00"/>
                </a:solidFill>
              </a:rPr>
              <a:t> – Air Traffic Control</a:t>
            </a:r>
          </a:p>
          <a:p>
            <a:pPr lvl="2" indent="0">
              <a:buFont typeface="BT Font Light" panose="020B0403030204020203" pitchFamily="34" charset="0"/>
              <a:buNone/>
            </a:pPr>
            <a:endParaRPr lang="en-GB" sz="1600" dirty="0">
              <a:solidFill>
                <a:schemeClr val="bg1"/>
              </a:solidFill>
            </a:endParaRPr>
          </a:p>
          <a:p>
            <a:pPr lvl="2" indent="0">
              <a:buNone/>
            </a:pPr>
            <a:r>
              <a:rPr lang="en-GB" sz="1600" b="1" dirty="0">
                <a:solidFill>
                  <a:schemeClr val="bg1"/>
                </a:solidFill>
              </a:rPr>
              <a:t>What is that? </a:t>
            </a:r>
            <a:r>
              <a:rPr lang="en-GB" sz="1600" dirty="0">
                <a:solidFill>
                  <a:schemeClr val="bg1"/>
                </a:solidFill>
              </a:rPr>
              <a:t>– An automated decision-making process for managing the frequency and relevance of marketing. This allows us to… </a:t>
            </a:r>
          </a:p>
          <a:p>
            <a:pPr marL="465750" lvl="2" indent="-285750"/>
            <a:r>
              <a:rPr lang="en-GB" sz="1600" dirty="0">
                <a:solidFill>
                  <a:schemeClr val="bg1"/>
                </a:solidFill>
              </a:rPr>
              <a:t>Have a consistent conversation with the customer</a:t>
            </a:r>
          </a:p>
          <a:p>
            <a:pPr marL="465750" lvl="2" indent="-285750"/>
            <a:r>
              <a:rPr lang="en-GB" sz="1600" dirty="0">
                <a:solidFill>
                  <a:schemeClr val="bg1"/>
                </a:solidFill>
              </a:rPr>
              <a:t>Personalise our customer contact strategy</a:t>
            </a:r>
          </a:p>
          <a:p>
            <a:pPr marL="465750" lvl="2" indent="-285750"/>
            <a:r>
              <a:rPr lang="en-GB" sz="1600" dirty="0">
                <a:solidFill>
                  <a:schemeClr val="bg1"/>
                </a:solidFill>
              </a:rPr>
              <a:t>Prevent marketing fatigue and reduce the cost to the business through </a:t>
            </a:r>
            <a:r>
              <a:rPr lang="en-GB" sz="1600" dirty="0" err="1">
                <a:solidFill>
                  <a:schemeClr val="bg1"/>
                </a:solidFill>
              </a:rPr>
              <a:t>Opt</a:t>
            </a:r>
            <a:r>
              <a:rPr lang="en-GB" sz="1600" dirty="0">
                <a:solidFill>
                  <a:schemeClr val="bg1"/>
                </a:solidFill>
              </a:rPr>
              <a:t> outs</a:t>
            </a:r>
          </a:p>
          <a:p>
            <a:pPr lvl="2" indent="0">
              <a:buNone/>
            </a:pPr>
            <a:endParaRPr lang="en-GB" sz="1600" dirty="0">
              <a:solidFill>
                <a:schemeClr val="bg1"/>
              </a:solidFill>
            </a:endParaRPr>
          </a:p>
          <a:p>
            <a:pPr lvl="2" indent="0">
              <a:buNone/>
            </a:pPr>
            <a:r>
              <a:rPr lang="en-GB" sz="1600" b="1" dirty="0">
                <a:solidFill>
                  <a:schemeClr val="bg1"/>
                </a:solidFill>
              </a:rPr>
              <a:t>Estimated value to the business </a:t>
            </a:r>
            <a:r>
              <a:rPr lang="en-GB" sz="1600" dirty="0">
                <a:solidFill>
                  <a:schemeClr val="bg1"/>
                </a:solidFill>
              </a:rPr>
              <a:t>– It is estimated that the value of an </a:t>
            </a:r>
            <a:r>
              <a:rPr lang="en-GB" sz="1600" dirty="0" err="1">
                <a:solidFill>
                  <a:schemeClr val="bg1"/>
                </a:solidFill>
              </a:rPr>
              <a:t>Opt</a:t>
            </a:r>
            <a:r>
              <a:rPr lang="en-GB" sz="1600" dirty="0">
                <a:solidFill>
                  <a:schemeClr val="bg1"/>
                </a:solidFill>
              </a:rPr>
              <a:t> out is £3.02 per customer. The lost opportunity in 2020 was estimated at £25,582,332.</a:t>
            </a:r>
          </a:p>
          <a:p>
            <a:pPr lvl="2" indent="0">
              <a:buNone/>
            </a:pPr>
            <a:endParaRPr lang="en-GB" sz="1600" dirty="0">
              <a:solidFill>
                <a:schemeClr val="bg1"/>
              </a:solidFill>
            </a:endParaRPr>
          </a:p>
          <a:p>
            <a:pPr lvl="2" indent="0">
              <a:buNone/>
            </a:pPr>
            <a:r>
              <a:rPr lang="en-GB" sz="1600" b="1" dirty="0">
                <a:solidFill>
                  <a:schemeClr val="bg1"/>
                </a:solidFill>
              </a:rPr>
              <a:t>What is the plan?</a:t>
            </a:r>
          </a:p>
          <a:p>
            <a:pPr marL="465750" lvl="2" indent="-285750">
              <a:buFontTx/>
              <a:buChar char="-"/>
            </a:pPr>
            <a:r>
              <a:rPr lang="en-GB" sz="1600" dirty="0">
                <a:solidFill>
                  <a:schemeClr val="bg1"/>
                </a:solidFill>
              </a:rPr>
              <a:t>Phase 1 – Consolidate data and demonstrate the value of smarter ‘Customer Contact Strategy’</a:t>
            </a:r>
          </a:p>
          <a:p>
            <a:pPr marL="465750" lvl="2" indent="-285750">
              <a:buFontTx/>
              <a:buChar char="-"/>
            </a:pPr>
            <a:r>
              <a:rPr lang="en-GB" sz="1600" dirty="0">
                <a:solidFill>
                  <a:schemeClr val="bg1"/>
                </a:solidFill>
              </a:rPr>
              <a:t>Phase 2 – Develop and embed contact strategy models for broadcast email/SMS campaigns</a:t>
            </a:r>
          </a:p>
          <a:p>
            <a:pPr marL="465750" lvl="2" indent="-285750">
              <a:buFontTx/>
              <a:buChar char="-"/>
            </a:pPr>
            <a:r>
              <a:rPr lang="en-GB" sz="1600" dirty="0">
                <a:solidFill>
                  <a:schemeClr val="bg1"/>
                </a:solidFill>
              </a:rPr>
              <a:t>Phase 3 – Roll out comprehensive ATC across all business channels and campaign tiers</a:t>
            </a:r>
          </a:p>
          <a:p>
            <a:pPr marL="465750" lvl="2" indent="-285750">
              <a:buFontTx/>
              <a:buChar char="-"/>
            </a:pPr>
            <a:endParaRPr lang="en-GB" sz="1600" dirty="0">
              <a:solidFill>
                <a:schemeClr val="bg1"/>
              </a:solidFill>
            </a:endParaRPr>
          </a:p>
          <a:p>
            <a:pPr lvl="2" indent="0">
              <a:buNone/>
            </a:pPr>
            <a:endParaRPr lang="en-GB" sz="1600" dirty="0">
              <a:solidFill>
                <a:schemeClr val="bg1"/>
              </a:solidFill>
            </a:endParaRPr>
          </a:p>
          <a:p>
            <a:pPr lvl="2" indent="0">
              <a:buNone/>
            </a:pPr>
            <a:endParaRPr lang="en-GB" sz="1600" dirty="0">
              <a:solidFill>
                <a:schemeClr val="bg1"/>
              </a:solidFill>
            </a:endParaRPr>
          </a:p>
        </p:txBody>
      </p:sp>
    </p:spTree>
    <p:extLst>
      <p:ext uri="{BB962C8B-B14F-4D97-AF65-F5344CB8AC3E}">
        <p14:creationId xmlns:p14="http://schemas.microsoft.com/office/powerpoint/2010/main" val="2289936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6B9BEF-375A-4FDB-9B62-598F641B1CE8}"/>
              </a:ext>
            </a:extLst>
          </p:cNvPr>
          <p:cNvSpPr>
            <a:spLocks noGrp="1"/>
          </p:cNvSpPr>
          <p:nvPr>
            <p:ph type="sldNum" sz="quarter" idx="12"/>
          </p:nvPr>
        </p:nvSpPr>
        <p:spPr/>
        <p:txBody>
          <a:bodyPr/>
          <a:lstStyle/>
          <a:p>
            <a:fld id="{0B868178-02AE-42FC-958D-6B8F13B60175}" type="slidenum">
              <a:rPr lang="en-GB" smtClean="0"/>
              <a:pPr/>
              <a:t>20</a:t>
            </a:fld>
            <a:endParaRPr lang="en-GB" dirty="0"/>
          </a:p>
        </p:txBody>
      </p:sp>
      <p:sp>
        <p:nvSpPr>
          <p:cNvPr id="4" name="Footer Placeholder 3">
            <a:extLst>
              <a:ext uri="{FF2B5EF4-FFF2-40B4-BE49-F238E27FC236}">
                <a16:creationId xmlns:a16="http://schemas.microsoft.com/office/drawing/2014/main" id="{E0FEBA4D-4FA4-4448-A329-078630C240BA}"/>
              </a:ext>
            </a:extLst>
          </p:cNvPr>
          <p:cNvSpPr>
            <a:spLocks noGrp="1"/>
          </p:cNvSpPr>
          <p:nvPr>
            <p:ph type="ftr" sz="quarter" idx="13"/>
          </p:nvPr>
        </p:nvSpPr>
        <p:spPr>
          <a:xfrm>
            <a:off x="3671540" y="6318000"/>
            <a:ext cx="7056384" cy="262800"/>
          </a:xfrm>
        </p:spPr>
        <p:txBody>
          <a:bodyPr/>
          <a:lstStyle/>
          <a:p>
            <a:r>
              <a:rPr lang="en-GB"/>
              <a:t>Security classification. Published version. Owner's name.</a:t>
            </a:r>
            <a:endParaRPr lang="en-GB" dirty="0"/>
          </a:p>
        </p:txBody>
      </p:sp>
      <p:sp>
        <p:nvSpPr>
          <p:cNvPr id="5" name="Title 4">
            <a:extLst>
              <a:ext uri="{FF2B5EF4-FFF2-40B4-BE49-F238E27FC236}">
                <a16:creationId xmlns:a16="http://schemas.microsoft.com/office/drawing/2014/main" id="{488CFE26-AE41-4ECD-92C7-8D12E56886AE}"/>
              </a:ext>
            </a:extLst>
          </p:cNvPr>
          <p:cNvSpPr>
            <a:spLocks noGrp="1"/>
          </p:cNvSpPr>
          <p:nvPr>
            <p:ph type="title"/>
          </p:nvPr>
        </p:nvSpPr>
        <p:spPr>
          <a:xfrm>
            <a:off x="360000" y="828000"/>
            <a:ext cx="8424108" cy="792000"/>
          </a:xfrm>
        </p:spPr>
        <p:txBody>
          <a:bodyPr/>
          <a:lstStyle/>
          <a:p>
            <a:r>
              <a:rPr lang="en-GB" dirty="0"/>
              <a:t>Channel Preference Model</a:t>
            </a:r>
            <a:br>
              <a:rPr lang="en-GB" dirty="0"/>
            </a:br>
            <a:r>
              <a:rPr lang="en-GB" sz="2000" b="0" dirty="0"/>
              <a:t>ATC Squad – Data science</a:t>
            </a:r>
            <a:endParaRPr lang="en-GB" b="0" dirty="0"/>
          </a:p>
        </p:txBody>
      </p:sp>
      <p:sp>
        <p:nvSpPr>
          <p:cNvPr id="6" name="Date Placeholder 5">
            <a:extLst>
              <a:ext uri="{FF2B5EF4-FFF2-40B4-BE49-F238E27FC236}">
                <a16:creationId xmlns:a16="http://schemas.microsoft.com/office/drawing/2014/main" id="{3F04545B-C1B6-4C24-8A96-F1CCE3EBC818}"/>
              </a:ext>
            </a:extLst>
          </p:cNvPr>
          <p:cNvSpPr>
            <a:spLocks noGrp="1"/>
          </p:cNvSpPr>
          <p:nvPr>
            <p:ph type="dt" sz="half" idx="14"/>
          </p:nvPr>
        </p:nvSpPr>
        <p:spPr/>
        <p:txBody>
          <a:bodyPr/>
          <a:lstStyle/>
          <a:p>
            <a:fld id="{D2066C9A-3A41-1B44-93FE-861B8A9F5FAF}" type="datetime8">
              <a:rPr lang="en-GB" smtClean="0"/>
              <a:t>18/01/2021 11:44</a:t>
            </a:fld>
            <a:endParaRPr lang="en-GB"/>
          </a:p>
        </p:txBody>
      </p:sp>
      <p:sp>
        <p:nvSpPr>
          <p:cNvPr id="15" name="Content Placeholder 1">
            <a:extLst>
              <a:ext uri="{FF2B5EF4-FFF2-40B4-BE49-F238E27FC236}">
                <a16:creationId xmlns:a16="http://schemas.microsoft.com/office/drawing/2014/main" id="{C4EB74CA-D4FC-49E7-8BB5-29D3E9291280}"/>
              </a:ext>
            </a:extLst>
          </p:cNvPr>
          <p:cNvSpPr txBox="1">
            <a:spLocks/>
          </p:cNvSpPr>
          <p:nvPr/>
        </p:nvSpPr>
        <p:spPr>
          <a:xfrm>
            <a:off x="370398" y="1764085"/>
            <a:ext cx="5264021" cy="3636517"/>
          </a:xfrm>
          <a:prstGeom prst="rect">
            <a:avLst/>
          </a:prstGeom>
        </p:spPr>
        <p:txBody>
          <a:bodyPr vert="horz" lIns="0" tIns="0" rIns="0" bIns="0" rtlCol="0" anchor="t" anchorCtr="0">
            <a:noAutofit/>
          </a:bodyPr>
          <a:lstStyle>
            <a:lvl1pPr marL="0" indent="0" algn="l" defTabSz="912114" rtl="0" eaLnBrk="1" latinLnBrk="0" hangingPunct="1">
              <a:lnSpc>
                <a:spcPct val="110000"/>
              </a:lnSpc>
              <a:spcBef>
                <a:spcPts val="0"/>
              </a:spcBef>
              <a:spcAft>
                <a:spcPts val="0"/>
              </a:spcAft>
              <a:buFontTx/>
              <a:buNone/>
              <a:defRPr sz="1500" b="0" i="0" kern="1200">
                <a:solidFill>
                  <a:schemeClr val="tx1"/>
                </a:solidFill>
                <a:latin typeface="Century Gothic" panose="020B0502020202020204" pitchFamily="34" charset="0"/>
                <a:ea typeface="+mn-ea"/>
                <a:cs typeface="+mn-cs"/>
              </a:defRPr>
            </a:lvl1pPr>
            <a:lvl2pPr marL="0" indent="0" algn="l" defTabSz="912114" rtl="0" eaLnBrk="1" latinLnBrk="0" hangingPunct="1">
              <a:lnSpc>
                <a:spcPct val="110000"/>
              </a:lnSpc>
              <a:spcBef>
                <a:spcPts val="0"/>
              </a:spcBef>
              <a:spcAft>
                <a:spcPts val="1950"/>
              </a:spcAft>
              <a:buFont typeface="Arial" panose="020B0604020202020204" pitchFamily="34" charset="0"/>
              <a:buNone/>
              <a:defRPr sz="1500" b="0" i="0" kern="1200">
                <a:solidFill>
                  <a:schemeClr val="tx1"/>
                </a:solidFill>
                <a:latin typeface="Century Gothic" panose="020B0502020202020204" pitchFamily="34" charset="0"/>
                <a:ea typeface="+mn-ea"/>
                <a:cs typeface="+mn-cs"/>
              </a:defRPr>
            </a:lvl2pPr>
            <a:lvl3pPr marL="18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3pPr>
            <a:lvl4pPr marL="360000" indent="-180000" algn="l" defTabSz="912114" rtl="0" eaLnBrk="1" latinLnBrk="0" hangingPunct="1">
              <a:lnSpc>
                <a:spcPct val="110000"/>
              </a:lnSpc>
              <a:spcBef>
                <a:spcPts val="0"/>
              </a:spcBef>
              <a:spcAft>
                <a:spcPts val="0"/>
              </a:spcAft>
              <a:buFont typeface="BT Font Light" panose="020B0403030204020203" pitchFamily="34" charset="0"/>
              <a:buChar char="&gt;"/>
              <a:defRPr sz="1500" b="0" i="0" kern="1200">
                <a:solidFill>
                  <a:schemeClr val="tx1"/>
                </a:solidFill>
                <a:latin typeface="Century Gothic" panose="020B0502020202020204" pitchFamily="34" charset="0"/>
                <a:ea typeface="+mn-ea"/>
                <a:cs typeface="+mn-cs"/>
              </a:defRPr>
            </a:lvl4pPr>
            <a:lvl5pPr marL="54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5pPr>
            <a:lvl6pPr marL="2508314"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6pPr>
            <a:lvl7pPr marL="2964371"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7pPr>
            <a:lvl8pPr marL="3420428"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8pPr>
            <a:lvl9pPr marL="3876485"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9pPr>
          </a:lstStyle>
          <a:p>
            <a:r>
              <a:rPr lang="en-GB" sz="1800" b="1" dirty="0"/>
              <a:t>Objective</a:t>
            </a:r>
            <a:r>
              <a:rPr lang="en-GB" sz="1800" dirty="0"/>
              <a:t> – Build channel preference model capable of advising  which channel to be used for a customer on a given day.</a:t>
            </a:r>
          </a:p>
          <a:p>
            <a:endParaRPr lang="en-GB" sz="1800" b="1" dirty="0"/>
          </a:p>
          <a:p>
            <a:r>
              <a:rPr lang="en-GB" sz="1800" b="1" dirty="0"/>
              <a:t>Motive – </a:t>
            </a:r>
            <a:r>
              <a:rPr lang="en-GB" sz="1800" dirty="0"/>
              <a:t>Current channel strategy is current business led and reflects commercial goals rather than customer relevance.</a:t>
            </a:r>
            <a:endParaRPr lang="en-GB" sz="1800" b="1" dirty="0"/>
          </a:p>
          <a:p>
            <a:endParaRPr lang="en-GB" sz="1800" b="1" dirty="0"/>
          </a:p>
          <a:p>
            <a:r>
              <a:rPr lang="en-GB" sz="1800" b="1" dirty="0"/>
              <a:t>Timeline – </a:t>
            </a:r>
            <a:r>
              <a:rPr lang="en-GB" sz="1800" dirty="0"/>
              <a:t>Expected to </a:t>
            </a:r>
            <a:r>
              <a:rPr lang="en-GB" sz="1800" b="1" dirty="0"/>
              <a:t>deliver in Q4 2020</a:t>
            </a:r>
          </a:p>
          <a:p>
            <a:endParaRPr lang="en-GB" sz="1800" b="1" dirty="0"/>
          </a:p>
        </p:txBody>
      </p:sp>
      <p:sp>
        <p:nvSpPr>
          <p:cNvPr id="36" name="Content Placeholder 1">
            <a:extLst>
              <a:ext uri="{FF2B5EF4-FFF2-40B4-BE49-F238E27FC236}">
                <a16:creationId xmlns:a16="http://schemas.microsoft.com/office/drawing/2014/main" id="{9D82A139-9B7D-4804-95E8-26049183A1BD}"/>
              </a:ext>
            </a:extLst>
          </p:cNvPr>
          <p:cNvSpPr txBox="1">
            <a:spLocks/>
          </p:cNvSpPr>
          <p:nvPr/>
        </p:nvSpPr>
        <p:spPr>
          <a:xfrm>
            <a:off x="6086410" y="1745732"/>
            <a:ext cx="5264021" cy="3636517"/>
          </a:xfrm>
          <a:prstGeom prst="rect">
            <a:avLst/>
          </a:prstGeom>
        </p:spPr>
        <p:txBody>
          <a:bodyPr vert="horz" lIns="0" tIns="0" rIns="0" bIns="0" rtlCol="0" anchor="t" anchorCtr="0">
            <a:noAutofit/>
          </a:bodyPr>
          <a:lstStyle>
            <a:lvl1pPr marL="0" indent="0" algn="l" defTabSz="912114" rtl="0" eaLnBrk="1" latinLnBrk="0" hangingPunct="1">
              <a:lnSpc>
                <a:spcPct val="110000"/>
              </a:lnSpc>
              <a:spcBef>
                <a:spcPts val="0"/>
              </a:spcBef>
              <a:spcAft>
                <a:spcPts val="0"/>
              </a:spcAft>
              <a:buFontTx/>
              <a:buNone/>
              <a:defRPr sz="1500" b="0" i="0" kern="1200">
                <a:solidFill>
                  <a:schemeClr val="tx1"/>
                </a:solidFill>
                <a:latin typeface="Century Gothic" panose="020B0502020202020204" pitchFamily="34" charset="0"/>
                <a:ea typeface="+mn-ea"/>
                <a:cs typeface="+mn-cs"/>
              </a:defRPr>
            </a:lvl1pPr>
            <a:lvl2pPr marL="0" indent="0" algn="l" defTabSz="912114" rtl="0" eaLnBrk="1" latinLnBrk="0" hangingPunct="1">
              <a:lnSpc>
                <a:spcPct val="110000"/>
              </a:lnSpc>
              <a:spcBef>
                <a:spcPts val="0"/>
              </a:spcBef>
              <a:spcAft>
                <a:spcPts val="1950"/>
              </a:spcAft>
              <a:buFont typeface="Arial" panose="020B0604020202020204" pitchFamily="34" charset="0"/>
              <a:buNone/>
              <a:defRPr sz="1500" b="0" i="0" kern="1200">
                <a:solidFill>
                  <a:schemeClr val="tx1"/>
                </a:solidFill>
                <a:latin typeface="Century Gothic" panose="020B0502020202020204" pitchFamily="34" charset="0"/>
                <a:ea typeface="+mn-ea"/>
                <a:cs typeface="+mn-cs"/>
              </a:defRPr>
            </a:lvl2pPr>
            <a:lvl3pPr marL="18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3pPr>
            <a:lvl4pPr marL="360000" indent="-180000" algn="l" defTabSz="912114" rtl="0" eaLnBrk="1" latinLnBrk="0" hangingPunct="1">
              <a:lnSpc>
                <a:spcPct val="110000"/>
              </a:lnSpc>
              <a:spcBef>
                <a:spcPts val="0"/>
              </a:spcBef>
              <a:spcAft>
                <a:spcPts val="0"/>
              </a:spcAft>
              <a:buFont typeface="BT Font Light" panose="020B0403030204020203" pitchFamily="34" charset="0"/>
              <a:buChar char="&gt;"/>
              <a:defRPr sz="1500" b="0" i="0" kern="1200">
                <a:solidFill>
                  <a:schemeClr val="tx1"/>
                </a:solidFill>
                <a:latin typeface="Century Gothic" panose="020B0502020202020204" pitchFamily="34" charset="0"/>
                <a:ea typeface="+mn-ea"/>
                <a:cs typeface="+mn-cs"/>
              </a:defRPr>
            </a:lvl4pPr>
            <a:lvl5pPr marL="54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5pPr>
            <a:lvl6pPr marL="2508314"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6pPr>
            <a:lvl7pPr marL="2964371"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7pPr>
            <a:lvl8pPr marL="3420428"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8pPr>
            <a:lvl9pPr marL="3876485"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9pPr>
          </a:lstStyle>
          <a:p>
            <a:r>
              <a:rPr lang="en-GB" sz="1800" b="1" dirty="0"/>
              <a:t>Functional requirements:</a:t>
            </a:r>
          </a:p>
          <a:p>
            <a:pPr marL="285750" indent="-285750">
              <a:buFont typeface="Arial" panose="020B0604020202020204" pitchFamily="34" charset="0"/>
              <a:buChar char="•"/>
            </a:pPr>
            <a:r>
              <a:rPr lang="en-GB" sz="1800" dirty="0"/>
              <a:t>Provide recommendations for what channel is the most relevant to talk to the customer through today</a:t>
            </a:r>
          </a:p>
          <a:p>
            <a:pPr marL="285750" indent="-285750">
              <a:buFont typeface="Arial" panose="020B0604020202020204" pitchFamily="34" charset="0"/>
              <a:buChar char="•"/>
            </a:pPr>
            <a:r>
              <a:rPr lang="en-GB" sz="1800" dirty="0"/>
              <a:t>Provide a suitable solution for CRM to test with</a:t>
            </a:r>
          </a:p>
        </p:txBody>
      </p:sp>
      <p:pic>
        <p:nvPicPr>
          <p:cNvPr id="8" name="Graphic 7" descr="Smart Phone">
            <a:extLst>
              <a:ext uri="{FF2B5EF4-FFF2-40B4-BE49-F238E27FC236}">
                <a16:creationId xmlns:a16="http://schemas.microsoft.com/office/drawing/2014/main" id="{66377802-9FEA-45F1-920E-3ECB1917F8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95308" y="4839273"/>
            <a:ext cx="777013" cy="777013"/>
          </a:xfrm>
          <a:prstGeom prst="rect">
            <a:avLst/>
          </a:prstGeom>
        </p:spPr>
      </p:pic>
      <p:pic>
        <p:nvPicPr>
          <p:cNvPr id="9" name="Graphic 8" descr="Email">
            <a:extLst>
              <a:ext uri="{FF2B5EF4-FFF2-40B4-BE49-F238E27FC236}">
                <a16:creationId xmlns:a16="http://schemas.microsoft.com/office/drawing/2014/main" id="{07E5EFBD-D6D6-43B8-A1AB-308A06427B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27129" y="4709161"/>
            <a:ext cx="914400" cy="914400"/>
          </a:xfrm>
          <a:prstGeom prst="rect">
            <a:avLst/>
          </a:prstGeom>
        </p:spPr>
      </p:pic>
      <p:pic>
        <p:nvPicPr>
          <p:cNvPr id="10" name="Graphic 9" descr="Envelope">
            <a:extLst>
              <a:ext uri="{FF2B5EF4-FFF2-40B4-BE49-F238E27FC236}">
                <a16:creationId xmlns:a16="http://schemas.microsoft.com/office/drawing/2014/main" id="{E99FD5C0-617B-456C-9202-60948CF3A61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49594" y="3970515"/>
            <a:ext cx="914400" cy="914400"/>
          </a:xfrm>
          <a:prstGeom prst="rect">
            <a:avLst/>
          </a:prstGeom>
        </p:spPr>
      </p:pic>
      <p:pic>
        <p:nvPicPr>
          <p:cNvPr id="11" name="Graphic 10" descr="Call center">
            <a:extLst>
              <a:ext uri="{FF2B5EF4-FFF2-40B4-BE49-F238E27FC236}">
                <a16:creationId xmlns:a16="http://schemas.microsoft.com/office/drawing/2014/main" id="{237BA3A5-84B3-4BAE-A760-D4BE4EC22F3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08044" y="3924325"/>
            <a:ext cx="914400" cy="914400"/>
          </a:xfrm>
          <a:prstGeom prst="rect">
            <a:avLst/>
          </a:prstGeom>
        </p:spPr>
      </p:pic>
    </p:spTree>
    <p:extLst>
      <p:ext uri="{BB962C8B-B14F-4D97-AF65-F5344CB8AC3E}">
        <p14:creationId xmlns:p14="http://schemas.microsoft.com/office/powerpoint/2010/main" val="1583537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6B9BEF-375A-4FDB-9B62-598F641B1CE8}"/>
              </a:ext>
            </a:extLst>
          </p:cNvPr>
          <p:cNvSpPr>
            <a:spLocks noGrp="1"/>
          </p:cNvSpPr>
          <p:nvPr>
            <p:ph type="sldNum" sz="quarter" idx="12"/>
          </p:nvPr>
        </p:nvSpPr>
        <p:spPr/>
        <p:txBody>
          <a:bodyPr/>
          <a:lstStyle/>
          <a:p>
            <a:fld id="{0B868178-02AE-42FC-958D-6B8F13B60175}" type="slidenum">
              <a:rPr lang="en-GB" smtClean="0"/>
              <a:pPr/>
              <a:t>21</a:t>
            </a:fld>
            <a:endParaRPr lang="en-GB" dirty="0"/>
          </a:p>
        </p:txBody>
      </p:sp>
      <p:sp>
        <p:nvSpPr>
          <p:cNvPr id="4" name="Footer Placeholder 3">
            <a:extLst>
              <a:ext uri="{FF2B5EF4-FFF2-40B4-BE49-F238E27FC236}">
                <a16:creationId xmlns:a16="http://schemas.microsoft.com/office/drawing/2014/main" id="{E0FEBA4D-4FA4-4448-A329-078630C240BA}"/>
              </a:ext>
            </a:extLst>
          </p:cNvPr>
          <p:cNvSpPr>
            <a:spLocks noGrp="1"/>
          </p:cNvSpPr>
          <p:nvPr>
            <p:ph type="ftr" sz="quarter" idx="13"/>
          </p:nvPr>
        </p:nvSpPr>
        <p:spPr/>
        <p:txBody>
          <a:bodyPr/>
          <a:lstStyle/>
          <a:p>
            <a:r>
              <a:rPr lang="en-GB"/>
              <a:t>Security classification. Published version. Owner's name.</a:t>
            </a:r>
            <a:endParaRPr lang="en-GB" dirty="0"/>
          </a:p>
        </p:txBody>
      </p:sp>
      <p:sp>
        <p:nvSpPr>
          <p:cNvPr id="5" name="Title 4">
            <a:extLst>
              <a:ext uri="{FF2B5EF4-FFF2-40B4-BE49-F238E27FC236}">
                <a16:creationId xmlns:a16="http://schemas.microsoft.com/office/drawing/2014/main" id="{488CFE26-AE41-4ECD-92C7-8D12E56886AE}"/>
              </a:ext>
            </a:extLst>
          </p:cNvPr>
          <p:cNvSpPr>
            <a:spLocks noGrp="1"/>
          </p:cNvSpPr>
          <p:nvPr>
            <p:ph type="title"/>
          </p:nvPr>
        </p:nvSpPr>
        <p:spPr>
          <a:xfrm>
            <a:off x="360000" y="828000"/>
            <a:ext cx="8424108" cy="792000"/>
          </a:xfrm>
        </p:spPr>
        <p:txBody>
          <a:bodyPr/>
          <a:lstStyle/>
          <a:p>
            <a:r>
              <a:rPr lang="en-GB" dirty="0"/>
              <a:t>Next Best Timing</a:t>
            </a:r>
            <a:br>
              <a:rPr lang="en-GB" dirty="0"/>
            </a:br>
            <a:r>
              <a:rPr lang="en-GB" sz="2000" b="0" dirty="0"/>
              <a:t>ATC Squad – Data science</a:t>
            </a:r>
            <a:endParaRPr lang="en-GB" b="0" dirty="0"/>
          </a:p>
        </p:txBody>
      </p:sp>
      <p:sp>
        <p:nvSpPr>
          <p:cNvPr id="6" name="Date Placeholder 5">
            <a:extLst>
              <a:ext uri="{FF2B5EF4-FFF2-40B4-BE49-F238E27FC236}">
                <a16:creationId xmlns:a16="http://schemas.microsoft.com/office/drawing/2014/main" id="{3F04545B-C1B6-4C24-8A96-F1CCE3EBC818}"/>
              </a:ext>
            </a:extLst>
          </p:cNvPr>
          <p:cNvSpPr>
            <a:spLocks noGrp="1"/>
          </p:cNvSpPr>
          <p:nvPr>
            <p:ph type="dt" sz="half" idx="14"/>
          </p:nvPr>
        </p:nvSpPr>
        <p:spPr/>
        <p:txBody>
          <a:bodyPr/>
          <a:lstStyle/>
          <a:p>
            <a:fld id="{D2066C9A-3A41-1B44-93FE-861B8A9F5FAF}" type="datetime8">
              <a:rPr lang="en-GB" smtClean="0"/>
              <a:t>18/01/2021 11:44</a:t>
            </a:fld>
            <a:endParaRPr lang="en-GB"/>
          </a:p>
        </p:txBody>
      </p:sp>
      <p:sp>
        <p:nvSpPr>
          <p:cNvPr id="15" name="Content Placeholder 1">
            <a:extLst>
              <a:ext uri="{FF2B5EF4-FFF2-40B4-BE49-F238E27FC236}">
                <a16:creationId xmlns:a16="http://schemas.microsoft.com/office/drawing/2014/main" id="{C4EB74CA-D4FC-49E7-8BB5-29D3E9291280}"/>
              </a:ext>
            </a:extLst>
          </p:cNvPr>
          <p:cNvSpPr txBox="1">
            <a:spLocks/>
          </p:cNvSpPr>
          <p:nvPr/>
        </p:nvSpPr>
        <p:spPr>
          <a:xfrm>
            <a:off x="370398" y="1764085"/>
            <a:ext cx="5264021" cy="3636517"/>
          </a:xfrm>
          <a:prstGeom prst="rect">
            <a:avLst/>
          </a:prstGeom>
        </p:spPr>
        <p:txBody>
          <a:bodyPr vert="horz" lIns="0" tIns="0" rIns="0" bIns="0" rtlCol="0" anchor="t" anchorCtr="0">
            <a:noAutofit/>
          </a:bodyPr>
          <a:lstStyle>
            <a:lvl1pPr marL="0" indent="0" algn="l" defTabSz="912114" rtl="0" eaLnBrk="1" latinLnBrk="0" hangingPunct="1">
              <a:lnSpc>
                <a:spcPct val="110000"/>
              </a:lnSpc>
              <a:spcBef>
                <a:spcPts val="0"/>
              </a:spcBef>
              <a:spcAft>
                <a:spcPts val="0"/>
              </a:spcAft>
              <a:buFontTx/>
              <a:buNone/>
              <a:defRPr sz="1500" b="0" i="0" kern="1200">
                <a:solidFill>
                  <a:schemeClr val="tx1"/>
                </a:solidFill>
                <a:latin typeface="Century Gothic" panose="020B0502020202020204" pitchFamily="34" charset="0"/>
                <a:ea typeface="+mn-ea"/>
                <a:cs typeface="+mn-cs"/>
              </a:defRPr>
            </a:lvl1pPr>
            <a:lvl2pPr marL="0" indent="0" algn="l" defTabSz="912114" rtl="0" eaLnBrk="1" latinLnBrk="0" hangingPunct="1">
              <a:lnSpc>
                <a:spcPct val="110000"/>
              </a:lnSpc>
              <a:spcBef>
                <a:spcPts val="0"/>
              </a:spcBef>
              <a:spcAft>
                <a:spcPts val="1950"/>
              </a:spcAft>
              <a:buFont typeface="Arial" panose="020B0604020202020204" pitchFamily="34" charset="0"/>
              <a:buNone/>
              <a:defRPr sz="1500" b="0" i="0" kern="1200">
                <a:solidFill>
                  <a:schemeClr val="tx1"/>
                </a:solidFill>
                <a:latin typeface="Century Gothic" panose="020B0502020202020204" pitchFamily="34" charset="0"/>
                <a:ea typeface="+mn-ea"/>
                <a:cs typeface="+mn-cs"/>
              </a:defRPr>
            </a:lvl2pPr>
            <a:lvl3pPr marL="18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3pPr>
            <a:lvl4pPr marL="360000" indent="-180000" algn="l" defTabSz="912114" rtl="0" eaLnBrk="1" latinLnBrk="0" hangingPunct="1">
              <a:lnSpc>
                <a:spcPct val="110000"/>
              </a:lnSpc>
              <a:spcBef>
                <a:spcPts val="0"/>
              </a:spcBef>
              <a:spcAft>
                <a:spcPts val="0"/>
              </a:spcAft>
              <a:buFont typeface="BT Font Light" panose="020B0403030204020203" pitchFamily="34" charset="0"/>
              <a:buChar char="&gt;"/>
              <a:defRPr sz="1500" b="0" i="0" kern="1200">
                <a:solidFill>
                  <a:schemeClr val="tx1"/>
                </a:solidFill>
                <a:latin typeface="Century Gothic" panose="020B0502020202020204" pitchFamily="34" charset="0"/>
                <a:ea typeface="+mn-ea"/>
                <a:cs typeface="+mn-cs"/>
              </a:defRPr>
            </a:lvl4pPr>
            <a:lvl5pPr marL="54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5pPr>
            <a:lvl6pPr marL="2508314"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6pPr>
            <a:lvl7pPr marL="2964371"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7pPr>
            <a:lvl8pPr marL="3420428"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8pPr>
            <a:lvl9pPr marL="3876485"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9pPr>
          </a:lstStyle>
          <a:p>
            <a:r>
              <a:rPr lang="en-GB" sz="1800" b="1" dirty="0"/>
              <a:t>Objective</a:t>
            </a:r>
            <a:r>
              <a:rPr lang="en-GB" sz="1800" dirty="0"/>
              <a:t> – Implement a number of customer preference models to allow delivery with a  time of day, day of week, etc.</a:t>
            </a:r>
          </a:p>
          <a:p>
            <a:endParaRPr lang="en-GB" sz="1800" dirty="0"/>
          </a:p>
          <a:p>
            <a:r>
              <a:rPr lang="en-GB" sz="1800" b="1" dirty="0"/>
              <a:t>Motive – </a:t>
            </a:r>
            <a:r>
              <a:rPr lang="en-GB" sz="1800" dirty="0"/>
              <a:t>Current deliver timing is entirely constrained by the marketing schedule. No personalisation is applied.</a:t>
            </a:r>
            <a:endParaRPr lang="en-GB" sz="1800" b="1" dirty="0"/>
          </a:p>
          <a:p>
            <a:endParaRPr lang="en-GB" sz="1800" b="1" dirty="0"/>
          </a:p>
          <a:p>
            <a:r>
              <a:rPr lang="en-GB" sz="1800" b="1" dirty="0"/>
              <a:t>Timeline – Blocked</a:t>
            </a:r>
            <a:r>
              <a:rPr lang="en-GB" sz="1800" dirty="0"/>
              <a:t>, use case not thought to be compatible with current delivery infrastructure/scope covered by Marketing Fatigue model</a:t>
            </a:r>
          </a:p>
          <a:p>
            <a:endParaRPr lang="en-GB" sz="1800" b="1" dirty="0"/>
          </a:p>
        </p:txBody>
      </p:sp>
      <p:sp>
        <p:nvSpPr>
          <p:cNvPr id="36" name="Content Placeholder 1">
            <a:extLst>
              <a:ext uri="{FF2B5EF4-FFF2-40B4-BE49-F238E27FC236}">
                <a16:creationId xmlns:a16="http://schemas.microsoft.com/office/drawing/2014/main" id="{9D82A139-9B7D-4804-95E8-26049183A1BD}"/>
              </a:ext>
            </a:extLst>
          </p:cNvPr>
          <p:cNvSpPr txBox="1">
            <a:spLocks/>
          </p:cNvSpPr>
          <p:nvPr/>
        </p:nvSpPr>
        <p:spPr>
          <a:xfrm>
            <a:off x="6086410" y="1745732"/>
            <a:ext cx="5264021" cy="3636517"/>
          </a:xfrm>
          <a:prstGeom prst="rect">
            <a:avLst/>
          </a:prstGeom>
        </p:spPr>
        <p:txBody>
          <a:bodyPr vert="horz" lIns="0" tIns="0" rIns="0" bIns="0" rtlCol="0" anchor="t" anchorCtr="0">
            <a:noAutofit/>
          </a:bodyPr>
          <a:lstStyle>
            <a:lvl1pPr marL="0" indent="0" algn="l" defTabSz="912114" rtl="0" eaLnBrk="1" latinLnBrk="0" hangingPunct="1">
              <a:lnSpc>
                <a:spcPct val="110000"/>
              </a:lnSpc>
              <a:spcBef>
                <a:spcPts val="0"/>
              </a:spcBef>
              <a:spcAft>
                <a:spcPts val="0"/>
              </a:spcAft>
              <a:buFontTx/>
              <a:buNone/>
              <a:defRPr sz="1500" b="0" i="0" kern="1200">
                <a:solidFill>
                  <a:schemeClr val="tx1"/>
                </a:solidFill>
                <a:latin typeface="Century Gothic" panose="020B0502020202020204" pitchFamily="34" charset="0"/>
                <a:ea typeface="+mn-ea"/>
                <a:cs typeface="+mn-cs"/>
              </a:defRPr>
            </a:lvl1pPr>
            <a:lvl2pPr marL="0" indent="0" algn="l" defTabSz="912114" rtl="0" eaLnBrk="1" latinLnBrk="0" hangingPunct="1">
              <a:lnSpc>
                <a:spcPct val="110000"/>
              </a:lnSpc>
              <a:spcBef>
                <a:spcPts val="0"/>
              </a:spcBef>
              <a:spcAft>
                <a:spcPts val="1950"/>
              </a:spcAft>
              <a:buFont typeface="Arial" panose="020B0604020202020204" pitchFamily="34" charset="0"/>
              <a:buNone/>
              <a:defRPr sz="1500" b="0" i="0" kern="1200">
                <a:solidFill>
                  <a:schemeClr val="tx1"/>
                </a:solidFill>
                <a:latin typeface="Century Gothic" panose="020B0502020202020204" pitchFamily="34" charset="0"/>
                <a:ea typeface="+mn-ea"/>
                <a:cs typeface="+mn-cs"/>
              </a:defRPr>
            </a:lvl2pPr>
            <a:lvl3pPr marL="18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3pPr>
            <a:lvl4pPr marL="360000" indent="-180000" algn="l" defTabSz="912114" rtl="0" eaLnBrk="1" latinLnBrk="0" hangingPunct="1">
              <a:lnSpc>
                <a:spcPct val="110000"/>
              </a:lnSpc>
              <a:spcBef>
                <a:spcPts val="0"/>
              </a:spcBef>
              <a:spcAft>
                <a:spcPts val="0"/>
              </a:spcAft>
              <a:buFont typeface="BT Font Light" panose="020B0403030204020203" pitchFamily="34" charset="0"/>
              <a:buChar char="&gt;"/>
              <a:defRPr sz="1500" b="0" i="0" kern="1200">
                <a:solidFill>
                  <a:schemeClr val="tx1"/>
                </a:solidFill>
                <a:latin typeface="Century Gothic" panose="020B0502020202020204" pitchFamily="34" charset="0"/>
                <a:ea typeface="+mn-ea"/>
                <a:cs typeface="+mn-cs"/>
              </a:defRPr>
            </a:lvl4pPr>
            <a:lvl5pPr marL="54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5pPr>
            <a:lvl6pPr marL="2508314"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6pPr>
            <a:lvl7pPr marL="2964371"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7pPr>
            <a:lvl8pPr marL="3420428"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8pPr>
            <a:lvl9pPr marL="3876485"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9pPr>
          </a:lstStyle>
          <a:p>
            <a:r>
              <a:rPr lang="en-GB" sz="1800" b="1" dirty="0"/>
              <a:t>Functional requirements:</a:t>
            </a:r>
          </a:p>
          <a:p>
            <a:pPr marL="285750" indent="-285750">
              <a:buFont typeface="Arial" panose="020B0604020202020204" pitchFamily="34" charset="0"/>
              <a:buChar char="•"/>
            </a:pPr>
            <a:r>
              <a:rPr lang="en-GB" sz="1800" dirty="0"/>
              <a:t>Provide recommendations for what channel is the most relevant to talk to the customer through today</a:t>
            </a:r>
          </a:p>
          <a:p>
            <a:pPr marL="285750" indent="-285750">
              <a:buFont typeface="Arial" panose="020B0604020202020204" pitchFamily="34" charset="0"/>
              <a:buChar char="•"/>
            </a:pPr>
            <a:r>
              <a:rPr lang="en-GB" sz="1800" dirty="0"/>
              <a:t>Provide a suitable solution for CRM to test with</a:t>
            </a:r>
          </a:p>
        </p:txBody>
      </p:sp>
      <p:pic>
        <p:nvPicPr>
          <p:cNvPr id="12" name="Graphic 11" descr="Alarm clock">
            <a:extLst>
              <a:ext uri="{FF2B5EF4-FFF2-40B4-BE49-F238E27FC236}">
                <a16:creationId xmlns:a16="http://schemas.microsoft.com/office/drawing/2014/main" id="{E5CF301D-31E6-417D-9898-5C4220C32E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94254" y="3105449"/>
            <a:ext cx="2736304" cy="2736304"/>
          </a:xfrm>
          <a:prstGeom prst="rect">
            <a:avLst/>
          </a:prstGeom>
        </p:spPr>
      </p:pic>
      <p:pic>
        <p:nvPicPr>
          <p:cNvPr id="13" name="Graphic 12" descr="Daily calendar">
            <a:extLst>
              <a:ext uri="{FF2B5EF4-FFF2-40B4-BE49-F238E27FC236}">
                <a16:creationId xmlns:a16="http://schemas.microsoft.com/office/drawing/2014/main" id="{AB3559FD-3AC7-45B5-8CEF-13F819E2CD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52060" y="4191150"/>
            <a:ext cx="2232248" cy="2232248"/>
          </a:xfrm>
          <a:prstGeom prst="rect">
            <a:avLst/>
          </a:prstGeom>
        </p:spPr>
      </p:pic>
    </p:spTree>
    <p:extLst>
      <p:ext uri="{BB962C8B-B14F-4D97-AF65-F5344CB8AC3E}">
        <p14:creationId xmlns:p14="http://schemas.microsoft.com/office/powerpoint/2010/main" val="3984184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2E12C2E-3A26-4036-BEBF-1A565495B113}"/>
              </a:ext>
            </a:extLst>
          </p:cNvPr>
          <p:cNvSpPr>
            <a:spLocks noGrp="1"/>
          </p:cNvSpPr>
          <p:nvPr>
            <p:ph type="sldNum" sz="quarter" idx="12"/>
          </p:nvPr>
        </p:nvSpPr>
        <p:spPr>
          <a:xfrm>
            <a:off x="468567" y="6299376"/>
            <a:ext cx="357686" cy="261110"/>
          </a:xfrm>
        </p:spPr>
        <p:txBody>
          <a:bodyPr/>
          <a:lstStyle/>
          <a:p>
            <a:fld id="{0B868178-02AE-42FC-958D-6B8F13B60175}" type="slidenum">
              <a:rPr lang="en-GB" smtClean="0"/>
              <a:pPr/>
              <a:t>22</a:t>
            </a:fld>
            <a:endParaRPr lang="en-GB" dirty="0"/>
          </a:p>
        </p:txBody>
      </p:sp>
      <p:sp>
        <p:nvSpPr>
          <p:cNvPr id="4" name="Footer Placeholder 3">
            <a:extLst>
              <a:ext uri="{FF2B5EF4-FFF2-40B4-BE49-F238E27FC236}">
                <a16:creationId xmlns:a16="http://schemas.microsoft.com/office/drawing/2014/main" id="{416FD1A5-597C-4492-82D4-F42BFC131F31}"/>
              </a:ext>
            </a:extLst>
          </p:cNvPr>
          <p:cNvSpPr>
            <a:spLocks noGrp="1"/>
          </p:cNvSpPr>
          <p:nvPr>
            <p:ph type="ftr" sz="quarter" idx="13"/>
          </p:nvPr>
        </p:nvSpPr>
        <p:spPr>
          <a:xfrm>
            <a:off x="3758822" y="6299376"/>
            <a:ext cx="7011029" cy="261110"/>
          </a:xfrm>
        </p:spPr>
        <p:txBody>
          <a:bodyPr/>
          <a:lstStyle/>
          <a:p>
            <a:r>
              <a:rPr lang="en-GB" dirty="0"/>
              <a:t>Security classification. Published version. Owner's name.</a:t>
            </a:r>
          </a:p>
        </p:txBody>
      </p:sp>
      <p:sp>
        <p:nvSpPr>
          <p:cNvPr id="6" name="Date Placeholder 5">
            <a:extLst>
              <a:ext uri="{FF2B5EF4-FFF2-40B4-BE49-F238E27FC236}">
                <a16:creationId xmlns:a16="http://schemas.microsoft.com/office/drawing/2014/main" id="{BFC4A771-CEBD-4F6A-A35E-770B6D3451F0}"/>
              </a:ext>
            </a:extLst>
          </p:cNvPr>
          <p:cNvSpPr>
            <a:spLocks noGrp="1"/>
          </p:cNvSpPr>
          <p:nvPr>
            <p:ph type="dt" sz="half" idx="14"/>
          </p:nvPr>
        </p:nvSpPr>
        <p:spPr>
          <a:xfrm>
            <a:off x="1612466" y="6299377"/>
            <a:ext cx="1856355" cy="261110"/>
          </a:xfrm>
        </p:spPr>
        <p:txBody>
          <a:bodyPr/>
          <a:lstStyle/>
          <a:p>
            <a:fld id="{D2066C9A-3A41-1B44-93FE-861B8A9F5FAF}" type="datetime8">
              <a:rPr lang="en-GB" smtClean="0"/>
              <a:t>18/01/2021 11:44</a:t>
            </a:fld>
            <a:endParaRPr lang="en-GB"/>
          </a:p>
        </p:txBody>
      </p:sp>
      <p:graphicFrame>
        <p:nvGraphicFramePr>
          <p:cNvPr id="10" name="Diagram 9">
            <a:extLst>
              <a:ext uri="{FF2B5EF4-FFF2-40B4-BE49-F238E27FC236}">
                <a16:creationId xmlns:a16="http://schemas.microsoft.com/office/drawing/2014/main" id="{218C4D7A-7837-4F85-8AD2-46E8E79CB7E9}"/>
              </a:ext>
            </a:extLst>
          </p:cNvPr>
          <p:cNvGraphicFramePr/>
          <p:nvPr/>
        </p:nvGraphicFramePr>
        <p:xfrm>
          <a:off x="1469375" y="773098"/>
          <a:ext cx="10660231" cy="572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2E993461-6B10-4856-8A26-020692DAA4DE}"/>
              </a:ext>
            </a:extLst>
          </p:cNvPr>
          <p:cNvSpPr txBox="1"/>
          <p:nvPr/>
        </p:nvSpPr>
        <p:spPr>
          <a:xfrm>
            <a:off x="181562" y="826756"/>
            <a:ext cx="1251258" cy="447157"/>
          </a:xfrm>
          <a:prstGeom prst="rect">
            <a:avLst/>
          </a:prstGeom>
          <a:ln w="38100">
            <a:solidFill>
              <a:schemeClr val="accent1"/>
            </a:solidFill>
          </a:ln>
        </p:spPr>
        <p:txBody>
          <a:bodyPr vert="horz" wrap="square" lIns="0" tIns="0" rIns="0" bIns="0" rtlCol="0" anchor="ctr" anchorCtr="0">
            <a:noAutofit/>
          </a:bodyPr>
          <a:lstStyle/>
          <a:p>
            <a:pPr algn="ctr"/>
            <a:r>
              <a:rPr lang="en-GB" sz="1789" dirty="0"/>
              <a:t>Phase</a:t>
            </a:r>
          </a:p>
        </p:txBody>
      </p:sp>
      <p:sp>
        <p:nvSpPr>
          <p:cNvPr id="12" name="TextBox 11">
            <a:extLst>
              <a:ext uri="{FF2B5EF4-FFF2-40B4-BE49-F238E27FC236}">
                <a16:creationId xmlns:a16="http://schemas.microsoft.com/office/drawing/2014/main" id="{F13B0FE3-9345-49D0-9417-D6196793C56B}"/>
              </a:ext>
            </a:extLst>
          </p:cNvPr>
          <p:cNvSpPr txBox="1"/>
          <p:nvPr/>
        </p:nvSpPr>
        <p:spPr>
          <a:xfrm>
            <a:off x="181562" y="1378427"/>
            <a:ext cx="1251258" cy="1541024"/>
          </a:xfrm>
          <a:prstGeom prst="rect">
            <a:avLst/>
          </a:prstGeom>
          <a:solidFill>
            <a:schemeClr val="accent1"/>
          </a:solidFill>
          <a:ln w="38100">
            <a:solidFill>
              <a:schemeClr val="tx1"/>
            </a:solidFill>
          </a:ln>
        </p:spPr>
        <p:txBody>
          <a:bodyPr vert="horz" wrap="square" lIns="0" tIns="0" rIns="0" bIns="0" rtlCol="0" anchor="ctr" anchorCtr="0">
            <a:noAutofit/>
          </a:bodyPr>
          <a:lstStyle/>
          <a:p>
            <a:pPr algn="ctr"/>
            <a:r>
              <a:rPr lang="en-GB" sz="1789" dirty="0">
                <a:solidFill>
                  <a:schemeClr val="bg1"/>
                </a:solidFill>
              </a:rPr>
              <a:t>1</a:t>
            </a:r>
          </a:p>
        </p:txBody>
      </p:sp>
      <p:sp>
        <p:nvSpPr>
          <p:cNvPr id="13" name="TextBox 12">
            <a:extLst>
              <a:ext uri="{FF2B5EF4-FFF2-40B4-BE49-F238E27FC236}">
                <a16:creationId xmlns:a16="http://schemas.microsoft.com/office/drawing/2014/main" id="{68771F98-5992-40F7-9779-D6A924652227}"/>
              </a:ext>
            </a:extLst>
          </p:cNvPr>
          <p:cNvSpPr txBox="1"/>
          <p:nvPr/>
        </p:nvSpPr>
        <p:spPr>
          <a:xfrm>
            <a:off x="181562" y="3007482"/>
            <a:ext cx="1251258" cy="1541024"/>
          </a:xfrm>
          <a:prstGeom prst="rect">
            <a:avLst/>
          </a:prstGeom>
          <a:solidFill>
            <a:schemeClr val="accent2"/>
          </a:solidFill>
          <a:ln w="38100">
            <a:solidFill>
              <a:schemeClr val="tx1"/>
            </a:solidFill>
          </a:ln>
        </p:spPr>
        <p:txBody>
          <a:bodyPr vert="horz" wrap="square" lIns="0" tIns="0" rIns="0" bIns="0" rtlCol="0" anchor="ctr" anchorCtr="0">
            <a:noAutofit/>
          </a:bodyPr>
          <a:lstStyle/>
          <a:p>
            <a:pPr algn="ctr"/>
            <a:r>
              <a:rPr lang="en-GB" sz="1789" dirty="0">
                <a:solidFill>
                  <a:schemeClr val="bg1"/>
                </a:solidFill>
              </a:rPr>
              <a:t>2</a:t>
            </a:r>
          </a:p>
        </p:txBody>
      </p:sp>
      <p:sp>
        <p:nvSpPr>
          <p:cNvPr id="14" name="TextBox 13">
            <a:extLst>
              <a:ext uri="{FF2B5EF4-FFF2-40B4-BE49-F238E27FC236}">
                <a16:creationId xmlns:a16="http://schemas.microsoft.com/office/drawing/2014/main" id="{D22B1CF1-E707-458F-8FDD-765078A77EE4}"/>
              </a:ext>
            </a:extLst>
          </p:cNvPr>
          <p:cNvSpPr txBox="1"/>
          <p:nvPr/>
        </p:nvSpPr>
        <p:spPr>
          <a:xfrm>
            <a:off x="181562" y="4636536"/>
            <a:ext cx="1251258" cy="1541024"/>
          </a:xfrm>
          <a:prstGeom prst="rect">
            <a:avLst/>
          </a:prstGeom>
          <a:solidFill>
            <a:schemeClr val="accent3"/>
          </a:solidFill>
          <a:ln w="38100">
            <a:solidFill>
              <a:schemeClr val="tx1"/>
            </a:solidFill>
          </a:ln>
        </p:spPr>
        <p:txBody>
          <a:bodyPr vert="horz" wrap="square" lIns="0" tIns="0" rIns="0" bIns="0" rtlCol="0" anchor="ctr" anchorCtr="0">
            <a:noAutofit/>
          </a:bodyPr>
          <a:lstStyle/>
          <a:p>
            <a:pPr algn="ctr"/>
            <a:r>
              <a:rPr lang="en-GB" sz="1789" dirty="0">
                <a:solidFill>
                  <a:schemeClr val="bg1"/>
                </a:solidFill>
              </a:rPr>
              <a:t>3</a:t>
            </a:r>
          </a:p>
        </p:txBody>
      </p:sp>
      <p:sp>
        <p:nvSpPr>
          <p:cNvPr id="17" name="Arrow: Right 16">
            <a:extLst>
              <a:ext uri="{FF2B5EF4-FFF2-40B4-BE49-F238E27FC236}">
                <a16:creationId xmlns:a16="http://schemas.microsoft.com/office/drawing/2014/main" id="{8E248F04-FACB-4B49-BE03-76B4EFF37FB0}"/>
              </a:ext>
            </a:extLst>
          </p:cNvPr>
          <p:cNvSpPr/>
          <p:nvPr/>
        </p:nvSpPr>
        <p:spPr>
          <a:xfrm>
            <a:off x="4031381" y="2126872"/>
            <a:ext cx="8098226" cy="251856"/>
          </a:xfrm>
          <a:prstGeom prst="rightArrow">
            <a:avLst>
              <a:gd name="adj1" fmla="val 100000"/>
              <a:gd name="adj2" fmla="val 7157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92" dirty="0"/>
              <a:t>Personalised Portal</a:t>
            </a:r>
          </a:p>
        </p:txBody>
      </p:sp>
      <p:sp>
        <p:nvSpPr>
          <p:cNvPr id="18" name="Arrow: Right 17">
            <a:extLst>
              <a:ext uri="{FF2B5EF4-FFF2-40B4-BE49-F238E27FC236}">
                <a16:creationId xmlns:a16="http://schemas.microsoft.com/office/drawing/2014/main" id="{558F5A78-9B49-4E22-AC51-45CE2201DBC8}"/>
              </a:ext>
            </a:extLst>
          </p:cNvPr>
          <p:cNvSpPr/>
          <p:nvPr/>
        </p:nvSpPr>
        <p:spPr>
          <a:xfrm>
            <a:off x="4034674" y="1766362"/>
            <a:ext cx="2299743" cy="291764"/>
          </a:xfrm>
          <a:prstGeom prst="rightArrow">
            <a:avLst>
              <a:gd name="adj1" fmla="val 100000"/>
              <a:gd name="adj2" fmla="val 7157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92" dirty="0"/>
              <a:t>Value of an opt out</a:t>
            </a:r>
          </a:p>
        </p:txBody>
      </p:sp>
      <p:sp>
        <p:nvSpPr>
          <p:cNvPr id="19" name="Arrow: Right 18">
            <a:extLst>
              <a:ext uri="{FF2B5EF4-FFF2-40B4-BE49-F238E27FC236}">
                <a16:creationId xmlns:a16="http://schemas.microsoft.com/office/drawing/2014/main" id="{A78D36F6-C2CC-4D6E-B864-18BB3B22C027}"/>
              </a:ext>
            </a:extLst>
          </p:cNvPr>
          <p:cNvSpPr/>
          <p:nvPr/>
        </p:nvSpPr>
        <p:spPr>
          <a:xfrm>
            <a:off x="6334417" y="3833097"/>
            <a:ext cx="3798337" cy="208804"/>
          </a:xfrm>
          <a:prstGeom prst="rightArrow">
            <a:avLst>
              <a:gd name="adj1" fmla="val 100000"/>
              <a:gd name="adj2" fmla="val 7157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92" dirty="0"/>
              <a:t>Marketing Fatigue Model</a:t>
            </a:r>
          </a:p>
        </p:txBody>
      </p:sp>
      <p:sp>
        <p:nvSpPr>
          <p:cNvPr id="24" name="Arrow: Right 23">
            <a:extLst>
              <a:ext uri="{FF2B5EF4-FFF2-40B4-BE49-F238E27FC236}">
                <a16:creationId xmlns:a16="http://schemas.microsoft.com/office/drawing/2014/main" id="{2FBB771F-CE67-4A70-81B2-A1998FC6CA6D}"/>
              </a:ext>
            </a:extLst>
          </p:cNvPr>
          <p:cNvSpPr/>
          <p:nvPr/>
        </p:nvSpPr>
        <p:spPr>
          <a:xfrm>
            <a:off x="10942363" y="5451088"/>
            <a:ext cx="2939843" cy="191305"/>
          </a:xfrm>
          <a:prstGeom prst="rightArrow">
            <a:avLst>
              <a:gd name="adj1" fmla="val 100000"/>
              <a:gd name="adj2" fmla="val 7157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92" dirty="0"/>
              <a:t>Brand Sentiment Model</a:t>
            </a:r>
          </a:p>
        </p:txBody>
      </p:sp>
      <p:sp>
        <p:nvSpPr>
          <p:cNvPr id="25" name="Arrow: Right 24">
            <a:extLst>
              <a:ext uri="{FF2B5EF4-FFF2-40B4-BE49-F238E27FC236}">
                <a16:creationId xmlns:a16="http://schemas.microsoft.com/office/drawing/2014/main" id="{DACA0436-B89E-40E0-9F95-F0DA6034DC5F}"/>
              </a:ext>
            </a:extLst>
          </p:cNvPr>
          <p:cNvSpPr/>
          <p:nvPr/>
        </p:nvSpPr>
        <p:spPr>
          <a:xfrm>
            <a:off x="10942363" y="5095120"/>
            <a:ext cx="2887640" cy="242720"/>
          </a:xfrm>
          <a:prstGeom prst="rightArrow">
            <a:avLst>
              <a:gd name="adj1" fmla="val 100000"/>
              <a:gd name="adj2" fmla="val 7157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92" dirty="0"/>
              <a:t>Protected Journeys</a:t>
            </a:r>
          </a:p>
        </p:txBody>
      </p:sp>
      <p:sp>
        <p:nvSpPr>
          <p:cNvPr id="27" name="Title 4">
            <a:extLst>
              <a:ext uri="{FF2B5EF4-FFF2-40B4-BE49-F238E27FC236}">
                <a16:creationId xmlns:a16="http://schemas.microsoft.com/office/drawing/2014/main" id="{D4053375-0642-495C-B707-01DFA9D0A61D}"/>
              </a:ext>
            </a:extLst>
          </p:cNvPr>
          <p:cNvSpPr>
            <a:spLocks noGrp="1"/>
          </p:cNvSpPr>
          <p:nvPr>
            <p:ph type="title"/>
          </p:nvPr>
        </p:nvSpPr>
        <p:spPr>
          <a:xfrm>
            <a:off x="182080" y="200737"/>
            <a:ext cx="12090617" cy="786909"/>
          </a:xfrm>
        </p:spPr>
        <p:txBody>
          <a:bodyPr/>
          <a:lstStyle/>
          <a:p>
            <a:r>
              <a:rPr lang="en-GB" dirty="0"/>
              <a:t>Air Traffic Control - project plan for year one</a:t>
            </a:r>
          </a:p>
        </p:txBody>
      </p:sp>
      <p:sp>
        <p:nvSpPr>
          <p:cNvPr id="30" name="Arrow: Right 29">
            <a:extLst>
              <a:ext uri="{FF2B5EF4-FFF2-40B4-BE49-F238E27FC236}">
                <a16:creationId xmlns:a16="http://schemas.microsoft.com/office/drawing/2014/main" id="{7BAF8A16-68B3-4184-B66B-857136F918DC}"/>
              </a:ext>
            </a:extLst>
          </p:cNvPr>
          <p:cNvSpPr/>
          <p:nvPr/>
        </p:nvSpPr>
        <p:spPr>
          <a:xfrm>
            <a:off x="9261358" y="2998972"/>
            <a:ext cx="2868249" cy="201078"/>
          </a:xfrm>
          <a:prstGeom prst="rightArrow">
            <a:avLst>
              <a:gd name="adj1" fmla="val 100000"/>
              <a:gd name="adj2" fmla="val 7157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92" dirty="0"/>
              <a:t>Channel Preference Model</a:t>
            </a:r>
          </a:p>
        </p:txBody>
      </p:sp>
      <p:sp>
        <p:nvSpPr>
          <p:cNvPr id="31" name="Arrow: Right 30">
            <a:extLst>
              <a:ext uri="{FF2B5EF4-FFF2-40B4-BE49-F238E27FC236}">
                <a16:creationId xmlns:a16="http://schemas.microsoft.com/office/drawing/2014/main" id="{A77CD03E-EA00-4004-BFF9-8BE20EB53923}"/>
              </a:ext>
            </a:extLst>
          </p:cNvPr>
          <p:cNvSpPr/>
          <p:nvPr/>
        </p:nvSpPr>
        <p:spPr>
          <a:xfrm>
            <a:off x="9261358" y="3274500"/>
            <a:ext cx="2868249" cy="201078"/>
          </a:xfrm>
          <a:prstGeom prst="rightArrow">
            <a:avLst>
              <a:gd name="adj1" fmla="val 100000"/>
              <a:gd name="adj2" fmla="val 7157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92" dirty="0"/>
              <a:t>Next Best Timing</a:t>
            </a:r>
          </a:p>
        </p:txBody>
      </p:sp>
      <p:sp>
        <p:nvSpPr>
          <p:cNvPr id="33" name="Arrow: Right 32">
            <a:extLst>
              <a:ext uri="{FF2B5EF4-FFF2-40B4-BE49-F238E27FC236}">
                <a16:creationId xmlns:a16="http://schemas.microsoft.com/office/drawing/2014/main" id="{C70E37A0-335A-4050-9C97-A27680B9C1D7}"/>
              </a:ext>
            </a:extLst>
          </p:cNvPr>
          <p:cNvSpPr/>
          <p:nvPr/>
        </p:nvSpPr>
        <p:spPr>
          <a:xfrm>
            <a:off x="9016980" y="4321652"/>
            <a:ext cx="3041082" cy="191306"/>
          </a:xfrm>
          <a:prstGeom prst="rightArrow">
            <a:avLst>
              <a:gd name="adj1" fmla="val 100000"/>
              <a:gd name="adj2" fmla="val 7157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92" dirty="0"/>
              <a:t>Productionise ATC Eligibility flag</a:t>
            </a:r>
          </a:p>
        </p:txBody>
      </p:sp>
      <p:sp>
        <p:nvSpPr>
          <p:cNvPr id="34" name="Arrow: Right 33">
            <a:extLst>
              <a:ext uri="{FF2B5EF4-FFF2-40B4-BE49-F238E27FC236}">
                <a16:creationId xmlns:a16="http://schemas.microsoft.com/office/drawing/2014/main" id="{A6728A30-040F-497C-82B5-3B547CF77159}"/>
              </a:ext>
            </a:extLst>
          </p:cNvPr>
          <p:cNvSpPr/>
          <p:nvPr/>
        </p:nvSpPr>
        <p:spPr>
          <a:xfrm>
            <a:off x="10942363" y="6053141"/>
            <a:ext cx="2939843" cy="191305"/>
          </a:xfrm>
          <a:prstGeom prst="rightArrow">
            <a:avLst>
              <a:gd name="adj1" fmla="val 100000"/>
              <a:gd name="adj2" fmla="val 7157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92" dirty="0"/>
              <a:t>Graph modelling</a:t>
            </a:r>
          </a:p>
        </p:txBody>
      </p:sp>
      <p:sp>
        <p:nvSpPr>
          <p:cNvPr id="36" name="Arrow: Right 35">
            <a:extLst>
              <a:ext uri="{FF2B5EF4-FFF2-40B4-BE49-F238E27FC236}">
                <a16:creationId xmlns:a16="http://schemas.microsoft.com/office/drawing/2014/main" id="{E5B72B68-D977-46D8-A620-C7E17FE3832E}"/>
              </a:ext>
            </a:extLst>
          </p:cNvPr>
          <p:cNvSpPr/>
          <p:nvPr/>
        </p:nvSpPr>
        <p:spPr>
          <a:xfrm>
            <a:off x="10942364" y="5770083"/>
            <a:ext cx="2901504" cy="197057"/>
          </a:xfrm>
          <a:prstGeom prst="rightArrow">
            <a:avLst>
              <a:gd name="adj1" fmla="val 100000"/>
              <a:gd name="adj2" fmla="val 7157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92" dirty="0"/>
              <a:t>Call to Action Model</a:t>
            </a:r>
          </a:p>
        </p:txBody>
      </p:sp>
      <p:sp>
        <p:nvSpPr>
          <p:cNvPr id="28" name="Arrow: Right 27">
            <a:extLst>
              <a:ext uri="{FF2B5EF4-FFF2-40B4-BE49-F238E27FC236}">
                <a16:creationId xmlns:a16="http://schemas.microsoft.com/office/drawing/2014/main" id="{6D6D1116-5599-4E29-828C-3CBAD6A9762A}"/>
              </a:ext>
            </a:extLst>
          </p:cNvPr>
          <p:cNvSpPr/>
          <p:nvPr/>
        </p:nvSpPr>
        <p:spPr>
          <a:xfrm>
            <a:off x="6334418" y="1416626"/>
            <a:ext cx="4711763" cy="295783"/>
          </a:xfrm>
          <a:prstGeom prst="rightArrow">
            <a:avLst>
              <a:gd name="adj1" fmla="val 100000"/>
              <a:gd name="adj2" fmla="val 71575"/>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92" dirty="0"/>
          </a:p>
        </p:txBody>
      </p:sp>
      <p:sp>
        <p:nvSpPr>
          <p:cNvPr id="15" name="Arrow: Right 14">
            <a:extLst>
              <a:ext uri="{FF2B5EF4-FFF2-40B4-BE49-F238E27FC236}">
                <a16:creationId xmlns:a16="http://schemas.microsoft.com/office/drawing/2014/main" id="{B94B73D3-3340-4F3F-B3B1-151F692E377A}"/>
              </a:ext>
            </a:extLst>
          </p:cNvPr>
          <p:cNvSpPr/>
          <p:nvPr/>
        </p:nvSpPr>
        <p:spPr>
          <a:xfrm>
            <a:off x="1503240" y="1417004"/>
            <a:ext cx="5188935" cy="295783"/>
          </a:xfrm>
          <a:prstGeom prst="rightArrow">
            <a:avLst>
              <a:gd name="adj1" fmla="val 100000"/>
              <a:gd name="adj2" fmla="val 7157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92" dirty="0"/>
              <a:t>Single Customer Contact view</a:t>
            </a:r>
          </a:p>
        </p:txBody>
      </p:sp>
      <p:sp>
        <p:nvSpPr>
          <p:cNvPr id="29" name="Arrow: Right 28">
            <a:extLst>
              <a:ext uri="{FF2B5EF4-FFF2-40B4-BE49-F238E27FC236}">
                <a16:creationId xmlns:a16="http://schemas.microsoft.com/office/drawing/2014/main" id="{B9E743B7-8D23-4D95-94CF-86FB761380BF}"/>
              </a:ext>
            </a:extLst>
          </p:cNvPr>
          <p:cNvSpPr/>
          <p:nvPr/>
        </p:nvSpPr>
        <p:spPr>
          <a:xfrm>
            <a:off x="6648103" y="4093711"/>
            <a:ext cx="5357757" cy="178645"/>
          </a:xfrm>
          <a:prstGeom prst="rightArrow">
            <a:avLst>
              <a:gd name="adj1" fmla="val 100000"/>
              <a:gd name="adj2" fmla="val 7157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92" dirty="0"/>
          </a:p>
        </p:txBody>
      </p:sp>
      <p:sp>
        <p:nvSpPr>
          <p:cNvPr id="26" name="Arrow: Right 25">
            <a:extLst>
              <a:ext uri="{FF2B5EF4-FFF2-40B4-BE49-F238E27FC236}">
                <a16:creationId xmlns:a16="http://schemas.microsoft.com/office/drawing/2014/main" id="{A02363FD-5EE5-4CB3-BAD2-084DFC24DE54}"/>
              </a:ext>
            </a:extLst>
          </p:cNvPr>
          <p:cNvSpPr/>
          <p:nvPr/>
        </p:nvSpPr>
        <p:spPr>
          <a:xfrm>
            <a:off x="3879065" y="4093769"/>
            <a:ext cx="5357757" cy="178645"/>
          </a:xfrm>
          <a:prstGeom prst="rightArrow">
            <a:avLst>
              <a:gd name="adj1" fmla="val 100000"/>
              <a:gd name="adj2" fmla="val 7157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92" dirty="0"/>
              <a:t>Campaign Prioritisation / AMI</a:t>
            </a:r>
          </a:p>
        </p:txBody>
      </p:sp>
      <p:sp>
        <p:nvSpPr>
          <p:cNvPr id="35" name="Arrow: Right 34">
            <a:extLst>
              <a:ext uri="{FF2B5EF4-FFF2-40B4-BE49-F238E27FC236}">
                <a16:creationId xmlns:a16="http://schemas.microsoft.com/office/drawing/2014/main" id="{C969B83A-A98B-482D-80FB-FA7E27479258}"/>
              </a:ext>
            </a:extLst>
          </p:cNvPr>
          <p:cNvSpPr/>
          <p:nvPr/>
        </p:nvSpPr>
        <p:spPr>
          <a:xfrm>
            <a:off x="8838144" y="3561217"/>
            <a:ext cx="3219918" cy="200421"/>
          </a:xfrm>
          <a:prstGeom prst="rightArrow">
            <a:avLst>
              <a:gd name="adj1" fmla="val 100000"/>
              <a:gd name="adj2" fmla="val 7157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92" dirty="0"/>
          </a:p>
        </p:txBody>
      </p:sp>
      <p:sp>
        <p:nvSpPr>
          <p:cNvPr id="32" name="Arrow: Right 31">
            <a:extLst>
              <a:ext uri="{FF2B5EF4-FFF2-40B4-BE49-F238E27FC236}">
                <a16:creationId xmlns:a16="http://schemas.microsoft.com/office/drawing/2014/main" id="{E0E7ECAF-9DE0-4CBF-B928-15AACC004E2B}"/>
              </a:ext>
            </a:extLst>
          </p:cNvPr>
          <p:cNvSpPr/>
          <p:nvPr/>
        </p:nvSpPr>
        <p:spPr>
          <a:xfrm>
            <a:off x="6334417" y="3562921"/>
            <a:ext cx="2868248" cy="209365"/>
          </a:xfrm>
          <a:prstGeom prst="rightArrow">
            <a:avLst>
              <a:gd name="adj1" fmla="val 100000"/>
              <a:gd name="adj2" fmla="val 7157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92" dirty="0"/>
              <a:t>Optout models</a:t>
            </a:r>
          </a:p>
        </p:txBody>
      </p:sp>
      <p:sp>
        <p:nvSpPr>
          <p:cNvPr id="37" name="Arrow: Right 36">
            <a:extLst>
              <a:ext uri="{FF2B5EF4-FFF2-40B4-BE49-F238E27FC236}">
                <a16:creationId xmlns:a16="http://schemas.microsoft.com/office/drawing/2014/main" id="{36FDCA6E-1071-4294-BD4C-D6EF24255B9D}"/>
              </a:ext>
            </a:extLst>
          </p:cNvPr>
          <p:cNvSpPr/>
          <p:nvPr/>
        </p:nvSpPr>
        <p:spPr>
          <a:xfrm>
            <a:off x="8886703" y="4749951"/>
            <a:ext cx="3257081" cy="232070"/>
          </a:xfrm>
          <a:prstGeom prst="rightArrow">
            <a:avLst>
              <a:gd name="adj1" fmla="val 100000"/>
              <a:gd name="adj2" fmla="val 71575"/>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92" dirty="0"/>
          </a:p>
        </p:txBody>
      </p:sp>
      <p:sp>
        <p:nvSpPr>
          <p:cNvPr id="23" name="Arrow: Right 22">
            <a:extLst>
              <a:ext uri="{FF2B5EF4-FFF2-40B4-BE49-F238E27FC236}">
                <a16:creationId xmlns:a16="http://schemas.microsoft.com/office/drawing/2014/main" id="{87971797-AEC7-4579-8167-652168391CDE}"/>
              </a:ext>
            </a:extLst>
          </p:cNvPr>
          <p:cNvSpPr/>
          <p:nvPr/>
        </p:nvSpPr>
        <p:spPr>
          <a:xfrm>
            <a:off x="8504213" y="4733988"/>
            <a:ext cx="3257081" cy="261110"/>
          </a:xfrm>
          <a:prstGeom prst="rightArrow">
            <a:avLst>
              <a:gd name="adj1" fmla="val 84738"/>
              <a:gd name="adj2" fmla="val 7157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92" dirty="0"/>
              <a:t>Web triggers</a:t>
            </a:r>
          </a:p>
        </p:txBody>
      </p:sp>
      <p:sp>
        <p:nvSpPr>
          <p:cNvPr id="38" name="Arrow: Right 37">
            <a:extLst>
              <a:ext uri="{FF2B5EF4-FFF2-40B4-BE49-F238E27FC236}">
                <a16:creationId xmlns:a16="http://schemas.microsoft.com/office/drawing/2014/main" id="{D5BE6D46-8F5D-4230-8337-D2F9102AE40E}"/>
              </a:ext>
            </a:extLst>
          </p:cNvPr>
          <p:cNvSpPr/>
          <p:nvPr/>
        </p:nvSpPr>
        <p:spPr>
          <a:xfrm>
            <a:off x="6958321" y="2454853"/>
            <a:ext cx="5171285" cy="255318"/>
          </a:xfrm>
          <a:prstGeom prst="rightArrow">
            <a:avLst>
              <a:gd name="adj1" fmla="val 100000"/>
              <a:gd name="adj2" fmla="val 71575"/>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92" dirty="0"/>
          </a:p>
        </p:txBody>
      </p:sp>
      <p:sp>
        <p:nvSpPr>
          <p:cNvPr id="22" name="Arrow: Right 21">
            <a:extLst>
              <a:ext uri="{FF2B5EF4-FFF2-40B4-BE49-F238E27FC236}">
                <a16:creationId xmlns:a16="http://schemas.microsoft.com/office/drawing/2014/main" id="{5781AA16-9D44-4AB8-8F21-0571559E34BA}"/>
              </a:ext>
            </a:extLst>
          </p:cNvPr>
          <p:cNvSpPr/>
          <p:nvPr/>
        </p:nvSpPr>
        <p:spPr>
          <a:xfrm>
            <a:off x="4031380" y="2455150"/>
            <a:ext cx="5171285" cy="255318"/>
          </a:xfrm>
          <a:prstGeom prst="rightArrow">
            <a:avLst>
              <a:gd name="adj1" fmla="val 100000"/>
              <a:gd name="adj2" fmla="val 7157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92" dirty="0"/>
              <a:t>Customer Contact Segmentation</a:t>
            </a:r>
          </a:p>
        </p:txBody>
      </p:sp>
    </p:spTree>
    <p:extLst>
      <p:ext uri="{BB962C8B-B14F-4D97-AF65-F5344CB8AC3E}">
        <p14:creationId xmlns:p14="http://schemas.microsoft.com/office/powerpoint/2010/main" val="3968002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F68837-3875-4EAF-A754-C796FD0EA2C3}"/>
              </a:ext>
            </a:extLst>
          </p:cNvPr>
          <p:cNvSpPr>
            <a:spLocks noGrp="1"/>
          </p:cNvSpPr>
          <p:nvPr>
            <p:ph type="sldNum" sz="quarter" idx="12"/>
          </p:nvPr>
        </p:nvSpPr>
        <p:spPr/>
        <p:txBody>
          <a:bodyPr/>
          <a:lstStyle/>
          <a:p>
            <a:fld id="{0B868178-02AE-42FC-958D-6B8F13B60175}" type="slidenum">
              <a:rPr lang="en-GB" smtClean="0"/>
              <a:pPr/>
              <a:t>3</a:t>
            </a:fld>
            <a:endParaRPr lang="en-GB" dirty="0"/>
          </a:p>
        </p:txBody>
      </p:sp>
      <p:sp>
        <p:nvSpPr>
          <p:cNvPr id="4" name="Footer Placeholder 3">
            <a:extLst>
              <a:ext uri="{FF2B5EF4-FFF2-40B4-BE49-F238E27FC236}">
                <a16:creationId xmlns:a16="http://schemas.microsoft.com/office/drawing/2014/main" id="{EFEA6727-B393-4106-971F-61ADEBA20E50}"/>
              </a:ext>
            </a:extLst>
          </p:cNvPr>
          <p:cNvSpPr>
            <a:spLocks noGrp="1"/>
          </p:cNvSpPr>
          <p:nvPr>
            <p:ph type="ftr" sz="quarter" idx="13"/>
          </p:nvPr>
        </p:nvSpPr>
        <p:spPr/>
        <p:txBody>
          <a:bodyPr/>
          <a:lstStyle/>
          <a:p>
            <a:r>
              <a:rPr lang="en-GB"/>
              <a:t>Security classification. Published version. Owner's name.</a:t>
            </a:r>
            <a:endParaRPr lang="en-GB" dirty="0"/>
          </a:p>
        </p:txBody>
      </p:sp>
      <p:sp>
        <p:nvSpPr>
          <p:cNvPr id="5" name="Title 4">
            <a:extLst>
              <a:ext uri="{FF2B5EF4-FFF2-40B4-BE49-F238E27FC236}">
                <a16:creationId xmlns:a16="http://schemas.microsoft.com/office/drawing/2014/main" id="{189364C1-E5FC-401D-9069-3BCB6F0372DF}"/>
              </a:ext>
            </a:extLst>
          </p:cNvPr>
          <p:cNvSpPr>
            <a:spLocks noGrp="1"/>
          </p:cNvSpPr>
          <p:nvPr>
            <p:ph type="title"/>
          </p:nvPr>
        </p:nvSpPr>
        <p:spPr>
          <a:xfrm>
            <a:off x="360000" y="827999"/>
            <a:ext cx="5831820" cy="5490001"/>
          </a:xfrm>
        </p:spPr>
        <p:txBody>
          <a:bodyPr/>
          <a:lstStyle/>
          <a:p>
            <a:pPr algn="ctr"/>
            <a:r>
              <a:rPr lang="en-GB" dirty="0"/>
              <a:t>Air Traffic Control is a multi-brand Base Management project.</a:t>
            </a:r>
            <a:br>
              <a:rPr lang="en-GB" dirty="0"/>
            </a:br>
            <a:br>
              <a:rPr lang="en-GB" sz="2000" b="0" dirty="0"/>
            </a:br>
            <a:r>
              <a:rPr lang="en-GB" sz="1800" dirty="0"/>
              <a:t>Collaboration partners include:</a:t>
            </a:r>
            <a:br>
              <a:rPr lang="en-GB" sz="1800" b="0" dirty="0"/>
            </a:br>
            <a:br>
              <a:rPr lang="en-GB" sz="1800" b="0" dirty="0"/>
            </a:br>
            <a:r>
              <a:rPr lang="en-GB" sz="1800" b="0" dirty="0"/>
              <a:t>CRM</a:t>
            </a:r>
            <a:br>
              <a:rPr lang="en-GB" sz="1800" b="0" dirty="0"/>
            </a:br>
            <a:r>
              <a:rPr lang="en-GB" sz="1800" b="0" dirty="0"/>
              <a:t>Decisioning / Pega</a:t>
            </a:r>
            <a:br>
              <a:rPr lang="en-GB" sz="1800" b="0" dirty="0"/>
            </a:br>
            <a:r>
              <a:rPr lang="en-GB" sz="1800" b="0" dirty="0"/>
              <a:t>Data Analytics</a:t>
            </a:r>
            <a:br>
              <a:rPr lang="en-GB" sz="1800" b="0" dirty="0"/>
            </a:br>
            <a:r>
              <a:rPr lang="en-GB" sz="1800" b="0" dirty="0"/>
              <a:t>Data Science</a:t>
            </a:r>
            <a:br>
              <a:rPr lang="en-GB" sz="1800" b="0" dirty="0"/>
            </a:br>
            <a:r>
              <a:rPr lang="en-GB" sz="1800" b="0" dirty="0"/>
              <a:t>Household Enrichment</a:t>
            </a:r>
            <a:br>
              <a:rPr lang="en-GB" sz="1800" b="0" dirty="0"/>
            </a:br>
            <a:br>
              <a:rPr lang="en-GB" sz="1800" b="0" dirty="0"/>
            </a:br>
            <a:r>
              <a:rPr lang="en-GB" sz="1800" dirty="0"/>
              <a:t>Major deliverables include:</a:t>
            </a:r>
            <a:br>
              <a:rPr lang="en-GB" sz="1800" b="0" dirty="0"/>
            </a:br>
            <a:br>
              <a:rPr lang="en-GB" sz="1800" b="0" dirty="0"/>
            </a:br>
            <a:r>
              <a:rPr lang="en-GB" sz="1800" b="0" dirty="0"/>
              <a:t>Single Customer Contact View</a:t>
            </a:r>
            <a:br>
              <a:rPr lang="en-GB" sz="1800" b="0" dirty="0"/>
            </a:br>
            <a:r>
              <a:rPr lang="en-GB" sz="1800" b="0" dirty="0"/>
              <a:t>Personalised Portal</a:t>
            </a:r>
            <a:br>
              <a:rPr lang="en-GB" sz="1800" b="0" dirty="0"/>
            </a:br>
            <a:r>
              <a:rPr lang="en-GB" sz="1800" b="0" dirty="0"/>
              <a:t>Contact Strategy</a:t>
            </a:r>
            <a:br>
              <a:rPr lang="en-GB" sz="1800" b="0" dirty="0"/>
            </a:br>
            <a:r>
              <a:rPr lang="en-GB" sz="1800" b="0" dirty="0"/>
              <a:t>Journey Orchestration</a:t>
            </a:r>
            <a:br>
              <a:rPr lang="en-GB" sz="1800" b="0" dirty="0"/>
            </a:br>
            <a:r>
              <a:rPr lang="en-GB" sz="1800" b="0" dirty="0"/>
              <a:t>AMI journey recommendation</a:t>
            </a:r>
            <a:br>
              <a:rPr lang="en-GB" sz="1800" b="0" dirty="0"/>
            </a:br>
            <a:endParaRPr lang="en-GB" dirty="0"/>
          </a:p>
        </p:txBody>
      </p:sp>
      <p:sp>
        <p:nvSpPr>
          <p:cNvPr id="6" name="Date Placeholder 5">
            <a:extLst>
              <a:ext uri="{FF2B5EF4-FFF2-40B4-BE49-F238E27FC236}">
                <a16:creationId xmlns:a16="http://schemas.microsoft.com/office/drawing/2014/main" id="{A53D15E1-DF76-4BB4-AA13-B9621B15BED8}"/>
              </a:ext>
            </a:extLst>
          </p:cNvPr>
          <p:cNvSpPr>
            <a:spLocks noGrp="1"/>
          </p:cNvSpPr>
          <p:nvPr>
            <p:ph type="dt" sz="half" idx="14"/>
          </p:nvPr>
        </p:nvSpPr>
        <p:spPr/>
        <p:txBody>
          <a:bodyPr/>
          <a:lstStyle/>
          <a:p>
            <a:fld id="{D2066C9A-3A41-1B44-93FE-861B8A9F5FAF}" type="datetime8">
              <a:rPr lang="en-GB" smtClean="0"/>
              <a:t>18/01/2021 11:44</a:t>
            </a:fld>
            <a:endParaRPr lang="en-GB"/>
          </a:p>
        </p:txBody>
      </p:sp>
      <p:pic>
        <p:nvPicPr>
          <p:cNvPr id="7" name="Picture 6" descr="A star in the dark&#10;&#10;Description automatically generated">
            <a:extLst>
              <a:ext uri="{FF2B5EF4-FFF2-40B4-BE49-F238E27FC236}">
                <a16:creationId xmlns:a16="http://schemas.microsoft.com/office/drawing/2014/main" id="{8F6CC24F-B651-48BC-AFC8-532674D09764}"/>
              </a:ext>
            </a:extLst>
          </p:cNvPr>
          <p:cNvPicPr>
            <a:picLocks noChangeAspect="1"/>
          </p:cNvPicPr>
          <p:nvPr/>
        </p:nvPicPr>
        <p:blipFill>
          <a:blip r:embed="rId2">
            <a:alphaModFix/>
            <a:biLevel thresh="75000"/>
            <a:extLst>
              <a:ext uri="{BEBA8EAE-BF5A-486C-A8C5-ECC9F3942E4B}">
                <a14:imgProps xmlns:a14="http://schemas.microsoft.com/office/drawing/2010/main">
                  <a14:imgLayer r:embed="rId3">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5183708" y="1116013"/>
            <a:ext cx="7611467" cy="4752528"/>
          </a:xfrm>
          <a:prstGeom prst="rect">
            <a:avLst/>
          </a:prstGeom>
        </p:spPr>
      </p:pic>
    </p:spTree>
    <p:extLst>
      <p:ext uri="{BB962C8B-B14F-4D97-AF65-F5344CB8AC3E}">
        <p14:creationId xmlns:p14="http://schemas.microsoft.com/office/powerpoint/2010/main" val="2555751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CD6F18F-13B5-49F3-A52D-30A53D97005B}"/>
              </a:ext>
            </a:extLst>
          </p:cNvPr>
          <p:cNvSpPr>
            <a:spLocks noGrp="1"/>
          </p:cNvSpPr>
          <p:nvPr>
            <p:ph type="sldNum" sz="quarter" idx="12"/>
          </p:nvPr>
        </p:nvSpPr>
        <p:spPr/>
        <p:txBody>
          <a:bodyPr/>
          <a:lstStyle/>
          <a:p>
            <a:fld id="{0B868178-02AE-42FC-958D-6B8F13B60175}" type="slidenum">
              <a:rPr lang="en-GB" smtClean="0"/>
              <a:pPr/>
              <a:t>4</a:t>
            </a:fld>
            <a:endParaRPr lang="en-GB" dirty="0"/>
          </a:p>
        </p:txBody>
      </p:sp>
      <p:pic>
        <p:nvPicPr>
          <p:cNvPr id="8" name="Picture 7" descr="A can of soda&#10;&#10;Description automatically generated">
            <a:extLst>
              <a:ext uri="{FF2B5EF4-FFF2-40B4-BE49-F238E27FC236}">
                <a16:creationId xmlns:a16="http://schemas.microsoft.com/office/drawing/2014/main" id="{F37F2623-5EE4-478D-BA51-D3A03998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364" y="1048675"/>
            <a:ext cx="7929931" cy="5278360"/>
          </a:xfrm>
          <a:prstGeom prst="rect">
            <a:avLst/>
          </a:prstGeom>
        </p:spPr>
      </p:pic>
      <p:sp>
        <p:nvSpPr>
          <p:cNvPr id="4" name="Footer Placeholder 3">
            <a:extLst>
              <a:ext uri="{FF2B5EF4-FFF2-40B4-BE49-F238E27FC236}">
                <a16:creationId xmlns:a16="http://schemas.microsoft.com/office/drawing/2014/main" id="{84447C85-47CF-4DB0-A6CD-AC14A0A8F697}"/>
              </a:ext>
            </a:extLst>
          </p:cNvPr>
          <p:cNvSpPr>
            <a:spLocks noGrp="1"/>
          </p:cNvSpPr>
          <p:nvPr>
            <p:ph type="ftr" sz="quarter" idx="13"/>
          </p:nvPr>
        </p:nvSpPr>
        <p:spPr/>
        <p:txBody>
          <a:bodyPr/>
          <a:lstStyle/>
          <a:p>
            <a:r>
              <a:rPr lang="en-GB"/>
              <a:t>Security classification. Published version. Owner's name.</a:t>
            </a:r>
            <a:endParaRPr lang="en-GB" dirty="0"/>
          </a:p>
        </p:txBody>
      </p:sp>
      <p:sp>
        <p:nvSpPr>
          <p:cNvPr id="5" name="Title 4">
            <a:extLst>
              <a:ext uri="{FF2B5EF4-FFF2-40B4-BE49-F238E27FC236}">
                <a16:creationId xmlns:a16="http://schemas.microsoft.com/office/drawing/2014/main" id="{9342CC70-ECF3-472B-A24E-37B1FCAD1628}"/>
              </a:ext>
            </a:extLst>
          </p:cNvPr>
          <p:cNvSpPr>
            <a:spLocks noGrp="1"/>
          </p:cNvSpPr>
          <p:nvPr>
            <p:ph type="title"/>
          </p:nvPr>
        </p:nvSpPr>
        <p:spPr>
          <a:xfrm>
            <a:off x="360000" y="828000"/>
            <a:ext cx="4175636" cy="792000"/>
          </a:xfrm>
        </p:spPr>
        <p:txBody>
          <a:bodyPr/>
          <a:lstStyle/>
          <a:p>
            <a:r>
              <a:rPr lang="en-GB" dirty="0"/>
              <a:t>What is Air Traffic Control all about?</a:t>
            </a:r>
          </a:p>
        </p:txBody>
      </p:sp>
      <p:sp>
        <p:nvSpPr>
          <p:cNvPr id="6" name="Date Placeholder 5">
            <a:extLst>
              <a:ext uri="{FF2B5EF4-FFF2-40B4-BE49-F238E27FC236}">
                <a16:creationId xmlns:a16="http://schemas.microsoft.com/office/drawing/2014/main" id="{0BAD4B58-3175-4FA4-8B39-68D87E7D7922}"/>
              </a:ext>
            </a:extLst>
          </p:cNvPr>
          <p:cNvSpPr>
            <a:spLocks noGrp="1"/>
          </p:cNvSpPr>
          <p:nvPr>
            <p:ph type="dt" sz="half" idx="14"/>
          </p:nvPr>
        </p:nvSpPr>
        <p:spPr/>
        <p:txBody>
          <a:bodyPr/>
          <a:lstStyle/>
          <a:p>
            <a:fld id="{D2066C9A-3A41-1B44-93FE-861B8A9F5FAF}" type="datetime8">
              <a:rPr lang="en-GB" smtClean="0"/>
              <a:t>18/01/2021 11:44</a:t>
            </a:fld>
            <a:endParaRPr lang="en-GB"/>
          </a:p>
        </p:txBody>
      </p:sp>
      <p:sp>
        <p:nvSpPr>
          <p:cNvPr id="9" name="&quot;Not Allowed&quot; Symbol 8">
            <a:extLst>
              <a:ext uri="{FF2B5EF4-FFF2-40B4-BE49-F238E27FC236}">
                <a16:creationId xmlns:a16="http://schemas.microsoft.com/office/drawing/2014/main" id="{4F248EDD-990F-4657-BE06-FCDFD781D86E}"/>
              </a:ext>
            </a:extLst>
          </p:cNvPr>
          <p:cNvSpPr/>
          <p:nvPr/>
        </p:nvSpPr>
        <p:spPr>
          <a:xfrm>
            <a:off x="3599532" y="1404045"/>
            <a:ext cx="4824536" cy="4248472"/>
          </a:xfrm>
          <a:prstGeom prst="noSmoking">
            <a:avLst>
              <a:gd name="adj" fmla="val 397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Content Placeholder 1">
            <a:extLst>
              <a:ext uri="{FF2B5EF4-FFF2-40B4-BE49-F238E27FC236}">
                <a16:creationId xmlns:a16="http://schemas.microsoft.com/office/drawing/2014/main" id="{0CF44D22-C7ED-4897-9922-5BE6D04D16EA}"/>
              </a:ext>
            </a:extLst>
          </p:cNvPr>
          <p:cNvSpPr>
            <a:spLocks noGrp="1"/>
          </p:cNvSpPr>
          <p:nvPr>
            <p:ph idx="1"/>
          </p:nvPr>
        </p:nvSpPr>
        <p:spPr>
          <a:xfrm>
            <a:off x="8568084" y="1679997"/>
            <a:ext cx="3293027" cy="3996000"/>
          </a:xfrm>
        </p:spPr>
        <p:txBody>
          <a:bodyPr/>
          <a:lstStyle/>
          <a:p>
            <a:pPr lvl="2" indent="0">
              <a:buNone/>
            </a:pPr>
            <a:r>
              <a:rPr lang="en-GB" b="1" dirty="0"/>
              <a:t>Primary KPI</a:t>
            </a:r>
          </a:p>
          <a:p>
            <a:pPr marL="465750" lvl="2" indent="-285750"/>
            <a:r>
              <a:rPr lang="en-GB" dirty="0"/>
              <a:t>Reduce opts out</a:t>
            </a:r>
          </a:p>
          <a:p>
            <a:pPr marL="465750" lvl="2" indent="-285750"/>
            <a:endParaRPr lang="en-GB" dirty="0"/>
          </a:p>
          <a:p>
            <a:pPr lvl="2" indent="0">
              <a:buNone/>
            </a:pPr>
            <a:r>
              <a:rPr lang="en-GB" b="1" dirty="0"/>
              <a:t>Secondary KPIs</a:t>
            </a:r>
          </a:p>
          <a:p>
            <a:pPr marL="465750" lvl="2" indent="-285750"/>
            <a:r>
              <a:rPr lang="en-GB" dirty="0"/>
              <a:t>Improve engagement and marketing effectiveness</a:t>
            </a:r>
          </a:p>
          <a:p>
            <a:pPr marL="465750" lvl="2" indent="-285750"/>
            <a:r>
              <a:rPr lang="en-GB" dirty="0"/>
              <a:t>Demonstrate the value of keeping a customer</a:t>
            </a:r>
          </a:p>
          <a:p>
            <a:pPr marL="465750" lvl="2" indent="-285750"/>
            <a:r>
              <a:rPr lang="en-GB" dirty="0"/>
              <a:t>Optimise campaign performance</a:t>
            </a:r>
          </a:p>
          <a:p>
            <a:pPr marL="465750" lvl="2" indent="-285750"/>
            <a:r>
              <a:rPr lang="en-GB" dirty="0"/>
              <a:t>Unify campaign activity to deliver a consistent performance</a:t>
            </a:r>
          </a:p>
        </p:txBody>
      </p:sp>
    </p:spTree>
    <p:extLst>
      <p:ext uri="{BB962C8B-B14F-4D97-AF65-F5344CB8AC3E}">
        <p14:creationId xmlns:p14="http://schemas.microsoft.com/office/powerpoint/2010/main" val="96037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61D621-99CE-4514-A3FB-18227CB9FEB0}"/>
              </a:ext>
            </a:extLst>
          </p:cNvPr>
          <p:cNvSpPr>
            <a:spLocks noGrp="1"/>
          </p:cNvSpPr>
          <p:nvPr>
            <p:ph idx="1"/>
          </p:nvPr>
        </p:nvSpPr>
        <p:spPr>
          <a:xfrm>
            <a:off x="3149611" y="4428381"/>
            <a:ext cx="5940400" cy="1115611"/>
          </a:xfrm>
        </p:spPr>
        <p:txBody>
          <a:bodyPr/>
          <a:lstStyle/>
          <a:p>
            <a:pPr algn="ctr"/>
            <a:r>
              <a:rPr lang="en-GB" sz="2400" dirty="0"/>
              <a:t>“An automated decision-making process for managing the frequency and relevance of marketing”</a:t>
            </a:r>
            <a:endParaRPr lang="en-GB" sz="2800" dirty="0"/>
          </a:p>
          <a:p>
            <a:pPr algn="ctr"/>
            <a:endParaRPr lang="en-GB" sz="2000" dirty="0"/>
          </a:p>
        </p:txBody>
      </p:sp>
      <p:sp>
        <p:nvSpPr>
          <p:cNvPr id="3" name="Slide Number Placeholder 2">
            <a:extLst>
              <a:ext uri="{FF2B5EF4-FFF2-40B4-BE49-F238E27FC236}">
                <a16:creationId xmlns:a16="http://schemas.microsoft.com/office/drawing/2014/main" id="{D27D49F8-3509-4B30-8E78-B5F66D90B26F}"/>
              </a:ext>
            </a:extLst>
          </p:cNvPr>
          <p:cNvSpPr>
            <a:spLocks noGrp="1"/>
          </p:cNvSpPr>
          <p:nvPr>
            <p:ph type="sldNum" sz="quarter" idx="12"/>
          </p:nvPr>
        </p:nvSpPr>
        <p:spPr/>
        <p:txBody>
          <a:bodyPr/>
          <a:lstStyle/>
          <a:p>
            <a:fld id="{0B868178-02AE-42FC-958D-6B8F13B60175}" type="slidenum">
              <a:rPr lang="en-GB" smtClean="0"/>
              <a:pPr/>
              <a:t>5</a:t>
            </a:fld>
            <a:endParaRPr lang="en-GB" dirty="0"/>
          </a:p>
        </p:txBody>
      </p:sp>
      <p:sp>
        <p:nvSpPr>
          <p:cNvPr id="4" name="Footer Placeholder 3">
            <a:extLst>
              <a:ext uri="{FF2B5EF4-FFF2-40B4-BE49-F238E27FC236}">
                <a16:creationId xmlns:a16="http://schemas.microsoft.com/office/drawing/2014/main" id="{1D339C3F-76A7-4D1C-80D9-2CCDE6B089E2}"/>
              </a:ext>
            </a:extLst>
          </p:cNvPr>
          <p:cNvSpPr>
            <a:spLocks noGrp="1"/>
          </p:cNvSpPr>
          <p:nvPr>
            <p:ph type="ftr" sz="quarter" idx="13"/>
          </p:nvPr>
        </p:nvSpPr>
        <p:spPr/>
        <p:txBody>
          <a:bodyPr/>
          <a:lstStyle/>
          <a:p>
            <a:r>
              <a:rPr lang="en-GB"/>
              <a:t>Security classification. Published version. Owner's name.</a:t>
            </a:r>
            <a:endParaRPr lang="en-GB" dirty="0"/>
          </a:p>
        </p:txBody>
      </p:sp>
      <p:sp>
        <p:nvSpPr>
          <p:cNvPr id="5" name="Title 4">
            <a:extLst>
              <a:ext uri="{FF2B5EF4-FFF2-40B4-BE49-F238E27FC236}">
                <a16:creationId xmlns:a16="http://schemas.microsoft.com/office/drawing/2014/main" id="{35B96EE4-8C94-4C38-9844-F85022EC8C1F}"/>
              </a:ext>
            </a:extLst>
          </p:cNvPr>
          <p:cNvSpPr>
            <a:spLocks noGrp="1"/>
          </p:cNvSpPr>
          <p:nvPr>
            <p:ph type="title"/>
          </p:nvPr>
        </p:nvSpPr>
        <p:spPr/>
        <p:txBody>
          <a:bodyPr/>
          <a:lstStyle/>
          <a:p>
            <a:r>
              <a:rPr lang="en-GB" dirty="0"/>
              <a:t>What is Air Traffic Control?</a:t>
            </a:r>
          </a:p>
        </p:txBody>
      </p:sp>
      <p:sp>
        <p:nvSpPr>
          <p:cNvPr id="6" name="Date Placeholder 5">
            <a:extLst>
              <a:ext uri="{FF2B5EF4-FFF2-40B4-BE49-F238E27FC236}">
                <a16:creationId xmlns:a16="http://schemas.microsoft.com/office/drawing/2014/main" id="{0E66F003-8F75-49C3-8AF3-2609BB1FEB6E}"/>
              </a:ext>
            </a:extLst>
          </p:cNvPr>
          <p:cNvSpPr>
            <a:spLocks noGrp="1"/>
          </p:cNvSpPr>
          <p:nvPr>
            <p:ph type="dt" sz="half" idx="14"/>
          </p:nvPr>
        </p:nvSpPr>
        <p:spPr/>
        <p:txBody>
          <a:bodyPr/>
          <a:lstStyle/>
          <a:p>
            <a:fld id="{D2066C9A-3A41-1B44-93FE-861B8A9F5FAF}" type="datetime8">
              <a:rPr lang="en-GB" smtClean="0"/>
              <a:t>18/01/2021 11:44</a:t>
            </a:fld>
            <a:endParaRPr lang="en-GB"/>
          </a:p>
        </p:txBody>
      </p:sp>
      <p:pic>
        <p:nvPicPr>
          <p:cNvPr id="7" name="Picture 6" descr="A star in the dark&#10;&#10;Description automatically generated">
            <a:extLst>
              <a:ext uri="{FF2B5EF4-FFF2-40B4-BE49-F238E27FC236}">
                <a16:creationId xmlns:a16="http://schemas.microsoft.com/office/drawing/2014/main" id="{8C123FEB-69D6-42C9-AEF7-5837CB97068E}"/>
              </a:ext>
            </a:extLst>
          </p:cNvPr>
          <p:cNvPicPr>
            <a:picLocks noChangeAspect="1"/>
          </p:cNvPicPr>
          <p:nvPr/>
        </p:nvPicPr>
        <p:blipFill>
          <a:blip r:embed="rId2">
            <a:alphaModFix/>
            <a:biLevel thresh="75000"/>
            <a:extLst>
              <a:ext uri="{BEBA8EAE-BF5A-486C-A8C5-ECC9F3942E4B}">
                <a14:imgProps xmlns:a14="http://schemas.microsoft.com/office/drawing/2010/main">
                  <a14:imgLayer r:embed="rId3">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205411" y="1864861"/>
            <a:ext cx="3828801" cy="2390667"/>
          </a:xfrm>
          <a:prstGeom prst="rect">
            <a:avLst/>
          </a:prstGeom>
        </p:spPr>
      </p:pic>
    </p:spTree>
    <p:extLst>
      <p:ext uri="{BB962C8B-B14F-4D97-AF65-F5344CB8AC3E}">
        <p14:creationId xmlns:p14="http://schemas.microsoft.com/office/powerpoint/2010/main" val="170297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554430C-E2CA-4D0F-87A1-956440683E1E}"/>
              </a:ext>
            </a:extLst>
          </p:cNvPr>
          <p:cNvSpPr>
            <a:spLocks noGrp="1"/>
          </p:cNvSpPr>
          <p:nvPr>
            <p:ph type="sldNum" sz="quarter" idx="12"/>
          </p:nvPr>
        </p:nvSpPr>
        <p:spPr/>
        <p:txBody>
          <a:bodyPr/>
          <a:lstStyle/>
          <a:p>
            <a:fld id="{0B868178-02AE-42FC-958D-6B8F13B60175}" type="slidenum">
              <a:rPr lang="en-GB" smtClean="0"/>
              <a:pPr/>
              <a:t>6</a:t>
            </a:fld>
            <a:endParaRPr lang="en-GB" dirty="0"/>
          </a:p>
        </p:txBody>
      </p:sp>
      <p:sp>
        <p:nvSpPr>
          <p:cNvPr id="4" name="Footer Placeholder 3">
            <a:extLst>
              <a:ext uri="{FF2B5EF4-FFF2-40B4-BE49-F238E27FC236}">
                <a16:creationId xmlns:a16="http://schemas.microsoft.com/office/drawing/2014/main" id="{0402BB82-7BDF-43C6-9F8C-314F2F406AEE}"/>
              </a:ext>
            </a:extLst>
          </p:cNvPr>
          <p:cNvSpPr>
            <a:spLocks noGrp="1"/>
          </p:cNvSpPr>
          <p:nvPr>
            <p:ph type="ftr" sz="quarter" idx="13"/>
          </p:nvPr>
        </p:nvSpPr>
        <p:spPr/>
        <p:txBody>
          <a:bodyPr/>
          <a:lstStyle/>
          <a:p>
            <a:r>
              <a:rPr lang="en-GB"/>
              <a:t>Security classification. Published version. Owner's name.</a:t>
            </a:r>
            <a:endParaRPr lang="en-GB" dirty="0"/>
          </a:p>
        </p:txBody>
      </p:sp>
      <p:sp>
        <p:nvSpPr>
          <p:cNvPr id="5" name="Title 4">
            <a:extLst>
              <a:ext uri="{FF2B5EF4-FFF2-40B4-BE49-F238E27FC236}">
                <a16:creationId xmlns:a16="http://schemas.microsoft.com/office/drawing/2014/main" id="{35A9E905-0EEA-4304-9404-C801789C68E0}"/>
              </a:ext>
            </a:extLst>
          </p:cNvPr>
          <p:cNvSpPr>
            <a:spLocks noGrp="1"/>
          </p:cNvSpPr>
          <p:nvPr>
            <p:ph type="title"/>
          </p:nvPr>
        </p:nvSpPr>
        <p:spPr/>
        <p:txBody>
          <a:bodyPr/>
          <a:lstStyle/>
          <a:p>
            <a:r>
              <a:rPr lang="en-GB" dirty="0"/>
              <a:t>What does that mean?</a:t>
            </a:r>
          </a:p>
        </p:txBody>
      </p:sp>
      <p:sp>
        <p:nvSpPr>
          <p:cNvPr id="6" name="Date Placeholder 5">
            <a:extLst>
              <a:ext uri="{FF2B5EF4-FFF2-40B4-BE49-F238E27FC236}">
                <a16:creationId xmlns:a16="http://schemas.microsoft.com/office/drawing/2014/main" id="{332FFCB3-B2CD-4BE8-845F-9D88D1F5A1A1}"/>
              </a:ext>
            </a:extLst>
          </p:cNvPr>
          <p:cNvSpPr>
            <a:spLocks noGrp="1"/>
          </p:cNvSpPr>
          <p:nvPr>
            <p:ph type="dt" sz="half" idx="14"/>
          </p:nvPr>
        </p:nvSpPr>
        <p:spPr/>
        <p:txBody>
          <a:bodyPr/>
          <a:lstStyle/>
          <a:p>
            <a:fld id="{D2066C9A-3A41-1B44-93FE-861B8A9F5FAF}" type="datetime8">
              <a:rPr lang="en-GB" smtClean="0"/>
              <a:t>18/01/2021 11:44</a:t>
            </a:fld>
            <a:endParaRPr lang="en-GB"/>
          </a:p>
        </p:txBody>
      </p:sp>
      <p:pic>
        <p:nvPicPr>
          <p:cNvPr id="8" name="Graphic 7" descr="Confused person">
            <a:extLst>
              <a:ext uri="{FF2B5EF4-FFF2-40B4-BE49-F238E27FC236}">
                <a16:creationId xmlns:a16="http://schemas.microsoft.com/office/drawing/2014/main" id="{DF46D127-940E-4177-9C1F-0970E78EEE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260" y="2484165"/>
            <a:ext cx="2360721" cy="2360721"/>
          </a:xfrm>
          <a:prstGeom prst="rect">
            <a:avLst/>
          </a:prstGeom>
        </p:spPr>
      </p:pic>
      <p:sp>
        <p:nvSpPr>
          <p:cNvPr id="9" name="TextBox 8">
            <a:extLst>
              <a:ext uri="{FF2B5EF4-FFF2-40B4-BE49-F238E27FC236}">
                <a16:creationId xmlns:a16="http://schemas.microsoft.com/office/drawing/2014/main" id="{AA591380-340C-488D-9C1D-E0B791DC3556}"/>
              </a:ext>
            </a:extLst>
          </p:cNvPr>
          <p:cNvSpPr txBox="1"/>
          <p:nvPr/>
        </p:nvSpPr>
        <p:spPr>
          <a:xfrm>
            <a:off x="747444" y="5293411"/>
            <a:ext cx="3168352" cy="576064"/>
          </a:xfrm>
          <a:prstGeom prst="rect">
            <a:avLst/>
          </a:prstGeom>
        </p:spPr>
        <p:txBody>
          <a:bodyPr vert="horz" wrap="square" lIns="0" tIns="0" rIns="0" bIns="0" rtlCol="0" anchor="b" anchorCtr="0">
            <a:noAutofit/>
          </a:bodyPr>
          <a:lstStyle/>
          <a:p>
            <a:pPr algn="ctr"/>
            <a:r>
              <a:rPr lang="en-GB" dirty="0"/>
              <a:t>Having a consistent conversation with the customer</a:t>
            </a:r>
          </a:p>
        </p:txBody>
      </p:sp>
      <p:sp>
        <p:nvSpPr>
          <p:cNvPr id="10" name="TextBox 9">
            <a:extLst>
              <a:ext uri="{FF2B5EF4-FFF2-40B4-BE49-F238E27FC236}">
                <a16:creationId xmlns:a16="http://schemas.microsoft.com/office/drawing/2014/main" id="{73E39212-0DF9-4F9F-948C-749D2F45FDD7}"/>
              </a:ext>
            </a:extLst>
          </p:cNvPr>
          <p:cNvSpPr txBox="1"/>
          <p:nvPr/>
        </p:nvSpPr>
        <p:spPr>
          <a:xfrm>
            <a:off x="5040000" y="5293411"/>
            <a:ext cx="2592288" cy="576064"/>
          </a:xfrm>
          <a:prstGeom prst="rect">
            <a:avLst/>
          </a:prstGeom>
        </p:spPr>
        <p:txBody>
          <a:bodyPr vert="horz" wrap="square" lIns="0" tIns="0" rIns="0" bIns="0" rtlCol="0" anchor="b" anchorCtr="0">
            <a:noAutofit/>
          </a:bodyPr>
          <a:lstStyle/>
          <a:p>
            <a:pPr algn="ctr"/>
            <a:r>
              <a:rPr lang="en-GB" dirty="0"/>
              <a:t>Personalising our customer contact strategy</a:t>
            </a:r>
          </a:p>
        </p:txBody>
      </p:sp>
      <p:sp>
        <p:nvSpPr>
          <p:cNvPr id="11" name="TextBox 10">
            <a:extLst>
              <a:ext uri="{FF2B5EF4-FFF2-40B4-BE49-F238E27FC236}">
                <a16:creationId xmlns:a16="http://schemas.microsoft.com/office/drawing/2014/main" id="{8D6770A5-CF3A-414B-9920-CFB77FB81046}"/>
              </a:ext>
            </a:extLst>
          </p:cNvPr>
          <p:cNvSpPr txBox="1"/>
          <p:nvPr/>
        </p:nvSpPr>
        <p:spPr>
          <a:xfrm>
            <a:off x="8756492" y="5076453"/>
            <a:ext cx="2143442" cy="576064"/>
          </a:xfrm>
          <a:prstGeom prst="rect">
            <a:avLst/>
          </a:prstGeom>
        </p:spPr>
        <p:txBody>
          <a:bodyPr vert="horz" wrap="square" lIns="0" tIns="0" rIns="0" bIns="0" rtlCol="0" anchor="b" anchorCtr="0">
            <a:noAutofit/>
          </a:bodyPr>
          <a:lstStyle/>
          <a:p>
            <a:pPr algn="ctr"/>
            <a:r>
              <a:rPr lang="en-GB" dirty="0"/>
              <a:t>Knowing when NOT to talk</a:t>
            </a:r>
          </a:p>
        </p:txBody>
      </p:sp>
      <p:pic>
        <p:nvPicPr>
          <p:cNvPr id="13" name="Graphic 12" descr="Smart Phone">
            <a:extLst>
              <a:ext uri="{FF2B5EF4-FFF2-40B4-BE49-F238E27FC236}">
                <a16:creationId xmlns:a16="http://schemas.microsoft.com/office/drawing/2014/main" id="{A0ECEACC-9520-45A9-B90C-7A14A59022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4459" y="2228485"/>
            <a:ext cx="576064" cy="576064"/>
          </a:xfrm>
          <a:prstGeom prst="rect">
            <a:avLst/>
          </a:prstGeom>
        </p:spPr>
      </p:pic>
      <p:pic>
        <p:nvPicPr>
          <p:cNvPr id="17" name="Graphic 16" descr="Wireless router">
            <a:extLst>
              <a:ext uri="{FF2B5EF4-FFF2-40B4-BE49-F238E27FC236}">
                <a16:creationId xmlns:a16="http://schemas.microsoft.com/office/drawing/2014/main" id="{16A47CED-4A0D-426F-9BC4-B1CB986BBF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22464" y="2108331"/>
            <a:ext cx="914400" cy="914400"/>
          </a:xfrm>
          <a:prstGeom prst="rect">
            <a:avLst/>
          </a:prstGeom>
        </p:spPr>
      </p:pic>
      <p:pic>
        <p:nvPicPr>
          <p:cNvPr id="21" name="Graphic 20" descr="Email">
            <a:extLst>
              <a:ext uri="{FF2B5EF4-FFF2-40B4-BE49-F238E27FC236}">
                <a16:creationId xmlns:a16="http://schemas.microsoft.com/office/drawing/2014/main" id="{E36EF6B9-CE33-4026-AA2F-B75EFEE3B43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08937" y="1757665"/>
            <a:ext cx="914400" cy="914400"/>
          </a:xfrm>
          <a:prstGeom prst="rect">
            <a:avLst/>
          </a:prstGeom>
        </p:spPr>
      </p:pic>
      <p:pic>
        <p:nvPicPr>
          <p:cNvPr id="23" name="Graphic 22" descr="Envelope">
            <a:extLst>
              <a:ext uri="{FF2B5EF4-FFF2-40B4-BE49-F238E27FC236}">
                <a16:creationId xmlns:a16="http://schemas.microsoft.com/office/drawing/2014/main" id="{7717F2CA-F69C-4F45-B9AE-16E48537662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040000" y="1784112"/>
            <a:ext cx="914400" cy="914400"/>
          </a:xfrm>
          <a:prstGeom prst="rect">
            <a:avLst/>
          </a:prstGeom>
        </p:spPr>
      </p:pic>
      <p:pic>
        <p:nvPicPr>
          <p:cNvPr id="25" name="Graphic 24" descr="Call center">
            <a:extLst>
              <a:ext uri="{FF2B5EF4-FFF2-40B4-BE49-F238E27FC236}">
                <a16:creationId xmlns:a16="http://schemas.microsoft.com/office/drawing/2014/main" id="{5D811274-9A1F-4CE1-8B67-7B1F85F4BD5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95425" y="1750785"/>
            <a:ext cx="914400" cy="914400"/>
          </a:xfrm>
          <a:prstGeom prst="rect">
            <a:avLst/>
          </a:prstGeom>
        </p:spPr>
      </p:pic>
      <p:pic>
        <p:nvPicPr>
          <p:cNvPr id="27" name="Graphic 26" descr="Stop sign">
            <a:extLst>
              <a:ext uri="{FF2B5EF4-FFF2-40B4-BE49-F238E27FC236}">
                <a16:creationId xmlns:a16="http://schemas.microsoft.com/office/drawing/2014/main" id="{8288335E-3EDC-4A52-B1A7-F345804BAFB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724541" y="2375849"/>
            <a:ext cx="2252539" cy="2252539"/>
          </a:xfrm>
          <a:prstGeom prst="rect">
            <a:avLst/>
          </a:prstGeom>
        </p:spPr>
      </p:pic>
      <p:pic>
        <p:nvPicPr>
          <p:cNvPr id="30" name="Graphic 29" descr="Question mark">
            <a:extLst>
              <a:ext uri="{FF2B5EF4-FFF2-40B4-BE49-F238E27FC236}">
                <a16:creationId xmlns:a16="http://schemas.microsoft.com/office/drawing/2014/main" id="{5415E5EE-4D84-40C6-AFE0-B7B4084516D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104178" y="1914217"/>
            <a:ext cx="454883" cy="454883"/>
          </a:xfrm>
          <a:prstGeom prst="rect">
            <a:avLst/>
          </a:prstGeom>
        </p:spPr>
      </p:pic>
      <p:pic>
        <p:nvPicPr>
          <p:cNvPr id="31" name="Graphic 30" descr="Question mark">
            <a:extLst>
              <a:ext uri="{FF2B5EF4-FFF2-40B4-BE49-F238E27FC236}">
                <a16:creationId xmlns:a16="http://schemas.microsoft.com/office/drawing/2014/main" id="{FB2FAA79-79E1-43A4-B7AD-7F1928D5702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20521606">
            <a:off x="1777227" y="2086972"/>
            <a:ext cx="454883" cy="454883"/>
          </a:xfrm>
          <a:prstGeom prst="rect">
            <a:avLst/>
          </a:prstGeom>
        </p:spPr>
      </p:pic>
      <p:pic>
        <p:nvPicPr>
          <p:cNvPr id="32" name="Graphic 31" descr="Question mark">
            <a:extLst>
              <a:ext uri="{FF2B5EF4-FFF2-40B4-BE49-F238E27FC236}">
                <a16:creationId xmlns:a16="http://schemas.microsoft.com/office/drawing/2014/main" id="{B4E6A292-C22B-4F76-AC1A-39A97DA1FCE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694581">
            <a:off x="2429829" y="2064952"/>
            <a:ext cx="454883" cy="454883"/>
          </a:xfrm>
          <a:prstGeom prst="rect">
            <a:avLst/>
          </a:prstGeom>
        </p:spPr>
      </p:pic>
      <p:pic>
        <p:nvPicPr>
          <p:cNvPr id="34" name="Graphic 33" descr="Universal Access">
            <a:extLst>
              <a:ext uri="{FF2B5EF4-FFF2-40B4-BE49-F238E27FC236}">
                <a16:creationId xmlns:a16="http://schemas.microsoft.com/office/drawing/2014/main" id="{68232FE4-8F3B-4329-8401-1EC0CE73AF3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098974" y="2241312"/>
            <a:ext cx="2964848" cy="2964848"/>
          </a:xfrm>
          <a:prstGeom prst="rect">
            <a:avLst/>
          </a:prstGeom>
        </p:spPr>
      </p:pic>
    </p:spTree>
    <p:extLst>
      <p:ext uri="{BB962C8B-B14F-4D97-AF65-F5344CB8AC3E}">
        <p14:creationId xmlns:p14="http://schemas.microsoft.com/office/powerpoint/2010/main" val="1927392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8DC7386-83FF-4618-8183-7275F2838984}"/>
              </a:ext>
            </a:extLst>
          </p:cNvPr>
          <p:cNvSpPr>
            <a:spLocks noGrp="1"/>
          </p:cNvSpPr>
          <p:nvPr>
            <p:ph type="sldNum" sz="quarter" idx="12"/>
          </p:nvPr>
        </p:nvSpPr>
        <p:spPr/>
        <p:txBody>
          <a:bodyPr/>
          <a:lstStyle/>
          <a:p>
            <a:fld id="{0B868178-02AE-42FC-958D-6B8F13B60175}" type="slidenum">
              <a:rPr lang="en-GB" smtClean="0"/>
              <a:pPr/>
              <a:t>7</a:t>
            </a:fld>
            <a:endParaRPr lang="en-GB" dirty="0"/>
          </a:p>
        </p:txBody>
      </p:sp>
      <p:sp>
        <p:nvSpPr>
          <p:cNvPr id="5" name="Title 4">
            <a:extLst>
              <a:ext uri="{FF2B5EF4-FFF2-40B4-BE49-F238E27FC236}">
                <a16:creationId xmlns:a16="http://schemas.microsoft.com/office/drawing/2014/main" id="{B05A69AB-8185-4220-981D-99EDA25D08D9}"/>
              </a:ext>
            </a:extLst>
          </p:cNvPr>
          <p:cNvSpPr>
            <a:spLocks noGrp="1"/>
          </p:cNvSpPr>
          <p:nvPr>
            <p:ph type="title"/>
          </p:nvPr>
        </p:nvSpPr>
        <p:spPr>
          <a:xfrm>
            <a:off x="360000" y="828000"/>
            <a:ext cx="11232420" cy="792000"/>
          </a:xfrm>
        </p:spPr>
        <p:txBody>
          <a:bodyPr/>
          <a:lstStyle/>
          <a:p>
            <a:r>
              <a:rPr lang="en-GB" dirty="0"/>
              <a:t>What is our proposal?</a:t>
            </a:r>
          </a:p>
        </p:txBody>
      </p:sp>
      <p:graphicFrame>
        <p:nvGraphicFramePr>
          <p:cNvPr id="11" name="Diagram 10">
            <a:extLst>
              <a:ext uri="{FF2B5EF4-FFF2-40B4-BE49-F238E27FC236}">
                <a16:creationId xmlns:a16="http://schemas.microsoft.com/office/drawing/2014/main" id="{7DCEF7CA-1504-4D20-AE74-03FDE5F6F852}"/>
              </a:ext>
            </a:extLst>
          </p:cNvPr>
          <p:cNvGraphicFramePr/>
          <p:nvPr>
            <p:extLst>
              <p:ext uri="{D42A27DB-BD31-4B8C-83A1-F6EECF244321}">
                <p14:modId xmlns:p14="http://schemas.microsoft.com/office/powerpoint/2010/main" val="1342093964"/>
              </p:ext>
            </p:extLst>
          </p:nvPr>
        </p:nvGraphicFramePr>
        <p:xfrm>
          <a:off x="2015356" y="1620000"/>
          <a:ext cx="9289032" cy="4940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23DD1944-A8F8-4EA6-ACFD-BC650B484141}"/>
              </a:ext>
            </a:extLst>
          </p:cNvPr>
          <p:cNvSpPr txBox="1"/>
          <p:nvPr/>
        </p:nvSpPr>
        <p:spPr>
          <a:xfrm>
            <a:off x="10296276" y="154201"/>
            <a:ext cx="1872208" cy="555598"/>
          </a:xfrm>
          <a:prstGeom prst="rect">
            <a:avLst/>
          </a:prstGeom>
        </p:spPr>
        <p:txBody>
          <a:bodyPr vert="horz" wrap="square" lIns="0" tIns="0" rIns="0" bIns="0" rtlCol="0" anchor="b" anchorCtr="0">
            <a:noAutofit/>
          </a:bodyPr>
          <a:lstStyle/>
          <a:p>
            <a:pPr algn="l"/>
            <a:r>
              <a:rPr lang="en-GB" dirty="0"/>
              <a:t>See Appendix for full proposal</a:t>
            </a:r>
          </a:p>
        </p:txBody>
      </p:sp>
      <p:sp>
        <p:nvSpPr>
          <p:cNvPr id="13" name="TextBox 12">
            <a:extLst>
              <a:ext uri="{FF2B5EF4-FFF2-40B4-BE49-F238E27FC236}">
                <a16:creationId xmlns:a16="http://schemas.microsoft.com/office/drawing/2014/main" id="{426B49CB-31F4-41B1-BE4A-553988EBBF07}"/>
              </a:ext>
            </a:extLst>
          </p:cNvPr>
          <p:cNvSpPr txBox="1"/>
          <p:nvPr/>
        </p:nvSpPr>
        <p:spPr>
          <a:xfrm>
            <a:off x="431574" y="2134201"/>
            <a:ext cx="1872208" cy="555598"/>
          </a:xfrm>
          <a:prstGeom prst="rect">
            <a:avLst/>
          </a:prstGeom>
        </p:spPr>
        <p:txBody>
          <a:bodyPr vert="horz" wrap="square" lIns="0" tIns="0" rIns="0" bIns="0" rtlCol="0" anchor="b" anchorCtr="0">
            <a:noAutofit/>
          </a:bodyPr>
          <a:lstStyle/>
          <a:p>
            <a:pPr algn="l"/>
            <a:r>
              <a:rPr lang="en-GB" sz="2800" b="1" dirty="0">
                <a:solidFill>
                  <a:srgbClr val="C00000"/>
                </a:solidFill>
              </a:rPr>
              <a:t>Phase 3</a:t>
            </a:r>
          </a:p>
        </p:txBody>
      </p:sp>
      <p:sp>
        <p:nvSpPr>
          <p:cNvPr id="16" name="TextBox 15">
            <a:extLst>
              <a:ext uri="{FF2B5EF4-FFF2-40B4-BE49-F238E27FC236}">
                <a16:creationId xmlns:a16="http://schemas.microsoft.com/office/drawing/2014/main" id="{048E2C52-F1DA-45E6-B5E9-45537BCA7AFD}"/>
              </a:ext>
            </a:extLst>
          </p:cNvPr>
          <p:cNvSpPr txBox="1"/>
          <p:nvPr/>
        </p:nvSpPr>
        <p:spPr>
          <a:xfrm>
            <a:off x="431574" y="3691201"/>
            <a:ext cx="1872208" cy="555598"/>
          </a:xfrm>
          <a:prstGeom prst="rect">
            <a:avLst/>
          </a:prstGeom>
        </p:spPr>
        <p:txBody>
          <a:bodyPr vert="horz" wrap="square" lIns="0" tIns="0" rIns="0" bIns="0" rtlCol="0" anchor="b" anchorCtr="0">
            <a:noAutofit/>
          </a:bodyPr>
          <a:lstStyle/>
          <a:p>
            <a:pPr algn="l"/>
            <a:r>
              <a:rPr lang="en-GB" sz="2800" b="1" dirty="0">
                <a:solidFill>
                  <a:srgbClr val="FFC000"/>
                </a:solidFill>
              </a:rPr>
              <a:t>Phase 2</a:t>
            </a:r>
          </a:p>
        </p:txBody>
      </p:sp>
      <p:sp>
        <p:nvSpPr>
          <p:cNvPr id="17" name="TextBox 16">
            <a:extLst>
              <a:ext uri="{FF2B5EF4-FFF2-40B4-BE49-F238E27FC236}">
                <a16:creationId xmlns:a16="http://schemas.microsoft.com/office/drawing/2014/main" id="{D9BA4C8F-9D88-4526-B71B-82C8B2CEA884}"/>
              </a:ext>
            </a:extLst>
          </p:cNvPr>
          <p:cNvSpPr txBox="1"/>
          <p:nvPr/>
        </p:nvSpPr>
        <p:spPr>
          <a:xfrm>
            <a:off x="431574" y="5248201"/>
            <a:ext cx="1872208" cy="555598"/>
          </a:xfrm>
          <a:prstGeom prst="rect">
            <a:avLst/>
          </a:prstGeom>
        </p:spPr>
        <p:txBody>
          <a:bodyPr vert="horz" wrap="square" lIns="0" tIns="0" rIns="0" bIns="0" rtlCol="0" anchor="b" anchorCtr="0">
            <a:noAutofit/>
          </a:bodyPr>
          <a:lstStyle/>
          <a:p>
            <a:pPr algn="l"/>
            <a:r>
              <a:rPr lang="en-GB" sz="2800" b="1" dirty="0">
                <a:solidFill>
                  <a:srgbClr val="00B050"/>
                </a:solidFill>
              </a:rPr>
              <a:t>Phase 1</a:t>
            </a:r>
          </a:p>
        </p:txBody>
      </p:sp>
    </p:spTree>
    <p:extLst>
      <p:ext uri="{BB962C8B-B14F-4D97-AF65-F5344CB8AC3E}">
        <p14:creationId xmlns:p14="http://schemas.microsoft.com/office/powerpoint/2010/main" val="725829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87C4051-94BB-4E12-AFF8-512E5D7A8522}"/>
              </a:ext>
            </a:extLst>
          </p:cNvPr>
          <p:cNvSpPr>
            <a:spLocks noGrp="1"/>
          </p:cNvSpPr>
          <p:nvPr>
            <p:ph type="sldNum" sz="quarter" idx="12"/>
          </p:nvPr>
        </p:nvSpPr>
        <p:spPr/>
        <p:txBody>
          <a:bodyPr/>
          <a:lstStyle/>
          <a:p>
            <a:fld id="{0B868178-02AE-42FC-958D-6B8F13B60175}" type="slidenum">
              <a:rPr lang="en-GB" smtClean="0"/>
              <a:pPr/>
              <a:t>8</a:t>
            </a:fld>
            <a:endParaRPr lang="en-GB" dirty="0"/>
          </a:p>
        </p:txBody>
      </p:sp>
      <p:graphicFrame>
        <p:nvGraphicFramePr>
          <p:cNvPr id="7" name="Table 7">
            <a:extLst>
              <a:ext uri="{FF2B5EF4-FFF2-40B4-BE49-F238E27FC236}">
                <a16:creationId xmlns:a16="http://schemas.microsoft.com/office/drawing/2014/main" id="{31396A49-12F6-464D-8A90-E220B142FE8E}"/>
              </a:ext>
            </a:extLst>
          </p:cNvPr>
          <p:cNvGraphicFramePr>
            <a:graphicFrameLocks noGrp="1"/>
          </p:cNvGraphicFramePr>
          <p:nvPr>
            <p:extLst>
              <p:ext uri="{D42A27DB-BD31-4B8C-83A1-F6EECF244321}">
                <p14:modId xmlns:p14="http://schemas.microsoft.com/office/powerpoint/2010/main" val="2571284626"/>
              </p:ext>
            </p:extLst>
          </p:nvPr>
        </p:nvGraphicFramePr>
        <p:xfrm>
          <a:off x="1007244" y="1548061"/>
          <a:ext cx="9700357" cy="4176105"/>
        </p:xfrm>
        <a:graphic>
          <a:graphicData uri="http://schemas.openxmlformats.org/drawingml/2006/table">
            <a:tbl>
              <a:tblPr firstRow="1" bandRow="1">
                <a:tableStyleId>{D27102A9-8310-4765-A935-A1911B00CA55}</a:tableStyleId>
              </a:tblPr>
              <a:tblGrid>
                <a:gridCol w="3212379">
                  <a:extLst>
                    <a:ext uri="{9D8B030D-6E8A-4147-A177-3AD203B41FA5}">
                      <a16:colId xmlns:a16="http://schemas.microsoft.com/office/drawing/2014/main" val="3474296074"/>
                    </a:ext>
                  </a:extLst>
                </a:gridCol>
                <a:gridCol w="3243989">
                  <a:extLst>
                    <a:ext uri="{9D8B030D-6E8A-4147-A177-3AD203B41FA5}">
                      <a16:colId xmlns:a16="http://schemas.microsoft.com/office/drawing/2014/main" val="900619627"/>
                    </a:ext>
                  </a:extLst>
                </a:gridCol>
                <a:gridCol w="3243989">
                  <a:extLst>
                    <a:ext uri="{9D8B030D-6E8A-4147-A177-3AD203B41FA5}">
                      <a16:colId xmlns:a16="http://schemas.microsoft.com/office/drawing/2014/main" val="3841054016"/>
                    </a:ext>
                  </a:extLst>
                </a:gridCol>
              </a:tblGrid>
              <a:tr h="525844">
                <a:tc>
                  <a:txBody>
                    <a:bodyPr/>
                    <a:lstStyle/>
                    <a:p>
                      <a:pPr algn="ctr"/>
                      <a:r>
                        <a:rPr lang="en-GB" sz="1800" dirty="0"/>
                        <a:t>Phase 1 (Insights)</a:t>
                      </a:r>
                    </a:p>
                  </a:txBody>
                  <a:tcPr marL="90852" marR="90852" marT="45426" marB="45426" anchor="ctr"/>
                </a:tc>
                <a:tc>
                  <a:txBody>
                    <a:bodyPr/>
                    <a:lstStyle/>
                    <a:p>
                      <a:pPr algn="ctr"/>
                      <a:r>
                        <a:rPr lang="en-GB" sz="1800" dirty="0"/>
                        <a:t>Phase 2 (Testing)</a:t>
                      </a:r>
                    </a:p>
                  </a:txBody>
                  <a:tcPr marL="90852" marR="90852" marT="45426" marB="45426" anchor="ctr"/>
                </a:tc>
                <a:tc>
                  <a:txBody>
                    <a:bodyPr/>
                    <a:lstStyle/>
                    <a:p>
                      <a:pPr algn="ctr"/>
                      <a:r>
                        <a:rPr lang="en-GB" sz="1800" dirty="0"/>
                        <a:t>Phase 3 (Implementation)</a:t>
                      </a:r>
                    </a:p>
                  </a:txBody>
                  <a:tcPr marL="90852" marR="90852" marT="45426" marB="45426" anchor="ctr"/>
                </a:tc>
                <a:extLst>
                  <a:ext uri="{0D108BD9-81ED-4DB2-BD59-A6C34878D82A}">
                    <a16:rowId xmlns:a16="http://schemas.microsoft.com/office/drawing/2014/main" val="2099296310"/>
                  </a:ext>
                </a:extLst>
              </a:tr>
              <a:tr h="638095">
                <a:tc>
                  <a:txBody>
                    <a:bodyPr/>
                    <a:lstStyle/>
                    <a:p>
                      <a:r>
                        <a:rPr lang="en-GB" sz="1800" dirty="0"/>
                        <a:t>Single Customer Contact View</a:t>
                      </a:r>
                    </a:p>
                  </a:txBody>
                  <a:tcPr marL="90852" marR="90852" marT="45426" marB="45426"/>
                </a:tc>
                <a:tc>
                  <a:txBody>
                    <a:bodyPr/>
                    <a:lstStyle/>
                    <a:p>
                      <a:r>
                        <a:rPr lang="en-GB" sz="1800" dirty="0"/>
                        <a:t>Marketing fatigue model</a:t>
                      </a:r>
                    </a:p>
                  </a:txBody>
                  <a:tcPr marL="90852" marR="90852" marT="45426" marB="45426"/>
                </a:tc>
                <a:tc>
                  <a:txBody>
                    <a:bodyPr/>
                    <a:lstStyle/>
                    <a:p>
                      <a:r>
                        <a:rPr lang="en-GB" sz="1800" dirty="0"/>
                        <a:t>Web Triggers</a:t>
                      </a:r>
                    </a:p>
                  </a:txBody>
                  <a:tcPr marL="90852" marR="90852" marT="45426" marB="45426"/>
                </a:tc>
                <a:extLst>
                  <a:ext uri="{0D108BD9-81ED-4DB2-BD59-A6C34878D82A}">
                    <a16:rowId xmlns:a16="http://schemas.microsoft.com/office/drawing/2014/main" val="305517464"/>
                  </a:ext>
                </a:extLst>
              </a:tr>
              <a:tr h="525844">
                <a:tc>
                  <a:txBody>
                    <a:bodyPr/>
                    <a:lstStyle/>
                    <a:p>
                      <a:r>
                        <a:rPr lang="en-GB" sz="1800" dirty="0"/>
                        <a:t>Base contact insights</a:t>
                      </a:r>
                    </a:p>
                  </a:txBody>
                  <a:tcPr marL="90852" marR="90852" marT="45426" marB="45426"/>
                </a:tc>
                <a:tc>
                  <a:txBody>
                    <a:bodyPr/>
                    <a:lstStyle/>
                    <a:p>
                      <a:r>
                        <a:rPr lang="en-GB" sz="1800" dirty="0"/>
                        <a:t>Channel Preference Model</a:t>
                      </a:r>
                    </a:p>
                  </a:txBody>
                  <a:tcPr marL="90852" marR="90852" marT="45426" marB="45426"/>
                </a:tc>
                <a:tc>
                  <a:txBody>
                    <a:bodyPr/>
                    <a:lstStyle/>
                    <a:p>
                      <a:r>
                        <a:rPr lang="en-GB" sz="1800" dirty="0"/>
                        <a:t>Protected Journeys</a:t>
                      </a:r>
                    </a:p>
                  </a:txBody>
                  <a:tcPr marL="90852" marR="90852" marT="45426" marB="45426"/>
                </a:tc>
                <a:extLst>
                  <a:ext uri="{0D108BD9-81ED-4DB2-BD59-A6C34878D82A}">
                    <a16:rowId xmlns:a16="http://schemas.microsoft.com/office/drawing/2014/main" val="2065502357"/>
                  </a:ext>
                </a:extLst>
              </a:tr>
              <a:tr h="638095">
                <a:tc>
                  <a:txBody>
                    <a:bodyPr/>
                    <a:lstStyle/>
                    <a:p>
                      <a:r>
                        <a:rPr lang="en-GB" sz="1800" dirty="0"/>
                        <a:t>Customer engagement segmentation</a:t>
                      </a:r>
                    </a:p>
                  </a:txBody>
                  <a:tcPr marL="90852" marR="90852" marT="45426" marB="45426"/>
                </a:tc>
                <a:tc>
                  <a:txBody>
                    <a:bodyPr/>
                    <a:lstStyle/>
                    <a:p>
                      <a:r>
                        <a:rPr lang="en-GB" sz="1800" dirty="0"/>
                        <a:t>Next Best Timing</a:t>
                      </a:r>
                    </a:p>
                  </a:txBody>
                  <a:tcPr marL="90852" marR="90852" marT="45426" marB="45426"/>
                </a:tc>
                <a:tc>
                  <a:txBody>
                    <a:bodyPr/>
                    <a:lstStyle/>
                    <a:p>
                      <a:r>
                        <a:rPr lang="en-GB" sz="1800" dirty="0"/>
                        <a:t>Brand Sentiment model</a:t>
                      </a:r>
                    </a:p>
                  </a:txBody>
                  <a:tcPr marL="90852" marR="90852" marT="45426" marB="45426"/>
                </a:tc>
                <a:extLst>
                  <a:ext uri="{0D108BD9-81ED-4DB2-BD59-A6C34878D82A}">
                    <a16:rowId xmlns:a16="http://schemas.microsoft.com/office/drawing/2014/main" val="2126835708"/>
                  </a:ext>
                </a:extLst>
              </a:tr>
              <a:tr h="638095">
                <a:tc>
                  <a:txBody>
                    <a:bodyPr/>
                    <a:lstStyle/>
                    <a:p>
                      <a:r>
                        <a:rPr lang="en-GB" sz="1800"/>
                        <a:t>Value of an Opt-out</a:t>
                      </a:r>
                    </a:p>
                  </a:txBody>
                  <a:tcPr marL="90852" marR="90852" marT="45426" marB="45426"/>
                </a:tc>
                <a:tc>
                  <a:txBody>
                    <a:bodyPr/>
                    <a:lstStyle/>
                    <a:p>
                      <a:r>
                        <a:rPr lang="en-GB" sz="1800" dirty="0"/>
                        <a:t>Customer Engagement Models</a:t>
                      </a:r>
                    </a:p>
                  </a:txBody>
                  <a:tcPr marL="90852" marR="90852" marT="45426" marB="45426"/>
                </a:tc>
                <a:tc>
                  <a:txBody>
                    <a:bodyPr/>
                    <a:lstStyle/>
                    <a:p>
                      <a:r>
                        <a:rPr lang="en-GB" sz="1800" dirty="0"/>
                        <a:t>Call to Action model</a:t>
                      </a:r>
                    </a:p>
                  </a:txBody>
                  <a:tcPr marL="90852" marR="90852" marT="45426" marB="45426"/>
                </a:tc>
                <a:extLst>
                  <a:ext uri="{0D108BD9-81ED-4DB2-BD59-A6C34878D82A}">
                    <a16:rowId xmlns:a16="http://schemas.microsoft.com/office/drawing/2014/main" val="879220694"/>
                  </a:ext>
                </a:extLst>
              </a:tr>
              <a:tr h="569975">
                <a:tc>
                  <a:txBody>
                    <a:bodyPr/>
                    <a:lstStyle/>
                    <a:p>
                      <a:endParaRPr lang="en-GB" sz="1800" dirty="0"/>
                    </a:p>
                  </a:txBody>
                  <a:tcPr marL="90852" marR="90852" marT="45426" marB="45426"/>
                </a:tc>
                <a:tc>
                  <a:txBody>
                    <a:bodyPr/>
                    <a:lstStyle/>
                    <a:p>
                      <a:r>
                        <a:rPr lang="en-GB" sz="1800" dirty="0"/>
                        <a:t>Campaign Prioritisation</a:t>
                      </a:r>
                    </a:p>
                  </a:txBody>
                  <a:tcPr marL="90852" marR="90852" marT="45426" marB="45426"/>
                </a:tc>
                <a:tc>
                  <a:txBody>
                    <a:bodyPr/>
                    <a:lstStyle/>
                    <a:p>
                      <a:pPr marL="0" marR="0" lvl="0" indent="0" algn="l" defTabSz="912114" rtl="0" eaLnBrk="1" fontAlgn="auto" latinLnBrk="0" hangingPunct="1">
                        <a:lnSpc>
                          <a:spcPct val="100000"/>
                        </a:lnSpc>
                        <a:spcBef>
                          <a:spcPts val="0"/>
                        </a:spcBef>
                        <a:spcAft>
                          <a:spcPts val="0"/>
                        </a:spcAft>
                        <a:buClrTx/>
                        <a:buSzTx/>
                        <a:buFontTx/>
                        <a:buNone/>
                        <a:tabLst/>
                        <a:defRPr/>
                      </a:pPr>
                      <a:r>
                        <a:rPr lang="en-GB" sz="1800" dirty="0"/>
                        <a:t>Personalised Portal</a:t>
                      </a:r>
                    </a:p>
                  </a:txBody>
                  <a:tcPr marL="90852" marR="90852" marT="45426" marB="45426"/>
                </a:tc>
                <a:extLst>
                  <a:ext uri="{0D108BD9-81ED-4DB2-BD59-A6C34878D82A}">
                    <a16:rowId xmlns:a16="http://schemas.microsoft.com/office/drawing/2014/main" val="3493922639"/>
                  </a:ext>
                </a:extLst>
              </a:tr>
              <a:tr h="635966">
                <a:tc>
                  <a:txBody>
                    <a:bodyPr/>
                    <a:lstStyle/>
                    <a:p>
                      <a:endParaRPr lang="en-GB" sz="1800" dirty="0"/>
                    </a:p>
                  </a:txBody>
                  <a:tcPr marL="90852" marR="90852" marT="45426" marB="45426"/>
                </a:tc>
                <a:tc>
                  <a:txBody>
                    <a:bodyPr/>
                    <a:lstStyle/>
                    <a:p>
                      <a:pPr marL="0" marR="0" lvl="0" indent="0" algn="l" defTabSz="912114" rtl="0" eaLnBrk="1" fontAlgn="auto" latinLnBrk="0" hangingPunct="1">
                        <a:lnSpc>
                          <a:spcPct val="100000"/>
                        </a:lnSpc>
                        <a:spcBef>
                          <a:spcPts val="0"/>
                        </a:spcBef>
                        <a:spcAft>
                          <a:spcPts val="0"/>
                        </a:spcAft>
                        <a:buClrTx/>
                        <a:buSzTx/>
                        <a:buFontTx/>
                        <a:buNone/>
                        <a:tabLst/>
                        <a:defRPr/>
                      </a:pPr>
                      <a:r>
                        <a:rPr lang="en-GB" sz="1800" dirty="0"/>
                        <a:t>Passion Point Predictor</a:t>
                      </a:r>
                    </a:p>
                  </a:txBody>
                  <a:tcPr marL="90852" marR="90852" marT="45426" marB="45426"/>
                </a:tc>
                <a:tc>
                  <a:txBody>
                    <a:bodyPr/>
                    <a:lstStyle/>
                    <a:p>
                      <a:pPr marL="0" marR="0" lvl="0" indent="0" algn="l" defTabSz="912114" rtl="0" eaLnBrk="1" fontAlgn="auto" latinLnBrk="0" hangingPunct="1">
                        <a:lnSpc>
                          <a:spcPct val="100000"/>
                        </a:lnSpc>
                        <a:spcBef>
                          <a:spcPts val="0"/>
                        </a:spcBef>
                        <a:spcAft>
                          <a:spcPts val="0"/>
                        </a:spcAft>
                        <a:buClrTx/>
                        <a:buSzTx/>
                        <a:buFontTx/>
                        <a:buNone/>
                        <a:tabLst/>
                        <a:defRPr/>
                      </a:pPr>
                      <a:r>
                        <a:rPr lang="en-GB" sz="1800" dirty="0"/>
                        <a:t>ATC Eligibility Flag</a:t>
                      </a:r>
                    </a:p>
                  </a:txBody>
                  <a:tcPr marL="90852" marR="90852" marT="45426" marB="45426"/>
                </a:tc>
                <a:extLst>
                  <a:ext uri="{0D108BD9-81ED-4DB2-BD59-A6C34878D82A}">
                    <a16:rowId xmlns:a16="http://schemas.microsoft.com/office/drawing/2014/main" val="2208958586"/>
                  </a:ext>
                </a:extLst>
              </a:tr>
            </a:tbl>
          </a:graphicData>
        </a:graphic>
      </p:graphicFrame>
      <p:sp>
        <p:nvSpPr>
          <p:cNvPr id="39" name="Title 4">
            <a:extLst>
              <a:ext uri="{FF2B5EF4-FFF2-40B4-BE49-F238E27FC236}">
                <a16:creationId xmlns:a16="http://schemas.microsoft.com/office/drawing/2014/main" id="{6C45D78F-3615-4D82-B02A-CF633C1A4817}"/>
              </a:ext>
            </a:extLst>
          </p:cNvPr>
          <p:cNvSpPr>
            <a:spLocks noGrp="1"/>
          </p:cNvSpPr>
          <p:nvPr>
            <p:ph type="title"/>
          </p:nvPr>
        </p:nvSpPr>
        <p:spPr>
          <a:xfrm>
            <a:off x="397020" y="326633"/>
            <a:ext cx="11160224" cy="786909"/>
          </a:xfrm>
        </p:spPr>
        <p:txBody>
          <a:bodyPr/>
          <a:lstStyle/>
          <a:p>
            <a:r>
              <a:rPr lang="en-GB" dirty="0"/>
              <a:t>Air Traffic Control project plan</a:t>
            </a:r>
          </a:p>
        </p:txBody>
      </p:sp>
      <p:pic>
        <p:nvPicPr>
          <p:cNvPr id="41" name="Picture 40" descr="A star in the dark&#10;&#10;Description automatically generated">
            <a:extLst>
              <a:ext uri="{FF2B5EF4-FFF2-40B4-BE49-F238E27FC236}">
                <a16:creationId xmlns:a16="http://schemas.microsoft.com/office/drawing/2014/main" id="{CB9FAB55-74A8-428B-9BB5-BF4C03EFF7BA}"/>
              </a:ext>
            </a:extLst>
          </p:cNvPr>
          <p:cNvPicPr>
            <a:picLocks noChangeAspect="1"/>
          </p:cNvPicPr>
          <p:nvPr/>
        </p:nvPicPr>
        <p:blipFill>
          <a:blip r:embed="rId2" cstate="print">
            <a:alphaModFix/>
            <a:biLevel thresh="75000"/>
            <a:extLst>
              <a:ext uri="{BEBA8EAE-BF5A-486C-A8C5-ECC9F3942E4B}">
                <a14:imgProps xmlns:a14="http://schemas.microsoft.com/office/drawing/2010/main">
                  <a14:imgLayer r:embed="rId3">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344498" y="4635455"/>
            <a:ext cx="2905146" cy="1813945"/>
          </a:xfrm>
          <a:prstGeom prst="rect">
            <a:avLst/>
          </a:prstGeom>
        </p:spPr>
      </p:pic>
    </p:spTree>
    <p:extLst>
      <p:ext uri="{BB962C8B-B14F-4D97-AF65-F5344CB8AC3E}">
        <p14:creationId xmlns:p14="http://schemas.microsoft.com/office/powerpoint/2010/main" val="1641307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23D4-AB7A-4AE2-A02D-DC4BCC2402C2}"/>
              </a:ext>
            </a:extLst>
          </p:cNvPr>
          <p:cNvSpPr>
            <a:spLocks noGrp="1"/>
          </p:cNvSpPr>
          <p:nvPr>
            <p:ph type="ctrTitle"/>
          </p:nvPr>
        </p:nvSpPr>
        <p:spPr/>
        <p:txBody>
          <a:bodyPr/>
          <a:lstStyle/>
          <a:p>
            <a:r>
              <a:rPr lang="en-GB" dirty="0"/>
              <a:t>Air Traffic Control </a:t>
            </a:r>
          </a:p>
        </p:txBody>
      </p:sp>
      <p:sp>
        <p:nvSpPr>
          <p:cNvPr id="3" name="Subtitle 2">
            <a:extLst>
              <a:ext uri="{FF2B5EF4-FFF2-40B4-BE49-F238E27FC236}">
                <a16:creationId xmlns:a16="http://schemas.microsoft.com/office/drawing/2014/main" id="{CA7858B5-B49B-4832-A8B8-A4D25B22DE18}"/>
              </a:ext>
            </a:extLst>
          </p:cNvPr>
          <p:cNvSpPr>
            <a:spLocks noGrp="1"/>
          </p:cNvSpPr>
          <p:nvPr>
            <p:ph type="subTitle" idx="1"/>
          </p:nvPr>
        </p:nvSpPr>
        <p:spPr/>
        <p:txBody>
          <a:bodyPr/>
          <a:lstStyle/>
          <a:p>
            <a:r>
              <a:rPr lang="en-GB" dirty="0"/>
              <a:t>Phase 1 deliverables</a:t>
            </a:r>
          </a:p>
        </p:txBody>
      </p:sp>
      <p:sp>
        <p:nvSpPr>
          <p:cNvPr id="4" name="Footer Placeholder 3">
            <a:extLst>
              <a:ext uri="{FF2B5EF4-FFF2-40B4-BE49-F238E27FC236}">
                <a16:creationId xmlns:a16="http://schemas.microsoft.com/office/drawing/2014/main" id="{DD7FFA3E-242A-444A-8A29-3154769DB6E5}"/>
              </a:ext>
            </a:extLst>
          </p:cNvPr>
          <p:cNvSpPr>
            <a:spLocks noGrp="1"/>
          </p:cNvSpPr>
          <p:nvPr>
            <p:ph type="ftr" sz="quarter" idx="13"/>
          </p:nvPr>
        </p:nvSpPr>
        <p:spPr/>
        <p:txBody>
          <a:bodyPr/>
          <a:lstStyle/>
          <a:p>
            <a:r>
              <a:rPr lang="en-GB"/>
              <a:t>SECURITY CLASSIFICATION. PUBLISHED VERSION. OWNER'S NAME.</a:t>
            </a:r>
            <a:endParaRPr lang="en-GB" dirty="0"/>
          </a:p>
        </p:txBody>
      </p:sp>
      <p:pic>
        <p:nvPicPr>
          <p:cNvPr id="9" name="Picture Placeholder 8" descr="A large passenger jet sitting on top of a runway&#10;&#10;Description automatically generated">
            <a:extLst>
              <a:ext uri="{FF2B5EF4-FFF2-40B4-BE49-F238E27FC236}">
                <a16:creationId xmlns:a16="http://schemas.microsoft.com/office/drawing/2014/main" id="{E8B3256E-8383-40D8-8BE7-10F5A87B4A9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l="39413" t="-388" r="105" b="388"/>
          <a:stretch/>
        </p:blipFill>
        <p:spPr>
          <a:xfrm>
            <a:off x="6120000" y="0"/>
            <a:ext cx="6120000" cy="6840000"/>
          </a:xfrm>
        </p:spPr>
      </p:pic>
      <p:sp>
        <p:nvSpPr>
          <p:cNvPr id="6" name="Date Placeholder 5">
            <a:extLst>
              <a:ext uri="{FF2B5EF4-FFF2-40B4-BE49-F238E27FC236}">
                <a16:creationId xmlns:a16="http://schemas.microsoft.com/office/drawing/2014/main" id="{2C80195D-11BD-4C03-B7B1-AAE883D69BA0}"/>
              </a:ext>
            </a:extLst>
          </p:cNvPr>
          <p:cNvSpPr>
            <a:spLocks noGrp="1"/>
          </p:cNvSpPr>
          <p:nvPr>
            <p:ph type="dt" sz="half" idx="16"/>
          </p:nvPr>
        </p:nvSpPr>
        <p:spPr/>
        <p:txBody>
          <a:bodyPr/>
          <a:lstStyle/>
          <a:p>
            <a:fld id="{A0E618AD-EEE3-1B4E-801B-57908FEC0D19}" type="datetime8">
              <a:rPr lang="en-GB" smtClean="0"/>
              <a:t>18/01/2021 11:44</a:t>
            </a:fld>
            <a:endParaRPr lang="en-GB" dirty="0"/>
          </a:p>
        </p:txBody>
      </p:sp>
      <p:sp>
        <p:nvSpPr>
          <p:cNvPr id="7" name="Slide Number Placeholder 6">
            <a:extLst>
              <a:ext uri="{FF2B5EF4-FFF2-40B4-BE49-F238E27FC236}">
                <a16:creationId xmlns:a16="http://schemas.microsoft.com/office/drawing/2014/main" id="{B172FC47-667D-4EFF-8C4C-5C79D27AED36}"/>
              </a:ext>
            </a:extLst>
          </p:cNvPr>
          <p:cNvSpPr>
            <a:spLocks noGrp="1"/>
          </p:cNvSpPr>
          <p:nvPr>
            <p:ph type="sldNum" sz="quarter" idx="12"/>
          </p:nvPr>
        </p:nvSpPr>
        <p:spPr/>
        <p:txBody>
          <a:bodyPr/>
          <a:lstStyle/>
          <a:p>
            <a:fld id="{0B868178-02AE-42FC-958D-6B8F13B60175}" type="slidenum">
              <a:rPr lang="en-GB" smtClean="0"/>
              <a:pPr/>
              <a:t>9</a:t>
            </a:fld>
            <a:endParaRPr lang="en-GB"/>
          </a:p>
        </p:txBody>
      </p:sp>
    </p:spTree>
    <p:extLst>
      <p:ext uri="{BB962C8B-B14F-4D97-AF65-F5344CB8AC3E}">
        <p14:creationId xmlns:p14="http://schemas.microsoft.com/office/powerpoint/2010/main" val="14917670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13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lnvQUClzhIQrCi5C5fJTVw"/>
</p:tagLst>
</file>

<file path=ppt/theme/theme1.xml><?xml version="1.0" encoding="utf-8"?>
<a:theme xmlns:a="http://schemas.openxmlformats.org/drawingml/2006/main" name="BT_ppt_widescreen_mountain">
  <a:themeElements>
    <a:clrScheme name="BT">
      <a:dk1>
        <a:srgbClr val="000000"/>
      </a:dk1>
      <a:lt1>
        <a:srgbClr val="FFFFFF"/>
      </a:lt1>
      <a:dk2>
        <a:srgbClr val="000000"/>
      </a:dk2>
      <a:lt2>
        <a:srgbClr val="3C3C3B"/>
      </a:lt2>
      <a:accent1>
        <a:srgbClr val="5514B3"/>
      </a:accent1>
      <a:accent2>
        <a:srgbClr val="FF6EFF"/>
      </a:accent2>
      <a:accent3>
        <a:srgbClr val="00A0D6"/>
      </a:accent3>
      <a:accent4>
        <a:srgbClr val="000000"/>
      </a:accent4>
      <a:accent5>
        <a:srgbClr val="9D9D9D"/>
      </a:accent5>
      <a:accent6>
        <a:srgbClr val="DADADA"/>
      </a:accent6>
      <a:hlink>
        <a:srgbClr val="5514B3"/>
      </a:hlink>
      <a:folHlink>
        <a:srgbClr val="FF6EF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bodyPr vert="horz" lIns="0" tIns="0" rIns="0" bIns="0" rtlCol="0" anchor="b" anchorCtr="0">
        <a:noAutofit/>
      </a:bodyPr>
      <a:lstStyle>
        <a:defPPr algn="l">
          <a:defRPr smtClean="0"/>
        </a:defPPr>
      </a:lstStyle>
    </a:txDef>
  </a:objectDefaults>
  <a:extraClrSchemeLst/>
  <a:extLst>
    <a:ext uri="{05A4C25C-085E-4340-85A3-A5531E510DB2}">
      <thm15:themeFamily xmlns:thm15="http://schemas.microsoft.com/office/thememl/2012/main" name="Presentation1" id="{8277D4E4-0793-2644-BEE0-B380F1ADEE3A}" vid="{91636561-9C67-1647-A078-D3DFF980CB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gs xmlns="d1df45bb-e021-4f5b-8ce4-870514ced405" xsi:nil="true"/>
    <SharedWithUsers xmlns="160e18d6-2e02-43d8-9908-2a96660a7755">
      <UserInfo>
        <DisplayName>Hassan,C,Christopher,SCJ R</DisplayName>
        <AccountId>182</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5B1DC40A086B0498C0AC3F4D2002A79" ma:contentTypeVersion="13" ma:contentTypeDescription="Create a new document." ma:contentTypeScope="" ma:versionID="7f95a46cae1ff974c715989a5dc3c898">
  <xsd:schema xmlns:xsd="http://www.w3.org/2001/XMLSchema" xmlns:xs="http://www.w3.org/2001/XMLSchema" xmlns:p="http://schemas.microsoft.com/office/2006/metadata/properties" xmlns:ns2="d1df45bb-e021-4f5b-8ce4-870514ced405" xmlns:ns3="160e18d6-2e02-43d8-9908-2a96660a7755" targetNamespace="http://schemas.microsoft.com/office/2006/metadata/properties" ma:root="true" ma:fieldsID="f6a1069c2e52cbcb2d53aa3bbcd050bf" ns2:_="" ns3:_="">
    <xsd:import namespace="d1df45bb-e021-4f5b-8ce4-870514ced405"/>
    <xsd:import namespace="160e18d6-2e02-43d8-9908-2a96660a775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ServiceLocation" minOccurs="0"/>
                <xsd:element ref="ns2:MediaServiceAutoKeyPoints" minOccurs="0"/>
                <xsd:element ref="ns2:MediaServiceKeyPoints" minOccurs="0"/>
                <xsd:element ref="ns2: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df45bb-e021-4f5b-8ce4-870514ced4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Tags" ma:index="20" nillable="true" ma:displayName="Tags" ma:description="Content tags -- helpful in search?" ma:internalName="Tag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0e18d6-2e02-43d8-9908-2a96660a775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2B0A74-AE43-4A01-9AC6-5FF5B3F788EE}">
  <ds:schemaRefs>
    <ds:schemaRef ds:uri="http://www.w3.org/XML/1998/namespace"/>
    <ds:schemaRef ds:uri="http://schemas.microsoft.com/office/infopath/2007/PartnerControls"/>
    <ds:schemaRef ds:uri="http://schemas.microsoft.com/office/2006/documentManagement/types"/>
    <ds:schemaRef ds:uri="http://purl.org/dc/dcmitype/"/>
    <ds:schemaRef ds:uri="160e18d6-2e02-43d8-9908-2a96660a7755"/>
    <ds:schemaRef ds:uri="http://schemas.microsoft.com/office/2006/metadata/properties"/>
    <ds:schemaRef ds:uri="http://purl.org/dc/elements/1.1/"/>
    <ds:schemaRef ds:uri="http://schemas.openxmlformats.org/package/2006/metadata/core-properties"/>
    <ds:schemaRef ds:uri="d1df45bb-e021-4f5b-8ce4-870514ced405"/>
    <ds:schemaRef ds:uri="http://purl.org/dc/terms/"/>
  </ds:schemaRefs>
</ds:datastoreItem>
</file>

<file path=customXml/itemProps2.xml><?xml version="1.0" encoding="utf-8"?>
<ds:datastoreItem xmlns:ds="http://schemas.openxmlformats.org/officeDocument/2006/customXml" ds:itemID="{9479D484-D00B-4C2E-82C7-AC95397024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df45bb-e021-4f5b-8ce4-870514ced405"/>
    <ds:schemaRef ds:uri="160e18d6-2e02-43d8-9908-2a96660a77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B7E2AF8-728B-475E-A679-57198543E0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BT Powerpoint Template</Template>
  <TotalTime>68772</TotalTime>
  <Words>1942</Words>
  <Application>Microsoft Office PowerPoint</Application>
  <PresentationFormat>Custom</PresentationFormat>
  <Paragraphs>282</Paragraphs>
  <Slides>22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Arial</vt:lpstr>
      <vt:lpstr>BT Font</vt:lpstr>
      <vt:lpstr>BT Font Light</vt:lpstr>
      <vt:lpstr>Calibri</vt:lpstr>
      <vt:lpstr>Century Gothic</vt:lpstr>
      <vt:lpstr>BT_ppt_widescreen_mountain</vt:lpstr>
      <vt:lpstr>think-cell Slide</vt:lpstr>
      <vt:lpstr>PowerPoint Presentation</vt:lpstr>
      <vt:lpstr>PowerPoint Presentation</vt:lpstr>
      <vt:lpstr>Air Traffic Control is a multi-brand Base Management project.  Collaboration partners include:  CRM Decisioning / Pega Data Analytics Data Science Household Enrichment  Major deliverables include:  Single Customer Contact View Personalised Portal Contact Strategy Journey Orchestration AMI journey recommendation </vt:lpstr>
      <vt:lpstr>What is Air Traffic Control all about?</vt:lpstr>
      <vt:lpstr>What is Air Traffic Control?</vt:lpstr>
      <vt:lpstr>What does that mean?</vt:lpstr>
      <vt:lpstr>What is our proposal?</vt:lpstr>
      <vt:lpstr>Air Traffic Control project plan</vt:lpstr>
      <vt:lpstr>Air Traffic Control </vt:lpstr>
      <vt:lpstr>Single Customer Contact View </vt:lpstr>
      <vt:lpstr>Personalised portal Campaign Performance – Data Analytics</vt:lpstr>
      <vt:lpstr>Customer engagement segmentation ATC Squad – Data science</vt:lpstr>
      <vt:lpstr>Value of an Opt out Campaign Performance – Data Analytics</vt:lpstr>
      <vt:lpstr>Air Traffic Control </vt:lpstr>
      <vt:lpstr>Contact Strategy </vt:lpstr>
      <vt:lpstr>Campaign Prioritisation a.k.a AMI Data science</vt:lpstr>
      <vt:lpstr>Marketing Fatigue Model ATC Squad – Data science</vt:lpstr>
      <vt:lpstr>ATC Eligibility Flag Data science</vt:lpstr>
      <vt:lpstr>Customer Optout Models ATC Squad – Data science</vt:lpstr>
      <vt:lpstr>Channel Preference Model ATC Squad – Data science</vt:lpstr>
      <vt:lpstr>Next Best Timing ATC Squad – Data science</vt:lpstr>
      <vt:lpstr>Air Traffic Control - project plan for year 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Qauder,M,Mehwish,SID R</dc:creator>
  <cp:lastModifiedBy>Rumble,D,Damian,SCJ R</cp:lastModifiedBy>
  <cp:revision>177</cp:revision>
  <dcterms:created xsi:type="dcterms:W3CDTF">2019-10-10T14:35:16Z</dcterms:created>
  <dcterms:modified xsi:type="dcterms:W3CDTF">2021-01-18T12:25:35Z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0x01010085B1DC40A086B0498C0AC3F4D2002A79</vt:lpwstr>
  </property>
</Properties>
</file>