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5" r:id="rId5"/>
  </p:sldMasterIdLst>
  <p:notesMasterIdLst>
    <p:notesMasterId r:id="rId39"/>
  </p:notesMasterIdLst>
  <p:sldIdLst>
    <p:sldId id="363" r:id="rId6"/>
    <p:sldId id="313" r:id="rId7"/>
    <p:sldId id="261" r:id="rId8"/>
    <p:sldId id="262" r:id="rId9"/>
    <p:sldId id="2146846323" r:id="rId10"/>
    <p:sldId id="316" r:id="rId11"/>
    <p:sldId id="420" r:id="rId12"/>
    <p:sldId id="2146846324" r:id="rId13"/>
    <p:sldId id="423" r:id="rId14"/>
    <p:sldId id="424" r:id="rId15"/>
    <p:sldId id="2146846325" r:id="rId16"/>
    <p:sldId id="2146846327" r:id="rId17"/>
    <p:sldId id="2146846328" r:id="rId18"/>
    <p:sldId id="2146846329" r:id="rId19"/>
    <p:sldId id="425" r:id="rId20"/>
    <p:sldId id="2146846330" r:id="rId21"/>
    <p:sldId id="352" r:id="rId22"/>
    <p:sldId id="395" r:id="rId23"/>
    <p:sldId id="2146846331" r:id="rId24"/>
    <p:sldId id="396" r:id="rId25"/>
    <p:sldId id="417" r:id="rId26"/>
    <p:sldId id="399" r:id="rId27"/>
    <p:sldId id="437" r:id="rId28"/>
    <p:sldId id="426" r:id="rId29"/>
    <p:sldId id="427" r:id="rId30"/>
    <p:sldId id="428" r:id="rId31"/>
    <p:sldId id="429" r:id="rId32"/>
    <p:sldId id="2146846332" r:id="rId33"/>
    <p:sldId id="432" r:id="rId34"/>
    <p:sldId id="434" r:id="rId35"/>
    <p:sldId id="433" r:id="rId36"/>
    <p:sldId id="419" r:id="rId37"/>
    <p:sldId id="43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llery,G,Georgina,SCJ R" initials="DR" lastIdx="1" clrIdx="0">
    <p:extLst>
      <p:ext uri="{19B8F6BF-5375-455C-9EA6-DF929625EA0E}">
        <p15:presenceInfo xmlns:p15="http://schemas.microsoft.com/office/powerpoint/2012/main" userId="S::georgina.dollery@bt.com::0ae206e0-d9cd-4fdf-8cbf-0da43cf322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990099"/>
    <a:srgbClr val="FF6600"/>
    <a:srgbClr val="FFCC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097EDB-5CDB-4D18-85B7-A64719A1A22C}" v="170" dt="2021-03-11T08:56:43.0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6" autoAdjust="0"/>
    <p:restoredTop sz="95220" autoAdjust="0"/>
  </p:normalViewPr>
  <p:slideViewPr>
    <p:cSldViewPr snapToGrid="0">
      <p:cViewPr varScale="1">
        <p:scale>
          <a:sx n="77" d="100"/>
          <a:sy n="77" d="100"/>
        </p:scale>
        <p:origin x="3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mble,D,Damian,SCJ R" userId="0dba2f7c-9913-4f7c-8ee3-73ea7ff83b4e" providerId="ADAL" clId="{A8097EDB-5CDB-4D18-85B7-A64719A1A22C}"/>
    <pc:docChg chg="undo custSel mod addSld delSld modSld sldOrd">
      <pc:chgData name="Rumble,D,Damian,SCJ R" userId="0dba2f7c-9913-4f7c-8ee3-73ea7ff83b4e" providerId="ADAL" clId="{A8097EDB-5CDB-4D18-85B7-A64719A1A22C}" dt="2021-03-11T08:57:55.910" v="1005" actId="478"/>
      <pc:docMkLst>
        <pc:docMk/>
      </pc:docMkLst>
      <pc:sldChg chg="del">
        <pc:chgData name="Rumble,D,Damian,SCJ R" userId="0dba2f7c-9913-4f7c-8ee3-73ea7ff83b4e" providerId="ADAL" clId="{A8097EDB-5CDB-4D18-85B7-A64719A1A22C}" dt="2021-03-05T15:34:10.189" v="422" actId="2696"/>
        <pc:sldMkLst>
          <pc:docMk/>
          <pc:sldMk cId="3916125689" sldId="257"/>
        </pc:sldMkLst>
      </pc:sldChg>
      <pc:sldChg chg="del">
        <pc:chgData name="Rumble,D,Damian,SCJ R" userId="0dba2f7c-9913-4f7c-8ee3-73ea7ff83b4e" providerId="ADAL" clId="{A8097EDB-5CDB-4D18-85B7-A64719A1A22C}" dt="2021-03-05T15:34:10.199" v="423" actId="2696"/>
        <pc:sldMkLst>
          <pc:docMk/>
          <pc:sldMk cId="2748568543" sldId="259"/>
        </pc:sldMkLst>
      </pc:sldChg>
      <pc:sldChg chg="addSp delSp modSp">
        <pc:chgData name="Rumble,D,Damian,SCJ R" userId="0dba2f7c-9913-4f7c-8ee3-73ea7ff83b4e" providerId="ADAL" clId="{A8097EDB-5CDB-4D18-85B7-A64719A1A22C}" dt="2021-03-11T08:57:52.453" v="1004" actId="478"/>
        <pc:sldMkLst>
          <pc:docMk/>
          <pc:sldMk cId="960375734" sldId="261"/>
        </pc:sldMkLst>
        <pc:spChg chg="del">
          <ac:chgData name="Rumble,D,Damian,SCJ R" userId="0dba2f7c-9913-4f7c-8ee3-73ea7ff83b4e" providerId="ADAL" clId="{A8097EDB-5CDB-4D18-85B7-A64719A1A22C}" dt="2021-03-11T08:57:52.453" v="1004" actId="478"/>
          <ac:spMkLst>
            <pc:docMk/>
            <pc:sldMk cId="960375734" sldId="261"/>
            <ac:spMk id="4" creationId="{84447C85-47CF-4DB0-A6CD-AC14A0A8F697}"/>
          </ac:spMkLst>
        </pc:spChg>
        <pc:spChg chg="del">
          <ac:chgData name="Rumble,D,Damian,SCJ R" userId="0dba2f7c-9913-4f7c-8ee3-73ea7ff83b4e" providerId="ADAL" clId="{A8097EDB-5CDB-4D18-85B7-A64719A1A22C}" dt="2021-03-11T08:57:52.453" v="1004" actId="478"/>
          <ac:spMkLst>
            <pc:docMk/>
            <pc:sldMk cId="960375734" sldId="261"/>
            <ac:spMk id="6" creationId="{0BAD4B58-3175-4FA4-8B39-68D87E7D7922}"/>
          </ac:spMkLst>
        </pc:spChg>
        <pc:grpChg chg="add mod ord">
          <ac:chgData name="Rumble,D,Damian,SCJ R" userId="0dba2f7c-9913-4f7c-8ee3-73ea7ff83b4e" providerId="ADAL" clId="{A8097EDB-5CDB-4D18-85B7-A64719A1A22C}" dt="2021-03-05T15:02:55.183" v="6" actId="1076"/>
          <ac:grpSpMkLst>
            <pc:docMk/>
            <pc:sldMk cId="960375734" sldId="261"/>
            <ac:grpSpMk id="11" creationId="{75A914BA-03CA-43CB-97FC-BAC14A18C1EA}"/>
          </ac:grpSpMkLst>
        </pc:grpChg>
        <pc:picChg chg="mod modCrop">
          <ac:chgData name="Rumble,D,Damian,SCJ R" userId="0dba2f7c-9913-4f7c-8ee3-73ea7ff83b4e" providerId="ADAL" clId="{A8097EDB-5CDB-4D18-85B7-A64719A1A22C}" dt="2021-03-05T15:03:23.099" v="15"/>
          <ac:picMkLst>
            <pc:docMk/>
            <pc:sldMk cId="960375734" sldId="261"/>
            <ac:picMk id="8" creationId="{F37F2623-5EE4-478D-BA51-D3A039982A78}"/>
          </ac:picMkLst>
        </pc:picChg>
      </pc:sldChg>
      <pc:sldChg chg="addSp delSp modSp">
        <pc:chgData name="Rumble,D,Damian,SCJ R" userId="0dba2f7c-9913-4f7c-8ee3-73ea7ff83b4e" providerId="ADAL" clId="{A8097EDB-5CDB-4D18-85B7-A64719A1A22C}" dt="2021-03-11T08:57:55.910" v="1005" actId="478"/>
        <pc:sldMkLst>
          <pc:docMk/>
          <pc:sldMk cId="170297303" sldId="262"/>
        </pc:sldMkLst>
        <pc:spChg chg="del">
          <ac:chgData name="Rumble,D,Damian,SCJ R" userId="0dba2f7c-9913-4f7c-8ee3-73ea7ff83b4e" providerId="ADAL" clId="{A8097EDB-5CDB-4D18-85B7-A64719A1A22C}" dt="2021-03-11T08:57:55.910" v="1005" actId="478"/>
          <ac:spMkLst>
            <pc:docMk/>
            <pc:sldMk cId="170297303" sldId="262"/>
            <ac:spMk id="4" creationId="{1D339C3F-76A7-4D1C-80D9-2CCDE6B089E2}"/>
          </ac:spMkLst>
        </pc:spChg>
        <pc:spChg chg="del">
          <ac:chgData name="Rumble,D,Damian,SCJ R" userId="0dba2f7c-9913-4f7c-8ee3-73ea7ff83b4e" providerId="ADAL" clId="{A8097EDB-5CDB-4D18-85B7-A64719A1A22C}" dt="2021-03-11T08:57:55.910" v="1005" actId="478"/>
          <ac:spMkLst>
            <pc:docMk/>
            <pc:sldMk cId="170297303" sldId="262"/>
            <ac:spMk id="6" creationId="{0E66F003-8F75-49C3-8AF3-2609BB1FEB6E}"/>
          </ac:spMkLst>
        </pc:spChg>
        <pc:grpChg chg="add ord">
          <ac:chgData name="Rumble,D,Damian,SCJ R" userId="0dba2f7c-9913-4f7c-8ee3-73ea7ff83b4e" providerId="ADAL" clId="{A8097EDB-5CDB-4D18-85B7-A64719A1A22C}" dt="2021-03-05T15:03:34.200" v="17" actId="167"/>
          <ac:grpSpMkLst>
            <pc:docMk/>
            <pc:sldMk cId="170297303" sldId="262"/>
            <ac:grpSpMk id="8" creationId="{F1F25880-FEEC-454A-AB1A-7530A52C602D}"/>
          </ac:grpSpMkLst>
        </pc:grpChg>
      </pc:sldChg>
      <pc:sldChg chg="modSp">
        <pc:chgData name="Rumble,D,Damian,SCJ R" userId="0dba2f7c-9913-4f7c-8ee3-73ea7ff83b4e" providerId="ADAL" clId="{A8097EDB-5CDB-4D18-85B7-A64719A1A22C}" dt="2021-03-11T08:52:47.584" v="990" actId="20577"/>
        <pc:sldMkLst>
          <pc:docMk/>
          <pc:sldMk cId="2289936952" sldId="313"/>
        </pc:sldMkLst>
        <pc:spChg chg="mod">
          <ac:chgData name="Rumble,D,Damian,SCJ R" userId="0dba2f7c-9913-4f7c-8ee3-73ea7ff83b4e" providerId="ADAL" clId="{A8097EDB-5CDB-4D18-85B7-A64719A1A22C}" dt="2021-03-11T08:52:47.584" v="990" actId="20577"/>
          <ac:spMkLst>
            <pc:docMk/>
            <pc:sldMk cId="2289936952" sldId="313"/>
            <ac:spMk id="4" creationId="{17A6D4AC-3A67-487F-8399-3174AB51F320}"/>
          </ac:spMkLst>
        </pc:spChg>
      </pc:sldChg>
      <pc:sldChg chg="delSp modSp add">
        <pc:chgData name="Rumble,D,Damian,SCJ R" userId="0dba2f7c-9913-4f7c-8ee3-73ea7ff83b4e" providerId="ADAL" clId="{A8097EDB-5CDB-4D18-85B7-A64719A1A22C}" dt="2021-03-05T15:30:58.636" v="361" actId="478"/>
        <pc:sldMkLst>
          <pc:docMk/>
          <pc:sldMk cId="60616919" sldId="316"/>
        </pc:sldMkLst>
        <pc:spChg chg="mod">
          <ac:chgData name="Rumble,D,Damian,SCJ R" userId="0dba2f7c-9913-4f7c-8ee3-73ea7ff83b4e" providerId="ADAL" clId="{A8097EDB-5CDB-4D18-85B7-A64719A1A22C}" dt="2021-03-05T15:30:43.423" v="327" actId="20577"/>
          <ac:spMkLst>
            <pc:docMk/>
            <pc:sldMk cId="60616919" sldId="316"/>
            <ac:spMk id="2" creationId="{BFF023D4-AB7A-4AE2-A02D-DC4BCC2402C2}"/>
          </ac:spMkLst>
        </pc:spChg>
        <pc:spChg chg="mod">
          <ac:chgData name="Rumble,D,Damian,SCJ R" userId="0dba2f7c-9913-4f7c-8ee3-73ea7ff83b4e" providerId="ADAL" clId="{A8097EDB-5CDB-4D18-85B7-A64719A1A22C}" dt="2021-03-05T15:30:56.379" v="360" actId="20577"/>
          <ac:spMkLst>
            <pc:docMk/>
            <pc:sldMk cId="60616919" sldId="316"/>
            <ac:spMk id="3" creationId="{CA7858B5-B49B-4832-A8B8-A4D25B22DE18}"/>
          </ac:spMkLst>
        </pc:spChg>
        <pc:spChg chg="del">
          <ac:chgData name="Rumble,D,Damian,SCJ R" userId="0dba2f7c-9913-4f7c-8ee3-73ea7ff83b4e" providerId="ADAL" clId="{A8097EDB-5CDB-4D18-85B7-A64719A1A22C}" dt="2021-03-05T15:30:58.636" v="361" actId="478"/>
          <ac:spMkLst>
            <pc:docMk/>
            <pc:sldMk cId="60616919" sldId="316"/>
            <ac:spMk id="6" creationId="{2C80195D-11BD-4C03-B7B1-AAE883D69BA0}"/>
          </ac:spMkLst>
        </pc:spChg>
      </pc:sldChg>
      <pc:sldChg chg="addSp delSp modSp ord">
        <pc:chgData name="Rumble,D,Damian,SCJ R" userId="0dba2f7c-9913-4f7c-8ee3-73ea7ff83b4e" providerId="ADAL" clId="{A8097EDB-5CDB-4D18-85B7-A64719A1A22C}" dt="2021-03-05T15:36:54.852" v="478" actId="1076"/>
        <pc:sldMkLst>
          <pc:docMk/>
          <pc:sldMk cId="2018408571" sldId="352"/>
        </pc:sldMkLst>
        <pc:spChg chg="del mod">
          <ac:chgData name="Rumble,D,Damian,SCJ R" userId="0dba2f7c-9913-4f7c-8ee3-73ea7ff83b4e" providerId="ADAL" clId="{A8097EDB-5CDB-4D18-85B7-A64719A1A22C}" dt="2021-03-05T15:36:31.061" v="473" actId="478"/>
          <ac:spMkLst>
            <pc:docMk/>
            <pc:sldMk cId="2018408571" sldId="352"/>
            <ac:spMk id="5" creationId="{488CFE26-AE41-4ECD-92C7-8D12E56886AE}"/>
          </ac:spMkLst>
        </pc:spChg>
        <pc:spChg chg="mod">
          <ac:chgData name="Rumble,D,Damian,SCJ R" userId="0dba2f7c-9913-4f7c-8ee3-73ea7ff83b4e" providerId="ADAL" clId="{A8097EDB-5CDB-4D18-85B7-A64719A1A22C}" dt="2021-03-05T15:36:54.852" v="478" actId="1076"/>
          <ac:spMkLst>
            <pc:docMk/>
            <pc:sldMk cId="2018408571" sldId="352"/>
            <ac:spMk id="11" creationId="{7B5A71D5-3ACA-4DD5-BB3E-853E6978E1B1}"/>
          </ac:spMkLst>
        </pc:spChg>
        <pc:spChg chg="mod">
          <ac:chgData name="Rumble,D,Damian,SCJ R" userId="0dba2f7c-9913-4f7c-8ee3-73ea7ff83b4e" providerId="ADAL" clId="{A8097EDB-5CDB-4D18-85B7-A64719A1A22C}" dt="2021-03-05T15:36:48.259" v="477" actId="1076"/>
          <ac:spMkLst>
            <pc:docMk/>
            <pc:sldMk cId="2018408571" sldId="352"/>
            <ac:spMk id="15" creationId="{C4EB74CA-D4FC-49E7-8BB5-29D3E9291280}"/>
          </ac:spMkLst>
        </pc:spChg>
        <pc:spChg chg="add mod">
          <ac:chgData name="Rumble,D,Damian,SCJ R" userId="0dba2f7c-9913-4f7c-8ee3-73ea7ff83b4e" providerId="ADAL" clId="{A8097EDB-5CDB-4D18-85B7-A64719A1A22C}" dt="2021-03-05T15:36:43.610" v="476" actId="20577"/>
          <ac:spMkLst>
            <pc:docMk/>
            <pc:sldMk cId="2018408571" sldId="352"/>
            <ac:spMk id="17" creationId="{FF4CB6D0-1458-44A4-8343-7694518F5644}"/>
          </ac:spMkLst>
        </pc:spChg>
        <pc:grpChg chg="add ord">
          <ac:chgData name="Rumble,D,Damian,SCJ R" userId="0dba2f7c-9913-4f7c-8ee3-73ea7ff83b4e" providerId="ADAL" clId="{A8097EDB-5CDB-4D18-85B7-A64719A1A22C}" dt="2021-03-05T15:03:37.517" v="19" actId="167"/>
          <ac:grpSpMkLst>
            <pc:docMk/>
            <pc:sldMk cId="2018408571" sldId="352"/>
            <ac:grpSpMk id="10" creationId="{8147B4E7-EC7B-4D70-B5A1-BA11E300592B}"/>
          </ac:grpSpMkLst>
        </pc:grpChg>
      </pc:sldChg>
      <pc:sldChg chg="del">
        <pc:chgData name="Rumble,D,Damian,SCJ R" userId="0dba2f7c-9913-4f7c-8ee3-73ea7ff83b4e" providerId="ADAL" clId="{A8097EDB-5CDB-4D18-85B7-A64719A1A22C}" dt="2021-03-05T15:07:42.253" v="64" actId="2696"/>
        <pc:sldMkLst>
          <pc:docMk/>
          <pc:sldMk cId="1023294169" sldId="357"/>
        </pc:sldMkLst>
      </pc:sldChg>
      <pc:sldChg chg="del">
        <pc:chgData name="Rumble,D,Damian,SCJ R" userId="0dba2f7c-9913-4f7c-8ee3-73ea7ff83b4e" providerId="ADAL" clId="{A8097EDB-5CDB-4D18-85B7-A64719A1A22C}" dt="2021-03-05T15:04:39.606" v="42" actId="2696"/>
        <pc:sldMkLst>
          <pc:docMk/>
          <pc:sldMk cId="2034811255" sldId="361"/>
        </pc:sldMkLst>
      </pc:sldChg>
      <pc:sldChg chg="del">
        <pc:chgData name="Rumble,D,Damian,SCJ R" userId="0dba2f7c-9913-4f7c-8ee3-73ea7ff83b4e" providerId="ADAL" clId="{A8097EDB-5CDB-4D18-85B7-A64719A1A22C}" dt="2021-03-05T15:04:39.628" v="43" actId="2696"/>
        <pc:sldMkLst>
          <pc:docMk/>
          <pc:sldMk cId="1485710039" sldId="362"/>
        </pc:sldMkLst>
      </pc:sldChg>
      <pc:sldChg chg="del">
        <pc:chgData name="Rumble,D,Damian,SCJ R" userId="0dba2f7c-9913-4f7c-8ee3-73ea7ff83b4e" providerId="ADAL" clId="{A8097EDB-5CDB-4D18-85B7-A64719A1A22C}" dt="2021-03-05T15:07:33.273" v="51" actId="2696"/>
        <pc:sldMkLst>
          <pc:docMk/>
          <pc:sldMk cId="1252944925" sldId="382"/>
        </pc:sldMkLst>
      </pc:sldChg>
      <pc:sldChg chg="del">
        <pc:chgData name="Rumble,D,Damian,SCJ R" userId="0dba2f7c-9913-4f7c-8ee3-73ea7ff83b4e" providerId="ADAL" clId="{A8097EDB-5CDB-4D18-85B7-A64719A1A22C}" dt="2021-03-05T15:07:33.279" v="52" actId="2696"/>
        <pc:sldMkLst>
          <pc:docMk/>
          <pc:sldMk cId="3870511075" sldId="383"/>
        </pc:sldMkLst>
      </pc:sldChg>
      <pc:sldChg chg="del">
        <pc:chgData name="Rumble,D,Damian,SCJ R" userId="0dba2f7c-9913-4f7c-8ee3-73ea7ff83b4e" providerId="ADAL" clId="{A8097EDB-5CDB-4D18-85B7-A64719A1A22C}" dt="2021-03-05T15:04:39.907" v="45" actId="2696"/>
        <pc:sldMkLst>
          <pc:docMk/>
          <pc:sldMk cId="4049851223" sldId="388"/>
        </pc:sldMkLst>
      </pc:sldChg>
      <pc:sldChg chg="del">
        <pc:chgData name="Rumble,D,Damian,SCJ R" userId="0dba2f7c-9913-4f7c-8ee3-73ea7ff83b4e" providerId="ADAL" clId="{A8097EDB-5CDB-4D18-85B7-A64719A1A22C}" dt="2021-03-05T15:07:33.306" v="61" actId="2696"/>
        <pc:sldMkLst>
          <pc:docMk/>
          <pc:sldMk cId="2723535576" sldId="390"/>
        </pc:sldMkLst>
      </pc:sldChg>
      <pc:sldChg chg="del">
        <pc:chgData name="Rumble,D,Damian,SCJ R" userId="0dba2f7c-9913-4f7c-8ee3-73ea7ff83b4e" providerId="ADAL" clId="{A8097EDB-5CDB-4D18-85B7-A64719A1A22C}" dt="2021-03-05T15:07:33.266" v="49" actId="2696"/>
        <pc:sldMkLst>
          <pc:docMk/>
          <pc:sldMk cId="2225743926" sldId="392"/>
        </pc:sldMkLst>
      </pc:sldChg>
      <pc:sldChg chg="del">
        <pc:chgData name="Rumble,D,Damian,SCJ R" userId="0dba2f7c-9913-4f7c-8ee3-73ea7ff83b4e" providerId="ADAL" clId="{A8097EDB-5CDB-4D18-85B7-A64719A1A22C}" dt="2021-03-05T15:07:33.309" v="62" actId="2696"/>
        <pc:sldMkLst>
          <pc:docMk/>
          <pc:sldMk cId="2967824494" sldId="393"/>
        </pc:sldMkLst>
      </pc:sldChg>
      <pc:sldChg chg="addSp modSp">
        <pc:chgData name="Rumble,D,Damian,SCJ R" userId="0dba2f7c-9913-4f7c-8ee3-73ea7ff83b4e" providerId="ADAL" clId="{A8097EDB-5CDB-4D18-85B7-A64719A1A22C}" dt="2021-03-05T15:35:18.782" v="460" actId="14100"/>
        <pc:sldMkLst>
          <pc:docMk/>
          <pc:sldMk cId="3521574419" sldId="395"/>
        </pc:sldMkLst>
        <pc:spChg chg="add mod">
          <ac:chgData name="Rumble,D,Damian,SCJ R" userId="0dba2f7c-9913-4f7c-8ee3-73ea7ff83b4e" providerId="ADAL" clId="{A8097EDB-5CDB-4D18-85B7-A64719A1A22C}" dt="2021-03-05T15:35:18.782" v="460" actId="14100"/>
          <ac:spMkLst>
            <pc:docMk/>
            <pc:sldMk cId="3521574419" sldId="395"/>
            <ac:spMk id="2" creationId="{312CC067-2F3B-4B89-BA86-18A13DC90344}"/>
          </ac:spMkLst>
        </pc:spChg>
        <pc:grpChg chg="add ord">
          <ac:chgData name="Rumble,D,Damian,SCJ R" userId="0dba2f7c-9913-4f7c-8ee3-73ea7ff83b4e" providerId="ADAL" clId="{A8097EDB-5CDB-4D18-85B7-A64719A1A22C}" dt="2021-03-05T15:33:10.140" v="413" actId="167"/>
          <ac:grpSpMkLst>
            <pc:docMk/>
            <pc:sldMk cId="3521574419" sldId="395"/>
            <ac:grpSpMk id="37" creationId="{3F2E928C-6725-45E4-BA56-77DC9119EF4F}"/>
          </ac:grpSpMkLst>
        </pc:grpChg>
      </pc:sldChg>
      <pc:sldChg chg="addSp modSp">
        <pc:chgData name="Rumble,D,Damian,SCJ R" userId="0dba2f7c-9913-4f7c-8ee3-73ea7ff83b4e" providerId="ADAL" clId="{A8097EDB-5CDB-4D18-85B7-A64719A1A22C}" dt="2021-03-05T15:33:13.579" v="415" actId="167"/>
        <pc:sldMkLst>
          <pc:docMk/>
          <pc:sldMk cId="3261927752" sldId="396"/>
        </pc:sldMkLst>
        <pc:grpChg chg="add ord">
          <ac:chgData name="Rumble,D,Damian,SCJ R" userId="0dba2f7c-9913-4f7c-8ee3-73ea7ff83b4e" providerId="ADAL" clId="{A8097EDB-5CDB-4D18-85B7-A64719A1A22C}" dt="2021-03-05T15:33:13.579" v="415" actId="167"/>
          <ac:grpSpMkLst>
            <pc:docMk/>
            <pc:sldMk cId="3261927752" sldId="396"/>
            <ac:grpSpMk id="33" creationId="{54A6F0AC-5594-4655-AFC5-48AAD08FC07B}"/>
          </ac:grpSpMkLst>
        </pc:grpChg>
      </pc:sldChg>
      <pc:sldChg chg="del">
        <pc:chgData name="Rumble,D,Damian,SCJ R" userId="0dba2f7c-9913-4f7c-8ee3-73ea7ff83b4e" providerId="ADAL" clId="{A8097EDB-5CDB-4D18-85B7-A64719A1A22C}" dt="2021-03-05T15:07:33.284" v="53" actId="2696"/>
        <pc:sldMkLst>
          <pc:docMk/>
          <pc:sldMk cId="3228853449" sldId="397"/>
        </pc:sldMkLst>
      </pc:sldChg>
      <pc:sldChg chg="del">
        <pc:chgData name="Rumble,D,Damian,SCJ R" userId="0dba2f7c-9913-4f7c-8ee3-73ea7ff83b4e" providerId="ADAL" clId="{A8097EDB-5CDB-4D18-85B7-A64719A1A22C}" dt="2021-03-05T15:07:33.286" v="54" actId="2696"/>
        <pc:sldMkLst>
          <pc:docMk/>
          <pc:sldMk cId="666915886" sldId="398"/>
        </pc:sldMkLst>
      </pc:sldChg>
      <pc:sldChg chg="addSp modSp">
        <pc:chgData name="Rumble,D,Damian,SCJ R" userId="0dba2f7c-9913-4f7c-8ee3-73ea7ff83b4e" providerId="ADAL" clId="{A8097EDB-5CDB-4D18-85B7-A64719A1A22C}" dt="2021-03-05T15:33:20.118" v="419" actId="167"/>
        <pc:sldMkLst>
          <pc:docMk/>
          <pc:sldMk cId="1930487725" sldId="399"/>
        </pc:sldMkLst>
        <pc:grpChg chg="add ord">
          <ac:chgData name="Rumble,D,Damian,SCJ R" userId="0dba2f7c-9913-4f7c-8ee3-73ea7ff83b4e" providerId="ADAL" clId="{A8097EDB-5CDB-4D18-85B7-A64719A1A22C}" dt="2021-03-05T15:33:20.118" v="419" actId="167"/>
          <ac:grpSpMkLst>
            <pc:docMk/>
            <pc:sldMk cId="1930487725" sldId="399"/>
            <ac:grpSpMk id="36" creationId="{AF1E49E5-18CE-493C-818E-9B967E101800}"/>
          </ac:grpSpMkLst>
        </pc:grpChg>
      </pc:sldChg>
      <pc:sldChg chg="del">
        <pc:chgData name="Rumble,D,Damian,SCJ R" userId="0dba2f7c-9913-4f7c-8ee3-73ea7ff83b4e" providerId="ADAL" clId="{A8097EDB-5CDB-4D18-85B7-A64719A1A22C}" dt="2021-03-05T15:07:33.304" v="60" actId="2696"/>
        <pc:sldMkLst>
          <pc:docMk/>
          <pc:sldMk cId="226169" sldId="400"/>
        </pc:sldMkLst>
      </pc:sldChg>
      <pc:sldChg chg="del">
        <pc:chgData name="Rumble,D,Damian,SCJ R" userId="0dba2f7c-9913-4f7c-8ee3-73ea7ff83b4e" providerId="ADAL" clId="{A8097EDB-5CDB-4D18-85B7-A64719A1A22C}" dt="2021-03-05T15:04:42.357" v="47" actId="2696"/>
        <pc:sldMkLst>
          <pc:docMk/>
          <pc:sldMk cId="1564600419" sldId="401"/>
        </pc:sldMkLst>
      </pc:sldChg>
      <pc:sldChg chg="del">
        <pc:chgData name="Rumble,D,Damian,SCJ R" userId="0dba2f7c-9913-4f7c-8ee3-73ea7ff83b4e" providerId="ADAL" clId="{A8097EDB-5CDB-4D18-85B7-A64719A1A22C}" dt="2021-03-05T15:04:39.640" v="44" actId="2696"/>
        <pc:sldMkLst>
          <pc:docMk/>
          <pc:sldMk cId="709899781" sldId="406"/>
        </pc:sldMkLst>
      </pc:sldChg>
      <pc:sldChg chg="del">
        <pc:chgData name="Rumble,D,Damian,SCJ R" userId="0dba2f7c-9913-4f7c-8ee3-73ea7ff83b4e" providerId="ADAL" clId="{A8097EDB-5CDB-4D18-85B7-A64719A1A22C}" dt="2021-03-05T15:04:39.949" v="46" actId="2696"/>
        <pc:sldMkLst>
          <pc:docMk/>
          <pc:sldMk cId="2995557953" sldId="407"/>
        </pc:sldMkLst>
      </pc:sldChg>
      <pc:sldChg chg="del">
        <pc:chgData name="Rumble,D,Damian,SCJ R" userId="0dba2f7c-9913-4f7c-8ee3-73ea7ff83b4e" providerId="ADAL" clId="{A8097EDB-5CDB-4D18-85B7-A64719A1A22C}" dt="2021-03-05T15:07:33.288" v="55" actId="2696"/>
        <pc:sldMkLst>
          <pc:docMk/>
          <pc:sldMk cId="3785819823" sldId="411"/>
        </pc:sldMkLst>
      </pc:sldChg>
      <pc:sldChg chg="del">
        <pc:chgData name="Rumble,D,Damian,SCJ R" userId="0dba2f7c-9913-4f7c-8ee3-73ea7ff83b4e" providerId="ADAL" clId="{A8097EDB-5CDB-4D18-85B7-A64719A1A22C}" dt="2021-03-05T15:07:33.291" v="56" actId="2696"/>
        <pc:sldMkLst>
          <pc:docMk/>
          <pc:sldMk cId="2197715648" sldId="412"/>
        </pc:sldMkLst>
      </pc:sldChg>
      <pc:sldChg chg="del">
        <pc:chgData name="Rumble,D,Damian,SCJ R" userId="0dba2f7c-9913-4f7c-8ee3-73ea7ff83b4e" providerId="ADAL" clId="{A8097EDB-5CDB-4D18-85B7-A64719A1A22C}" dt="2021-03-05T15:07:33.293" v="57" actId="2696"/>
        <pc:sldMkLst>
          <pc:docMk/>
          <pc:sldMk cId="379705527" sldId="413"/>
        </pc:sldMkLst>
      </pc:sldChg>
      <pc:sldChg chg="del">
        <pc:chgData name="Rumble,D,Damian,SCJ R" userId="0dba2f7c-9913-4f7c-8ee3-73ea7ff83b4e" providerId="ADAL" clId="{A8097EDB-5CDB-4D18-85B7-A64719A1A22C}" dt="2021-03-05T15:07:33.296" v="58" actId="2696"/>
        <pc:sldMkLst>
          <pc:docMk/>
          <pc:sldMk cId="3478955279" sldId="414"/>
        </pc:sldMkLst>
      </pc:sldChg>
      <pc:sldChg chg="del">
        <pc:chgData name="Rumble,D,Damian,SCJ R" userId="0dba2f7c-9913-4f7c-8ee3-73ea7ff83b4e" providerId="ADAL" clId="{A8097EDB-5CDB-4D18-85B7-A64719A1A22C}" dt="2021-03-05T15:07:35.714" v="63" actId="2696"/>
        <pc:sldMkLst>
          <pc:docMk/>
          <pc:sldMk cId="3692562703" sldId="416"/>
        </pc:sldMkLst>
      </pc:sldChg>
      <pc:sldChg chg="addSp modSp">
        <pc:chgData name="Rumble,D,Damian,SCJ R" userId="0dba2f7c-9913-4f7c-8ee3-73ea7ff83b4e" providerId="ADAL" clId="{A8097EDB-5CDB-4D18-85B7-A64719A1A22C}" dt="2021-03-05T15:33:17.189" v="417" actId="167"/>
        <pc:sldMkLst>
          <pc:docMk/>
          <pc:sldMk cId="2346264036" sldId="417"/>
        </pc:sldMkLst>
        <pc:grpChg chg="add ord">
          <ac:chgData name="Rumble,D,Damian,SCJ R" userId="0dba2f7c-9913-4f7c-8ee3-73ea7ff83b4e" providerId="ADAL" clId="{A8097EDB-5CDB-4D18-85B7-A64719A1A22C}" dt="2021-03-05T15:33:17.189" v="417" actId="167"/>
          <ac:grpSpMkLst>
            <pc:docMk/>
            <pc:sldMk cId="2346264036" sldId="417"/>
            <ac:grpSpMk id="34" creationId="{B9999666-847D-41F5-8D7A-F1B6D2C94330}"/>
          </ac:grpSpMkLst>
        </pc:grpChg>
      </pc:sldChg>
      <pc:sldChg chg="addSp modSp add del ord">
        <pc:chgData name="Rumble,D,Damian,SCJ R" userId="0dba2f7c-9913-4f7c-8ee3-73ea7ff83b4e" providerId="ADAL" clId="{A8097EDB-5CDB-4D18-85B7-A64719A1A22C}" dt="2021-03-05T15:42:32.218" v="558" actId="2696"/>
        <pc:sldMkLst>
          <pc:docMk/>
          <pc:sldMk cId="1027016981" sldId="418"/>
        </pc:sldMkLst>
        <pc:grpChg chg="add ord">
          <ac:chgData name="Rumble,D,Damian,SCJ R" userId="0dba2f7c-9913-4f7c-8ee3-73ea7ff83b4e" providerId="ADAL" clId="{A8097EDB-5CDB-4D18-85B7-A64719A1A22C}" dt="2021-03-05T15:33:24.541" v="421" actId="167"/>
          <ac:grpSpMkLst>
            <pc:docMk/>
            <pc:sldMk cId="1027016981" sldId="418"/>
            <ac:grpSpMk id="8" creationId="{839672E9-B29D-4CB5-B5D6-07587FC176B9}"/>
          </ac:grpSpMkLst>
        </pc:grpChg>
      </pc:sldChg>
      <pc:sldChg chg="addSp modSp">
        <pc:chgData name="Rumble,D,Damian,SCJ R" userId="0dba2f7c-9913-4f7c-8ee3-73ea7ff83b4e" providerId="ADAL" clId="{A8097EDB-5CDB-4D18-85B7-A64719A1A22C}" dt="2021-03-11T08:56:41.189" v="999" actId="167"/>
        <pc:sldMkLst>
          <pc:docMk/>
          <pc:sldMk cId="1823725741" sldId="419"/>
        </pc:sldMkLst>
        <pc:grpChg chg="add ord">
          <ac:chgData name="Rumble,D,Damian,SCJ R" userId="0dba2f7c-9913-4f7c-8ee3-73ea7ff83b4e" providerId="ADAL" clId="{A8097EDB-5CDB-4D18-85B7-A64719A1A22C}" dt="2021-03-11T08:56:41.189" v="999" actId="167"/>
          <ac:grpSpMkLst>
            <pc:docMk/>
            <pc:sldMk cId="1823725741" sldId="419"/>
            <ac:grpSpMk id="4" creationId="{AA2DF974-9BE2-4430-94D7-040C405E7DBB}"/>
          </ac:grpSpMkLst>
        </pc:grpChg>
      </pc:sldChg>
      <pc:sldChg chg="addSp delSp modSp ord">
        <pc:chgData name="Rumble,D,Damian,SCJ R" userId="0dba2f7c-9913-4f7c-8ee3-73ea7ff83b4e" providerId="ADAL" clId="{A8097EDB-5CDB-4D18-85B7-A64719A1A22C}" dt="2021-03-05T15:31:06.638" v="363" actId="167"/>
        <pc:sldMkLst>
          <pc:docMk/>
          <pc:sldMk cId="1870167130" sldId="420"/>
        </pc:sldMkLst>
        <pc:spChg chg="mod">
          <ac:chgData name="Rumble,D,Damian,SCJ R" userId="0dba2f7c-9913-4f7c-8ee3-73ea7ff83b4e" providerId="ADAL" clId="{A8097EDB-5CDB-4D18-85B7-A64719A1A22C}" dt="2021-03-05T15:11:22.588" v="110" actId="20577"/>
          <ac:spMkLst>
            <pc:docMk/>
            <pc:sldMk cId="1870167130" sldId="420"/>
            <ac:spMk id="2" creationId="{78EAA2C8-57A9-4A83-BAF4-38F27EDD1F21}"/>
          </ac:spMkLst>
        </pc:spChg>
        <pc:spChg chg="add del">
          <ac:chgData name="Rumble,D,Damian,SCJ R" userId="0dba2f7c-9913-4f7c-8ee3-73ea7ff83b4e" providerId="ADAL" clId="{A8097EDB-5CDB-4D18-85B7-A64719A1A22C}" dt="2021-03-05T15:11:03.288" v="105" actId="478"/>
          <ac:spMkLst>
            <pc:docMk/>
            <pc:sldMk cId="1870167130" sldId="420"/>
            <ac:spMk id="13" creationId="{0E3A901C-1403-48F8-BB5D-F2A1E59A2631}"/>
          </ac:spMkLst>
        </pc:spChg>
        <pc:spChg chg="add del">
          <ac:chgData name="Rumble,D,Damian,SCJ R" userId="0dba2f7c-9913-4f7c-8ee3-73ea7ff83b4e" providerId="ADAL" clId="{A8097EDB-5CDB-4D18-85B7-A64719A1A22C}" dt="2021-03-05T15:11:03.288" v="105" actId="478"/>
          <ac:spMkLst>
            <pc:docMk/>
            <pc:sldMk cId="1870167130" sldId="420"/>
            <ac:spMk id="14" creationId="{22BFC270-9B7F-4258-ABB1-99B987BBC1DB}"/>
          </ac:spMkLst>
        </pc:spChg>
        <pc:spChg chg="add del">
          <ac:chgData name="Rumble,D,Damian,SCJ R" userId="0dba2f7c-9913-4f7c-8ee3-73ea7ff83b4e" providerId="ADAL" clId="{A8097EDB-5CDB-4D18-85B7-A64719A1A22C}" dt="2021-03-05T15:11:03.288" v="105" actId="478"/>
          <ac:spMkLst>
            <pc:docMk/>
            <pc:sldMk cId="1870167130" sldId="420"/>
            <ac:spMk id="15" creationId="{1A9B5784-D67B-4DA3-9BF2-4F8202281256}"/>
          </ac:spMkLst>
        </pc:spChg>
        <pc:grpChg chg="add del">
          <ac:chgData name="Rumble,D,Damian,SCJ R" userId="0dba2f7c-9913-4f7c-8ee3-73ea7ff83b4e" providerId="ADAL" clId="{A8097EDB-5CDB-4D18-85B7-A64719A1A22C}" dt="2021-03-05T15:11:03.288" v="105" actId="478"/>
          <ac:grpSpMkLst>
            <pc:docMk/>
            <pc:sldMk cId="1870167130" sldId="420"/>
            <ac:grpSpMk id="12" creationId="{A7052630-EC0F-4D4F-B773-08455774CDAB}"/>
          </ac:grpSpMkLst>
        </pc:grpChg>
        <pc:grpChg chg="add ord">
          <ac:chgData name="Rumble,D,Damian,SCJ R" userId="0dba2f7c-9913-4f7c-8ee3-73ea7ff83b4e" providerId="ADAL" clId="{A8097EDB-5CDB-4D18-85B7-A64719A1A22C}" dt="2021-03-05T15:31:06.638" v="363" actId="167"/>
          <ac:grpSpMkLst>
            <pc:docMk/>
            <pc:sldMk cId="1870167130" sldId="420"/>
            <ac:grpSpMk id="16" creationId="{EE11D17F-195B-4833-BE32-29B2BB60B648}"/>
          </ac:grpSpMkLst>
        </pc:grpChg>
        <pc:picChg chg="add del">
          <ac:chgData name="Rumble,D,Damian,SCJ R" userId="0dba2f7c-9913-4f7c-8ee3-73ea7ff83b4e" providerId="ADAL" clId="{A8097EDB-5CDB-4D18-85B7-A64719A1A22C}" dt="2021-03-05T15:11:03.288" v="105" actId="478"/>
          <ac:picMkLst>
            <pc:docMk/>
            <pc:sldMk cId="1870167130" sldId="420"/>
            <ac:picMk id="11" creationId="{40956B0F-FA4D-48FD-BDED-5E2629E87587}"/>
          </ac:picMkLst>
        </pc:picChg>
      </pc:sldChg>
      <pc:sldChg chg="del">
        <pc:chgData name="Rumble,D,Damian,SCJ R" userId="0dba2f7c-9913-4f7c-8ee3-73ea7ff83b4e" providerId="ADAL" clId="{A8097EDB-5CDB-4D18-85B7-A64719A1A22C}" dt="2021-03-05T15:20:38.295" v="299" actId="2696"/>
        <pc:sldMkLst>
          <pc:docMk/>
          <pc:sldMk cId="54581421" sldId="421"/>
        </pc:sldMkLst>
      </pc:sldChg>
      <pc:sldChg chg="del">
        <pc:chgData name="Rumble,D,Damian,SCJ R" userId="0dba2f7c-9913-4f7c-8ee3-73ea7ff83b4e" providerId="ADAL" clId="{A8097EDB-5CDB-4D18-85B7-A64719A1A22C}" dt="2021-03-05T15:20:38.305" v="300" actId="2696"/>
        <pc:sldMkLst>
          <pc:docMk/>
          <pc:sldMk cId="4166439100" sldId="422"/>
        </pc:sldMkLst>
      </pc:sldChg>
      <pc:sldChg chg="addSp delSp modSp ord">
        <pc:chgData name="Rumble,D,Damian,SCJ R" userId="0dba2f7c-9913-4f7c-8ee3-73ea7ff83b4e" providerId="ADAL" clId="{A8097EDB-5CDB-4D18-85B7-A64719A1A22C}" dt="2021-03-05T15:31:14.748" v="367" actId="167"/>
        <pc:sldMkLst>
          <pc:docMk/>
          <pc:sldMk cId="3514280146" sldId="423"/>
        </pc:sldMkLst>
        <pc:spChg chg="del">
          <ac:chgData name="Rumble,D,Damian,SCJ R" userId="0dba2f7c-9913-4f7c-8ee3-73ea7ff83b4e" providerId="ADAL" clId="{A8097EDB-5CDB-4D18-85B7-A64719A1A22C}" dt="2021-03-05T15:09:12.859" v="76" actId="478"/>
          <ac:spMkLst>
            <pc:docMk/>
            <pc:sldMk cId="3514280146" sldId="423"/>
            <ac:spMk id="2" creationId="{78EAA2C8-57A9-4A83-BAF4-38F27EDD1F21}"/>
          </ac:spMkLst>
        </pc:spChg>
        <pc:spChg chg="del mod">
          <ac:chgData name="Rumble,D,Damian,SCJ R" userId="0dba2f7c-9913-4f7c-8ee3-73ea7ff83b4e" providerId="ADAL" clId="{A8097EDB-5CDB-4D18-85B7-A64719A1A22C}" dt="2021-03-05T15:12:47.927" v="115" actId="478"/>
          <ac:spMkLst>
            <pc:docMk/>
            <pc:sldMk cId="3514280146" sldId="423"/>
            <ac:spMk id="4" creationId="{EFBEF616-F576-40EC-8AA7-B941C2A2C40A}"/>
          </ac:spMkLst>
        </pc:spChg>
        <pc:spChg chg="add del mod">
          <ac:chgData name="Rumble,D,Damian,SCJ R" userId="0dba2f7c-9913-4f7c-8ee3-73ea7ff83b4e" providerId="ADAL" clId="{A8097EDB-5CDB-4D18-85B7-A64719A1A22C}" dt="2021-03-05T15:09:15.679" v="77" actId="478"/>
          <ac:spMkLst>
            <pc:docMk/>
            <pc:sldMk cId="3514280146" sldId="423"/>
            <ac:spMk id="7" creationId="{1C7D0642-8E77-4E4C-99B0-9F5CA949D128}"/>
          </ac:spMkLst>
        </pc:spChg>
        <pc:spChg chg="add mod">
          <ac:chgData name="Rumble,D,Damian,SCJ R" userId="0dba2f7c-9913-4f7c-8ee3-73ea7ff83b4e" providerId="ADAL" clId="{A8097EDB-5CDB-4D18-85B7-A64719A1A22C}" dt="2021-03-05T15:13:10.466" v="123" actId="1076"/>
          <ac:spMkLst>
            <pc:docMk/>
            <pc:sldMk cId="3514280146" sldId="423"/>
            <ac:spMk id="8" creationId="{EAE8F757-4F8B-4A36-9BB4-6DE15B2AA485}"/>
          </ac:spMkLst>
        </pc:spChg>
        <pc:spChg chg="del mod">
          <ac:chgData name="Rumble,D,Damian,SCJ R" userId="0dba2f7c-9913-4f7c-8ee3-73ea7ff83b4e" providerId="ADAL" clId="{A8097EDB-5CDB-4D18-85B7-A64719A1A22C}" dt="2021-03-05T15:09:11.225" v="75" actId="478"/>
          <ac:spMkLst>
            <pc:docMk/>
            <pc:sldMk cId="3514280146" sldId="423"/>
            <ac:spMk id="18" creationId="{BBD3295F-FC3D-4B2A-AE07-1C0CBD842199}"/>
          </ac:spMkLst>
        </pc:spChg>
        <pc:spChg chg="del mod">
          <ac:chgData name="Rumble,D,Damian,SCJ R" userId="0dba2f7c-9913-4f7c-8ee3-73ea7ff83b4e" providerId="ADAL" clId="{A8097EDB-5CDB-4D18-85B7-A64719A1A22C}" dt="2021-03-05T15:12:45.351" v="113" actId="478"/>
          <ac:spMkLst>
            <pc:docMk/>
            <pc:sldMk cId="3514280146" sldId="423"/>
            <ac:spMk id="19" creationId="{03BD3061-589B-4C23-A779-53163F51FF4B}"/>
          </ac:spMkLst>
        </pc:spChg>
        <pc:spChg chg="del">
          <ac:chgData name="Rumble,D,Damian,SCJ R" userId="0dba2f7c-9913-4f7c-8ee3-73ea7ff83b4e" providerId="ADAL" clId="{A8097EDB-5CDB-4D18-85B7-A64719A1A22C}" dt="2021-03-05T15:09:05.716" v="71" actId="478"/>
          <ac:spMkLst>
            <pc:docMk/>
            <pc:sldMk cId="3514280146" sldId="423"/>
            <ac:spMk id="20" creationId="{8C6F313D-CEE4-471A-98E1-E89CB3DA956E}"/>
          </ac:spMkLst>
        </pc:spChg>
        <pc:spChg chg="del mod">
          <ac:chgData name="Rumble,D,Damian,SCJ R" userId="0dba2f7c-9913-4f7c-8ee3-73ea7ff83b4e" providerId="ADAL" clId="{A8097EDB-5CDB-4D18-85B7-A64719A1A22C}" dt="2021-03-05T15:09:08.638" v="73" actId="478"/>
          <ac:spMkLst>
            <pc:docMk/>
            <pc:sldMk cId="3514280146" sldId="423"/>
            <ac:spMk id="22" creationId="{65EFD123-2A23-4A3F-A0F3-0CB1D1D639FC}"/>
          </ac:spMkLst>
        </pc:spChg>
        <pc:spChg chg="del mod">
          <ac:chgData name="Rumble,D,Damian,SCJ R" userId="0dba2f7c-9913-4f7c-8ee3-73ea7ff83b4e" providerId="ADAL" clId="{A8097EDB-5CDB-4D18-85B7-A64719A1A22C}" dt="2021-03-05T15:12:46.624" v="114" actId="478"/>
          <ac:spMkLst>
            <pc:docMk/>
            <pc:sldMk cId="3514280146" sldId="423"/>
            <ac:spMk id="23" creationId="{27E9EA8B-1377-4618-94AD-5007519534C5}"/>
          </ac:spMkLst>
        </pc:spChg>
        <pc:spChg chg="mod">
          <ac:chgData name="Rumble,D,Damian,SCJ R" userId="0dba2f7c-9913-4f7c-8ee3-73ea7ff83b4e" providerId="ADAL" clId="{A8097EDB-5CDB-4D18-85B7-A64719A1A22C}" dt="2021-03-05T15:13:16.140" v="124" actId="1076"/>
          <ac:spMkLst>
            <pc:docMk/>
            <pc:sldMk cId="3514280146" sldId="423"/>
            <ac:spMk id="24" creationId="{E1B45491-80D2-4C28-AFA9-71CD562FB9AA}"/>
          </ac:spMkLst>
        </pc:spChg>
        <pc:spChg chg="mod">
          <ac:chgData name="Rumble,D,Damian,SCJ R" userId="0dba2f7c-9913-4f7c-8ee3-73ea7ff83b4e" providerId="ADAL" clId="{A8097EDB-5CDB-4D18-85B7-A64719A1A22C}" dt="2021-03-05T15:13:19.656" v="125" actId="1076"/>
          <ac:spMkLst>
            <pc:docMk/>
            <pc:sldMk cId="3514280146" sldId="423"/>
            <ac:spMk id="25" creationId="{305978C5-86D1-401A-BC6B-4854F314CDAB}"/>
          </ac:spMkLst>
        </pc:spChg>
        <pc:grpChg chg="add ord">
          <ac:chgData name="Rumble,D,Damian,SCJ R" userId="0dba2f7c-9913-4f7c-8ee3-73ea7ff83b4e" providerId="ADAL" clId="{A8097EDB-5CDB-4D18-85B7-A64719A1A22C}" dt="2021-03-05T15:31:14.748" v="367" actId="167"/>
          <ac:grpSpMkLst>
            <pc:docMk/>
            <pc:sldMk cId="3514280146" sldId="423"/>
            <ac:grpSpMk id="16" creationId="{FAD14006-1E51-4D76-8E93-887666C0A2A6}"/>
          </ac:grpSpMkLst>
        </pc:grpChg>
      </pc:sldChg>
      <pc:sldChg chg="addSp modSp">
        <pc:chgData name="Rumble,D,Damian,SCJ R" userId="0dba2f7c-9913-4f7c-8ee3-73ea7ff83b4e" providerId="ADAL" clId="{A8097EDB-5CDB-4D18-85B7-A64719A1A22C}" dt="2021-03-05T15:31:18.469" v="369" actId="167"/>
        <pc:sldMkLst>
          <pc:docMk/>
          <pc:sldMk cId="649987176" sldId="424"/>
        </pc:sldMkLst>
        <pc:grpChg chg="add ord">
          <ac:chgData name="Rumble,D,Damian,SCJ R" userId="0dba2f7c-9913-4f7c-8ee3-73ea7ff83b4e" providerId="ADAL" clId="{A8097EDB-5CDB-4D18-85B7-A64719A1A22C}" dt="2021-03-05T15:31:18.469" v="369" actId="167"/>
          <ac:grpSpMkLst>
            <pc:docMk/>
            <pc:sldMk cId="649987176" sldId="424"/>
            <ac:grpSpMk id="4" creationId="{ADB2328B-7FBF-4929-807C-C7682FB9CD1F}"/>
          </ac:grpSpMkLst>
        </pc:grpChg>
      </pc:sldChg>
      <pc:sldChg chg="addSp modSp">
        <pc:chgData name="Rumble,D,Damian,SCJ R" userId="0dba2f7c-9913-4f7c-8ee3-73ea7ff83b4e" providerId="ADAL" clId="{A8097EDB-5CDB-4D18-85B7-A64719A1A22C}" dt="2021-03-05T15:32:23.217" v="385" actId="167"/>
        <pc:sldMkLst>
          <pc:docMk/>
          <pc:sldMk cId="3784703216" sldId="425"/>
        </pc:sldMkLst>
        <pc:spChg chg="mod">
          <ac:chgData name="Rumble,D,Damian,SCJ R" userId="0dba2f7c-9913-4f7c-8ee3-73ea7ff83b4e" providerId="ADAL" clId="{A8097EDB-5CDB-4D18-85B7-A64719A1A22C}" dt="2021-03-05T15:25:54.737" v="308" actId="20577"/>
          <ac:spMkLst>
            <pc:docMk/>
            <pc:sldMk cId="3784703216" sldId="425"/>
            <ac:spMk id="18" creationId="{5D6D9744-0BE0-4653-9279-BA6E5129BD2C}"/>
          </ac:spMkLst>
        </pc:spChg>
        <pc:grpChg chg="add ord">
          <ac:chgData name="Rumble,D,Damian,SCJ R" userId="0dba2f7c-9913-4f7c-8ee3-73ea7ff83b4e" providerId="ADAL" clId="{A8097EDB-5CDB-4D18-85B7-A64719A1A22C}" dt="2021-03-05T15:32:23.217" v="385" actId="167"/>
          <ac:grpSpMkLst>
            <pc:docMk/>
            <pc:sldMk cId="3784703216" sldId="425"/>
            <ac:grpSpMk id="12" creationId="{66F14F61-6591-43AE-9596-3A30D47E3DB4}"/>
          </ac:grpSpMkLst>
        </pc:grpChg>
      </pc:sldChg>
      <pc:sldChg chg="addSp delSp modSp">
        <pc:chgData name="Rumble,D,Damian,SCJ R" userId="0dba2f7c-9913-4f7c-8ee3-73ea7ff83b4e" providerId="ADAL" clId="{A8097EDB-5CDB-4D18-85B7-A64719A1A22C}" dt="2021-03-09T14:41:13.215" v="881" actId="207"/>
        <pc:sldMkLst>
          <pc:docMk/>
          <pc:sldMk cId="3257589322" sldId="426"/>
        </pc:sldMkLst>
        <pc:spChg chg="mod">
          <ac:chgData name="Rumble,D,Damian,SCJ R" userId="0dba2f7c-9913-4f7c-8ee3-73ea7ff83b4e" providerId="ADAL" clId="{A8097EDB-5CDB-4D18-85B7-A64719A1A22C}" dt="2021-03-09T14:34:06.839" v="823" actId="20577"/>
          <ac:spMkLst>
            <pc:docMk/>
            <pc:sldMk cId="3257589322" sldId="426"/>
            <ac:spMk id="5" creationId="{FAB01ABE-A807-4379-9A4D-D79E41423C01}"/>
          </ac:spMkLst>
        </pc:spChg>
        <pc:spChg chg="mod">
          <ac:chgData name="Rumble,D,Damian,SCJ R" userId="0dba2f7c-9913-4f7c-8ee3-73ea7ff83b4e" providerId="ADAL" clId="{A8097EDB-5CDB-4D18-85B7-A64719A1A22C}" dt="2021-03-09T14:41:13.215" v="881" actId="207"/>
          <ac:spMkLst>
            <pc:docMk/>
            <pc:sldMk cId="3257589322" sldId="426"/>
            <ac:spMk id="9" creationId="{BD36E0C2-7DE1-4B13-8615-0B0A32E483B5}"/>
          </ac:spMkLst>
        </pc:spChg>
        <pc:grpChg chg="add ord">
          <ac:chgData name="Rumble,D,Damian,SCJ R" userId="0dba2f7c-9913-4f7c-8ee3-73ea7ff83b4e" providerId="ADAL" clId="{A8097EDB-5CDB-4D18-85B7-A64719A1A22C}" dt="2021-03-05T17:47:19.927" v="739" actId="167"/>
          <ac:grpSpMkLst>
            <pc:docMk/>
            <pc:sldMk cId="3257589322" sldId="426"/>
            <ac:grpSpMk id="7" creationId="{89D896BC-9AD0-4577-8EA3-7F7E9452DDA6}"/>
          </ac:grpSpMkLst>
        </pc:grpChg>
        <pc:picChg chg="add mod">
          <ac:chgData name="Rumble,D,Damian,SCJ R" userId="0dba2f7c-9913-4f7c-8ee3-73ea7ff83b4e" providerId="ADAL" clId="{A8097EDB-5CDB-4D18-85B7-A64719A1A22C}" dt="2021-03-09T14:16:58.727" v="785" actId="1076"/>
          <ac:picMkLst>
            <pc:docMk/>
            <pc:sldMk cId="3257589322" sldId="426"/>
            <ac:picMk id="3" creationId="{24666546-C15F-4591-B1AA-7E8BB08ED50C}"/>
          </ac:picMkLst>
        </pc:picChg>
        <pc:picChg chg="del">
          <ac:chgData name="Rumble,D,Damian,SCJ R" userId="0dba2f7c-9913-4f7c-8ee3-73ea7ff83b4e" providerId="ADAL" clId="{A8097EDB-5CDB-4D18-85B7-A64719A1A22C}" dt="2021-03-09T14:16:53.757" v="784" actId="478"/>
          <ac:picMkLst>
            <pc:docMk/>
            <pc:sldMk cId="3257589322" sldId="426"/>
            <ac:picMk id="4" creationId="{B0E7AE5A-A57E-4B6C-AC36-EF11CA9E3977}"/>
          </ac:picMkLst>
        </pc:picChg>
        <pc:picChg chg="del">
          <ac:chgData name="Rumble,D,Damian,SCJ R" userId="0dba2f7c-9913-4f7c-8ee3-73ea7ff83b4e" providerId="ADAL" clId="{A8097EDB-5CDB-4D18-85B7-A64719A1A22C}" dt="2021-03-09T14:17:25.955" v="792" actId="478"/>
          <ac:picMkLst>
            <pc:docMk/>
            <pc:sldMk cId="3257589322" sldId="426"/>
            <ac:picMk id="6" creationId="{2BC9D6C7-2D15-4F60-B20B-FA34BC97DCE4}"/>
          </ac:picMkLst>
        </pc:picChg>
        <pc:picChg chg="add del mod">
          <ac:chgData name="Rumble,D,Damian,SCJ R" userId="0dba2f7c-9913-4f7c-8ee3-73ea7ff83b4e" providerId="ADAL" clId="{A8097EDB-5CDB-4D18-85B7-A64719A1A22C}" dt="2021-03-09T14:30:24.728" v="807" actId="478"/>
          <ac:picMkLst>
            <pc:docMk/>
            <pc:sldMk cId="3257589322" sldId="426"/>
            <ac:picMk id="11" creationId="{CE40E940-FD5B-4914-B96D-305BB0CD86C6}"/>
          </ac:picMkLst>
        </pc:picChg>
        <pc:picChg chg="add mod">
          <ac:chgData name="Rumble,D,Damian,SCJ R" userId="0dba2f7c-9913-4f7c-8ee3-73ea7ff83b4e" providerId="ADAL" clId="{A8097EDB-5CDB-4D18-85B7-A64719A1A22C}" dt="2021-03-09T14:30:43.027" v="815" actId="14100"/>
          <ac:picMkLst>
            <pc:docMk/>
            <pc:sldMk cId="3257589322" sldId="426"/>
            <ac:picMk id="14" creationId="{EE8F2832-6979-426C-837F-2AAB3C25B37B}"/>
          </ac:picMkLst>
        </pc:picChg>
      </pc:sldChg>
      <pc:sldChg chg="addSp delSp modSp">
        <pc:chgData name="Rumble,D,Damian,SCJ R" userId="0dba2f7c-9913-4f7c-8ee3-73ea7ff83b4e" providerId="ADAL" clId="{A8097EDB-5CDB-4D18-85B7-A64719A1A22C}" dt="2021-03-09T14:41:24.250" v="884" actId="167"/>
        <pc:sldMkLst>
          <pc:docMk/>
          <pc:sldMk cId="202252358" sldId="427"/>
        </pc:sldMkLst>
        <pc:spChg chg="mod">
          <ac:chgData name="Rumble,D,Damian,SCJ R" userId="0dba2f7c-9913-4f7c-8ee3-73ea7ff83b4e" providerId="ADAL" clId="{A8097EDB-5CDB-4D18-85B7-A64719A1A22C}" dt="2021-03-09T14:37:55.795" v="830" actId="20577"/>
          <ac:spMkLst>
            <pc:docMk/>
            <pc:sldMk cId="202252358" sldId="427"/>
            <ac:spMk id="5" creationId="{FAB01ABE-A807-4379-9A4D-D79E41423C01}"/>
          </ac:spMkLst>
        </pc:spChg>
        <pc:grpChg chg="add del ord">
          <ac:chgData name="Rumble,D,Damian,SCJ R" userId="0dba2f7c-9913-4f7c-8ee3-73ea7ff83b4e" providerId="ADAL" clId="{A8097EDB-5CDB-4D18-85B7-A64719A1A22C}" dt="2021-03-09T14:41:20.797" v="882" actId="478"/>
          <ac:grpSpMkLst>
            <pc:docMk/>
            <pc:sldMk cId="202252358" sldId="427"/>
            <ac:grpSpMk id="7" creationId="{49A26D77-4882-45C2-B15B-3ECCD633C174}"/>
          </ac:grpSpMkLst>
        </pc:grpChg>
        <pc:grpChg chg="add ord">
          <ac:chgData name="Rumble,D,Damian,SCJ R" userId="0dba2f7c-9913-4f7c-8ee3-73ea7ff83b4e" providerId="ADAL" clId="{A8097EDB-5CDB-4D18-85B7-A64719A1A22C}" dt="2021-03-09T14:41:24.250" v="884" actId="167"/>
          <ac:grpSpMkLst>
            <pc:docMk/>
            <pc:sldMk cId="202252358" sldId="427"/>
            <ac:grpSpMk id="12" creationId="{832609C7-7638-49EE-84F9-CCA76167FB26}"/>
          </ac:grpSpMkLst>
        </pc:grpChg>
        <pc:picChg chg="del">
          <ac:chgData name="Rumble,D,Damian,SCJ R" userId="0dba2f7c-9913-4f7c-8ee3-73ea7ff83b4e" providerId="ADAL" clId="{A8097EDB-5CDB-4D18-85B7-A64719A1A22C}" dt="2021-03-09T14:17:02.851" v="786" actId="478"/>
          <ac:picMkLst>
            <pc:docMk/>
            <pc:sldMk cId="202252358" sldId="427"/>
            <ac:picMk id="4" creationId="{B0E7AE5A-A57E-4B6C-AC36-EF11CA9E3977}"/>
          </ac:picMkLst>
        </pc:picChg>
        <pc:picChg chg="del">
          <ac:chgData name="Rumble,D,Damian,SCJ R" userId="0dba2f7c-9913-4f7c-8ee3-73ea7ff83b4e" providerId="ADAL" clId="{A8097EDB-5CDB-4D18-85B7-A64719A1A22C}" dt="2021-03-09T14:30:59.194" v="816" actId="478"/>
          <ac:picMkLst>
            <pc:docMk/>
            <pc:sldMk cId="202252358" sldId="427"/>
            <ac:picMk id="6" creationId="{2BC9D6C7-2D15-4F60-B20B-FA34BC97DCE4}"/>
          </ac:picMkLst>
        </pc:picChg>
        <pc:picChg chg="add">
          <ac:chgData name="Rumble,D,Damian,SCJ R" userId="0dba2f7c-9913-4f7c-8ee3-73ea7ff83b4e" providerId="ADAL" clId="{A8097EDB-5CDB-4D18-85B7-A64719A1A22C}" dt="2021-03-09T14:17:03.218" v="787"/>
          <ac:picMkLst>
            <pc:docMk/>
            <pc:sldMk cId="202252358" sldId="427"/>
            <ac:picMk id="10" creationId="{8C6A3FEC-097F-4CF4-B8C5-D9D7DD09C64D}"/>
          </ac:picMkLst>
        </pc:picChg>
        <pc:picChg chg="add">
          <ac:chgData name="Rumble,D,Damian,SCJ R" userId="0dba2f7c-9913-4f7c-8ee3-73ea7ff83b4e" providerId="ADAL" clId="{A8097EDB-5CDB-4D18-85B7-A64719A1A22C}" dt="2021-03-09T14:30:59.482" v="817"/>
          <ac:picMkLst>
            <pc:docMk/>
            <pc:sldMk cId="202252358" sldId="427"/>
            <ac:picMk id="11" creationId="{B06EB349-C2D8-452C-A20B-92B59164F881}"/>
          </ac:picMkLst>
        </pc:picChg>
      </pc:sldChg>
      <pc:sldChg chg="addSp delSp modSp">
        <pc:chgData name="Rumble,D,Damian,SCJ R" userId="0dba2f7c-9913-4f7c-8ee3-73ea7ff83b4e" providerId="ADAL" clId="{A8097EDB-5CDB-4D18-85B7-A64719A1A22C}" dt="2021-03-09T14:41:30.122" v="887" actId="167"/>
        <pc:sldMkLst>
          <pc:docMk/>
          <pc:sldMk cId="424586057" sldId="428"/>
        </pc:sldMkLst>
        <pc:spChg chg="mod">
          <ac:chgData name="Rumble,D,Damian,SCJ R" userId="0dba2f7c-9913-4f7c-8ee3-73ea7ff83b4e" providerId="ADAL" clId="{A8097EDB-5CDB-4D18-85B7-A64719A1A22C}" dt="2021-03-09T14:39:48.944" v="860" actId="20577"/>
          <ac:spMkLst>
            <pc:docMk/>
            <pc:sldMk cId="424586057" sldId="428"/>
            <ac:spMk id="5" creationId="{FAB01ABE-A807-4379-9A4D-D79E41423C01}"/>
          </ac:spMkLst>
        </pc:spChg>
        <pc:grpChg chg="add del ord">
          <ac:chgData name="Rumble,D,Damian,SCJ R" userId="0dba2f7c-9913-4f7c-8ee3-73ea7ff83b4e" providerId="ADAL" clId="{A8097EDB-5CDB-4D18-85B7-A64719A1A22C}" dt="2021-03-09T14:41:27.230" v="885" actId="478"/>
          <ac:grpSpMkLst>
            <pc:docMk/>
            <pc:sldMk cId="424586057" sldId="428"/>
            <ac:grpSpMk id="7" creationId="{39247443-A495-421C-B02B-32058F908830}"/>
          </ac:grpSpMkLst>
        </pc:grpChg>
        <pc:grpChg chg="add ord">
          <ac:chgData name="Rumble,D,Damian,SCJ R" userId="0dba2f7c-9913-4f7c-8ee3-73ea7ff83b4e" providerId="ADAL" clId="{A8097EDB-5CDB-4D18-85B7-A64719A1A22C}" dt="2021-03-09T14:41:30.122" v="887" actId="167"/>
          <ac:grpSpMkLst>
            <pc:docMk/>
            <pc:sldMk cId="424586057" sldId="428"/>
            <ac:grpSpMk id="12" creationId="{2527A041-AA73-4524-A246-685A24D4F6AF}"/>
          </ac:grpSpMkLst>
        </pc:grpChg>
        <pc:picChg chg="del">
          <ac:chgData name="Rumble,D,Damian,SCJ R" userId="0dba2f7c-9913-4f7c-8ee3-73ea7ff83b4e" providerId="ADAL" clId="{A8097EDB-5CDB-4D18-85B7-A64719A1A22C}" dt="2021-03-09T14:17:08.583" v="788" actId="478"/>
          <ac:picMkLst>
            <pc:docMk/>
            <pc:sldMk cId="424586057" sldId="428"/>
            <ac:picMk id="4" creationId="{B0E7AE5A-A57E-4B6C-AC36-EF11CA9E3977}"/>
          </ac:picMkLst>
        </pc:picChg>
        <pc:picChg chg="del">
          <ac:chgData name="Rumble,D,Damian,SCJ R" userId="0dba2f7c-9913-4f7c-8ee3-73ea7ff83b4e" providerId="ADAL" clId="{A8097EDB-5CDB-4D18-85B7-A64719A1A22C}" dt="2021-03-09T14:31:01.765" v="818" actId="478"/>
          <ac:picMkLst>
            <pc:docMk/>
            <pc:sldMk cId="424586057" sldId="428"/>
            <ac:picMk id="6" creationId="{2BC9D6C7-2D15-4F60-B20B-FA34BC97DCE4}"/>
          </ac:picMkLst>
        </pc:picChg>
        <pc:picChg chg="add">
          <ac:chgData name="Rumble,D,Damian,SCJ R" userId="0dba2f7c-9913-4f7c-8ee3-73ea7ff83b4e" providerId="ADAL" clId="{A8097EDB-5CDB-4D18-85B7-A64719A1A22C}" dt="2021-03-09T14:17:09.669" v="789"/>
          <ac:picMkLst>
            <pc:docMk/>
            <pc:sldMk cId="424586057" sldId="428"/>
            <ac:picMk id="10" creationId="{870C61D3-C84D-4675-BE87-FDF70D3E1E87}"/>
          </ac:picMkLst>
        </pc:picChg>
        <pc:picChg chg="add">
          <ac:chgData name="Rumble,D,Damian,SCJ R" userId="0dba2f7c-9913-4f7c-8ee3-73ea7ff83b4e" providerId="ADAL" clId="{A8097EDB-5CDB-4D18-85B7-A64719A1A22C}" dt="2021-03-09T14:31:02.045" v="819"/>
          <ac:picMkLst>
            <pc:docMk/>
            <pc:sldMk cId="424586057" sldId="428"/>
            <ac:picMk id="11" creationId="{4C22804C-68EE-4755-B458-E13B89489F26}"/>
          </ac:picMkLst>
        </pc:picChg>
      </pc:sldChg>
      <pc:sldChg chg="addSp delSp modSp">
        <pc:chgData name="Rumble,D,Damian,SCJ R" userId="0dba2f7c-9913-4f7c-8ee3-73ea7ff83b4e" providerId="ADAL" clId="{A8097EDB-5CDB-4D18-85B7-A64719A1A22C}" dt="2021-03-09T14:41:36.427" v="890" actId="167"/>
        <pc:sldMkLst>
          <pc:docMk/>
          <pc:sldMk cId="2057635032" sldId="429"/>
        </pc:sldMkLst>
        <pc:spChg chg="mod">
          <ac:chgData name="Rumble,D,Damian,SCJ R" userId="0dba2f7c-9913-4f7c-8ee3-73ea7ff83b4e" providerId="ADAL" clId="{A8097EDB-5CDB-4D18-85B7-A64719A1A22C}" dt="2021-03-09T14:40:13.199" v="862" actId="20577"/>
          <ac:spMkLst>
            <pc:docMk/>
            <pc:sldMk cId="2057635032" sldId="429"/>
            <ac:spMk id="5" creationId="{FAB01ABE-A807-4379-9A4D-D79E41423C01}"/>
          </ac:spMkLst>
        </pc:spChg>
        <pc:spChg chg="mod">
          <ac:chgData name="Rumble,D,Damian,SCJ R" userId="0dba2f7c-9913-4f7c-8ee3-73ea7ff83b4e" providerId="ADAL" clId="{A8097EDB-5CDB-4D18-85B7-A64719A1A22C}" dt="2021-03-09T14:40:20.315" v="865" actId="20577"/>
          <ac:spMkLst>
            <pc:docMk/>
            <pc:sldMk cId="2057635032" sldId="429"/>
            <ac:spMk id="13" creationId="{90E93422-1BE0-4463-9513-BA79F51AE9EA}"/>
          </ac:spMkLst>
        </pc:spChg>
        <pc:grpChg chg="add del ord">
          <ac:chgData name="Rumble,D,Damian,SCJ R" userId="0dba2f7c-9913-4f7c-8ee3-73ea7ff83b4e" providerId="ADAL" clId="{A8097EDB-5CDB-4D18-85B7-A64719A1A22C}" dt="2021-03-09T14:41:33.457" v="888" actId="478"/>
          <ac:grpSpMkLst>
            <pc:docMk/>
            <pc:sldMk cId="2057635032" sldId="429"/>
            <ac:grpSpMk id="7" creationId="{31FA2917-BEDA-40FB-9D78-6CFBF637129B}"/>
          </ac:grpSpMkLst>
        </pc:grpChg>
        <pc:grpChg chg="add ord">
          <ac:chgData name="Rumble,D,Damian,SCJ R" userId="0dba2f7c-9913-4f7c-8ee3-73ea7ff83b4e" providerId="ADAL" clId="{A8097EDB-5CDB-4D18-85B7-A64719A1A22C}" dt="2021-03-09T14:41:36.427" v="890" actId="167"/>
          <ac:grpSpMkLst>
            <pc:docMk/>
            <pc:sldMk cId="2057635032" sldId="429"/>
            <ac:grpSpMk id="12" creationId="{62C4737E-D476-4082-BC7C-9292302545D7}"/>
          </ac:grpSpMkLst>
        </pc:grpChg>
        <pc:picChg chg="del">
          <ac:chgData name="Rumble,D,Damian,SCJ R" userId="0dba2f7c-9913-4f7c-8ee3-73ea7ff83b4e" providerId="ADAL" clId="{A8097EDB-5CDB-4D18-85B7-A64719A1A22C}" dt="2021-03-09T14:17:11.854" v="790" actId="478"/>
          <ac:picMkLst>
            <pc:docMk/>
            <pc:sldMk cId="2057635032" sldId="429"/>
            <ac:picMk id="4" creationId="{B0E7AE5A-A57E-4B6C-AC36-EF11CA9E3977}"/>
          </ac:picMkLst>
        </pc:picChg>
        <pc:picChg chg="del">
          <ac:chgData name="Rumble,D,Damian,SCJ R" userId="0dba2f7c-9913-4f7c-8ee3-73ea7ff83b4e" providerId="ADAL" clId="{A8097EDB-5CDB-4D18-85B7-A64719A1A22C}" dt="2021-03-09T14:31:04.381" v="820" actId="478"/>
          <ac:picMkLst>
            <pc:docMk/>
            <pc:sldMk cId="2057635032" sldId="429"/>
            <ac:picMk id="6" creationId="{2BC9D6C7-2D15-4F60-B20B-FA34BC97DCE4}"/>
          </ac:picMkLst>
        </pc:picChg>
        <pc:picChg chg="add">
          <ac:chgData name="Rumble,D,Damian,SCJ R" userId="0dba2f7c-9913-4f7c-8ee3-73ea7ff83b4e" providerId="ADAL" clId="{A8097EDB-5CDB-4D18-85B7-A64719A1A22C}" dt="2021-03-09T14:17:12.163" v="791"/>
          <ac:picMkLst>
            <pc:docMk/>
            <pc:sldMk cId="2057635032" sldId="429"/>
            <ac:picMk id="10" creationId="{D0AADD80-F842-42C9-91E8-F7D2CE487FE9}"/>
          </ac:picMkLst>
        </pc:picChg>
        <pc:picChg chg="add">
          <ac:chgData name="Rumble,D,Damian,SCJ R" userId="0dba2f7c-9913-4f7c-8ee3-73ea7ff83b4e" providerId="ADAL" clId="{A8097EDB-5CDB-4D18-85B7-A64719A1A22C}" dt="2021-03-09T14:31:04.680" v="821"/>
          <ac:picMkLst>
            <pc:docMk/>
            <pc:sldMk cId="2057635032" sldId="429"/>
            <ac:picMk id="11" creationId="{CBE3A3DA-1558-4E61-9E4B-2352A1042296}"/>
          </ac:picMkLst>
        </pc:picChg>
      </pc:sldChg>
      <pc:sldChg chg="del">
        <pc:chgData name="Rumble,D,Damian,SCJ R" userId="0dba2f7c-9913-4f7c-8ee3-73ea7ff83b4e" providerId="ADAL" clId="{A8097EDB-5CDB-4D18-85B7-A64719A1A22C}" dt="2021-03-09T14:42:18.530" v="891" actId="2696"/>
        <pc:sldMkLst>
          <pc:docMk/>
          <pc:sldMk cId="136068368" sldId="430"/>
        </pc:sldMkLst>
      </pc:sldChg>
      <pc:sldChg chg="del">
        <pc:chgData name="Rumble,D,Damian,SCJ R" userId="0dba2f7c-9913-4f7c-8ee3-73ea7ff83b4e" providerId="ADAL" clId="{A8097EDB-5CDB-4D18-85B7-A64719A1A22C}" dt="2021-03-09T18:09:43.317" v="914" actId="2696"/>
        <pc:sldMkLst>
          <pc:docMk/>
          <pc:sldMk cId="3942554995" sldId="431"/>
        </pc:sldMkLst>
      </pc:sldChg>
      <pc:sldChg chg="addSp modSp ord">
        <pc:chgData name="Rumble,D,Damian,SCJ R" userId="0dba2f7c-9913-4f7c-8ee3-73ea7ff83b4e" providerId="ADAL" clId="{A8097EDB-5CDB-4D18-85B7-A64719A1A22C}" dt="2021-03-11T08:56:17.125" v="992" actId="167"/>
        <pc:sldMkLst>
          <pc:docMk/>
          <pc:sldMk cId="471438635" sldId="432"/>
        </pc:sldMkLst>
        <pc:spChg chg="mod">
          <ac:chgData name="Rumble,D,Damian,SCJ R" userId="0dba2f7c-9913-4f7c-8ee3-73ea7ff83b4e" providerId="ADAL" clId="{A8097EDB-5CDB-4D18-85B7-A64719A1A22C}" dt="2021-03-10T14:58:48.317" v="938" actId="20577"/>
          <ac:spMkLst>
            <pc:docMk/>
            <pc:sldMk cId="471438635" sldId="432"/>
            <ac:spMk id="18" creationId="{0B805540-51F5-44D0-9E1F-EE832C1169DD}"/>
          </ac:spMkLst>
        </pc:spChg>
        <pc:spChg chg="mod">
          <ac:chgData name="Rumble,D,Damian,SCJ R" userId="0dba2f7c-9913-4f7c-8ee3-73ea7ff83b4e" providerId="ADAL" clId="{A8097EDB-5CDB-4D18-85B7-A64719A1A22C}" dt="2021-03-10T15:00:13.462" v="939" actId="1036"/>
          <ac:spMkLst>
            <pc:docMk/>
            <pc:sldMk cId="471438635" sldId="432"/>
            <ac:spMk id="25" creationId="{509B1F6E-75ED-4666-AA26-694505FFF15E}"/>
          </ac:spMkLst>
        </pc:spChg>
        <pc:spChg chg="mod">
          <ac:chgData name="Rumble,D,Damian,SCJ R" userId="0dba2f7c-9913-4f7c-8ee3-73ea7ff83b4e" providerId="ADAL" clId="{A8097EDB-5CDB-4D18-85B7-A64719A1A22C}" dt="2021-03-10T14:58:43.592" v="936" actId="1076"/>
          <ac:spMkLst>
            <pc:docMk/>
            <pc:sldMk cId="471438635" sldId="432"/>
            <ac:spMk id="34" creationId="{350B4719-CD2F-4A5A-A4AA-7657D2140BDF}"/>
          </ac:spMkLst>
        </pc:spChg>
        <pc:grpChg chg="add ord">
          <ac:chgData name="Rumble,D,Damian,SCJ R" userId="0dba2f7c-9913-4f7c-8ee3-73ea7ff83b4e" providerId="ADAL" clId="{A8097EDB-5CDB-4D18-85B7-A64719A1A22C}" dt="2021-03-11T08:56:17.125" v="992" actId="167"/>
          <ac:grpSpMkLst>
            <pc:docMk/>
            <pc:sldMk cId="471438635" sldId="432"/>
            <ac:grpSpMk id="33" creationId="{C1E9E11E-306D-4E3D-83DA-38A5E04C5EDD}"/>
          </ac:grpSpMkLst>
        </pc:grpChg>
      </pc:sldChg>
      <pc:sldChg chg="addSp modSp modTransition">
        <pc:chgData name="Rumble,D,Damian,SCJ R" userId="0dba2f7c-9913-4f7c-8ee3-73ea7ff83b4e" providerId="ADAL" clId="{A8097EDB-5CDB-4D18-85B7-A64719A1A22C}" dt="2021-03-11T08:56:36.714" v="997"/>
        <pc:sldMkLst>
          <pc:docMk/>
          <pc:sldMk cId="216293971" sldId="433"/>
        </pc:sldMkLst>
        <pc:spChg chg="mod">
          <ac:chgData name="Rumble,D,Damian,SCJ R" userId="0dba2f7c-9913-4f7c-8ee3-73ea7ff83b4e" providerId="ADAL" clId="{A8097EDB-5CDB-4D18-85B7-A64719A1A22C}" dt="2021-03-09T14:45:51.555" v="913" actId="20577"/>
          <ac:spMkLst>
            <pc:docMk/>
            <pc:sldMk cId="216293971" sldId="433"/>
            <ac:spMk id="5" creationId="{0CF27DFD-BC88-4A8D-8B17-1C6E1C20D3DB}"/>
          </ac:spMkLst>
        </pc:spChg>
        <pc:grpChg chg="add ord">
          <ac:chgData name="Rumble,D,Damian,SCJ R" userId="0dba2f7c-9913-4f7c-8ee3-73ea7ff83b4e" providerId="ADAL" clId="{A8097EDB-5CDB-4D18-85B7-A64719A1A22C}" dt="2021-03-11T08:56:28.102" v="996" actId="167"/>
          <ac:grpSpMkLst>
            <pc:docMk/>
            <pc:sldMk cId="216293971" sldId="433"/>
            <ac:grpSpMk id="7" creationId="{F8E1B40D-49C7-4BDF-A6E6-024A45FD866D}"/>
          </ac:grpSpMkLst>
        </pc:grpChg>
        <pc:graphicFrameChg chg="modGraphic">
          <ac:chgData name="Rumble,D,Damian,SCJ R" userId="0dba2f7c-9913-4f7c-8ee3-73ea7ff83b4e" providerId="ADAL" clId="{A8097EDB-5CDB-4D18-85B7-A64719A1A22C}" dt="2021-03-09T14:45:13.082" v="899" actId="20577"/>
          <ac:graphicFrameMkLst>
            <pc:docMk/>
            <pc:sldMk cId="216293971" sldId="433"/>
            <ac:graphicFrameMk id="13" creationId="{C83D7C3B-4186-4C9A-BB9C-40E20FEA3FAC}"/>
          </ac:graphicFrameMkLst>
        </pc:graphicFrameChg>
      </pc:sldChg>
      <pc:sldChg chg="addSp modSp ord">
        <pc:chgData name="Rumble,D,Damian,SCJ R" userId="0dba2f7c-9913-4f7c-8ee3-73ea7ff83b4e" providerId="ADAL" clId="{A8097EDB-5CDB-4D18-85B7-A64719A1A22C}" dt="2021-03-11T08:56:23.705" v="994" actId="167"/>
        <pc:sldMkLst>
          <pc:docMk/>
          <pc:sldMk cId="1115777696" sldId="434"/>
        </pc:sldMkLst>
        <pc:grpChg chg="add ord">
          <ac:chgData name="Rumble,D,Damian,SCJ R" userId="0dba2f7c-9913-4f7c-8ee3-73ea7ff83b4e" providerId="ADAL" clId="{A8097EDB-5CDB-4D18-85B7-A64719A1A22C}" dt="2021-03-11T08:56:23.705" v="994" actId="167"/>
          <ac:grpSpMkLst>
            <pc:docMk/>
            <pc:sldMk cId="1115777696" sldId="434"/>
            <ac:grpSpMk id="6" creationId="{80D948AB-069E-416A-8630-B477C9C75532}"/>
          </ac:grpSpMkLst>
        </pc:grpChg>
      </pc:sldChg>
      <pc:sldChg chg="addSp modSp">
        <pc:chgData name="Rumble,D,Damian,SCJ R" userId="0dba2f7c-9913-4f7c-8ee3-73ea7ff83b4e" providerId="ADAL" clId="{A8097EDB-5CDB-4D18-85B7-A64719A1A22C}" dt="2021-03-11T08:57:42.106" v="1003" actId="167"/>
        <pc:sldMkLst>
          <pc:docMk/>
          <pc:sldMk cId="2899402001" sldId="435"/>
        </pc:sldMkLst>
        <pc:grpChg chg="add ord">
          <ac:chgData name="Rumble,D,Damian,SCJ R" userId="0dba2f7c-9913-4f7c-8ee3-73ea7ff83b4e" providerId="ADAL" clId="{A8097EDB-5CDB-4D18-85B7-A64719A1A22C}" dt="2021-03-11T08:57:42.106" v="1003" actId="167"/>
          <ac:grpSpMkLst>
            <pc:docMk/>
            <pc:sldMk cId="2899402001" sldId="435"/>
            <ac:grpSpMk id="4" creationId="{34BAC59A-52B2-4A69-B1A7-9F16985CBAE9}"/>
          </ac:grpSpMkLst>
        </pc:grpChg>
      </pc:sldChg>
      <pc:sldChg chg="del">
        <pc:chgData name="Rumble,D,Damian,SCJ R" userId="0dba2f7c-9913-4f7c-8ee3-73ea7ff83b4e" providerId="ADAL" clId="{A8097EDB-5CDB-4D18-85B7-A64719A1A22C}" dt="2021-03-05T15:07:33.270" v="50" actId="2696"/>
        <pc:sldMkLst>
          <pc:docMk/>
          <pc:sldMk cId="2112520913" sldId="436"/>
        </pc:sldMkLst>
      </pc:sldChg>
      <pc:sldChg chg="addSp delSp modSp ord">
        <pc:chgData name="Rumble,D,Damian,SCJ R" userId="0dba2f7c-9913-4f7c-8ee3-73ea7ff83b4e" providerId="ADAL" clId="{A8097EDB-5CDB-4D18-85B7-A64719A1A22C}" dt="2021-03-09T14:43:09.165" v="895" actId="20577"/>
        <pc:sldMkLst>
          <pc:docMk/>
          <pc:sldMk cId="986863170" sldId="437"/>
        </pc:sldMkLst>
        <pc:spChg chg="mod">
          <ac:chgData name="Rumble,D,Damian,SCJ R" userId="0dba2f7c-9913-4f7c-8ee3-73ea7ff83b4e" providerId="ADAL" clId="{A8097EDB-5CDB-4D18-85B7-A64719A1A22C}" dt="2021-03-09T14:43:09.165" v="895" actId="20577"/>
          <ac:spMkLst>
            <pc:docMk/>
            <pc:sldMk cId="986863170" sldId="437"/>
            <ac:spMk id="5" creationId="{FAB01ABE-A807-4379-9A4D-D79E41423C01}"/>
          </ac:spMkLst>
        </pc:spChg>
        <pc:spChg chg="mod">
          <ac:chgData name="Rumble,D,Damian,SCJ R" userId="0dba2f7c-9913-4f7c-8ee3-73ea7ff83b4e" providerId="ADAL" clId="{A8097EDB-5CDB-4D18-85B7-A64719A1A22C}" dt="2021-03-05T16:34:59.474" v="644" actId="20577"/>
          <ac:spMkLst>
            <pc:docMk/>
            <pc:sldMk cId="986863170" sldId="437"/>
            <ac:spMk id="11" creationId="{B3BF86ED-23A8-4B96-B71C-5C715417BD97}"/>
          </ac:spMkLst>
        </pc:spChg>
        <pc:spChg chg="mod">
          <ac:chgData name="Rumble,D,Damian,SCJ R" userId="0dba2f7c-9913-4f7c-8ee3-73ea7ff83b4e" providerId="ADAL" clId="{A8097EDB-5CDB-4D18-85B7-A64719A1A22C}" dt="2021-03-05T16:38:35.943" v="734" actId="1076"/>
          <ac:spMkLst>
            <pc:docMk/>
            <pc:sldMk cId="986863170" sldId="437"/>
            <ac:spMk id="15" creationId="{D6CDFD16-AB14-4C4D-BCBA-FAE4087E2B89}"/>
          </ac:spMkLst>
        </pc:spChg>
        <pc:spChg chg="mod ord">
          <ac:chgData name="Rumble,D,Damian,SCJ R" userId="0dba2f7c-9913-4f7c-8ee3-73ea7ff83b4e" providerId="ADAL" clId="{A8097EDB-5CDB-4D18-85B7-A64719A1A22C}" dt="2021-03-05T16:37:19.672" v="694" actId="166"/>
          <ac:spMkLst>
            <pc:docMk/>
            <pc:sldMk cId="986863170" sldId="437"/>
            <ac:spMk id="17" creationId="{28007A32-0E40-4274-B291-1A8BB5FDA01D}"/>
          </ac:spMkLst>
        </pc:spChg>
        <pc:spChg chg="add mod ord">
          <ac:chgData name="Rumble,D,Damian,SCJ R" userId="0dba2f7c-9913-4f7c-8ee3-73ea7ff83b4e" providerId="ADAL" clId="{A8097EDB-5CDB-4D18-85B7-A64719A1A22C}" dt="2021-03-09T14:05:49.249" v="774" actId="1076"/>
          <ac:spMkLst>
            <pc:docMk/>
            <pc:sldMk cId="986863170" sldId="437"/>
            <ac:spMk id="21" creationId="{18F8CF91-4E81-42C9-BB43-CD9A53213862}"/>
          </ac:spMkLst>
        </pc:spChg>
        <pc:spChg chg="mod">
          <ac:chgData name="Rumble,D,Damian,SCJ R" userId="0dba2f7c-9913-4f7c-8ee3-73ea7ff83b4e" providerId="ADAL" clId="{A8097EDB-5CDB-4D18-85B7-A64719A1A22C}" dt="2021-03-05T16:38:40.192" v="735" actId="1076"/>
          <ac:spMkLst>
            <pc:docMk/>
            <pc:sldMk cId="986863170" sldId="437"/>
            <ac:spMk id="23" creationId="{8D18C581-1CCA-4D1F-9F86-6E426C1FE7A7}"/>
          </ac:spMkLst>
        </pc:spChg>
        <pc:spChg chg="mod ord">
          <ac:chgData name="Rumble,D,Damian,SCJ R" userId="0dba2f7c-9913-4f7c-8ee3-73ea7ff83b4e" providerId="ADAL" clId="{A8097EDB-5CDB-4D18-85B7-A64719A1A22C}" dt="2021-03-05T16:38:28.014" v="730" actId="1036"/>
          <ac:spMkLst>
            <pc:docMk/>
            <pc:sldMk cId="986863170" sldId="437"/>
            <ac:spMk id="24" creationId="{BBBE377B-1252-486C-80B1-EAAD63CFE86D}"/>
          </ac:spMkLst>
        </pc:spChg>
        <pc:spChg chg="add mod">
          <ac:chgData name="Rumble,D,Damian,SCJ R" userId="0dba2f7c-9913-4f7c-8ee3-73ea7ff83b4e" providerId="ADAL" clId="{A8097EDB-5CDB-4D18-85B7-A64719A1A22C}" dt="2021-03-09T14:05:49.249" v="774" actId="1076"/>
          <ac:spMkLst>
            <pc:docMk/>
            <pc:sldMk cId="986863170" sldId="437"/>
            <ac:spMk id="26" creationId="{6CF00A85-87A5-4646-B0C4-EA69E45D5BD7}"/>
          </ac:spMkLst>
        </pc:spChg>
        <pc:spChg chg="add del mod">
          <ac:chgData name="Rumble,D,Damian,SCJ R" userId="0dba2f7c-9913-4f7c-8ee3-73ea7ff83b4e" providerId="ADAL" clId="{A8097EDB-5CDB-4D18-85B7-A64719A1A22C}" dt="2021-03-09T14:05:24.100" v="770"/>
          <ac:spMkLst>
            <pc:docMk/>
            <pc:sldMk cId="986863170" sldId="437"/>
            <ac:spMk id="30" creationId="{E80BEEF7-E1B1-4113-BEF9-DBD96208726A}"/>
          </ac:spMkLst>
        </pc:spChg>
        <pc:grpChg chg="mod ord">
          <ac:chgData name="Rumble,D,Damian,SCJ R" userId="0dba2f7c-9913-4f7c-8ee3-73ea7ff83b4e" providerId="ADAL" clId="{A8097EDB-5CDB-4D18-85B7-A64719A1A22C}" dt="2021-03-09T14:05:49.249" v="774" actId="1076"/>
          <ac:grpSpMkLst>
            <pc:docMk/>
            <pc:sldMk cId="986863170" sldId="437"/>
            <ac:grpSpMk id="2" creationId="{26CFF54A-71B3-4C54-A4DD-F051F9839C20}"/>
          </ac:grpSpMkLst>
        </pc:grpChg>
        <pc:grpChg chg="add ord">
          <ac:chgData name="Rumble,D,Damian,SCJ R" userId="0dba2f7c-9913-4f7c-8ee3-73ea7ff83b4e" providerId="ADAL" clId="{A8097EDB-5CDB-4D18-85B7-A64719A1A22C}" dt="2021-03-05T17:47:16.206" v="737" actId="167"/>
          <ac:grpSpMkLst>
            <pc:docMk/>
            <pc:sldMk cId="986863170" sldId="437"/>
            <ac:grpSpMk id="27" creationId="{336EAC19-7422-47D8-B1DB-5369E6DEE9E1}"/>
          </ac:grpSpMkLst>
        </pc:grpChg>
        <pc:cxnChg chg="add del mod">
          <ac:chgData name="Rumble,D,Damian,SCJ R" userId="0dba2f7c-9913-4f7c-8ee3-73ea7ff83b4e" providerId="ADAL" clId="{A8097EDB-5CDB-4D18-85B7-A64719A1A22C}" dt="2021-03-05T16:35:50.130" v="658" actId="478"/>
          <ac:cxnSpMkLst>
            <pc:docMk/>
            <pc:sldMk cId="986863170" sldId="437"/>
            <ac:cxnSpMk id="4" creationId="{E66B8E66-FF5B-4CEC-9963-22B071E30FD9}"/>
          </ac:cxnSpMkLst>
        </pc:cxnChg>
        <pc:cxnChg chg="add del mod">
          <ac:chgData name="Rumble,D,Damian,SCJ R" userId="0dba2f7c-9913-4f7c-8ee3-73ea7ff83b4e" providerId="ADAL" clId="{A8097EDB-5CDB-4D18-85B7-A64719A1A22C}" dt="2021-03-05T16:35:36.442" v="654"/>
          <ac:cxnSpMkLst>
            <pc:docMk/>
            <pc:sldMk cId="986863170" sldId="437"/>
            <ac:cxnSpMk id="18" creationId="{1C54C516-ACC8-4E61-8F41-BCB1FD4FED62}"/>
          </ac:cxnSpMkLst>
        </pc:cxnChg>
      </pc:sldChg>
      <pc:sldChg chg="addSp delSp modSp add ord">
        <pc:chgData name="Rumble,D,Damian,SCJ R" userId="0dba2f7c-9913-4f7c-8ee3-73ea7ff83b4e" providerId="ADAL" clId="{A8097EDB-5CDB-4D18-85B7-A64719A1A22C}" dt="2021-03-05T15:06:58.741" v="48"/>
        <pc:sldMkLst>
          <pc:docMk/>
          <pc:sldMk cId="3821135816" sldId="2146846323"/>
        </pc:sldMkLst>
        <pc:spChg chg="add mod">
          <ac:chgData name="Rumble,D,Damian,SCJ R" userId="0dba2f7c-9913-4f7c-8ee3-73ea7ff83b4e" providerId="ADAL" clId="{A8097EDB-5CDB-4D18-85B7-A64719A1A22C}" dt="2021-03-05T15:04:18.468" v="41" actId="207"/>
          <ac:spMkLst>
            <pc:docMk/>
            <pc:sldMk cId="3821135816" sldId="2146846323"/>
            <ac:spMk id="3" creationId="{F82D3889-48A6-4B34-9FD4-95728F8215AB}"/>
          </ac:spMkLst>
        </pc:spChg>
        <pc:grpChg chg="add del">
          <ac:chgData name="Rumble,D,Damian,SCJ R" userId="0dba2f7c-9913-4f7c-8ee3-73ea7ff83b4e" providerId="ADAL" clId="{A8097EDB-5CDB-4D18-85B7-A64719A1A22C}" dt="2021-03-05T15:02:47.564" v="3"/>
          <ac:grpSpMkLst>
            <pc:docMk/>
            <pc:sldMk cId="3821135816" sldId="2146846323"/>
            <ac:grpSpMk id="58" creationId="{B5248919-8B61-426A-8E58-2A9C620F3D05}"/>
          </ac:grpSpMkLst>
        </pc:grpChg>
        <pc:grpChg chg="add ord">
          <ac:chgData name="Rumble,D,Damian,SCJ R" userId="0dba2f7c-9913-4f7c-8ee3-73ea7ff83b4e" providerId="ADAL" clId="{A8097EDB-5CDB-4D18-85B7-A64719A1A22C}" dt="2021-03-05T15:03:41.653" v="21" actId="167"/>
          <ac:grpSpMkLst>
            <pc:docMk/>
            <pc:sldMk cId="3821135816" sldId="2146846323"/>
            <ac:grpSpMk id="61" creationId="{06495CCB-DD67-42C1-ABF5-4DBF6ED907ED}"/>
          </ac:grpSpMkLst>
        </pc:grpChg>
        <pc:picChg chg="del">
          <ac:chgData name="Rumble,D,Damian,SCJ R" userId="0dba2f7c-9913-4f7c-8ee3-73ea7ff83b4e" providerId="ADAL" clId="{A8097EDB-5CDB-4D18-85B7-A64719A1A22C}" dt="2021-03-05T15:01:18.105" v="1" actId="478"/>
          <ac:picMkLst>
            <pc:docMk/>
            <pc:sldMk cId="3821135816" sldId="2146846323"/>
            <ac:picMk id="5" creationId="{724ACA47-6B7C-40D2-ACD9-AF9E9DFB5286}"/>
          </ac:picMkLst>
        </pc:picChg>
      </pc:sldChg>
      <pc:sldChg chg="addSp modSp add">
        <pc:chgData name="Rumble,D,Damian,SCJ R" userId="0dba2f7c-9913-4f7c-8ee3-73ea7ff83b4e" providerId="ADAL" clId="{A8097EDB-5CDB-4D18-85B7-A64719A1A22C}" dt="2021-03-05T15:31:10.028" v="365" actId="167"/>
        <pc:sldMkLst>
          <pc:docMk/>
          <pc:sldMk cId="1039690781" sldId="2146846324"/>
        </pc:sldMkLst>
        <pc:spChg chg="mod">
          <ac:chgData name="Rumble,D,Damian,SCJ R" userId="0dba2f7c-9913-4f7c-8ee3-73ea7ff83b4e" providerId="ADAL" clId="{A8097EDB-5CDB-4D18-85B7-A64719A1A22C}" dt="2021-03-05T15:11:20.533" v="109" actId="20577"/>
          <ac:spMkLst>
            <pc:docMk/>
            <pc:sldMk cId="1039690781" sldId="2146846324"/>
            <ac:spMk id="2" creationId="{78EAA2C8-57A9-4A83-BAF4-38F27EDD1F21}"/>
          </ac:spMkLst>
        </pc:spChg>
        <pc:grpChg chg="add ord">
          <ac:chgData name="Rumble,D,Damian,SCJ R" userId="0dba2f7c-9913-4f7c-8ee3-73ea7ff83b4e" providerId="ADAL" clId="{A8097EDB-5CDB-4D18-85B7-A64719A1A22C}" dt="2021-03-05T15:31:10.028" v="365" actId="167"/>
          <ac:grpSpMkLst>
            <pc:docMk/>
            <pc:sldMk cId="1039690781" sldId="2146846324"/>
            <ac:grpSpMk id="16" creationId="{6969D12A-0D6C-4EC1-ACBE-CF41FDEECF2A}"/>
          </ac:grpSpMkLst>
        </pc:grpChg>
      </pc:sldChg>
      <pc:sldChg chg="addSp delSp modSp add mod modClrScheme chgLayout">
        <pc:chgData name="Rumble,D,Damian,SCJ R" userId="0dba2f7c-9913-4f7c-8ee3-73ea7ff83b4e" providerId="ADAL" clId="{A8097EDB-5CDB-4D18-85B7-A64719A1A22C}" dt="2021-03-05T15:31:22.092" v="371" actId="167"/>
        <pc:sldMkLst>
          <pc:docMk/>
          <pc:sldMk cId="4256130622" sldId="2146846325"/>
        </pc:sldMkLst>
        <pc:spChg chg="del">
          <ac:chgData name="Rumble,D,Damian,SCJ R" userId="0dba2f7c-9913-4f7c-8ee3-73ea7ff83b4e" providerId="ADAL" clId="{A8097EDB-5CDB-4D18-85B7-A64719A1A22C}" dt="2021-03-05T15:14:19.942" v="130" actId="478"/>
          <ac:spMkLst>
            <pc:docMk/>
            <pc:sldMk cId="4256130622" sldId="2146846325"/>
            <ac:spMk id="2" creationId="{F9C2898E-8E5C-4511-92F5-E0CBBBA0B0CF}"/>
          </ac:spMkLst>
        </pc:spChg>
        <pc:spChg chg="mod ord">
          <ac:chgData name="Rumble,D,Damian,SCJ R" userId="0dba2f7c-9913-4f7c-8ee3-73ea7ff83b4e" providerId="ADAL" clId="{A8097EDB-5CDB-4D18-85B7-A64719A1A22C}" dt="2021-03-05T15:15:59.583" v="179" actId="26606"/>
          <ac:spMkLst>
            <pc:docMk/>
            <pc:sldMk cId="4256130622" sldId="2146846325"/>
            <ac:spMk id="3" creationId="{ECF33047-846F-4B18-8B72-95528C45CEA0}"/>
          </ac:spMkLst>
        </pc:spChg>
        <pc:spChg chg="del">
          <ac:chgData name="Rumble,D,Damian,SCJ R" userId="0dba2f7c-9913-4f7c-8ee3-73ea7ff83b4e" providerId="ADAL" clId="{A8097EDB-5CDB-4D18-85B7-A64719A1A22C}" dt="2021-03-05T15:15:11.963" v="164" actId="478"/>
          <ac:spMkLst>
            <pc:docMk/>
            <pc:sldMk cId="4256130622" sldId="2146846325"/>
            <ac:spMk id="4" creationId="{03B7EFF0-DB3E-43F1-A58E-A85644FA65DF}"/>
          </ac:spMkLst>
        </pc:spChg>
        <pc:spChg chg="mod">
          <ac:chgData name="Rumble,D,Damian,SCJ R" userId="0dba2f7c-9913-4f7c-8ee3-73ea7ff83b4e" providerId="ADAL" clId="{A8097EDB-5CDB-4D18-85B7-A64719A1A22C}" dt="2021-03-05T15:21:14.034" v="304" actId="403"/>
          <ac:spMkLst>
            <pc:docMk/>
            <pc:sldMk cId="4256130622" sldId="2146846325"/>
            <ac:spMk id="5" creationId="{A3876596-0996-4C06-8D16-F0D1787C0A54}"/>
          </ac:spMkLst>
        </pc:spChg>
        <pc:spChg chg="del">
          <ac:chgData name="Rumble,D,Damian,SCJ R" userId="0dba2f7c-9913-4f7c-8ee3-73ea7ff83b4e" providerId="ADAL" clId="{A8097EDB-5CDB-4D18-85B7-A64719A1A22C}" dt="2021-03-05T15:15:11.963" v="164" actId="478"/>
          <ac:spMkLst>
            <pc:docMk/>
            <pc:sldMk cId="4256130622" sldId="2146846325"/>
            <ac:spMk id="6" creationId="{93BD585F-9D36-421A-892C-D6478130B78A}"/>
          </ac:spMkLst>
        </pc:spChg>
        <pc:spChg chg="add mod ord">
          <ac:chgData name="Rumble,D,Damian,SCJ R" userId="0dba2f7c-9913-4f7c-8ee3-73ea7ff83b4e" providerId="ADAL" clId="{A8097EDB-5CDB-4D18-85B7-A64719A1A22C}" dt="2021-03-05T15:15:59.583" v="179" actId="26606"/>
          <ac:spMkLst>
            <pc:docMk/>
            <pc:sldMk cId="4256130622" sldId="2146846325"/>
            <ac:spMk id="7" creationId="{7950FCC5-6CBC-4C0D-A579-CE9DC90B89F4}"/>
          </ac:spMkLst>
        </pc:spChg>
        <pc:spChg chg="add del mod">
          <ac:chgData name="Rumble,D,Damian,SCJ R" userId="0dba2f7c-9913-4f7c-8ee3-73ea7ff83b4e" providerId="ADAL" clId="{A8097EDB-5CDB-4D18-85B7-A64719A1A22C}" dt="2021-03-05T15:15:46.760" v="175"/>
          <ac:spMkLst>
            <pc:docMk/>
            <pc:sldMk cId="4256130622" sldId="2146846325"/>
            <ac:spMk id="14" creationId="{1EA3DB53-A7EA-4728-AD7C-8AB1A19545C1}"/>
          </ac:spMkLst>
        </pc:spChg>
        <pc:spChg chg="add del mod">
          <ac:chgData name="Rumble,D,Damian,SCJ R" userId="0dba2f7c-9913-4f7c-8ee3-73ea7ff83b4e" providerId="ADAL" clId="{A8097EDB-5CDB-4D18-85B7-A64719A1A22C}" dt="2021-03-05T15:15:46.760" v="175"/>
          <ac:spMkLst>
            <pc:docMk/>
            <pc:sldMk cId="4256130622" sldId="2146846325"/>
            <ac:spMk id="15" creationId="{D486A359-32C5-4E24-891A-DE1F98545CE9}"/>
          </ac:spMkLst>
        </pc:spChg>
        <pc:spChg chg="add del mod">
          <ac:chgData name="Rumble,D,Damian,SCJ R" userId="0dba2f7c-9913-4f7c-8ee3-73ea7ff83b4e" providerId="ADAL" clId="{A8097EDB-5CDB-4D18-85B7-A64719A1A22C}" dt="2021-03-05T15:15:46.760" v="175"/>
          <ac:spMkLst>
            <pc:docMk/>
            <pc:sldMk cId="4256130622" sldId="2146846325"/>
            <ac:spMk id="16" creationId="{6E8A4400-7308-4815-9056-76EFA4FD1FD8}"/>
          </ac:spMkLst>
        </pc:spChg>
        <pc:spChg chg="add del mod">
          <ac:chgData name="Rumble,D,Damian,SCJ R" userId="0dba2f7c-9913-4f7c-8ee3-73ea7ff83b4e" providerId="ADAL" clId="{A8097EDB-5CDB-4D18-85B7-A64719A1A22C}" dt="2021-03-05T15:15:46.760" v="175"/>
          <ac:spMkLst>
            <pc:docMk/>
            <pc:sldMk cId="4256130622" sldId="2146846325"/>
            <ac:spMk id="17" creationId="{BE66DE18-2D6C-4BF9-BA96-5F97ACBAF5D7}"/>
          </ac:spMkLst>
        </pc:spChg>
        <pc:spChg chg="add mod">
          <ac:chgData name="Rumble,D,Damian,SCJ R" userId="0dba2f7c-9913-4f7c-8ee3-73ea7ff83b4e" providerId="ADAL" clId="{A8097EDB-5CDB-4D18-85B7-A64719A1A22C}" dt="2021-03-05T15:16:43.028" v="197" actId="20577"/>
          <ac:spMkLst>
            <pc:docMk/>
            <pc:sldMk cId="4256130622" sldId="2146846325"/>
            <ac:spMk id="23" creationId="{78AC8DD5-7861-4ECE-8632-8A1AE3977AE0}"/>
          </ac:spMkLst>
        </pc:spChg>
        <pc:spChg chg="add del mod">
          <ac:chgData name="Rumble,D,Damian,SCJ R" userId="0dba2f7c-9913-4f7c-8ee3-73ea7ff83b4e" providerId="ADAL" clId="{A8097EDB-5CDB-4D18-85B7-A64719A1A22C}" dt="2021-03-05T15:16:47.155" v="199" actId="478"/>
          <ac:spMkLst>
            <pc:docMk/>
            <pc:sldMk cId="4256130622" sldId="2146846325"/>
            <ac:spMk id="25" creationId="{74E1A242-70A6-4EDC-BF42-C5A790ACD7A2}"/>
          </ac:spMkLst>
        </pc:spChg>
        <pc:spChg chg="add del mod">
          <ac:chgData name="Rumble,D,Damian,SCJ R" userId="0dba2f7c-9913-4f7c-8ee3-73ea7ff83b4e" providerId="ADAL" clId="{A8097EDB-5CDB-4D18-85B7-A64719A1A22C}" dt="2021-03-05T15:16:47.155" v="199" actId="478"/>
          <ac:spMkLst>
            <pc:docMk/>
            <pc:sldMk cId="4256130622" sldId="2146846325"/>
            <ac:spMk id="27" creationId="{F20EAA34-2814-4DDA-87BC-37C828CC2727}"/>
          </ac:spMkLst>
        </pc:spChg>
        <pc:grpChg chg="add del mod">
          <ac:chgData name="Rumble,D,Damian,SCJ R" userId="0dba2f7c-9913-4f7c-8ee3-73ea7ff83b4e" providerId="ADAL" clId="{A8097EDB-5CDB-4D18-85B7-A64719A1A22C}" dt="2021-03-05T15:17:20.329" v="210"/>
          <ac:grpSpMkLst>
            <pc:docMk/>
            <pc:sldMk cId="4256130622" sldId="2146846325"/>
            <ac:grpSpMk id="24" creationId="{A8274DEA-02A7-4A70-A69F-7F98569AEE55}"/>
          </ac:grpSpMkLst>
        </pc:grpChg>
        <pc:grpChg chg="add ord">
          <ac:chgData name="Rumble,D,Damian,SCJ R" userId="0dba2f7c-9913-4f7c-8ee3-73ea7ff83b4e" providerId="ADAL" clId="{A8097EDB-5CDB-4D18-85B7-A64719A1A22C}" dt="2021-03-05T15:31:22.092" v="371" actId="167"/>
          <ac:grpSpMkLst>
            <pc:docMk/>
            <pc:sldMk cId="4256130622" sldId="2146846325"/>
            <ac:grpSpMk id="36" creationId="{F011E76A-4806-4676-BF19-A96A87330895}"/>
          </ac:grpSpMkLst>
        </pc:grpChg>
        <pc:picChg chg="add del mod">
          <ac:chgData name="Rumble,D,Damian,SCJ R" userId="0dba2f7c-9913-4f7c-8ee3-73ea7ff83b4e" providerId="ADAL" clId="{A8097EDB-5CDB-4D18-85B7-A64719A1A22C}" dt="2021-03-05T15:15:30.944" v="171" actId="478"/>
          <ac:picMkLst>
            <pc:docMk/>
            <pc:sldMk cId="4256130622" sldId="2146846325"/>
            <ac:picMk id="8" creationId="{6A11415A-923B-4C04-800C-DE7867A37707}"/>
          </ac:picMkLst>
        </pc:picChg>
        <pc:picChg chg="add del mod">
          <ac:chgData name="Rumble,D,Damian,SCJ R" userId="0dba2f7c-9913-4f7c-8ee3-73ea7ff83b4e" providerId="ADAL" clId="{A8097EDB-5CDB-4D18-85B7-A64719A1A22C}" dt="2021-03-05T15:15:46.760" v="175"/>
          <ac:picMkLst>
            <pc:docMk/>
            <pc:sldMk cId="4256130622" sldId="2146846325"/>
            <ac:picMk id="9" creationId="{588E0329-27D7-4A38-A122-ED310C28A879}"/>
          </ac:picMkLst>
        </pc:picChg>
        <pc:picChg chg="add del mod">
          <ac:chgData name="Rumble,D,Damian,SCJ R" userId="0dba2f7c-9913-4f7c-8ee3-73ea7ff83b4e" providerId="ADAL" clId="{A8097EDB-5CDB-4D18-85B7-A64719A1A22C}" dt="2021-03-05T15:15:46.760" v="175"/>
          <ac:picMkLst>
            <pc:docMk/>
            <pc:sldMk cId="4256130622" sldId="2146846325"/>
            <ac:picMk id="10" creationId="{868DD5D1-06DD-4141-9AFE-50ADB9F975D7}"/>
          </ac:picMkLst>
        </pc:picChg>
        <pc:picChg chg="add del mod">
          <ac:chgData name="Rumble,D,Damian,SCJ R" userId="0dba2f7c-9913-4f7c-8ee3-73ea7ff83b4e" providerId="ADAL" clId="{A8097EDB-5CDB-4D18-85B7-A64719A1A22C}" dt="2021-03-05T15:15:46.760" v="175"/>
          <ac:picMkLst>
            <pc:docMk/>
            <pc:sldMk cId="4256130622" sldId="2146846325"/>
            <ac:picMk id="11" creationId="{A846F848-E71C-41E4-888D-668A6763B0B9}"/>
          </ac:picMkLst>
        </pc:picChg>
        <pc:picChg chg="add del mod">
          <ac:chgData name="Rumble,D,Damian,SCJ R" userId="0dba2f7c-9913-4f7c-8ee3-73ea7ff83b4e" providerId="ADAL" clId="{A8097EDB-5CDB-4D18-85B7-A64719A1A22C}" dt="2021-03-05T15:15:46.760" v="175"/>
          <ac:picMkLst>
            <pc:docMk/>
            <pc:sldMk cId="4256130622" sldId="2146846325"/>
            <ac:picMk id="12" creationId="{264BA581-0B45-4C59-931F-A5276718ADE2}"/>
          </ac:picMkLst>
        </pc:picChg>
        <pc:picChg chg="add del mod">
          <ac:chgData name="Rumble,D,Damian,SCJ R" userId="0dba2f7c-9913-4f7c-8ee3-73ea7ff83b4e" providerId="ADAL" clId="{A8097EDB-5CDB-4D18-85B7-A64719A1A22C}" dt="2021-03-05T15:15:46.760" v="175"/>
          <ac:picMkLst>
            <pc:docMk/>
            <pc:sldMk cId="4256130622" sldId="2146846325"/>
            <ac:picMk id="13" creationId="{9332B0E4-00A6-48F9-A693-6049524848D8}"/>
          </ac:picMkLst>
        </pc:picChg>
        <pc:picChg chg="add mod">
          <ac:chgData name="Rumble,D,Damian,SCJ R" userId="0dba2f7c-9913-4f7c-8ee3-73ea7ff83b4e" providerId="ADAL" clId="{A8097EDB-5CDB-4D18-85B7-A64719A1A22C}" dt="2021-03-05T15:15:59.583" v="179" actId="26606"/>
          <ac:picMkLst>
            <pc:docMk/>
            <pc:sldMk cId="4256130622" sldId="2146846325"/>
            <ac:picMk id="18" creationId="{EDD25AEF-D422-4574-AF15-FDA49F41621F}"/>
          </ac:picMkLst>
        </pc:picChg>
      </pc:sldChg>
      <pc:sldChg chg="add del">
        <pc:chgData name="Rumble,D,Damian,SCJ R" userId="0dba2f7c-9913-4f7c-8ee3-73ea7ff83b4e" providerId="ADAL" clId="{A8097EDB-5CDB-4D18-85B7-A64719A1A22C}" dt="2021-03-05T15:18:07.048" v="227" actId="2696"/>
        <pc:sldMkLst>
          <pc:docMk/>
          <pc:sldMk cId="1472608780" sldId="2146846326"/>
        </pc:sldMkLst>
      </pc:sldChg>
      <pc:sldChg chg="add del">
        <pc:chgData name="Rumble,D,Damian,SCJ R" userId="0dba2f7c-9913-4f7c-8ee3-73ea7ff83b4e" providerId="ADAL" clId="{A8097EDB-5CDB-4D18-85B7-A64719A1A22C}" dt="2021-03-05T15:14:12.645" v="128"/>
        <pc:sldMkLst>
          <pc:docMk/>
          <pc:sldMk cId="2173941826" sldId="2146846326"/>
        </pc:sldMkLst>
      </pc:sldChg>
      <pc:sldChg chg="addSp delSp modSp add">
        <pc:chgData name="Rumble,D,Damian,SCJ R" userId="0dba2f7c-9913-4f7c-8ee3-73ea7ff83b4e" providerId="ADAL" clId="{A8097EDB-5CDB-4D18-85B7-A64719A1A22C}" dt="2021-03-05T15:31:54.563" v="377" actId="1076"/>
        <pc:sldMkLst>
          <pc:docMk/>
          <pc:sldMk cId="566747818" sldId="2146846327"/>
        </pc:sldMkLst>
        <pc:spChg chg="mod">
          <ac:chgData name="Rumble,D,Damian,SCJ R" userId="0dba2f7c-9913-4f7c-8ee3-73ea7ff83b4e" providerId="ADAL" clId="{A8097EDB-5CDB-4D18-85B7-A64719A1A22C}" dt="2021-03-05T15:21:09.921" v="303" actId="403"/>
          <ac:spMkLst>
            <pc:docMk/>
            <pc:sldMk cId="566747818" sldId="2146846327"/>
            <ac:spMk id="5" creationId="{A3876596-0996-4C06-8D16-F0D1787C0A54}"/>
          </ac:spMkLst>
        </pc:spChg>
        <pc:spChg chg="add mod">
          <ac:chgData name="Rumble,D,Damian,SCJ R" userId="0dba2f7c-9913-4f7c-8ee3-73ea7ff83b4e" providerId="ADAL" clId="{A8097EDB-5CDB-4D18-85B7-A64719A1A22C}" dt="2021-03-05T15:17:07.082" v="204" actId="164"/>
          <ac:spMkLst>
            <pc:docMk/>
            <pc:sldMk cId="566747818" sldId="2146846327"/>
            <ac:spMk id="13" creationId="{70510118-424A-4628-881C-8D85D2F9C561}"/>
          </ac:spMkLst>
        </pc:spChg>
        <pc:spChg chg="add mod">
          <ac:chgData name="Rumble,D,Damian,SCJ R" userId="0dba2f7c-9913-4f7c-8ee3-73ea7ff83b4e" providerId="ADAL" clId="{A8097EDB-5CDB-4D18-85B7-A64719A1A22C}" dt="2021-03-05T15:17:07.082" v="204" actId="164"/>
          <ac:spMkLst>
            <pc:docMk/>
            <pc:sldMk cId="566747818" sldId="2146846327"/>
            <ac:spMk id="14" creationId="{C57689AA-50FF-4CFA-B78F-B9DF0ADA2761}"/>
          </ac:spMkLst>
        </pc:spChg>
        <pc:spChg chg="add mod">
          <ac:chgData name="Rumble,D,Damian,SCJ R" userId="0dba2f7c-9913-4f7c-8ee3-73ea7ff83b4e" providerId="ADAL" clId="{A8097EDB-5CDB-4D18-85B7-A64719A1A22C}" dt="2021-03-05T15:17:07.082" v="204" actId="164"/>
          <ac:spMkLst>
            <pc:docMk/>
            <pc:sldMk cId="566747818" sldId="2146846327"/>
            <ac:spMk id="15" creationId="{D65DE9D1-D27A-448C-9774-A4261B00EE47}"/>
          </ac:spMkLst>
        </pc:spChg>
        <pc:spChg chg="add mod">
          <ac:chgData name="Rumble,D,Damian,SCJ R" userId="0dba2f7c-9913-4f7c-8ee3-73ea7ff83b4e" providerId="ADAL" clId="{A8097EDB-5CDB-4D18-85B7-A64719A1A22C}" dt="2021-03-05T15:17:07.082" v="204" actId="164"/>
          <ac:spMkLst>
            <pc:docMk/>
            <pc:sldMk cId="566747818" sldId="2146846327"/>
            <ac:spMk id="16" creationId="{C1BFAA78-0C87-4B7C-85B1-9E4404A67B2E}"/>
          </ac:spMkLst>
        </pc:spChg>
        <pc:spChg chg="mod">
          <ac:chgData name="Rumble,D,Damian,SCJ R" userId="0dba2f7c-9913-4f7c-8ee3-73ea7ff83b4e" providerId="ADAL" clId="{A8097EDB-5CDB-4D18-85B7-A64719A1A22C}" dt="2021-03-05T15:17:55.397" v="225" actId="400"/>
          <ac:spMkLst>
            <pc:docMk/>
            <pc:sldMk cId="566747818" sldId="2146846327"/>
            <ac:spMk id="23" creationId="{78AC8DD5-7861-4ECE-8632-8A1AE3977AE0}"/>
          </ac:spMkLst>
        </pc:spChg>
        <pc:spChg chg="mod">
          <ac:chgData name="Rumble,D,Damian,SCJ R" userId="0dba2f7c-9913-4f7c-8ee3-73ea7ff83b4e" providerId="ADAL" clId="{A8097EDB-5CDB-4D18-85B7-A64719A1A22C}" dt="2021-03-05T15:31:54.563" v="377" actId="1076"/>
          <ac:spMkLst>
            <pc:docMk/>
            <pc:sldMk cId="566747818" sldId="2146846327"/>
            <ac:spMk id="25" creationId="{543DB59F-402B-4059-9D0C-332E246C7A0D}"/>
          </ac:spMkLst>
        </pc:spChg>
        <pc:spChg chg="mod">
          <ac:chgData name="Rumble,D,Damian,SCJ R" userId="0dba2f7c-9913-4f7c-8ee3-73ea7ff83b4e" providerId="ADAL" clId="{A8097EDB-5CDB-4D18-85B7-A64719A1A22C}" dt="2021-03-05T15:31:38.341" v="374" actId="207"/>
          <ac:spMkLst>
            <pc:docMk/>
            <pc:sldMk cId="566747818" sldId="2146846327"/>
            <ac:spMk id="26" creationId="{12BD755A-E8A1-4A9E-8147-68D6E1169990}"/>
          </ac:spMkLst>
        </pc:spChg>
        <pc:grpChg chg="add del mod">
          <ac:chgData name="Rumble,D,Damian,SCJ R" userId="0dba2f7c-9913-4f7c-8ee3-73ea7ff83b4e" providerId="ADAL" clId="{A8097EDB-5CDB-4D18-85B7-A64719A1A22C}" dt="2021-03-05T15:17:22.681" v="211" actId="478"/>
          <ac:grpSpMkLst>
            <pc:docMk/>
            <pc:sldMk cId="566747818" sldId="2146846327"/>
            <ac:grpSpMk id="2" creationId="{7E8BF34E-1C60-4D56-BCA6-1000971C696C}"/>
          </ac:grpSpMkLst>
        </pc:grpChg>
        <pc:grpChg chg="add">
          <ac:chgData name="Rumble,D,Damian,SCJ R" userId="0dba2f7c-9913-4f7c-8ee3-73ea7ff83b4e" providerId="ADAL" clId="{A8097EDB-5CDB-4D18-85B7-A64719A1A22C}" dt="2021-03-05T15:17:22.981" v="212"/>
          <ac:grpSpMkLst>
            <pc:docMk/>
            <pc:sldMk cId="566747818" sldId="2146846327"/>
            <ac:grpSpMk id="17" creationId="{FEE56EC2-3430-47BF-AAD8-7C9109B47C6B}"/>
          </ac:grpSpMkLst>
        </pc:grpChg>
        <pc:grpChg chg="add ord">
          <ac:chgData name="Rumble,D,Damian,SCJ R" userId="0dba2f7c-9913-4f7c-8ee3-73ea7ff83b4e" providerId="ADAL" clId="{A8097EDB-5CDB-4D18-85B7-A64719A1A22C}" dt="2021-03-05T15:31:26.768" v="373" actId="167"/>
          <ac:grpSpMkLst>
            <pc:docMk/>
            <pc:sldMk cId="566747818" sldId="2146846327"/>
            <ac:grpSpMk id="29" creationId="{4EE20B58-AE66-4860-9806-6E7C2D12D32D}"/>
          </ac:grpSpMkLst>
        </pc:grpChg>
        <pc:picChg chg="add mod">
          <ac:chgData name="Rumble,D,Damian,SCJ R" userId="0dba2f7c-9913-4f7c-8ee3-73ea7ff83b4e" providerId="ADAL" clId="{A8097EDB-5CDB-4D18-85B7-A64719A1A22C}" dt="2021-03-05T15:17:07.082" v="204" actId="164"/>
          <ac:picMkLst>
            <pc:docMk/>
            <pc:sldMk cId="566747818" sldId="2146846327"/>
            <ac:picMk id="8" creationId="{79BEF903-B89C-4DEC-9EE3-C6AECA89AFF6}"/>
          </ac:picMkLst>
        </pc:picChg>
        <pc:picChg chg="add mod">
          <ac:chgData name="Rumble,D,Damian,SCJ R" userId="0dba2f7c-9913-4f7c-8ee3-73ea7ff83b4e" providerId="ADAL" clId="{A8097EDB-5CDB-4D18-85B7-A64719A1A22C}" dt="2021-03-05T15:17:07.082" v="204" actId="164"/>
          <ac:picMkLst>
            <pc:docMk/>
            <pc:sldMk cId="566747818" sldId="2146846327"/>
            <ac:picMk id="9" creationId="{74F76FB4-28C8-4CF2-8CDD-D5820FC39F2F}"/>
          </ac:picMkLst>
        </pc:picChg>
        <pc:picChg chg="add mod">
          <ac:chgData name="Rumble,D,Damian,SCJ R" userId="0dba2f7c-9913-4f7c-8ee3-73ea7ff83b4e" providerId="ADAL" clId="{A8097EDB-5CDB-4D18-85B7-A64719A1A22C}" dt="2021-03-05T15:17:07.082" v="204" actId="164"/>
          <ac:picMkLst>
            <pc:docMk/>
            <pc:sldMk cId="566747818" sldId="2146846327"/>
            <ac:picMk id="10" creationId="{44FC4CD0-454C-4BCB-8186-5EAB38E7C2A6}"/>
          </ac:picMkLst>
        </pc:picChg>
        <pc:picChg chg="add mod">
          <ac:chgData name="Rumble,D,Damian,SCJ R" userId="0dba2f7c-9913-4f7c-8ee3-73ea7ff83b4e" providerId="ADAL" clId="{A8097EDB-5CDB-4D18-85B7-A64719A1A22C}" dt="2021-03-05T15:17:07.082" v="204" actId="164"/>
          <ac:picMkLst>
            <pc:docMk/>
            <pc:sldMk cId="566747818" sldId="2146846327"/>
            <ac:picMk id="11" creationId="{DA5BDC13-F8F9-460F-B717-76701317B918}"/>
          </ac:picMkLst>
        </pc:picChg>
        <pc:picChg chg="add mod">
          <ac:chgData name="Rumble,D,Damian,SCJ R" userId="0dba2f7c-9913-4f7c-8ee3-73ea7ff83b4e" providerId="ADAL" clId="{A8097EDB-5CDB-4D18-85B7-A64719A1A22C}" dt="2021-03-05T15:17:07.082" v="204" actId="164"/>
          <ac:picMkLst>
            <pc:docMk/>
            <pc:sldMk cId="566747818" sldId="2146846327"/>
            <ac:picMk id="12" creationId="{E763F114-455D-4706-8696-D8C018321CCA}"/>
          </ac:picMkLst>
        </pc:picChg>
        <pc:picChg chg="del">
          <ac:chgData name="Rumble,D,Damian,SCJ R" userId="0dba2f7c-9913-4f7c-8ee3-73ea7ff83b4e" providerId="ADAL" clId="{A8097EDB-5CDB-4D18-85B7-A64719A1A22C}" dt="2021-03-05T15:16:59.260" v="201" actId="478"/>
          <ac:picMkLst>
            <pc:docMk/>
            <pc:sldMk cId="566747818" sldId="2146846327"/>
            <ac:picMk id="18" creationId="{EDD25AEF-D422-4574-AF15-FDA49F41621F}"/>
          </ac:picMkLst>
        </pc:picChg>
      </pc:sldChg>
      <pc:sldChg chg="addSp delSp modSp add">
        <pc:chgData name="Rumble,D,Damian,SCJ R" userId="0dba2f7c-9913-4f7c-8ee3-73ea7ff83b4e" providerId="ADAL" clId="{A8097EDB-5CDB-4D18-85B7-A64719A1A22C}" dt="2021-03-05T15:32:14.123" v="381" actId="167"/>
        <pc:sldMkLst>
          <pc:docMk/>
          <pc:sldMk cId="1417574967" sldId="2146846328"/>
        </pc:sldMkLst>
        <pc:spChg chg="mod">
          <ac:chgData name="Rumble,D,Damian,SCJ R" userId="0dba2f7c-9913-4f7c-8ee3-73ea7ff83b4e" providerId="ADAL" clId="{A8097EDB-5CDB-4D18-85B7-A64719A1A22C}" dt="2021-03-05T15:21:06.329" v="302" actId="403"/>
          <ac:spMkLst>
            <pc:docMk/>
            <pc:sldMk cId="1417574967" sldId="2146846328"/>
            <ac:spMk id="5" creationId="{A3876596-0996-4C06-8D16-F0D1787C0A54}"/>
          </ac:spMkLst>
        </pc:spChg>
        <pc:spChg chg="mod">
          <ac:chgData name="Rumble,D,Damian,SCJ R" userId="0dba2f7c-9913-4f7c-8ee3-73ea7ff83b4e" providerId="ADAL" clId="{A8097EDB-5CDB-4D18-85B7-A64719A1A22C}" dt="2021-03-05T15:18:47.739" v="258" actId="1076"/>
          <ac:spMkLst>
            <pc:docMk/>
            <pc:sldMk cId="1417574967" sldId="2146846328"/>
            <ac:spMk id="23" creationId="{78AC8DD5-7861-4ECE-8632-8A1AE3977AE0}"/>
          </ac:spMkLst>
        </pc:spChg>
        <pc:spChg chg="ord">
          <ac:chgData name="Rumble,D,Damian,SCJ R" userId="0dba2f7c-9913-4f7c-8ee3-73ea7ff83b4e" providerId="ADAL" clId="{A8097EDB-5CDB-4D18-85B7-A64719A1A22C}" dt="2021-03-05T15:32:06.579" v="380" actId="167"/>
          <ac:spMkLst>
            <pc:docMk/>
            <pc:sldMk cId="1417574967" sldId="2146846328"/>
            <ac:spMk id="30" creationId="{3825CC07-71E0-419D-BE65-2A516B593534}"/>
          </ac:spMkLst>
        </pc:spChg>
        <pc:grpChg chg="del">
          <ac:chgData name="Rumble,D,Damian,SCJ R" userId="0dba2f7c-9913-4f7c-8ee3-73ea7ff83b4e" providerId="ADAL" clId="{A8097EDB-5CDB-4D18-85B7-A64719A1A22C}" dt="2021-03-05T15:18:37.479" v="255" actId="478"/>
          <ac:grpSpMkLst>
            <pc:docMk/>
            <pc:sldMk cId="1417574967" sldId="2146846328"/>
            <ac:grpSpMk id="17" creationId="{FEE56EC2-3430-47BF-AAD8-7C9109B47C6B}"/>
          </ac:grpSpMkLst>
        </pc:grpChg>
        <pc:grpChg chg="add ord">
          <ac:chgData name="Rumble,D,Damian,SCJ R" userId="0dba2f7c-9913-4f7c-8ee3-73ea7ff83b4e" providerId="ADAL" clId="{A8097EDB-5CDB-4D18-85B7-A64719A1A22C}" dt="2021-03-05T15:32:14.123" v="381" actId="167"/>
          <ac:grpSpMkLst>
            <pc:docMk/>
            <pc:sldMk cId="1417574967" sldId="2146846328"/>
            <ac:grpSpMk id="18" creationId="{B6574A1E-0350-4AFB-9D79-DB05A86D2F42}"/>
          </ac:grpSpMkLst>
        </pc:grpChg>
        <pc:picChg chg="add mod">
          <ac:chgData name="Rumble,D,Damian,SCJ R" userId="0dba2f7c-9913-4f7c-8ee3-73ea7ff83b4e" providerId="ADAL" clId="{A8097EDB-5CDB-4D18-85B7-A64719A1A22C}" dt="2021-03-05T15:20:21.611" v="296" actId="1035"/>
          <ac:picMkLst>
            <pc:docMk/>
            <pc:sldMk cId="1417574967" sldId="2146846328"/>
            <ac:picMk id="16" creationId="{6DD387E0-BC9D-4964-A12E-EBED280CF42B}"/>
          </ac:picMkLst>
        </pc:picChg>
      </pc:sldChg>
      <pc:sldChg chg="addSp delSp modSp add">
        <pc:chgData name="Rumble,D,Damian,SCJ R" userId="0dba2f7c-9913-4f7c-8ee3-73ea7ff83b4e" providerId="ADAL" clId="{A8097EDB-5CDB-4D18-85B7-A64719A1A22C}" dt="2021-03-05T15:32:18.467" v="383" actId="167"/>
        <pc:sldMkLst>
          <pc:docMk/>
          <pc:sldMk cId="649960193" sldId="2146846329"/>
        </pc:sldMkLst>
        <pc:spChg chg="mod">
          <ac:chgData name="Rumble,D,Damian,SCJ R" userId="0dba2f7c-9913-4f7c-8ee3-73ea7ff83b4e" providerId="ADAL" clId="{A8097EDB-5CDB-4D18-85B7-A64719A1A22C}" dt="2021-03-05T15:20:58.747" v="301" actId="403"/>
          <ac:spMkLst>
            <pc:docMk/>
            <pc:sldMk cId="649960193" sldId="2146846329"/>
            <ac:spMk id="5" creationId="{A3876596-0996-4C06-8D16-F0D1787C0A54}"/>
          </ac:spMkLst>
        </pc:spChg>
        <pc:spChg chg="add mod">
          <ac:chgData name="Rumble,D,Damian,SCJ R" userId="0dba2f7c-9913-4f7c-8ee3-73ea7ff83b4e" providerId="ADAL" clId="{A8097EDB-5CDB-4D18-85B7-A64719A1A22C}" dt="2021-03-05T15:19:22.220" v="263" actId="164"/>
          <ac:spMkLst>
            <pc:docMk/>
            <pc:sldMk cId="649960193" sldId="2146846329"/>
            <ac:spMk id="8" creationId="{413C95A8-6A08-423F-A77E-DABC7FA50DF0}"/>
          </ac:spMkLst>
        </pc:spChg>
        <pc:spChg chg="add mod">
          <ac:chgData name="Rumble,D,Damian,SCJ R" userId="0dba2f7c-9913-4f7c-8ee3-73ea7ff83b4e" providerId="ADAL" clId="{A8097EDB-5CDB-4D18-85B7-A64719A1A22C}" dt="2021-03-05T15:19:22.220" v="263" actId="164"/>
          <ac:spMkLst>
            <pc:docMk/>
            <pc:sldMk cId="649960193" sldId="2146846329"/>
            <ac:spMk id="10" creationId="{1B2AE35C-37EA-46CF-B88D-CE3652C44C29}"/>
          </ac:spMkLst>
        </pc:spChg>
        <pc:spChg chg="add mod">
          <ac:chgData name="Rumble,D,Damian,SCJ R" userId="0dba2f7c-9913-4f7c-8ee3-73ea7ff83b4e" providerId="ADAL" clId="{A8097EDB-5CDB-4D18-85B7-A64719A1A22C}" dt="2021-03-05T15:19:22.220" v="263" actId="164"/>
          <ac:spMkLst>
            <pc:docMk/>
            <pc:sldMk cId="649960193" sldId="2146846329"/>
            <ac:spMk id="11" creationId="{5633FC97-2E51-440A-8393-932B07BEB707}"/>
          </ac:spMkLst>
        </pc:spChg>
        <pc:spChg chg="add mod">
          <ac:chgData name="Rumble,D,Damian,SCJ R" userId="0dba2f7c-9913-4f7c-8ee3-73ea7ff83b4e" providerId="ADAL" clId="{A8097EDB-5CDB-4D18-85B7-A64719A1A22C}" dt="2021-03-05T15:19:22.220" v="263" actId="164"/>
          <ac:spMkLst>
            <pc:docMk/>
            <pc:sldMk cId="649960193" sldId="2146846329"/>
            <ac:spMk id="12" creationId="{64C117A6-FF2B-40EE-B0BB-715E1F077EE8}"/>
          </ac:spMkLst>
        </pc:spChg>
        <pc:spChg chg="add mod">
          <ac:chgData name="Rumble,D,Damian,SCJ R" userId="0dba2f7c-9913-4f7c-8ee3-73ea7ff83b4e" providerId="ADAL" clId="{A8097EDB-5CDB-4D18-85B7-A64719A1A22C}" dt="2021-03-05T15:19:22.220" v="263" actId="164"/>
          <ac:spMkLst>
            <pc:docMk/>
            <pc:sldMk cId="649960193" sldId="2146846329"/>
            <ac:spMk id="13" creationId="{24C2545D-B621-47AB-9D75-526D0D4F1F09}"/>
          </ac:spMkLst>
        </pc:spChg>
        <pc:spChg chg="mod">
          <ac:chgData name="Rumble,D,Damian,SCJ R" userId="0dba2f7c-9913-4f7c-8ee3-73ea7ff83b4e" providerId="ADAL" clId="{A8097EDB-5CDB-4D18-85B7-A64719A1A22C}" dt="2021-03-05T15:19:51.215" v="273" actId="400"/>
          <ac:spMkLst>
            <pc:docMk/>
            <pc:sldMk cId="649960193" sldId="2146846329"/>
            <ac:spMk id="23" creationId="{78AC8DD5-7861-4ECE-8632-8A1AE3977AE0}"/>
          </ac:spMkLst>
        </pc:spChg>
        <pc:grpChg chg="add mod">
          <ac:chgData name="Rumble,D,Damian,SCJ R" userId="0dba2f7c-9913-4f7c-8ee3-73ea7ff83b4e" providerId="ADAL" clId="{A8097EDB-5CDB-4D18-85B7-A64719A1A22C}" dt="2021-03-05T15:20:32.529" v="298" actId="1038"/>
          <ac:grpSpMkLst>
            <pc:docMk/>
            <pc:sldMk cId="649960193" sldId="2146846329"/>
            <ac:grpSpMk id="2" creationId="{CEE7CC48-5A59-4C36-AA53-4EB091B17AE6}"/>
          </ac:grpSpMkLst>
        </pc:grpChg>
        <pc:grpChg chg="add ord">
          <ac:chgData name="Rumble,D,Damian,SCJ R" userId="0dba2f7c-9913-4f7c-8ee3-73ea7ff83b4e" providerId="ADAL" clId="{A8097EDB-5CDB-4D18-85B7-A64719A1A22C}" dt="2021-03-05T15:32:18.467" v="383" actId="167"/>
          <ac:grpSpMkLst>
            <pc:docMk/>
            <pc:sldMk cId="649960193" sldId="2146846329"/>
            <ac:grpSpMk id="14" creationId="{AFA3B553-D2A6-4756-817C-B963B8BEA7A3}"/>
          </ac:grpSpMkLst>
        </pc:grpChg>
        <pc:picChg chg="add mod">
          <ac:chgData name="Rumble,D,Damian,SCJ R" userId="0dba2f7c-9913-4f7c-8ee3-73ea7ff83b4e" providerId="ADAL" clId="{A8097EDB-5CDB-4D18-85B7-A64719A1A22C}" dt="2021-03-05T15:19:22.220" v="263" actId="164"/>
          <ac:picMkLst>
            <pc:docMk/>
            <pc:sldMk cId="649960193" sldId="2146846329"/>
            <ac:picMk id="9" creationId="{2254C6B6-50BD-4F78-AA4A-1A3FDF47E6A7}"/>
          </ac:picMkLst>
        </pc:picChg>
        <pc:picChg chg="del">
          <ac:chgData name="Rumble,D,Damian,SCJ R" userId="0dba2f7c-9913-4f7c-8ee3-73ea7ff83b4e" providerId="ADAL" clId="{A8097EDB-5CDB-4D18-85B7-A64719A1A22C}" dt="2021-03-05T15:19:18.419" v="261" actId="478"/>
          <ac:picMkLst>
            <pc:docMk/>
            <pc:sldMk cId="649960193" sldId="2146846329"/>
            <ac:picMk id="16" creationId="{6DD387E0-BC9D-4964-A12E-EBED280CF42B}"/>
          </ac:picMkLst>
        </pc:picChg>
      </pc:sldChg>
      <pc:sldChg chg="modSp add">
        <pc:chgData name="Rumble,D,Damian,SCJ R" userId="0dba2f7c-9913-4f7c-8ee3-73ea7ff83b4e" providerId="ADAL" clId="{A8097EDB-5CDB-4D18-85B7-A64719A1A22C}" dt="2021-03-05T15:32:56.283" v="409" actId="20577"/>
        <pc:sldMkLst>
          <pc:docMk/>
          <pc:sldMk cId="317442921" sldId="2146846330"/>
        </pc:sldMkLst>
        <pc:spChg chg="mod">
          <ac:chgData name="Rumble,D,Damian,SCJ R" userId="0dba2f7c-9913-4f7c-8ee3-73ea7ff83b4e" providerId="ADAL" clId="{A8097EDB-5CDB-4D18-85B7-A64719A1A22C}" dt="2021-03-05T15:32:52.560" v="404" actId="20577"/>
          <ac:spMkLst>
            <pc:docMk/>
            <pc:sldMk cId="317442921" sldId="2146846330"/>
            <ac:spMk id="2" creationId="{BFF023D4-AB7A-4AE2-A02D-DC4BCC2402C2}"/>
          </ac:spMkLst>
        </pc:spChg>
        <pc:spChg chg="mod">
          <ac:chgData name="Rumble,D,Damian,SCJ R" userId="0dba2f7c-9913-4f7c-8ee3-73ea7ff83b4e" providerId="ADAL" clId="{A8097EDB-5CDB-4D18-85B7-A64719A1A22C}" dt="2021-03-05T15:32:56.283" v="409" actId="20577"/>
          <ac:spMkLst>
            <pc:docMk/>
            <pc:sldMk cId="317442921" sldId="2146846330"/>
            <ac:spMk id="3" creationId="{CA7858B5-B49B-4832-A8B8-A4D25B22DE18}"/>
          </ac:spMkLst>
        </pc:spChg>
      </pc:sldChg>
      <pc:sldChg chg="addSp delSp modSp add">
        <pc:chgData name="Rumble,D,Damian,SCJ R" userId="0dba2f7c-9913-4f7c-8ee3-73ea7ff83b4e" providerId="ADAL" clId="{A8097EDB-5CDB-4D18-85B7-A64719A1A22C}" dt="2021-03-05T15:42:29.847" v="557" actId="1076"/>
        <pc:sldMkLst>
          <pc:docMk/>
          <pc:sldMk cId="2145671332" sldId="2146846331"/>
        </pc:sldMkLst>
        <pc:spChg chg="del">
          <ac:chgData name="Rumble,D,Damian,SCJ R" userId="0dba2f7c-9913-4f7c-8ee3-73ea7ff83b4e" providerId="ADAL" clId="{A8097EDB-5CDB-4D18-85B7-A64719A1A22C}" dt="2021-03-05T15:40:33.789" v="485" actId="478"/>
          <ac:spMkLst>
            <pc:docMk/>
            <pc:sldMk cId="2145671332" sldId="2146846331"/>
            <ac:spMk id="2" creationId="{312CC067-2F3B-4B89-BA86-18A13DC90344}"/>
          </ac:spMkLst>
        </pc:spChg>
        <pc:spChg chg="del">
          <ac:chgData name="Rumble,D,Damian,SCJ R" userId="0dba2f7c-9913-4f7c-8ee3-73ea7ff83b4e" providerId="ADAL" clId="{A8097EDB-5CDB-4D18-85B7-A64719A1A22C}" dt="2021-03-05T15:40:33.789" v="485" actId="478"/>
          <ac:spMkLst>
            <pc:docMk/>
            <pc:sldMk cId="2145671332" sldId="2146846331"/>
            <ac:spMk id="13" creationId="{A319BAC4-D2A1-4108-BE60-7D9DE6BFBF93}"/>
          </ac:spMkLst>
        </pc:spChg>
        <pc:spChg chg="del">
          <ac:chgData name="Rumble,D,Damian,SCJ R" userId="0dba2f7c-9913-4f7c-8ee3-73ea7ff83b4e" providerId="ADAL" clId="{A8097EDB-5CDB-4D18-85B7-A64719A1A22C}" dt="2021-03-05T15:40:33.789" v="485" actId="478"/>
          <ac:spMkLst>
            <pc:docMk/>
            <pc:sldMk cId="2145671332" sldId="2146846331"/>
            <ac:spMk id="18" creationId="{95C4EBDE-C605-4A54-99D0-1716AF289A77}"/>
          </ac:spMkLst>
        </pc:spChg>
        <pc:spChg chg="del">
          <ac:chgData name="Rumble,D,Damian,SCJ R" userId="0dba2f7c-9913-4f7c-8ee3-73ea7ff83b4e" providerId="ADAL" clId="{A8097EDB-5CDB-4D18-85B7-A64719A1A22C}" dt="2021-03-05T15:40:33.789" v="485" actId="478"/>
          <ac:spMkLst>
            <pc:docMk/>
            <pc:sldMk cId="2145671332" sldId="2146846331"/>
            <ac:spMk id="19" creationId="{D5AFDA93-8EFD-4371-8068-2D679B405ADA}"/>
          </ac:spMkLst>
        </pc:spChg>
        <pc:spChg chg="del">
          <ac:chgData name="Rumble,D,Damian,SCJ R" userId="0dba2f7c-9913-4f7c-8ee3-73ea7ff83b4e" providerId="ADAL" clId="{A8097EDB-5CDB-4D18-85B7-A64719A1A22C}" dt="2021-03-05T15:40:33.789" v="485" actId="478"/>
          <ac:spMkLst>
            <pc:docMk/>
            <pc:sldMk cId="2145671332" sldId="2146846331"/>
            <ac:spMk id="26" creationId="{B83B2F13-065B-43EE-B8DD-2F458CEDA070}"/>
          </ac:spMkLst>
        </pc:spChg>
        <pc:spChg chg="del">
          <ac:chgData name="Rumble,D,Damian,SCJ R" userId="0dba2f7c-9913-4f7c-8ee3-73ea7ff83b4e" providerId="ADAL" clId="{A8097EDB-5CDB-4D18-85B7-A64719A1A22C}" dt="2021-03-05T15:40:33.789" v="485" actId="478"/>
          <ac:spMkLst>
            <pc:docMk/>
            <pc:sldMk cId="2145671332" sldId="2146846331"/>
            <ac:spMk id="27" creationId="{E3D20622-EC5B-45B3-BC7F-F4524114E05B}"/>
          </ac:spMkLst>
        </pc:spChg>
        <pc:spChg chg="del">
          <ac:chgData name="Rumble,D,Damian,SCJ R" userId="0dba2f7c-9913-4f7c-8ee3-73ea7ff83b4e" providerId="ADAL" clId="{A8097EDB-5CDB-4D18-85B7-A64719A1A22C}" dt="2021-03-05T15:40:33.789" v="485" actId="478"/>
          <ac:spMkLst>
            <pc:docMk/>
            <pc:sldMk cId="2145671332" sldId="2146846331"/>
            <ac:spMk id="28" creationId="{CA886400-9737-47F0-852A-5A594223C3A9}"/>
          </ac:spMkLst>
        </pc:spChg>
        <pc:spChg chg="del">
          <ac:chgData name="Rumble,D,Damian,SCJ R" userId="0dba2f7c-9913-4f7c-8ee3-73ea7ff83b4e" providerId="ADAL" clId="{A8097EDB-5CDB-4D18-85B7-A64719A1A22C}" dt="2021-03-05T15:40:33.789" v="485" actId="478"/>
          <ac:spMkLst>
            <pc:docMk/>
            <pc:sldMk cId="2145671332" sldId="2146846331"/>
            <ac:spMk id="30" creationId="{E3C79859-E731-483E-834A-C355581F6E93}"/>
          </ac:spMkLst>
        </pc:spChg>
        <pc:spChg chg="del">
          <ac:chgData name="Rumble,D,Damian,SCJ R" userId="0dba2f7c-9913-4f7c-8ee3-73ea7ff83b4e" providerId="ADAL" clId="{A8097EDB-5CDB-4D18-85B7-A64719A1A22C}" dt="2021-03-05T15:40:33.789" v="485" actId="478"/>
          <ac:spMkLst>
            <pc:docMk/>
            <pc:sldMk cId="2145671332" sldId="2146846331"/>
            <ac:spMk id="34" creationId="{19F412BB-8B14-4FE5-8E16-3F9358DBAEE6}"/>
          </ac:spMkLst>
        </pc:spChg>
        <pc:spChg chg="del">
          <ac:chgData name="Rumble,D,Damian,SCJ R" userId="0dba2f7c-9913-4f7c-8ee3-73ea7ff83b4e" providerId="ADAL" clId="{A8097EDB-5CDB-4D18-85B7-A64719A1A22C}" dt="2021-03-05T15:40:33.789" v="485" actId="478"/>
          <ac:spMkLst>
            <pc:docMk/>
            <pc:sldMk cId="2145671332" sldId="2146846331"/>
            <ac:spMk id="36" creationId="{A8351F2F-6911-49CB-9859-481B9ADB50FC}"/>
          </ac:spMkLst>
        </pc:spChg>
        <pc:spChg chg="del">
          <ac:chgData name="Rumble,D,Damian,SCJ R" userId="0dba2f7c-9913-4f7c-8ee3-73ea7ff83b4e" providerId="ADAL" clId="{A8097EDB-5CDB-4D18-85B7-A64719A1A22C}" dt="2021-03-05T15:40:33.789" v="485" actId="478"/>
          <ac:spMkLst>
            <pc:docMk/>
            <pc:sldMk cId="2145671332" sldId="2146846331"/>
            <ac:spMk id="38" creationId="{AD4CEB31-9565-4292-9824-CA99F4BE14FC}"/>
          </ac:spMkLst>
        </pc:spChg>
        <pc:spChg chg="del">
          <ac:chgData name="Rumble,D,Damian,SCJ R" userId="0dba2f7c-9913-4f7c-8ee3-73ea7ff83b4e" providerId="ADAL" clId="{A8097EDB-5CDB-4D18-85B7-A64719A1A22C}" dt="2021-03-05T15:40:33.789" v="485" actId="478"/>
          <ac:spMkLst>
            <pc:docMk/>
            <pc:sldMk cId="2145671332" sldId="2146846331"/>
            <ac:spMk id="40" creationId="{79C56A5C-207E-40E5-83E7-C281779641AF}"/>
          </ac:spMkLst>
        </pc:spChg>
        <pc:spChg chg="del">
          <ac:chgData name="Rumble,D,Damian,SCJ R" userId="0dba2f7c-9913-4f7c-8ee3-73ea7ff83b4e" providerId="ADAL" clId="{A8097EDB-5CDB-4D18-85B7-A64719A1A22C}" dt="2021-03-05T15:40:33.789" v="485" actId="478"/>
          <ac:spMkLst>
            <pc:docMk/>
            <pc:sldMk cId="2145671332" sldId="2146846331"/>
            <ac:spMk id="41" creationId="{9BD016C2-C3C8-4842-A501-A399BE611552}"/>
          </ac:spMkLst>
        </pc:spChg>
        <pc:spChg chg="del">
          <ac:chgData name="Rumble,D,Damian,SCJ R" userId="0dba2f7c-9913-4f7c-8ee3-73ea7ff83b4e" providerId="ADAL" clId="{A8097EDB-5CDB-4D18-85B7-A64719A1A22C}" dt="2021-03-05T15:40:33.789" v="485" actId="478"/>
          <ac:spMkLst>
            <pc:docMk/>
            <pc:sldMk cId="2145671332" sldId="2146846331"/>
            <ac:spMk id="42" creationId="{1F785902-57DA-4FA4-8822-F294FB9621BA}"/>
          </ac:spMkLst>
        </pc:spChg>
        <pc:spChg chg="del">
          <ac:chgData name="Rumble,D,Damian,SCJ R" userId="0dba2f7c-9913-4f7c-8ee3-73ea7ff83b4e" providerId="ADAL" clId="{A8097EDB-5CDB-4D18-85B7-A64719A1A22C}" dt="2021-03-05T15:40:33.789" v="485" actId="478"/>
          <ac:spMkLst>
            <pc:docMk/>
            <pc:sldMk cId="2145671332" sldId="2146846331"/>
            <ac:spMk id="43" creationId="{172FDE75-7ACC-4E8C-8119-84156EA7D4CD}"/>
          </ac:spMkLst>
        </pc:spChg>
        <pc:spChg chg="del">
          <ac:chgData name="Rumble,D,Damian,SCJ R" userId="0dba2f7c-9913-4f7c-8ee3-73ea7ff83b4e" providerId="ADAL" clId="{A8097EDB-5CDB-4D18-85B7-A64719A1A22C}" dt="2021-03-05T15:40:33.789" v="485" actId="478"/>
          <ac:spMkLst>
            <pc:docMk/>
            <pc:sldMk cId="2145671332" sldId="2146846331"/>
            <ac:spMk id="44" creationId="{B60F50E9-2988-4311-BE6A-44F838E20CA3}"/>
          </ac:spMkLst>
        </pc:spChg>
        <pc:spChg chg="del">
          <ac:chgData name="Rumble,D,Damian,SCJ R" userId="0dba2f7c-9913-4f7c-8ee3-73ea7ff83b4e" providerId="ADAL" clId="{A8097EDB-5CDB-4D18-85B7-A64719A1A22C}" dt="2021-03-05T15:40:33.789" v="485" actId="478"/>
          <ac:spMkLst>
            <pc:docMk/>
            <pc:sldMk cId="2145671332" sldId="2146846331"/>
            <ac:spMk id="48" creationId="{C777D7F7-0517-4DCA-9234-0C263BACC02A}"/>
          </ac:spMkLst>
        </pc:spChg>
        <pc:spChg chg="del">
          <ac:chgData name="Rumble,D,Damian,SCJ R" userId="0dba2f7c-9913-4f7c-8ee3-73ea7ff83b4e" providerId="ADAL" clId="{A8097EDB-5CDB-4D18-85B7-A64719A1A22C}" dt="2021-03-05T15:40:33.789" v="485" actId="478"/>
          <ac:spMkLst>
            <pc:docMk/>
            <pc:sldMk cId="2145671332" sldId="2146846331"/>
            <ac:spMk id="51" creationId="{CBCEDE96-EC25-4CC9-A4C3-09584BB1D81D}"/>
          </ac:spMkLst>
        </pc:spChg>
        <pc:spChg chg="del">
          <ac:chgData name="Rumble,D,Damian,SCJ R" userId="0dba2f7c-9913-4f7c-8ee3-73ea7ff83b4e" providerId="ADAL" clId="{A8097EDB-5CDB-4D18-85B7-A64719A1A22C}" dt="2021-03-05T15:40:33.789" v="485" actId="478"/>
          <ac:spMkLst>
            <pc:docMk/>
            <pc:sldMk cId="2145671332" sldId="2146846331"/>
            <ac:spMk id="52" creationId="{E33630B4-4955-42F5-9CFA-DA176B1EE218}"/>
          </ac:spMkLst>
        </pc:spChg>
        <pc:spChg chg="add mod">
          <ac:chgData name="Rumble,D,Damian,SCJ R" userId="0dba2f7c-9913-4f7c-8ee3-73ea7ff83b4e" providerId="ADAL" clId="{A8097EDB-5CDB-4D18-85B7-A64719A1A22C}" dt="2021-03-05T15:42:29.847" v="557" actId="1076"/>
          <ac:spMkLst>
            <pc:docMk/>
            <pc:sldMk cId="2145671332" sldId="2146846331"/>
            <ac:spMk id="54" creationId="{B309FB98-6770-4B04-9DEE-A1525F3DA9FF}"/>
          </ac:spMkLst>
        </pc:spChg>
        <pc:picChg chg="del">
          <ac:chgData name="Rumble,D,Damian,SCJ R" userId="0dba2f7c-9913-4f7c-8ee3-73ea7ff83b4e" providerId="ADAL" clId="{A8097EDB-5CDB-4D18-85B7-A64719A1A22C}" dt="2021-03-05T15:40:33.789" v="485" actId="478"/>
          <ac:picMkLst>
            <pc:docMk/>
            <pc:sldMk cId="2145671332" sldId="2146846331"/>
            <ac:picMk id="8" creationId="{B3BD095B-B8C9-45CA-ADFF-698CE7173869}"/>
          </ac:picMkLst>
        </pc:picChg>
        <pc:picChg chg="del">
          <ac:chgData name="Rumble,D,Damian,SCJ R" userId="0dba2f7c-9913-4f7c-8ee3-73ea7ff83b4e" providerId="ADAL" clId="{A8097EDB-5CDB-4D18-85B7-A64719A1A22C}" dt="2021-03-05T15:40:33.789" v="485" actId="478"/>
          <ac:picMkLst>
            <pc:docMk/>
            <pc:sldMk cId="2145671332" sldId="2146846331"/>
            <ac:picMk id="9" creationId="{E25A7337-3578-4CEC-86E8-6EB3530E34A3}"/>
          </ac:picMkLst>
        </pc:picChg>
        <pc:picChg chg="del">
          <ac:chgData name="Rumble,D,Damian,SCJ R" userId="0dba2f7c-9913-4f7c-8ee3-73ea7ff83b4e" providerId="ADAL" clId="{A8097EDB-5CDB-4D18-85B7-A64719A1A22C}" dt="2021-03-05T15:40:33.789" v="485" actId="478"/>
          <ac:picMkLst>
            <pc:docMk/>
            <pc:sldMk cId="2145671332" sldId="2146846331"/>
            <ac:picMk id="23" creationId="{8DFBCC01-F312-4849-899A-6BED79FB868D}"/>
          </ac:picMkLst>
        </pc:picChg>
        <pc:picChg chg="del">
          <ac:chgData name="Rumble,D,Damian,SCJ R" userId="0dba2f7c-9913-4f7c-8ee3-73ea7ff83b4e" providerId="ADAL" clId="{A8097EDB-5CDB-4D18-85B7-A64719A1A22C}" dt="2021-03-05T15:40:33.789" v="485" actId="478"/>
          <ac:picMkLst>
            <pc:docMk/>
            <pc:sldMk cId="2145671332" sldId="2146846331"/>
            <ac:picMk id="25" creationId="{B32891F5-0A47-4B0F-8C84-4CDE839B407C}"/>
          </ac:picMkLst>
        </pc:picChg>
        <pc:picChg chg="del">
          <ac:chgData name="Rumble,D,Damian,SCJ R" userId="0dba2f7c-9913-4f7c-8ee3-73ea7ff83b4e" providerId="ADAL" clId="{A8097EDB-5CDB-4D18-85B7-A64719A1A22C}" dt="2021-03-05T15:40:33.789" v="485" actId="478"/>
          <ac:picMkLst>
            <pc:docMk/>
            <pc:sldMk cId="2145671332" sldId="2146846331"/>
            <ac:picMk id="29" creationId="{B6A2F2C4-85D1-472C-9959-0EAD0F351829}"/>
          </ac:picMkLst>
        </pc:picChg>
        <pc:picChg chg="del">
          <ac:chgData name="Rumble,D,Damian,SCJ R" userId="0dba2f7c-9913-4f7c-8ee3-73ea7ff83b4e" providerId="ADAL" clId="{A8097EDB-5CDB-4D18-85B7-A64719A1A22C}" dt="2021-03-05T15:40:33.789" v="485" actId="478"/>
          <ac:picMkLst>
            <pc:docMk/>
            <pc:sldMk cId="2145671332" sldId="2146846331"/>
            <ac:picMk id="31" creationId="{3C057B06-A2DA-4C66-B2CE-30E64035A60F}"/>
          </ac:picMkLst>
        </pc:picChg>
        <pc:picChg chg="del">
          <ac:chgData name="Rumble,D,Damian,SCJ R" userId="0dba2f7c-9913-4f7c-8ee3-73ea7ff83b4e" providerId="ADAL" clId="{A8097EDB-5CDB-4D18-85B7-A64719A1A22C}" dt="2021-03-05T15:40:33.789" v="485" actId="478"/>
          <ac:picMkLst>
            <pc:docMk/>
            <pc:sldMk cId="2145671332" sldId="2146846331"/>
            <ac:picMk id="35" creationId="{A57E1F7B-8497-46EF-8E45-969B218E741E}"/>
          </ac:picMkLst>
        </pc:picChg>
        <pc:picChg chg="del">
          <ac:chgData name="Rumble,D,Damian,SCJ R" userId="0dba2f7c-9913-4f7c-8ee3-73ea7ff83b4e" providerId="ADAL" clId="{A8097EDB-5CDB-4D18-85B7-A64719A1A22C}" dt="2021-03-05T15:40:33.789" v="485" actId="478"/>
          <ac:picMkLst>
            <pc:docMk/>
            <pc:sldMk cId="2145671332" sldId="2146846331"/>
            <ac:picMk id="39" creationId="{13D11940-A272-4A14-A11B-9BADB96990B5}"/>
          </ac:picMkLst>
        </pc:picChg>
        <pc:picChg chg="del">
          <ac:chgData name="Rumble,D,Damian,SCJ R" userId="0dba2f7c-9913-4f7c-8ee3-73ea7ff83b4e" providerId="ADAL" clId="{A8097EDB-5CDB-4D18-85B7-A64719A1A22C}" dt="2021-03-05T15:40:33.789" v="485" actId="478"/>
          <ac:picMkLst>
            <pc:docMk/>
            <pc:sldMk cId="2145671332" sldId="2146846331"/>
            <ac:picMk id="46" creationId="{D08D1ED7-A9FB-4E01-ABD9-1342B876FD9E}"/>
          </ac:picMkLst>
        </pc:picChg>
        <pc:picChg chg="del">
          <ac:chgData name="Rumble,D,Damian,SCJ R" userId="0dba2f7c-9913-4f7c-8ee3-73ea7ff83b4e" providerId="ADAL" clId="{A8097EDB-5CDB-4D18-85B7-A64719A1A22C}" dt="2021-03-05T15:40:33.789" v="485" actId="478"/>
          <ac:picMkLst>
            <pc:docMk/>
            <pc:sldMk cId="2145671332" sldId="2146846331"/>
            <ac:picMk id="47" creationId="{DEA0EA6E-2F38-41F4-A36F-5245C8282836}"/>
          </ac:picMkLst>
        </pc:picChg>
        <pc:picChg chg="add mod">
          <ac:chgData name="Rumble,D,Damian,SCJ R" userId="0dba2f7c-9913-4f7c-8ee3-73ea7ff83b4e" providerId="ADAL" clId="{A8097EDB-5CDB-4D18-85B7-A64719A1A22C}" dt="2021-03-05T15:40:41.903" v="488" actId="14100"/>
          <ac:picMkLst>
            <pc:docMk/>
            <pc:sldMk cId="2145671332" sldId="2146846331"/>
            <ac:picMk id="50" creationId="{4250436B-BDC4-4657-9613-FDBE3AD4932F}"/>
          </ac:picMkLst>
        </pc:picChg>
        <pc:cxnChg chg="del">
          <ac:chgData name="Rumble,D,Damian,SCJ R" userId="0dba2f7c-9913-4f7c-8ee3-73ea7ff83b4e" providerId="ADAL" clId="{A8097EDB-5CDB-4D18-85B7-A64719A1A22C}" dt="2021-03-05T15:40:33.789" v="485" actId="478"/>
          <ac:cxnSpMkLst>
            <pc:docMk/>
            <pc:sldMk cId="2145671332" sldId="2146846331"/>
            <ac:cxnSpMk id="11" creationId="{0DE7A718-440A-47B0-AE02-2B5B0C58F230}"/>
          </ac:cxnSpMkLst>
        </pc:cxnChg>
        <pc:cxnChg chg="del">
          <ac:chgData name="Rumble,D,Damian,SCJ R" userId="0dba2f7c-9913-4f7c-8ee3-73ea7ff83b4e" providerId="ADAL" clId="{A8097EDB-5CDB-4D18-85B7-A64719A1A22C}" dt="2021-03-05T15:40:33.789" v="485" actId="478"/>
          <ac:cxnSpMkLst>
            <pc:docMk/>
            <pc:sldMk cId="2145671332" sldId="2146846331"/>
            <ac:cxnSpMk id="15" creationId="{AFDC625A-7746-4C06-B142-408C1144BA2F}"/>
          </ac:cxnSpMkLst>
        </pc:cxnChg>
      </pc:sldChg>
      <pc:sldChg chg="add del">
        <pc:chgData name="Rumble,D,Damian,SCJ R" userId="0dba2f7c-9913-4f7c-8ee3-73ea7ff83b4e" providerId="ADAL" clId="{A8097EDB-5CDB-4D18-85B7-A64719A1A22C}" dt="2021-03-05T15:33:04.251" v="411"/>
        <pc:sldMkLst>
          <pc:docMk/>
          <pc:sldMk cId="3027391733" sldId="2146846331"/>
        </pc:sldMkLst>
      </pc:sldChg>
      <pc:sldChg chg="modSp add">
        <pc:chgData name="Rumble,D,Damian,SCJ R" userId="0dba2f7c-9913-4f7c-8ee3-73ea7ff83b4e" providerId="ADAL" clId="{A8097EDB-5CDB-4D18-85B7-A64719A1A22C}" dt="2021-03-10T14:57:37.551" v="930" actId="20577"/>
        <pc:sldMkLst>
          <pc:docMk/>
          <pc:sldMk cId="3213898551" sldId="2146846332"/>
        </pc:sldMkLst>
        <pc:spChg chg="mod">
          <ac:chgData name="Rumble,D,Damian,SCJ R" userId="0dba2f7c-9913-4f7c-8ee3-73ea7ff83b4e" providerId="ADAL" clId="{A8097EDB-5CDB-4D18-85B7-A64719A1A22C}" dt="2021-03-10T14:57:37.551" v="930" actId="20577"/>
          <ac:spMkLst>
            <pc:docMk/>
            <pc:sldMk cId="3213898551" sldId="2146846332"/>
            <ac:spMk id="3" creationId="{CA7858B5-B49B-4832-A8B8-A4D25B22DE18}"/>
          </ac:spMkLst>
        </pc:spChg>
      </pc:sldChg>
      <pc:sldMasterChg chg="delSldLayout">
        <pc:chgData name="Rumble,D,Damian,SCJ R" userId="0dba2f7c-9913-4f7c-8ee3-73ea7ff83b4e" providerId="ADAL" clId="{A8097EDB-5CDB-4D18-85B7-A64719A1A22C}" dt="2021-03-05T15:07:33.301" v="59" actId="2696"/>
        <pc:sldMasterMkLst>
          <pc:docMk/>
          <pc:sldMasterMk cId="828353407" sldId="2147483660"/>
        </pc:sldMasterMkLst>
        <pc:sldLayoutChg chg="del">
          <pc:chgData name="Rumble,D,Damian,SCJ R" userId="0dba2f7c-9913-4f7c-8ee3-73ea7ff83b4e" providerId="ADAL" clId="{A8097EDB-5CDB-4D18-85B7-A64719A1A22C}" dt="2021-03-05T15:07:33.301" v="59" actId="2696"/>
          <pc:sldLayoutMkLst>
            <pc:docMk/>
            <pc:sldMasterMk cId="828353407" sldId="2147483660"/>
            <pc:sldLayoutMk cId="4268570620" sldId="2147483709"/>
          </pc:sldLayoutMkLst>
        </pc:sldLayoutChg>
      </pc:sldMasterChg>
    </pc:docChg>
  </pc:docChgLst>
  <pc:docChgLst>
    <pc:chgData name="Rumble,D,Damian,SCJ R" userId="0dba2f7c-9913-4f7c-8ee3-73ea7ff83b4e" providerId="ADAL" clId="{5702739F-1F7D-4A05-8F8D-07F2A3D18DD8}"/>
    <pc:docChg chg="undo custSel addSld delSld modSld">
      <pc:chgData name="Rumble,D,Damian,SCJ R" userId="0dba2f7c-9913-4f7c-8ee3-73ea7ff83b4e" providerId="ADAL" clId="{5702739F-1F7D-4A05-8F8D-07F2A3D18DD8}" dt="2021-03-05T14:55:34.112" v="2357" actId="14100"/>
      <pc:docMkLst>
        <pc:docMk/>
      </pc:docMkLst>
      <pc:sldChg chg="add">
        <pc:chgData name="Rumble,D,Damian,SCJ R" userId="0dba2f7c-9913-4f7c-8ee3-73ea7ff83b4e" providerId="ADAL" clId="{5702739F-1F7D-4A05-8F8D-07F2A3D18DD8}" dt="2021-03-05T14:52:33.029" v="2320"/>
        <pc:sldMkLst>
          <pc:docMk/>
          <pc:sldMk cId="960375734" sldId="261"/>
        </pc:sldMkLst>
      </pc:sldChg>
      <pc:sldChg chg="add">
        <pc:chgData name="Rumble,D,Damian,SCJ R" userId="0dba2f7c-9913-4f7c-8ee3-73ea7ff83b4e" providerId="ADAL" clId="{5702739F-1F7D-4A05-8F8D-07F2A3D18DD8}" dt="2021-03-05T14:52:42.569" v="2321"/>
        <pc:sldMkLst>
          <pc:docMk/>
          <pc:sldMk cId="170297303" sldId="262"/>
        </pc:sldMkLst>
      </pc:sldChg>
      <pc:sldChg chg="modSp add">
        <pc:chgData name="Rumble,D,Damian,SCJ R" userId="0dba2f7c-9913-4f7c-8ee3-73ea7ff83b4e" providerId="ADAL" clId="{5702739F-1F7D-4A05-8F8D-07F2A3D18DD8}" dt="2021-03-05T14:49:38.668" v="2319" actId="20577"/>
        <pc:sldMkLst>
          <pc:docMk/>
          <pc:sldMk cId="2289936952" sldId="313"/>
        </pc:sldMkLst>
        <pc:spChg chg="mod">
          <ac:chgData name="Rumble,D,Damian,SCJ R" userId="0dba2f7c-9913-4f7c-8ee3-73ea7ff83b4e" providerId="ADAL" clId="{5702739F-1F7D-4A05-8F8D-07F2A3D18DD8}" dt="2021-03-05T14:49:38.668" v="2319" actId="20577"/>
          <ac:spMkLst>
            <pc:docMk/>
            <pc:sldMk cId="2289936952" sldId="313"/>
            <ac:spMk id="4" creationId="{17A6D4AC-3A67-487F-8399-3174AB51F320}"/>
          </ac:spMkLst>
        </pc:spChg>
      </pc:sldChg>
      <pc:sldChg chg="del">
        <pc:chgData name="Rumble,D,Damian,SCJ R" userId="0dba2f7c-9913-4f7c-8ee3-73ea7ff83b4e" providerId="ADAL" clId="{5702739F-1F7D-4A05-8F8D-07F2A3D18DD8}" dt="2021-03-05T14:54:54.505" v="2322" actId="2696"/>
        <pc:sldMkLst>
          <pc:docMk/>
          <pc:sldMk cId="1144982696" sldId="350"/>
        </pc:sldMkLst>
      </pc:sldChg>
      <pc:sldChg chg="modSp">
        <pc:chgData name="Rumble,D,Damian,SCJ R" userId="0dba2f7c-9913-4f7c-8ee3-73ea7ff83b4e" providerId="ADAL" clId="{5702739F-1F7D-4A05-8F8D-07F2A3D18DD8}" dt="2021-03-05T14:55:34.112" v="2357" actId="14100"/>
        <pc:sldMkLst>
          <pc:docMk/>
          <pc:sldMk cId="2018408571" sldId="352"/>
        </pc:sldMkLst>
        <pc:spChg chg="mod">
          <ac:chgData name="Rumble,D,Damian,SCJ R" userId="0dba2f7c-9913-4f7c-8ee3-73ea7ff83b4e" providerId="ADAL" clId="{5702739F-1F7D-4A05-8F8D-07F2A3D18DD8}" dt="2021-03-05T14:55:25.508" v="2356" actId="14100"/>
          <ac:spMkLst>
            <pc:docMk/>
            <pc:sldMk cId="2018408571" sldId="352"/>
            <ac:spMk id="5" creationId="{488CFE26-AE41-4ECD-92C7-8D12E56886AE}"/>
          </ac:spMkLst>
        </pc:spChg>
        <pc:spChg chg="mod">
          <ac:chgData name="Rumble,D,Damian,SCJ R" userId="0dba2f7c-9913-4f7c-8ee3-73ea7ff83b4e" providerId="ADAL" clId="{5702739F-1F7D-4A05-8F8D-07F2A3D18DD8}" dt="2021-03-05T14:55:34.112" v="2357" actId="14100"/>
          <ac:spMkLst>
            <pc:docMk/>
            <pc:sldMk cId="2018408571" sldId="352"/>
            <ac:spMk id="15" creationId="{C4EB74CA-D4FC-49E7-8BB5-29D3E9291280}"/>
          </ac:spMkLst>
        </pc:spChg>
      </pc:sldChg>
      <pc:sldChg chg="modSp">
        <pc:chgData name="Rumble,D,Damian,SCJ R" userId="0dba2f7c-9913-4f7c-8ee3-73ea7ff83b4e" providerId="ADAL" clId="{5702739F-1F7D-4A05-8F8D-07F2A3D18DD8}" dt="2021-03-05T14:49:30.431" v="2315" actId="20577"/>
        <pc:sldMkLst>
          <pc:docMk/>
          <pc:sldMk cId="880761833" sldId="363"/>
        </pc:sldMkLst>
        <pc:spChg chg="mod">
          <ac:chgData name="Rumble,D,Damian,SCJ R" userId="0dba2f7c-9913-4f7c-8ee3-73ea7ff83b4e" providerId="ADAL" clId="{5702739F-1F7D-4A05-8F8D-07F2A3D18DD8}" dt="2021-03-05T14:49:30.431" v="2315" actId="20577"/>
          <ac:spMkLst>
            <pc:docMk/>
            <pc:sldMk cId="880761833" sldId="363"/>
            <ac:spMk id="3" creationId="{CA7858B5-B49B-4832-A8B8-A4D25B22DE18}"/>
          </ac:spMkLst>
        </pc:spChg>
      </pc:sldChg>
      <pc:sldChg chg="del">
        <pc:chgData name="Rumble,D,Damian,SCJ R" userId="0dba2f7c-9913-4f7c-8ee3-73ea7ff83b4e" providerId="ADAL" clId="{5702739F-1F7D-4A05-8F8D-07F2A3D18DD8}" dt="2021-03-05T14:49:16.773" v="2302" actId="2696"/>
        <pc:sldMkLst>
          <pc:docMk/>
          <pc:sldMk cId="3064534166" sldId="4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5545D-4ADA-4AD1-AD0F-746C09D84C4A}" type="datetimeFigureOut">
              <a:rPr lang="en-GB" smtClean="0"/>
              <a:t>11/03/2021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0B96A-908D-4E93-813F-02BAC8F153DA}" type="slidenum">
              <a:rPr lang="en-GB" smtClean="0"/>
              <a:t>‹#›</a:t>
            </a:fld>
            <a:endParaRPr lang="en-GB"/>
          </a:p>
        </p:txBody>
      </p:sp>
    </p:spTree>
    <p:extLst>
      <p:ext uri="{BB962C8B-B14F-4D97-AF65-F5344CB8AC3E}">
        <p14:creationId xmlns:p14="http://schemas.microsoft.com/office/powerpoint/2010/main" val="114974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Data driven; Insights hub – link in with Evaluation and measurement C1 (Rich Hill) for their processes on this; Brain Hub – Sue to assess and review our requirements</a:t>
            </a:r>
          </a:p>
          <a:p>
            <a:r>
              <a:rPr lang="en-GB"/>
              <a:t>Qlik glider; currently uncertainty around who owns it; </a:t>
            </a:r>
            <a:r>
              <a:rPr lang="en-GB" b="1"/>
              <a:t>Sue</a:t>
            </a:r>
            <a:r>
              <a:rPr lang="en-GB"/>
              <a:t> picked up with Shaun Smith who passed over ownership to Dave Gunnel (need clarity on ownership) in order to productionise and go live; @ understand difference between CRM production </a:t>
            </a:r>
            <a:r>
              <a:rPr lang="en-GB" err="1"/>
              <a:t>qlik</a:t>
            </a:r>
            <a:r>
              <a:rPr lang="en-GB"/>
              <a:t> app and glider </a:t>
            </a:r>
          </a:p>
          <a:p>
            <a:r>
              <a:rPr lang="en-GB"/>
              <a:t>ROI; Kim liaising with Rich for a unified calculation approach (double check cookbook for alignment)</a:t>
            </a:r>
          </a:p>
          <a:p>
            <a:r>
              <a:rPr lang="en-GB"/>
              <a:t>Optimum measurement across range of metrics; loop in with C1 to align </a:t>
            </a:r>
          </a:p>
        </p:txBody>
      </p:sp>
      <p:sp>
        <p:nvSpPr>
          <p:cNvPr id="4" name="Slide Number Placeholder 3"/>
          <p:cNvSpPr>
            <a:spLocks noGrp="1"/>
          </p:cNvSpPr>
          <p:nvPr>
            <p:ph type="sldNum" sz="quarter" idx="5"/>
          </p:nvPr>
        </p:nvSpPr>
        <p:spPr/>
        <p:txBody>
          <a:bodyPr/>
          <a:lstStyle/>
          <a:p>
            <a:fld id="{A8B885D8-C84D-4F29-8588-D690731D3DB7}" type="slidenum">
              <a:rPr lang="en-GB" smtClean="0"/>
              <a:t>5</a:t>
            </a:fld>
            <a:endParaRPr lang="en-GB"/>
          </a:p>
        </p:txBody>
      </p:sp>
    </p:spTree>
    <p:extLst>
      <p:ext uri="{BB962C8B-B14F-4D97-AF65-F5344CB8AC3E}">
        <p14:creationId xmlns:p14="http://schemas.microsoft.com/office/powerpoint/2010/main" val="3955841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820B96A-908D-4E93-813F-02BAC8F153DA}" type="slidenum">
              <a:rPr lang="en-GB" smtClean="0"/>
              <a:t>9</a:t>
            </a:fld>
            <a:endParaRPr lang="en-GB"/>
          </a:p>
        </p:txBody>
      </p:sp>
    </p:spTree>
    <p:extLst>
      <p:ext uri="{BB962C8B-B14F-4D97-AF65-F5344CB8AC3E}">
        <p14:creationId xmlns:p14="http://schemas.microsoft.com/office/powerpoint/2010/main" val="189772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820B96A-908D-4E93-813F-02BAC8F153DA}" type="slidenum">
              <a:rPr lang="en-GB" smtClean="0"/>
              <a:t>23</a:t>
            </a:fld>
            <a:endParaRPr lang="en-GB"/>
          </a:p>
        </p:txBody>
      </p:sp>
    </p:spTree>
    <p:extLst>
      <p:ext uri="{BB962C8B-B14F-4D97-AF65-F5344CB8AC3E}">
        <p14:creationId xmlns:p14="http://schemas.microsoft.com/office/powerpoint/2010/main" val="718117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urpl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E4EA6B-1F4E-1748-9DFB-842B8DC29E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927" b="12444"/>
          <a:stretch/>
        </p:blipFill>
        <p:spPr>
          <a:xfrm>
            <a:off x="0" y="-1"/>
            <a:ext cx="12551505" cy="6858001"/>
          </a:xfrm>
          <a:prstGeom prst="rect">
            <a:avLst/>
          </a:prstGeom>
        </p:spPr>
      </p:pic>
      <p:sp>
        <p:nvSpPr>
          <p:cNvPr id="2" name="Title 1"/>
          <p:cNvSpPr>
            <a:spLocks noGrp="1"/>
          </p:cNvSpPr>
          <p:nvPr>
            <p:ph type="ctrTitle" hasCustomPrompt="1"/>
          </p:nvPr>
        </p:nvSpPr>
        <p:spPr>
          <a:xfrm>
            <a:off x="358599" y="1943393"/>
            <a:ext cx="7100229" cy="1196840"/>
          </a:xfrm>
        </p:spPr>
        <p:txBody>
          <a:bodyPr/>
          <a:lstStyle>
            <a:lvl1pPr algn="l">
              <a:lnSpc>
                <a:spcPct val="85000"/>
              </a:lnSpc>
              <a:defRPr sz="4981" b="1" i="0">
                <a:solidFill>
                  <a:schemeClr val="bg1"/>
                </a:solidFill>
                <a:latin typeface="Century Gothic" panose="020B0502020202020204" pitchFamily="34" charset="0"/>
              </a:defRPr>
            </a:lvl1pPr>
          </a:lstStyle>
          <a:p>
            <a:r>
              <a:rPr lang="en-US"/>
              <a:t>Title slide</a:t>
            </a:r>
            <a:endParaRPr lang="en-GB"/>
          </a:p>
        </p:txBody>
      </p:sp>
      <p:pic>
        <p:nvPicPr>
          <p:cNvPr id="7" name="Picture 6">
            <a:extLst>
              <a:ext uri="{FF2B5EF4-FFF2-40B4-BE49-F238E27FC236}">
                <a16:creationId xmlns:a16="http://schemas.microsoft.com/office/drawing/2014/main" id="{D7FC4421-71DD-44B2-B3F2-5C65C035B48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774" y="467544"/>
            <a:ext cx="1003757" cy="992527"/>
          </a:xfrm>
          <a:prstGeom prst="rect">
            <a:avLst/>
          </a:prstGeom>
        </p:spPr>
      </p:pic>
      <p:sp>
        <p:nvSpPr>
          <p:cNvPr id="5" name="Footer Placeholder 4">
            <a:extLst>
              <a:ext uri="{FF2B5EF4-FFF2-40B4-BE49-F238E27FC236}">
                <a16:creationId xmlns:a16="http://schemas.microsoft.com/office/drawing/2014/main" id="{255FFE57-5E03-4A9F-8E0E-56AEDAB98630}"/>
              </a:ext>
            </a:extLst>
          </p:cNvPr>
          <p:cNvSpPr>
            <a:spLocks noGrp="1"/>
          </p:cNvSpPr>
          <p:nvPr>
            <p:ph type="ftr" sz="quarter" idx="13"/>
          </p:nvPr>
        </p:nvSpPr>
        <p:spPr>
          <a:xfrm>
            <a:off x="3370342" y="6334128"/>
            <a:ext cx="7315839" cy="263471"/>
          </a:xfrm>
          <a:prstGeom prst="rect">
            <a:avLst/>
          </a:prstGeom>
        </p:spPr>
        <p:txBody>
          <a:bodyPr/>
          <a:lstStyle>
            <a:lvl1pPr>
              <a:defRPr>
                <a:solidFill>
                  <a:schemeClr val="bg1"/>
                </a:solidFill>
              </a:defRPr>
            </a:lvl1pPr>
          </a:lstStyle>
          <a:p>
            <a:r>
              <a:rPr lang="en-GB">
                <a:solidFill>
                  <a:srgbClr val="FFFFFF"/>
                </a:solidFill>
              </a:rPr>
              <a:t>Security classification. Published version. Owner's name.</a:t>
            </a:r>
          </a:p>
        </p:txBody>
      </p:sp>
      <p:sp>
        <p:nvSpPr>
          <p:cNvPr id="4" name="Date Placeholder 3">
            <a:extLst>
              <a:ext uri="{FF2B5EF4-FFF2-40B4-BE49-F238E27FC236}">
                <a16:creationId xmlns:a16="http://schemas.microsoft.com/office/drawing/2014/main" id="{1BA82F31-2784-EB48-9BE0-A2A28CAF38A2}"/>
              </a:ext>
            </a:extLst>
          </p:cNvPr>
          <p:cNvSpPr>
            <a:spLocks noGrp="1"/>
          </p:cNvSpPr>
          <p:nvPr>
            <p:ph type="dt" sz="half" idx="14"/>
          </p:nvPr>
        </p:nvSpPr>
        <p:spPr/>
        <p:txBody>
          <a:bodyPr/>
          <a:lstStyle>
            <a:lvl1pPr>
              <a:defRPr>
                <a:solidFill>
                  <a:schemeClr val="bg1"/>
                </a:solidFill>
              </a:defRPr>
            </a:lvl1pPr>
          </a:lstStyle>
          <a:p>
            <a:fld id="{E23696F5-6BA6-A54F-97D1-6FA9EAA4C3C8}" type="datetime8">
              <a:rPr lang="en-US" smtClean="0">
                <a:solidFill>
                  <a:srgbClr val="FFFFFF"/>
                </a:solidFill>
              </a:rPr>
              <a:pPr/>
              <a:t>3/11/2021 8:50 AM</a:t>
            </a:fld>
            <a:endParaRPr>
              <a:solidFill>
                <a:srgbClr val="FFFFFF"/>
              </a:solidFill>
            </a:endParaRPr>
          </a:p>
        </p:txBody>
      </p:sp>
      <p:sp>
        <p:nvSpPr>
          <p:cNvPr id="10" name="Slide Number Placeholder 3">
            <a:extLst>
              <a:ext uri="{FF2B5EF4-FFF2-40B4-BE49-F238E27FC236}">
                <a16:creationId xmlns:a16="http://schemas.microsoft.com/office/drawing/2014/main" id="{D14EFC0A-929F-8B4C-A8D5-7D356DE9F7BE}"/>
              </a:ext>
            </a:extLst>
          </p:cNvPr>
          <p:cNvSpPr>
            <a:spLocks noGrp="1"/>
          </p:cNvSpPr>
          <p:nvPr>
            <p:ph type="sldNum" sz="quarter" idx="12"/>
          </p:nvPr>
        </p:nvSpPr>
        <p:spPr>
          <a:xfrm>
            <a:off x="358599"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solidFill>
                  <a:srgbClr val="FFFFFF"/>
                </a:solidFill>
              </a:rPr>
              <a:pPr/>
              <a:t>‹#›</a:t>
            </a:fld>
            <a:endParaRPr lang="en-GB">
              <a:solidFill>
                <a:srgbClr val="FFFFFF"/>
              </a:solidFill>
            </a:endParaRPr>
          </a:p>
        </p:txBody>
      </p:sp>
      <p:sp>
        <p:nvSpPr>
          <p:cNvPr id="11" name="Subtitle 2">
            <a:extLst>
              <a:ext uri="{FF2B5EF4-FFF2-40B4-BE49-F238E27FC236}">
                <a16:creationId xmlns:a16="http://schemas.microsoft.com/office/drawing/2014/main" id="{9DD46587-7E96-6E44-AA46-A9A4F42A98D8}"/>
              </a:ext>
            </a:extLst>
          </p:cNvPr>
          <p:cNvSpPr>
            <a:spLocks noGrp="1"/>
          </p:cNvSpPr>
          <p:nvPr>
            <p:ph type="subTitle" idx="1" hasCustomPrompt="1"/>
          </p:nvPr>
        </p:nvSpPr>
        <p:spPr>
          <a:xfrm>
            <a:off x="358599" y="3358727"/>
            <a:ext cx="5593945" cy="720000"/>
          </a:xfrm>
        </p:spPr>
        <p:txBody>
          <a:bodyPr/>
          <a:lstStyle>
            <a:lvl1pPr marL="0" indent="0" algn="l">
              <a:lnSpc>
                <a:spcPct val="100000"/>
              </a:lnSpc>
              <a:buNone/>
              <a:defRPr sz="1992" b="1" i="0">
                <a:solidFill>
                  <a:schemeClr val="bg1"/>
                </a:solidFill>
                <a:latin typeface="Century Gothic" panose="020B0502020202020204" pitchFamily="34" charset="0"/>
              </a:defRPr>
            </a:lvl1pPr>
            <a:lvl2pPr marL="454278" indent="0" algn="ctr">
              <a:buNone/>
              <a:defRPr>
                <a:solidFill>
                  <a:schemeClr val="tx1">
                    <a:tint val="75000"/>
                  </a:schemeClr>
                </a:solidFill>
              </a:defRPr>
            </a:lvl2pPr>
            <a:lvl3pPr marL="908557" indent="0" algn="ctr">
              <a:buNone/>
              <a:defRPr>
                <a:solidFill>
                  <a:schemeClr val="tx1">
                    <a:tint val="75000"/>
                  </a:schemeClr>
                </a:solidFill>
              </a:defRPr>
            </a:lvl3pPr>
            <a:lvl4pPr marL="1362835" indent="0" algn="ctr">
              <a:buNone/>
              <a:defRPr>
                <a:solidFill>
                  <a:schemeClr val="tx1">
                    <a:tint val="75000"/>
                  </a:schemeClr>
                </a:solidFill>
              </a:defRPr>
            </a:lvl4pPr>
            <a:lvl5pPr marL="1817114" indent="0" algn="ctr">
              <a:buNone/>
              <a:defRPr>
                <a:solidFill>
                  <a:schemeClr val="tx1">
                    <a:tint val="75000"/>
                  </a:schemeClr>
                </a:solidFill>
              </a:defRPr>
            </a:lvl5pPr>
            <a:lvl6pPr marL="2271392" indent="0" algn="ctr">
              <a:buNone/>
              <a:defRPr>
                <a:solidFill>
                  <a:schemeClr val="tx1">
                    <a:tint val="75000"/>
                  </a:schemeClr>
                </a:solidFill>
              </a:defRPr>
            </a:lvl6pPr>
            <a:lvl7pPr marL="2725670" indent="0" algn="ctr">
              <a:buNone/>
              <a:defRPr>
                <a:solidFill>
                  <a:schemeClr val="tx1">
                    <a:tint val="75000"/>
                  </a:schemeClr>
                </a:solidFill>
              </a:defRPr>
            </a:lvl7pPr>
            <a:lvl8pPr marL="3179949" indent="0" algn="ctr">
              <a:buNone/>
              <a:defRPr>
                <a:solidFill>
                  <a:schemeClr val="tx1">
                    <a:tint val="75000"/>
                  </a:schemeClr>
                </a:solidFill>
              </a:defRPr>
            </a:lvl8pPr>
            <a:lvl9pPr marL="3634227" indent="0" algn="ctr">
              <a:buNone/>
              <a:defRPr>
                <a:solidFill>
                  <a:schemeClr val="tx1">
                    <a:tint val="75000"/>
                  </a:schemeClr>
                </a:solidFill>
              </a:defRPr>
            </a:lvl9pPr>
          </a:lstStyle>
          <a:p>
            <a:r>
              <a:rPr lang="en-US"/>
              <a:t>Date</a:t>
            </a:r>
            <a:endParaRPr lang="en-GB"/>
          </a:p>
        </p:txBody>
      </p:sp>
    </p:spTree>
    <p:extLst>
      <p:ext uri="{BB962C8B-B14F-4D97-AF65-F5344CB8AC3E}">
        <p14:creationId xmlns:p14="http://schemas.microsoft.com/office/powerpoint/2010/main" val="7005523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8599" y="2018088"/>
            <a:ext cx="5647938"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85836" y="2018088"/>
            <a:ext cx="5647938"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3">
            <a:extLst>
              <a:ext uri="{FF2B5EF4-FFF2-40B4-BE49-F238E27FC236}">
                <a16:creationId xmlns:a16="http://schemas.microsoft.com/office/drawing/2014/main" id="{9B516AB9-F8AF-884B-97D5-839AB9A41E11}"/>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5" name="Footer Placeholder 4">
            <a:extLst>
              <a:ext uri="{FF2B5EF4-FFF2-40B4-BE49-F238E27FC236}">
                <a16:creationId xmlns:a16="http://schemas.microsoft.com/office/drawing/2014/main" id="{08DA3B8D-AD23-5342-9E5E-AFCB705A307E}"/>
              </a:ext>
            </a:extLst>
          </p:cNvPr>
          <p:cNvSpPr>
            <a:spLocks noGrp="1"/>
          </p:cNvSpPr>
          <p:nvPr>
            <p:ph type="ftr" sz="quarter" idx="13"/>
          </p:nvPr>
        </p:nvSpPr>
        <p:spPr/>
        <p:txBody>
          <a:bodyPr/>
          <a:lstStyle/>
          <a:p>
            <a:r>
              <a:rPr lang="en-GB">
                <a:solidFill>
                  <a:srgbClr val="5514B3"/>
                </a:solidFill>
              </a:rPr>
              <a:t>Security classification. Published version. Owner's name.</a:t>
            </a:r>
          </a:p>
        </p:txBody>
      </p:sp>
      <p:sp>
        <p:nvSpPr>
          <p:cNvPr id="6" name="Date Placeholder 5">
            <a:extLst>
              <a:ext uri="{FF2B5EF4-FFF2-40B4-BE49-F238E27FC236}">
                <a16:creationId xmlns:a16="http://schemas.microsoft.com/office/drawing/2014/main" id="{330F82C1-D339-8F45-AEBE-0364CBA5818A}"/>
              </a:ext>
            </a:extLst>
          </p:cNvPr>
          <p:cNvSpPr>
            <a:spLocks noGrp="1"/>
          </p:cNvSpPr>
          <p:nvPr>
            <p:ph type="dt" sz="half" idx="14"/>
          </p:nvPr>
        </p:nvSpPr>
        <p:spPr/>
        <p:txBody>
          <a:bodyPr/>
          <a:lstStyle/>
          <a:p>
            <a:fld id="{DA79F45F-DB97-5D4D-B518-CF0144150AD9}"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231343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58599" y="830114"/>
            <a:ext cx="7589753" cy="794022"/>
          </a:xfrm>
        </p:spPr>
        <p:txBody>
          <a:bodyPr/>
          <a:lstStyle/>
          <a:p>
            <a:r>
              <a:rPr lang="en-US"/>
              <a:t>Click to edit Master title style</a:t>
            </a:r>
            <a:endParaRPr lang="en-GB"/>
          </a:p>
        </p:txBody>
      </p:sp>
      <p:sp>
        <p:nvSpPr>
          <p:cNvPr id="3" name="Content Placeholder 2"/>
          <p:cNvSpPr>
            <a:spLocks noGrp="1"/>
          </p:cNvSpPr>
          <p:nvPr>
            <p:ph sz="half" idx="1"/>
          </p:nvPr>
        </p:nvSpPr>
        <p:spPr>
          <a:xfrm>
            <a:off x="358599" y="2018088"/>
            <a:ext cx="370433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244022" y="2018088"/>
            <a:ext cx="370433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8"/>
          <p:cNvSpPr>
            <a:spLocks noGrp="1"/>
          </p:cNvSpPr>
          <p:nvPr>
            <p:ph sz="quarter" idx="13"/>
          </p:nvPr>
        </p:nvSpPr>
        <p:spPr>
          <a:xfrm>
            <a:off x="8129444" y="2018088"/>
            <a:ext cx="3704330" cy="360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Slide Number Placeholder 3">
            <a:extLst>
              <a:ext uri="{FF2B5EF4-FFF2-40B4-BE49-F238E27FC236}">
                <a16:creationId xmlns:a16="http://schemas.microsoft.com/office/drawing/2014/main" id="{B47A9EFD-9046-B74C-8221-44A8B4B5D924}"/>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5" name="Footer Placeholder 4">
            <a:extLst>
              <a:ext uri="{FF2B5EF4-FFF2-40B4-BE49-F238E27FC236}">
                <a16:creationId xmlns:a16="http://schemas.microsoft.com/office/drawing/2014/main" id="{05CC85C5-98C9-F340-AACC-99F93146B92E}"/>
              </a:ext>
            </a:extLst>
          </p:cNvPr>
          <p:cNvSpPr>
            <a:spLocks noGrp="1"/>
          </p:cNvSpPr>
          <p:nvPr>
            <p:ph type="ftr" sz="quarter" idx="14"/>
          </p:nvPr>
        </p:nvSpPr>
        <p:spPr/>
        <p:txBody>
          <a:bodyPr/>
          <a:lstStyle/>
          <a:p>
            <a:r>
              <a:rPr lang="en-GB">
                <a:solidFill>
                  <a:srgbClr val="5514B3"/>
                </a:solidFill>
              </a:rPr>
              <a:t>Security classification. Published version. Owner's name.</a:t>
            </a:r>
          </a:p>
        </p:txBody>
      </p:sp>
      <p:sp>
        <p:nvSpPr>
          <p:cNvPr id="6" name="Date Placeholder 5">
            <a:extLst>
              <a:ext uri="{FF2B5EF4-FFF2-40B4-BE49-F238E27FC236}">
                <a16:creationId xmlns:a16="http://schemas.microsoft.com/office/drawing/2014/main" id="{A98972BA-FC02-3C40-942B-024089F90D7C}"/>
              </a:ext>
            </a:extLst>
          </p:cNvPr>
          <p:cNvSpPr>
            <a:spLocks noGrp="1"/>
          </p:cNvSpPr>
          <p:nvPr>
            <p:ph type="dt" sz="half" idx="15"/>
          </p:nvPr>
        </p:nvSpPr>
        <p:spPr/>
        <p:txBody>
          <a:bodyPr/>
          <a:lstStyle/>
          <a:p>
            <a:fld id="{D8D417C0-B5BD-7241-BD9C-349CCE3676AE}"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3272352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6">
            <a:extLst>
              <a:ext uri="{FF2B5EF4-FFF2-40B4-BE49-F238E27FC236}">
                <a16:creationId xmlns:a16="http://schemas.microsoft.com/office/drawing/2014/main" id="{39B354AE-7652-4BAF-B8D5-6606531144EF}"/>
              </a:ext>
            </a:extLst>
          </p:cNvPr>
          <p:cNvSpPr>
            <a:spLocks noGrp="1"/>
          </p:cNvSpPr>
          <p:nvPr>
            <p:ph type="pic" sz="quarter" idx="13"/>
          </p:nvPr>
        </p:nvSpPr>
        <p:spPr>
          <a:xfrm>
            <a:off x="6096187" y="0"/>
            <a:ext cx="6096187" cy="6207806"/>
          </a:xfrm>
          <a:solidFill>
            <a:schemeClr val="bg1">
              <a:lumMod val="95000"/>
            </a:schemeClr>
          </a:solidFill>
        </p:spPr>
        <p:txBody>
          <a:bodyPr/>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16410C1F-718E-484A-AF17-8FAC48E81AD8}"/>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4" name="Footer Placeholder 3">
            <a:extLst>
              <a:ext uri="{FF2B5EF4-FFF2-40B4-BE49-F238E27FC236}">
                <a16:creationId xmlns:a16="http://schemas.microsoft.com/office/drawing/2014/main" id="{1578F1F1-78F4-414E-A13C-D2CDC2F4931E}"/>
              </a:ext>
            </a:extLst>
          </p:cNvPr>
          <p:cNvSpPr>
            <a:spLocks noGrp="1"/>
          </p:cNvSpPr>
          <p:nvPr>
            <p:ph type="ftr" sz="quarter" idx="14"/>
          </p:nvPr>
        </p:nvSpPr>
        <p:spPr/>
        <p:txBody>
          <a:bodyPr/>
          <a:lstStyle/>
          <a:p>
            <a:r>
              <a:rPr lang="en-GB">
                <a:solidFill>
                  <a:srgbClr val="5514B3"/>
                </a:solidFill>
              </a:rPr>
              <a:t>Security classification. Published version. Owner's name.</a:t>
            </a:r>
          </a:p>
        </p:txBody>
      </p:sp>
      <p:sp>
        <p:nvSpPr>
          <p:cNvPr id="5" name="Date Placeholder 4">
            <a:extLst>
              <a:ext uri="{FF2B5EF4-FFF2-40B4-BE49-F238E27FC236}">
                <a16:creationId xmlns:a16="http://schemas.microsoft.com/office/drawing/2014/main" id="{04497399-4D34-F141-8F35-1BB5851D4942}"/>
              </a:ext>
            </a:extLst>
          </p:cNvPr>
          <p:cNvSpPr>
            <a:spLocks noGrp="1"/>
          </p:cNvSpPr>
          <p:nvPr>
            <p:ph type="dt" sz="half" idx="15"/>
          </p:nvPr>
        </p:nvSpPr>
        <p:spPr/>
        <p:txBody>
          <a:bodyPr/>
          <a:lstStyle/>
          <a:p>
            <a:fld id="{0FA4342F-CAD5-9D45-ADBD-192DADC515DB}"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342062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2 Landscape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8599" y="2021146"/>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Picture Placeholder 4">
            <a:extLst>
              <a:ext uri="{FF2B5EF4-FFF2-40B4-BE49-F238E27FC236}">
                <a16:creationId xmlns:a16="http://schemas.microsoft.com/office/drawing/2014/main" id="{D035A9AE-09A5-490F-8FA9-56997A9CD86C}"/>
              </a:ext>
            </a:extLst>
          </p:cNvPr>
          <p:cNvSpPr>
            <a:spLocks noGrp="1"/>
          </p:cNvSpPr>
          <p:nvPr>
            <p:ph type="pic" sz="quarter" idx="13"/>
          </p:nvPr>
        </p:nvSpPr>
        <p:spPr>
          <a:xfrm>
            <a:off x="6096187" y="2021145"/>
            <a:ext cx="3048093" cy="2093330"/>
          </a:xfrm>
          <a:solidFill>
            <a:schemeClr val="bg1">
              <a:lumMod val="95000"/>
            </a:schemeClr>
          </a:solidFill>
        </p:spPr>
        <p:txBody>
          <a:bodyPr/>
          <a:lstStyle>
            <a:lvl1pPr>
              <a:defRPr b="0"/>
            </a:lvl1pPr>
          </a:lstStyle>
          <a:p>
            <a:r>
              <a:rPr lang="en-US"/>
              <a:t>Click icon to add picture</a:t>
            </a:r>
            <a:endParaRPr lang="en-GB"/>
          </a:p>
        </p:txBody>
      </p:sp>
      <p:sp>
        <p:nvSpPr>
          <p:cNvPr id="10" name="Picture Placeholder 4">
            <a:extLst>
              <a:ext uri="{FF2B5EF4-FFF2-40B4-BE49-F238E27FC236}">
                <a16:creationId xmlns:a16="http://schemas.microsoft.com/office/drawing/2014/main" id="{8756929E-2779-4685-B9F6-29B8DD163C6B}"/>
              </a:ext>
            </a:extLst>
          </p:cNvPr>
          <p:cNvSpPr>
            <a:spLocks noGrp="1"/>
          </p:cNvSpPr>
          <p:nvPr>
            <p:ph type="pic" sz="quarter" idx="14"/>
          </p:nvPr>
        </p:nvSpPr>
        <p:spPr>
          <a:xfrm>
            <a:off x="9144280" y="2021145"/>
            <a:ext cx="3048093" cy="2093330"/>
          </a:xfrm>
          <a:solidFill>
            <a:schemeClr val="bg1">
              <a:lumMod val="85000"/>
            </a:schemeClr>
          </a:solidFill>
        </p:spPr>
        <p:txBody>
          <a:bodyPr/>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523F891C-6BAF-9541-941C-F1E20C3F9967}"/>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4" name="Footer Placeholder 3">
            <a:extLst>
              <a:ext uri="{FF2B5EF4-FFF2-40B4-BE49-F238E27FC236}">
                <a16:creationId xmlns:a16="http://schemas.microsoft.com/office/drawing/2014/main" id="{D006DEFA-1BEF-6B46-A02F-39786BBDCDD0}"/>
              </a:ext>
            </a:extLst>
          </p:cNvPr>
          <p:cNvSpPr>
            <a:spLocks noGrp="1"/>
          </p:cNvSpPr>
          <p:nvPr>
            <p:ph type="ftr" sz="quarter" idx="15"/>
          </p:nvPr>
        </p:nvSpPr>
        <p:spPr/>
        <p:txBody>
          <a:bodyPr/>
          <a:lstStyle/>
          <a:p>
            <a:r>
              <a:rPr lang="en-GB">
                <a:solidFill>
                  <a:srgbClr val="5514B3"/>
                </a:solidFill>
              </a:rPr>
              <a:t>Security classification. Published version. Owner's name.</a:t>
            </a:r>
          </a:p>
        </p:txBody>
      </p:sp>
      <p:sp>
        <p:nvSpPr>
          <p:cNvPr id="6" name="Date Placeholder 5">
            <a:extLst>
              <a:ext uri="{FF2B5EF4-FFF2-40B4-BE49-F238E27FC236}">
                <a16:creationId xmlns:a16="http://schemas.microsoft.com/office/drawing/2014/main" id="{E77F56FC-EBA8-344F-A922-4AA3E6B2B81A}"/>
              </a:ext>
            </a:extLst>
          </p:cNvPr>
          <p:cNvSpPr>
            <a:spLocks noGrp="1"/>
          </p:cNvSpPr>
          <p:nvPr>
            <p:ph type="dt" sz="half" idx="16"/>
          </p:nvPr>
        </p:nvSpPr>
        <p:spPr/>
        <p:txBody>
          <a:bodyPr/>
          <a:lstStyle/>
          <a:p>
            <a:fld id="{2429A84A-6A61-8148-A97E-E0A771C9A1A3}"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672346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2 Portrait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8599" y="2021146"/>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Picture Placeholder 4">
            <a:extLst>
              <a:ext uri="{FF2B5EF4-FFF2-40B4-BE49-F238E27FC236}">
                <a16:creationId xmlns:a16="http://schemas.microsoft.com/office/drawing/2014/main" id="{D035A9AE-09A5-490F-8FA9-56997A9CD86C}"/>
              </a:ext>
            </a:extLst>
          </p:cNvPr>
          <p:cNvSpPr>
            <a:spLocks noGrp="1"/>
          </p:cNvSpPr>
          <p:nvPr>
            <p:ph type="pic" sz="quarter" idx="13"/>
          </p:nvPr>
        </p:nvSpPr>
        <p:spPr>
          <a:xfrm>
            <a:off x="6096187" y="2021145"/>
            <a:ext cx="3048093" cy="4186660"/>
          </a:xfrm>
          <a:solidFill>
            <a:schemeClr val="bg1">
              <a:lumMod val="95000"/>
            </a:schemeClr>
          </a:solidFill>
        </p:spPr>
        <p:txBody>
          <a:bodyPr/>
          <a:lstStyle>
            <a:lvl1pPr>
              <a:defRPr b="0"/>
            </a:lvl1pPr>
          </a:lstStyle>
          <a:p>
            <a:r>
              <a:rPr lang="en-US"/>
              <a:t>Click icon to add picture</a:t>
            </a:r>
            <a:endParaRPr lang="en-GB"/>
          </a:p>
        </p:txBody>
      </p:sp>
      <p:sp>
        <p:nvSpPr>
          <p:cNvPr id="10" name="Picture Placeholder 4">
            <a:extLst>
              <a:ext uri="{FF2B5EF4-FFF2-40B4-BE49-F238E27FC236}">
                <a16:creationId xmlns:a16="http://schemas.microsoft.com/office/drawing/2014/main" id="{8756929E-2779-4685-B9F6-29B8DD163C6B}"/>
              </a:ext>
            </a:extLst>
          </p:cNvPr>
          <p:cNvSpPr>
            <a:spLocks noGrp="1"/>
          </p:cNvSpPr>
          <p:nvPr>
            <p:ph type="pic" sz="quarter" idx="14"/>
          </p:nvPr>
        </p:nvSpPr>
        <p:spPr>
          <a:xfrm>
            <a:off x="9144280" y="2021145"/>
            <a:ext cx="3048093" cy="4186660"/>
          </a:xfrm>
          <a:solidFill>
            <a:schemeClr val="bg1">
              <a:lumMod val="85000"/>
            </a:schemeClr>
          </a:solidFill>
        </p:spPr>
        <p:txBody>
          <a:bodyPr/>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8FF3DD65-4A0B-D240-9541-3D719238697C}"/>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4" name="Footer Placeholder 3">
            <a:extLst>
              <a:ext uri="{FF2B5EF4-FFF2-40B4-BE49-F238E27FC236}">
                <a16:creationId xmlns:a16="http://schemas.microsoft.com/office/drawing/2014/main" id="{39C0F6CB-95C2-9242-9007-9A88BB8A93EA}"/>
              </a:ext>
            </a:extLst>
          </p:cNvPr>
          <p:cNvSpPr>
            <a:spLocks noGrp="1"/>
          </p:cNvSpPr>
          <p:nvPr>
            <p:ph type="ftr" sz="quarter" idx="15"/>
          </p:nvPr>
        </p:nvSpPr>
        <p:spPr/>
        <p:txBody>
          <a:bodyPr/>
          <a:lstStyle/>
          <a:p>
            <a:r>
              <a:rPr lang="en-GB">
                <a:solidFill>
                  <a:srgbClr val="5514B3"/>
                </a:solidFill>
              </a:rPr>
              <a:t>Security classification. Published version. Owner's name.</a:t>
            </a:r>
          </a:p>
        </p:txBody>
      </p:sp>
      <p:sp>
        <p:nvSpPr>
          <p:cNvPr id="6" name="Date Placeholder 5">
            <a:extLst>
              <a:ext uri="{FF2B5EF4-FFF2-40B4-BE49-F238E27FC236}">
                <a16:creationId xmlns:a16="http://schemas.microsoft.com/office/drawing/2014/main" id="{DD1B82C9-5C57-034B-B299-9689009DC83E}"/>
              </a:ext>
            </a:extLst>
          </p:cNvPr>
          <p:cNvSpPr>
            <a:spLocks noGrp="1"/>
          </p:cNvSpPr>
          <p:nvPr>
            <p:ph type="dt" sz="half" idx="16"/>
          </p:nvPr>
        </p:nvSpPr>
        <p:spPr/>
        <p:txBody>
          <a:bodyPr/>
          <a:lstStyle/>
          <a:p>
            <a:fld id="{AE75CCAC-19D0-3F48-87BC-1D380F474897}"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4161968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8599" y="2021146"/>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4">
            <a:extLst>
              <a:ext uri="{FF2B5EF4-FFF2-40B4-BE49-F238E27FC236}">
                <a16:creationId xmlns:a16="http://schemas.microsoft.com/office/drawing/2014/main" id="{EF95CA88-6E93-41FD-95E1-3CBCD8250032}"/>
              </a:ext>
            </a:extLst>
          </p:cNvPr>
          <p:cNvSpPr>
            <a:spLocks noGrp="1"/>
          </p:cNvSpPr>
          <p:nvPr>
            <p:ph type="pic" sz="quarter" idx="13"/>
          </p:nvPr>
        </p:nvSpPr>
        <p:spPr>
          <a:xfrm>
            <a:off x="6096187" y="2021145"/>
            <a:ext cx="3048093" cy="4186660"/>
          </a:xfrm>
          <a:solidFill>
            <a:schemeClr val="bg1">
              <a:lumMod val="95000"/>
            </a:schemeClr>
          </a:solidFill>
        </p:spPr>
        <p:txBody>
          <a:bodyPr/>
          <a:lstStyle>
            <a:lvl1pPr>
              <a:defRPr b="0"/>
            </a:lvl1pPr>
          </a:lstStyle>
          <a:p>
            <a:r>
              <a:rPr lang="en-US"/>
              <a:t>Click icon to add picture</a:t>
            </a:r>
            <a:endParaRPr lang="en-GB"/>
          </a:p>
        </p:txBody>
      </p:sp>
      <p:sp>
        <p:nvSpPr>
          <p:cNvPr id="10" name="Picture Placeholder 4">
            <a:extLst>
              <a:ext uri="{FF2B5EF4-FFF2-40B4-BE49-F238E27FC236}">
                <a16:creationId xmlns:a16="http://schemas.microsoft.com/office/drawing/2014/main" id="{465383E4-9B0A-43BD-B164-89BFC7F626D7}"/>
              </a:ext>
            </a:extLst>
          </p:cNvPr>
          <p:cNvSpPr>
            <a:spLocks noGrp="1"/>
          </p:cNvSpPr>
          <p:nvPr>
            <p:ph type="pic" sz="quarter" idx="14"/>
          </p:nvPr>
        </p:nvSpPr>
        <p:spPr>
          <a:xfrm>
            <a:off x="9144280" y="2021145"/>
            <a:ext cx="3048093" cy="2093330"/>
          </a:xfrm>
          <a:solidFill>
            <a:schemeClr val="bg1">
              <a:lumMod val="85000"/>
            </a:schemeClr>
          </a:solidFill>
        </p:spPr>
        <p:txBody>
          <a:bodyPr/>
          <a:lstStyle>
            <a:lvl1pPr>
              <a:defRPr b="0"/>
            </a:lvl1pPr>
          </a:lstStyle>
          <a:p>
            <a:r>
              <a:rPr lang="en-US"/>
              <a:t>Click icon to add picture</a:t>
            </a:r>
            <a:endParaRPr lang="en-GB"/>
          </a:p>
        </p:txBody>
      </p:sp>
      <p:sp>
        <p:nvSpPr>
          <p:cNvPr id="11" name="Picture Placeholder 4">
            <a:extLst>
              <a:ext uri="{FF2B5EF4-FFF2-40B4-BE49-F238E27FC236}">
                <a16:creationId xmlns:a16="http://schemas.microsoft.com/office/drawing/2014/main" id="{04BD122D-3F9A-4C09-96ED-16A8A704A694}"/>
              </a:ext>
            </a:extLst>
          </p:cNvPr>
          <p:cNvSpPr>
            <a:spLocks noGrp="1"/>
          </p:cNvSpPr>
          <p:nvPr>
            <p:ph type="pic" sz="quarter" idx="15"/>
          </p:nvPr>
        </p:nvSpPr>
        <p:spPr>
          <a:xfrm>
            <a:off x="9144280" y="4114476"/>
            <a:ext cx="3048093" cy="2093330"/>
          </a:xfrm>
          <a:solidFill>
            <a:schemeClr val="bg1">
              <a:lumMod val="75000"/>
            </a:schemeClr>
          </a:solidFill>
        </p:spPr>
        <p:txBody>
          <a:bodyPr/>
          <a:lstStyle>
            <a:lvl1pPr>
              <a:defRPr b="0"/>
            </a:lvl1pPr>
          </a:lstStyle>
          <a:p>
            <a:r>
              <a:rPr lang="en-US"/>
              <a:t>Click icon to add picture</a:t>
            </a:r>
            <a:endParaRPr lang="en-GB"/>
          </a:p>
        </p:txBody>
      </p:sp>
      <p:sp>
        <p:nvSpPr>
          <p:cNvPr id="13" name="Slide Number Placeholder 3">
            <a:extLst>
              <a:ext uri="{FF2B5EF4-FFF2-40B4-BE49-F238E27FC236}">
                <a16:creationId xmlns:a16="http://schemas.microsoft.com/office/drawing/2014/main" id="{7113D4FE-C9FD-D440-9DF5-E485B502DA33}"/>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6" name="Footer Placeholder 5">
            <a:extLst>
              <a:ext uri="{FF2B5EF4-FFF2-40B4-BE49-F238E27FC236}">
                <a16:creationId xmlns:a16="http://schemas.microsoft.com/office/drawing/2014/main" id="{38375438-2D15-5247-8901-EF46DA883F83}"/>
              </a:ext>
            </a:extLst>
          </p:cNvPr>
          <p:cNvSpPr>
            <a:spLocks noGrp="1"/>
          </p:cNvSpPr>
          <p:nvPr>
            <p:ph type="ftr" sz="quarter" idx="16"/>
          </p:nvPr>
        </p:nvSpPr>
        <p:spPr/>
        <p:txBody>
          <a:bodyPr/>
          <a:lstStyle/>
          <a:p>
            <a:r>
              <a:rPr lang="en-GB">
                <a:solidFill>
                  <a:srgbClr val="5514B3"/>
                </a:solidFill>
              </a:rPr>
              <a:t>Security classification. Published version. Owner's name.</a:t>
            </a:r>
          </a:p>
        </p:txBody>
      </p:sp>
      <p:sp>
        <p:nvSpPr>
          <p:cNvPr id="7" name="Date Placeholder 6">
            <a:extLst>
              <a:ext uri="{FF2B5EF4-FFF2-40B4-BE49-F238E27FC236}">
                <a16:creationId xmlns:a16="http://schemas.microsoft.com/office/drawing/2014/main" id="{AF5C635E-0635-9249-8016-5F5139D14B1D}"/>
              </a:ext>
            </a:extLst>
          </p:cNvPr>
          <p:cNvSpPr>
            <a:spLocks noGrp="1"/>
          </p:cNvSpPr>
          <p:nvPr>
            <p:ph type="dt" sz="half" idx="17"/>
          </p:nvPr>
        </p:nvSpPr>
        <p:spPr/>
        <p:txBody>
          <a:bodyPr/>
          <a:lstStyle/>
          <a:p>
            <a:fld id="{6000980E-9E68-CC45-87B7-3ADE4ED86C1B}"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4235025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 4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7379" y="2021146"/>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Picture Placeholder 4">
            <a:extLst>
              <a:ext uri="{FF2B5EF4-FFF2-40B4-BE49-F238E27FC236}">
                <a16:creationId xmlns:a16="http://schemas.microsoft.com/office/drawing/2014/main" id="{C19ADD48-2F68-4A7D-B3D5-09506162F0FB}"/>
              </a:ext>
            </a:extLst>
          </p:cNvPr>
          <p:cNvSpPr>
            <a:spLocks noGrp="1"/>
          </p:cNvSpPr>
          <p:nvPr>
            <p:ph type="pic" sz="quarter" idx="13"/>
          </p:nvPr>
        </p:nvSpPr>
        <p:spPr>
          <a:xfrm>
            <a:off x="6096000" y="2021145"/>
            <a:ext cx="3048093" cy="2093330"/>
          </a:xfrm>
          <a:solidFill>
            <a:schemeClr val="bg1">
              <a:lumMod val="95000"/>
            </a:schemeClr>
          </a:solidFill>
        </p:spPr>
        <p:txBody>
          <a:bodyPr/>
          <a:lstStyle>
            <a:lvl1pPr>
              <a:defRPr b="0"/>
            </a:lvl1pPr>
          </a:lstStyle>
          <a:p>
            <a:r>
              <a:rPr lang="en-US"/>
              <a:t>Click icon to add picture</a:t>
            </a:r>
            <a:endParaRPr lang="en-GB"/>
          </a:p>
        </p:txBody>
      </p:sp>
      <p:sp>
        <p:nvSpPr>
          <p:cNvPr id="11" name="Picture Placeholder 4">
            <a:extLst>
              <a:ext uri="{FF2B5EF4-FFF2-40B4-BE49-F238E27FC236}">
                <a16:creationId xmlns:a16="http://schemas.microsoft.com/office/drawing/2014/main" id="{82FDE75D-1A2E-4FEF-A937-A4B0B83683A6}"/>
              </a:ext>
            </a:extLst>
          </p:cNvPr>
          <p:cNvSpPr>
            <a:spLocks noGrp="1"/>
          </p:cNvSpPr>
          <p:nvPr>
            <p:ph type="pic" sz="quarter" idx="14"/>
          </p:nvPr>
        </p:nvSpPr>
        <p:spPr>
          <a:xfrm>
            <a:off x="9144093" y="2021145"/>
            <a:ext cx="3048093" cy="2093330"/>
          </a:xfrm>
          <a:solidFill>
            <a:schemeClr val="bg1">
              <a:lumMod val="85000"/>
            </a:schemeClr>
          </a:solidFill>
        </p:spPr>
        <p:txBody>
          <a:bodyPr/>
          <a:lstStyle>
            <a:lvl1pPr>
              <a:defRPr b="0"/>
            </a:lvl1pPr>
          </a:lstStyle>
          <a:p>
            <a:r>
              <a:rPr lang="en-US"/>
              <a:t>Click icon to add picture</a:t>
            </a:r>
            <a:endParaRPr lang="en-GB"/>
          </a:p>
        </p:txBody>
      </p:sp>
      <p:sp>
        <p:nvSpPr>
          <p:cNvPr id="12" name="Picture Placeholder 4">
            <a:extLst>
              <a:ext uri="{FF2B5EF4-FFF2-40B4-BE49-F238E27FC236}">
                <a16:creationId xmlns:a16="http://schemas.microsoft.com/office/drawing/2014/main" id="{0165A44F-D4D9-4418-BCC7-5D6794ADD66B}"/>
              </a:ext>
            </a:extLst>
          </p:cNvPr>
          <p:cNvSpPr>
            <a:spLocks noGrp="1"/>
          </p:cNvSpPr>
          <p:nvPr>
            <p:ph type="pic" sz="quarter" idx="15"/>
          </p:nvPr>
        </p:nvSpPr>
        <p:spPr>
          <a:xfrm>
            <a:off x="6096000" y="4114476"/>
            <a:ext cx="3048093" cy="2093330"/>
          </a:xfrm>
          <a:solidFill>
            <a:schemeClr val="bg1">
              <a:lumMod val="85000"/>
            </a:schemeClr>
          </a:solidFill>
        </p:spPr>
        <p:txBody>
          <a:bodyPr/>
          <a:lstStyle>
            <a:lvl1pPr>
              <a:defRPr b="0"/>
            </a:lvl1pPr>
          </a:lstStyle>
          <a:p>
            <a:r>
              <a:rPr lang="en-US"/>
              <a:t>Click icon to add picture</a:t>
            </a:r>
            <a:endParaRPr lang="en-GB"/>
          </a:p>
        </p:txBody>
      </p:sp>
      <p:sp>
        <p:nvSpPr>
          <p:cNvPr id="17" name="Picture Placeholder 4">
            <a:extLst>
              <a:ext uri="{FF2B5EF4-FFF2-40B4-BE49-F238E27FC236}">
                <a16:creationId xmlns:a16="http://schemas.microsoft.com/office/drawing/2014/main" id="{24E8C0B8-E7AD-48AC-9F2D-D3FAE258D425}"/>
              </a:ext>
            </a:extLst>
          </p:cNvPr>
          <p:cNvSpPr>
            <a:spLocks noGrp="1"/>
          </p:cNvSpPr>
          <p:nvPr>
            <p:ph type="pic" sz="quarter" idx="16"/>
          </p:nvPr>
        </p:nvSpPr>
        <p:spPr>
          <a:xfrm>
            <a:off x="9144093" y="4114476"/>
            <a:ext cx="3048093" cy="2093330"/>
          </a:xfrm>
          <a:solidFill>
            <a:schemeClr val="bg1">
              <a:lumMod val="95000"/>
            </a:schemeClr>
          </a:solidFill>
        </p:spPr>
        <p:txBody>
          <a:bodyPr/>
          <a:lstStyle>
            <a:lvl1pPr>
              <a:defRPr b="0"/>
            </a:lvl1pPr>
          </a:lstStyle>
          <a:p>
            <a:r>
              <a:rPr lang="en-US"/>
              <a:t>Click icon to add picture</a:t>
            </a:r>
            <a:endParaRPr lang="en-GB"/>
          </a:p>
        </p:txBody>
      </p:sp>
      <p:sp>
        <p:nvSpPr>
          <p:cNvPr id="14" name="Slide Number Placeholder 3">
            <a:extLst>
              <a:ext uri="{FF2B5EF4-FFF2-40B4-BE49-F238E27FC236}">
                <a16:creationId xmlns:a16="http://schemas.microsoft.com/office/drawing/2014/main" id="{7911CBF6-61CF-AE45-9D1D-45F0D90515E5}"/>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4" name="Footer Placeholder 3">
            <a:extLst>
              <a:ext uri="{FF2B5EF4-FFF2-40B4-BE49-F238E27FC236}">
                <a16:creationId xmlns:a16="http://schemas.microsoft.com/office/drawing/2014/main" id="{FDA07934-685E-4245-B833-56D2567B8EF2}"/>
              </a:ext>
            </a:extLst>
          </p:cNvPr>
          <p:cNvSpPr>
            <a:spLocks noGrp="1"/>
          </p:cNvSpPr>
          <p:nvPr>
            <p:ph type="ftr" sz="quarter" idx="17"/>
          </p:nvPr>
        </p:nvSpPr>
        <p:spPr/>
        <p:txBody>
          <a:bodyPr/>
          <a:lstStyle/>
          <a:p>
            <a:r>
              <a:rPr lang="en-GB">
                <a:solidFill>
                  <a:srgbClr val="5514B3"/>
                </a:solidFill>
              </a:rPr>
              <a:t>Security classification. Published version. Owner's name.</a:t>
            </a:r>
          </a:p>
        </p:txBody>
      </p:sp>
      <p:sp>
        <p:nvSpPr>
          <p:cNvPr id="5" name="Date Placeholder 4">
            <a:extLst>
              <a:ext uri="{FF2B5EF4-FFF2-40B4-BE49-F238E27FC236}">
                <a16:creationId xmlns:a16="http://schemas.microsoft.com/office/drawing/2014/main" id="{EF69EA9E-370C-6F4C-B876-8FAF992E603C}"/>
              </a:ext>
            </a:extLst>
          </p:cNvPr>
          <p:cNvSpPr>
            <a:spLocks noGrp="1"/>
          </p:cNvSpPr>
          <p:nvPr>
            <p:ph type="dt" sz="half" idx="18"/>
          </p:nvPr>
        </p:nvSpPr>
        <p:spPr/>
        <p:txBody>
          <a:bodyPr/>
          <a:lstStyle/>
          <a:p>
            <a:fld id="{2708AC9B-99B8-9944-9B50-7FD1B236E8DA}"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486629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 6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7379" y="2021146"/>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Picture Placeholder 4">
            <a:extLst>
              <a:ext uri="{FF2B5EF4-FFF2-40B4-BE49-F238E27FC236}">
                <a16:creationId xmlns:a16="http://schemas.microsoft.com/office/drawing/2014/main" id="{C19ADD48-2F68-4A7D-B3D5-09506162F0FB}"/>
              </a:ext>
            </a:extLst>
          </p:cNvPr>
          <p:cNvSpPr>
            <a:spLocks noGrp="1"/>
          </p:cNvSpPr>
          <p:nvPr>
            <p:ph type="pic" sz="quarter" idx="13"/>
          </p:nvPr>
        </p:nvSpPr>
        <p:spPr>
          <a:xfrm>
            <a:off x="6095813" y="2021145"/>
            <a:ext cx="3048093" cy="2093330"/>
          </a:xfrm>
          <a:solidFill>
            <a:schemeClr val="bg1">
              <a:lumMod val="95000"/>
            </a:schemeClr>
          </a:solidFill>
        </p:spPr>
        <p:txBody>
          <a:bodyPr/>
          <a:lstStyle>
            <a:lvl1pPr>
              <a:defRPr b="0"/>
            </a:lvl1pPr>
          </a:lstStyle>
          <a:p>
            <a:r>
              <a:rPr lang="en-US"/>
              <a:t>Click icon to add picture</a:t>
            </a:r>
            <a:endParaRPr lang="en-GB"/>
          </a:p>
        </p:txBody>
      </p:sp>
      <p:sp>
        <p:nvSpPr>
          <p:cNvPr id="11" name="Picture Placeholder 4">
            <a:extLst>
              <a:ext uri="{FF2B5EF4-FFF2-40B4-BE49-F238E27FC236}">
                <a16:creationId xmlns:a16="http://schemas.microsoft.com/office/drawing/2014/main" id="{82FDE75D-1A2E-4FEF-A937-A4B0B83683A6}"/>
              </a:ext>
            </a:extLst>
          </p:cNvPr>
          <p:cNvSpPr>
            <a:spLocks noGrp="1"/>
          </p:cNvSpPr>
          <p:nvPr>
            <p:ph type="pic" sz="quarter" idx="14"/>
          </p:nvPr>
        </p:nvSpPr>
        <p:spPr>
          <a:xfrm>
            <a:off x="9143907" y="2021145"/>
            <a:ext cx="3048093" cy="2093330"/>
          </a:xfrm>
          <a:solidFill>
            <a:schemeClr val="bg1">
              <a:lumMod val="85000"/>
            </a:schemeClr>
          </a:solidFill>
        </p:spPr>
        <p:txBody>
          <a:bodyPr/>
          <a:lstStyle>
            <a:lvl1pPr>
              <a:defRPr b="0"/>
            </a:lvl1pPr>
          </a:lstStyle>
          <a:p>
            <a:r>
              <a:rPr lang="en-US"/>
              <a:t>Click icon to add picture</a:t>
            </a:r>
            <a:endParaRPr lang="en-GB"/>
          </a:p>
        </p:txBody>
      </p:sp>
      <p:sp>
        <p:nvSpPr>
          <p:cNvPr id="12" name="Picture Placeholder 4">
            <a:extLst>
              <a:ext uri="{FF2B5EF4-FFF2-40B4-BE49-F238E27FC236}">
                <a16:creationId xmlns:a16="http://schemas.microsoft.com/office/drawing/2014/main" id="{0165A44F-D4D9-4418-BCC7-5D6794ADD66B}"/>
              </a:ext>
            </a:extLst>
          </p:cNvPr>
          <p:cNvSpPr>
            <a:spLocks noGrp="1"/>
          </p:cNvSpPr>
          <p:nvPr>
            <p:ph type="pic" sz="quarter" idx="15"/>
          </p:nvPr>
        </p:nvSpPr>
        <p:spPr>
          <a:xfrm>
            <a:off x="6095813" y="4114476"/>
            <a:ext cx="3048093" cy="2093330"/>
          </a:xfrm>
          <a:solidFill>
            <a:schemeClr val="bg1">
              <a:lumMod val="85000"/>
            </a:schemeClr>
          </a:solidFill>
        </p:spPr>
        <p:txBody>
          <a:bodyPr/>
          <a:lstStyle>
            <a:lvl1pPr>
              <a:defRPr b="0"/>
            </a:lvl1pPr>
          </a:lstStyle>
          <a:p>
            <a:r>
              <a:rPr lang="en-US"/>
              <a:t>Click icon to add picture</a:t>
            </a:r>
            <a:endParaRPr lang="en-GB"/>
          </a:p>
        </p:txBody>
      </p:sp>
      <p:sp>
        <p:nvSpPr>
          <p:cNvPr id="17" name="Picture Placeholder 4">
            <a:extLst>
              <a:ext uri="{FF2B5EF4-FFF2-40B4-BE49-F238E27FC236}">
                <a16:creationId xmlns:a16="http://schemas.microsoft.com/office/drawing/2014/main" id="{24E8C0B8-E7AD-48AC-9F2D-D3FAE258D425}"/>
              </a:ext>
            </a:extLst>
          </p:cNvPr>
          <p:cNvSpPr>
            <a:spLocks noGrp="1"/>
          </p:cNvSpPr>
          <p:nvPr>
            <p:ph type="pic" sz="quarter" idx="16"/>
          </p:nvPr>
        </p:nvSpPr>
        <p:spPr>
          <a:xfrm>
            <a:off x="9143907" y="4114476"/>
            <a:ext cx="3048093" cy="2093330"/>
          </a:xfrm>
          <a:solidFill>
            <a:schemeClr val="bg1">
              <a:lumMod val="95000"/>
            </a:schemeClr>
          </a:solidFill>
        </p:spPr>
        <p:txBody>
          <a:bodyPr/>
          <a:lstStyle>
            <a:lvl1pPr>
              <a:defRPr b="0"/>
            </a:lvl1pPr>
          </a:lstStyle>
          <a:p>
            <a:r>
              <a:rPr lang="en-US"/>
              <a:t>Click icon to add picture</a:t>
            </a:r>
            <a:endParaRPr lang="en-GB"/>
          </a:p>
        </p:txBody>
      </p:sp>
      <p:sp>
        <p:nvSpPr>
          <p:cNvPr id="13" name="Picture Placeholder 4">
            <a:extLst>
              <a:ext uri="{FF2B5EF4-FFF2-40B4-BE49-F238E27FC236}">
                <a16:creationId xmlns:a16="http://schemas.microsoft.com/office/drawing/2014/main" id="{46C904F7-0F2F-46DC-BA66-0D68CDFECEFE}"/>
              </a:ext>
            </a:extLst>
          </p:cNvPr>
          <p:cNvSpPr>
            <a:spLocks noGrp="1"/>
          </p:cNvSpPr>
          <p:nvPr>
            <p:ph type="pic" sz="quarter" idx="17"/>
          </p:nvPr>
        </p:nvSpPr>
        <p:spPr>
          <a:xfrm>
            <a:off x="6095813" y="0"/>
            <a:ext cx="3048093" cy="2021146"/>
          </a:xfrm>
          <a:solidFill>
            <a:schemeClr val="bg1">
              <a:lumMod val="85000"/>
            </a:schemeClr>
          </a:solidFill>
        </p:spPr>
        <p:txBody>
          <a:bodyPr/>
          <a:lstStyle>
            <a:lvl1pPr>
              <a:defRPr b="0"/>
            </a:lvl1pPr>
          </a:lstStyle>
          <a:p>
            <a:r>
              <a:rPr lang="en-US"/>
              <a:t>Click icon to add picture</a:t>
            </a:r>
            <a:endParaRPr lang="en-GB"/>
          </a:p>
        </p:txBody>
      </p:sp>
      <p:sp>
        <p:nvSpPr>
          <p:cNvPr id="14" name="Picture Placeholder 4">
            <a:extLst>
              <a:ext uri="{FF2B5EF4-FFF2-40B4-BE49-F238E27FC236}">
                <a16:creationId xmlns:a16="http://schemas.microsoft.com/office/drawing/2014/main" id="{1CA9665E-123B-4D3C-9EDE-EB2A0CF3CDED}"/>
              </a:ext>
            </a:extLst>
          </p:cNvPr>
          <p:cNvSpPr>
            <a:spLocks noGrp="1"/>
          </p:cNvSpPr>
          <p:nvPr>
            <p:ph type="pic" sz="quarter" idx="18"/>
          </p:nvPr>
        </p:nvSpPr>
        <p:spPr>
          <a:xfrm>
            <a:off x="9143907" y="0"/>
            <a:ext cx="3048093" cy="2021146"/>
          </a:xfrm>
          <a:solidFill>
            <a:schemeClr val="bg1">
              <a:lumMod val="95000"/>
            </a:schemeClr>
          </a:solidFill>
        </p:spPr>
        <p:txBody>
          <a:bodyPr/>
          <a:lstStyle>
            <a:lvl1pPr>
              <a:defRPr b="0"/>
            </a:lvl1pPr>
          </a:lstStyle>
          <a:p>
            <a:r>
              <a:rPr lang="en-US"/>
              <a:t>Click icon to add picture</a:t>
            </a:r>
            <a:endParaRPr lang="en-GB"/>
          </a:p>
        </p:txBody>
      </p:sp>
      <p:sp>
        <p:nvSpPr>
          <p:cNvPr id="16" name="Slide Number Placeholder 3">
            <a:extLst>
              <a:ext uri="{FF2B5EF4-FFF2-40B4-BE49-F238E27FC236}">
                <a16:creationId xmlns:a16="http://schemas.microsoft.com/office/drawing/2014/main" id="{4BAC3B3D-2C97-984F-BD8D-5650480CAB17}"/>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4" name="Footer Placeholder 3">
            <a:extLst>
              <a:ext uri="{FF2B5EF4-FFF2-40B4-BE49-F238E27FC236}">
                <a16:creationId xmlns:a16="http://schemas.microsoft.com/office/drawing/2014/main" id="{5D3A536E-BB8E-494C-8E45-044DF9430B43}"/>
              </a:ext>
            </a:extLst>
          </p:cNvPr>
          <p:cNvSpPr>
            <a:spLocks noGrp="1"/>
          </p:cNvSpPr>
          <p:nvPr>
            <p:ph type="ftr" sz="quarter" idx="19"/>
          </p:nvPr>
        </p:nvSpPr>
        <p:spPr/>
        <p:txBody>
          <a:bodyPr/>
          <a:lstStyle/>
          <a:p>
            <a:r>
              <a:rPr lang="en-GB">
                <a:solidFill>
                  <a:srgbClr val="5514B3"/>
                </a:solidFill>
              </a:rPr>
              <a:t>Security classification. Published version. Owner's name.</a:t>
            </a:r>
          </a:p>
        </p:txBody>
      </p:sp>
      <p:sp>
        <p:nvSpPr>
          <p:cNvPr id="5" name="Date Placeholder 4">
            <a:extLst>
              <a:ext uri="{FF2B5EF4-FFF2-40B4-BE49-F238E27FC236}">
                <a16:creationId xmlns:a16="http://schemas.microsoft.com/office/drawing/2014/main" id="{D2DFC9CA-EB31-3B4B-8FDB-D8DEBFF15ED6}"/>
              </a:ext>
            </a:extLst>
          </p:cNvPr>
          <p:cNvSpPr>
            <a:spLocks noGrp="1"/>
          </p:cNvSpPr>
          <p:nvPr>
            <p:ph type="dt" sz="half" idx="20"/>
          </p:nvPr>
        </p:nvSpPr>
        <p:spPr/>
        <p:txBody>
          <a:bodyPr/>
          <a:lstStyle/>
          <a:p>
            <a:fld id="{E9684784-F41D-5C47-AFBB-5C55C938AF8E}"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3052748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61A7C17-1FCA-458C-A9D5-EB02358F0E8D}"/>
              </a:ext>
            </a:extLst>
          </p:cNvPr>
          <p:cNvSpPr>
            <a:spLocks noGrp="1"/>
          </p:cNvSpPr>
          <p:nvPr>
            <p:ph type="pic" sz="quarter" idx="13"/>
          </p:nvPr>
        </p:nvSpPr>
        <p:spPr>
          <a:xfrm>
            <a:off x="-1" y="-1"/>
            <a:ext cx="12192374" cy="6207806"/>
          </a:xfrm>
          <a:solidFill>
            <a:schemeClr val="bg1">
              <a:lumMod val="95000"/>
            </a:schemeClr>
          </a:solidFill>
        </p:spPr>
        <p:txBody>
          <a:bodyPr lIns="108000" tIns="108000"/>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91F8E359-4E11-0346-8EDA-B01AFB836955}"/>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2" name="Footer Placeholder 1">
            <a:extLst>
              <a:ext uri="{FF2B5EF4-FFF2-40B4-BE49-F238E27FC236}">
                <a16:creationId xmlns:a16="http://schemas.microsoft.com/office/drawing/2014/main" id="{2D7E07E3-ACF6-2E47-A79A-89E873FFEEF8}"/>
              </a:ext>
            </a:extLst>
          </p:cNvPr>
          <p:cNvSpPr>
            <a:spLocks noGrp="1"/>
          </p:cNvSpPr>
          <p:nvPr>
            <p:ph type="ftr" sz="quarter" idx="14"/>
          </p:nvPr>
        </p:nvSpPr>
        <p:spPr/>
        <p:txBody>
          <a:bodyPr/>
          <a:lstStyle/>
          <a:p>
            <a:r>
              <a:rPr lang="en-GB">
                <a:solidFill>
                  <a:srgbClr val="5514B3"/>
                </a:solidFill>
              </a:rPr>
              <a:t>Security classification. Published version. Owner's name.</a:t>
            </a:r>
          </a:p>
        </p:txBody>
      </p:sp>
      <p:sp>
        <p:nvSpPr>
          <p:cNvPr id="3" name="Date Placeholder 2">
            <a:extLst>
              <a:ext uri="{FF2B5EF4-FFF2-40B4-BE49-F238E27FC236}">
                <a16:creationId xmlns:a16="http://schemas.microsoft.com/office/drawing/2014/main" id="{3C610F19-0BB1-D24F-BBBA-1FA75BE50ECD}"/>
              </a:ext>
            </a:extLst>
          </p:cNvPr>
          <p:cNvSpPr>
            <a:spLocks noGrp="1"/>
          </p:cNvSpPr>
          <p:nvPr>
            <p:ph type="dt" sz="half" idx="15"/>
          </p:nvPr>
        </p:nvSpPr>
        <p:spPr/>
        <p:txBody>
          <a:bodyPr/>
          <a:lstStyle/>
          <a:p>
            <a:fld id="{D9F44B3C-8FDE-F741-A126-60192D727799}"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1820125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full pa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Picture Placeholder 6">
            <a:extLst>
              <a:ext uri="{FF2B5EF4-FFF2-40B4-BE49-F238E27FC236}">
                <a16:creationId xmlns:a16="http://schemas.microsoft.com/office/drawing/2014/main" id="{77C8F708-C845-439A-92CC-54BE77525098}"/>
              </a:ext>
            </a:extLst>
          </p:cNvPr>
          <p:cNvSpPr>
            <a:spLocks noGrp="1"/>
          </p:cNvSpPr>
          <p:nvPr>
            <p:ph type="pic" sz="quarter" idx="13"/>
          </p:nvPr>
        </p:nvSpPr>
        <p:spPr>
          <a:xfrm>
            <a:off x="-1" y="1479768"/>
            <a:ext cx="12192374" cy="4728039"/>
          </a:xfrm>
          <a:solidFill>
            <a:schemeClr val="bg1">
              <a:lumMod val="95000"/>
            </a:schemeClr>
          </a:solidFill>
        </p:spPr>
        <p:txBody>
          <a:bodyPr lIns="108000" tIns="108000"/>
          <a:lstStyle>
            <a:lvl1pPr>
              <a:defRPr b="0"/>
            </a:lvl1pPr>
          </a:lstStyle>
          <a:p>
            <a:r>
              <a:rPr lang="en-US"/>
              <a:t>Click icon to add picture</a:t>
            </a:r>
            <a:endParaRPr lang="en-GB"/>
          </a:p>
        </p:txBody>
      </p:sp>
      <p:sp>
        <p:nvSpPr>
          <p:cNvPr id="8" name="Slide Number Placeholder 3">
            <a:extLst>
              <a:ext uri="{FF2B5EF4-FFF2-40B4-BE49-F238E27FC236}">
                <a16:creationId xmlns:a16="http://schemas.microsoft.com/office/drawing/2014/main" id="{4756E21D-1E4B-3440-8373-00317E10ADF4}"/>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3" name="Footer Placeholder 2">
            <a:extLst>
              <a:ext uri="{FF2B5EF4-FFF2-40B4-BE49-F238E27FC236}">
                <a16:creationId xmlns:a16="http://schemas.microsoft.com/office/drawing/2014/main" id="{0E1B1A90-3574-C34C-81A6-72A232878A55}"/>
              </a:ext>
            </a:extLst>
          </p:cNvPr>
          <p:cNvSpPr>
            <a:spLocks noGrp="1"/>
          </p:cNvSpPr>
          <p:nvPr>
            <p:ph type="ftr" sz="quarter" idx="14"/>
          </p:nvPr>
        </p:nvSpPr>
        <p:spPr/>
        <p:txBody>
          <a:bodyPr/>
          <a:lstStyle/>
          <a:p>
            <a:r>
              <a:rPr lang="en-GB">
                <a:solidFill>
                  <a:srgbClr val="5514B3"/>
                </a:solidFill>
              </a:rPr>
              <a:t>Security classification. Published version. Owner's name.</a:t>
            </a:r>
          </a:p>
        </p:txBody>
      </p:sp>
      <p:sp>
        <p:nvSpPr>
          <p:cNvPr id="4" name="Date Placeholder 3">
            <a:extLst>
              <a:ext uri="{FF2B5EF4-FFF2-40B4-BE49-F238E27FC236}">
                <a16:creationId xmlns:a16="http://schemas.microsoft.com/office/drawing/2014/main" id="{2033B244-CE3E-B64C-B070-DFAB24069508}"/>
              </a:ext>
            </a:extLst>
          </p:cNvPr>
          <p:cNvSpPr>
            <a:spLocks noGrp="1"/>
          </p:cNvSpPr>
          <p:nvPr>
            <p:ph type="dt" sz="half" idx="15"/>
          </p:nvPr>
        </p:nvSpPr>
        <p:spPr/>
        <p:txBody>
          <a:bodyPr/>
          <a:lstStyle/>
          <a:p>
            <a:fld id="{21368B80-88E0-FE44-80E8-62C3E3F0613E}"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217171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8599" y="2021147"/>
            <a:ext cx="5593945" cy="902297"/>
          </a:xfrm>
        </p:spPr>
        <p:txBody>
          <a:bodyPr/>
          <a:lstStyle>
            <a:lvl1pPr algn="l">
              <a:lnSpc>
                <a:spcPct val="85000"/>
              </a:lnSpc>
              <a:defRPr sz="3188" b="1" i="0">
                <a:solidFill>
                  <a:schemeClr val="bg1"/>
                </a:solidFill>
                <a:latin typeface="Century Gothic" panose="020B0502020202020204" pitchFamily="34" charset="0"/>
              </a:defRPr>
            </a:lvl1pPr>
          </a:lstStyle>
          <a:p>
            <a:r>
              <a:rPr lang="en-US"/>
              <a:t>Click to edit Master title style</a:t>
            </a:r>
            <a:endParaRPr lang="en-GB"/>
          </a:p>
        </p:txBody>
      </p:sp>
      <p:sp>
        <p:nvSpPr>
          <p:cNvPr id="3" name="Subtitle 2"/>
          <p:cNvSpPr>
            <a:spLocks noGrp="1"/>
          </p:cNvSpPr>
          <p:nvPr>
            <p:ph type="subTitle" idx="1" hasCustomPrompt="1"/>
          </p:nvPr>
        </p:nvSpPr>
        <p:spPr>
          <a:xfrm>
            <a:off x="358599" y="2995628"/>
            <a:ext cx="5593945" cy="720000"/>
          </a:xfrm>
        </p:spPr>
        <p:txBody>
          <a:bodyPr/>
          <a:lstStyle>
            <a:lvl1pPr marL="0" indent="0" algn="l">
              <a:lnSpc>
                <a:spcPct val="100000"/>
              </a:lnSpc>
              <a:buNone/>
              <a:defRPr sz="2391" b="1" i="0">
                <a:solidFill>
                  <a:schemeClr val="bg1"/>
                </a:solidFill>
                <a:latin typeface="Century Gothic" panose="020B0502020202020204" pitchFamily="34" charset="0"/>
              </a:defRPr>
            </a:lvl1pPr>
            <a:lvl2pPr marL="454278" indent="0" algn="ctr">
              <a:buNone/>
              <a:defRPr>
                <a:solidFill>
                  <a:schemeClr val="tx1">
                    <a:tint val="75000"/>
                  </a:schemeClr>
                </a:solidFill>
              </a:defRPr>
            </a:lvl2pPr>
            <a:lvl3pPr marL="908557" indent="0" algn="ctr">
              <a:buNone/>
              <a:defRPr>
                <a:solidFill>
                  <a:schemeClr val="tx1">
                    <a:tint val="75000"/>
                  </a:schemeClr>
                </a:solidFill>
              </a:defRPr>
            </a:lvl3pPr>
            <a:lvl4pPr marL="1362835" indent="0" algn="ctr">
              <a:buNone/>
              <a:defRPr>
                <a:solidFill>
                  <a:schemeClr val="tx1">
                    <a:tint val="75000"/>
                  </a:schemeClr>
                </a:solidFill>
              </a:defRPr>
            </a:lvl4pPr>
            <a:lvl5pPr marL="1817114" indent="0" algn="ctr">
              <a:buNone/>
              <a:defRPr>
                <a:solidFill>
                  <a:schemeClr val="tx1">
                    <a:tint val="75000"/>
                  </a:schemeClr>
                </a:solidFill>
              </a:defRPr>
            </a:lvl5pPr>
            <a:lvl6pPr marL="2271392" indent="0" algn="ctr">
              <a:buNone/>
              <a:defRPr>
                <a:solidFill>
                  <a:schemeClr val="tx1">
                    <a:tint val="75000"/>
                  </a:schemeClr>
                </a:solidFill>
              </a:defRPr>
            </a:lvl6pPr>
            <a:lvl7pPr marL="2725670" indent="0" algn="ctr">
              <a:buNone/>
              <a:defRPr>
                <a:solidFill>
                  <a:schemeClr val="tx1">
                    <a:tint val="75000"/>
                  </a:schemeClr>
                </a:solidFill>
              </a:defRPr>
            </a:lvl7pPr>
            <a:lvl8pPr marL="3179949" indent="0" algn="ctr">
              <a:buNone/>
              <a:defRPr>
                <a:solidFill>
                  <a:schemeClr val="tx1">
                    <a:tint val="75000"/>
                  </a:schemeClr>
                </a:solidFill>
              </a:defRPr>
            </a:lvl8pPr>
            <a:lvl9pPr marL="3634227" indent="0" algn="ctr">
              <a:buNone/>
              <a:defRPr>
                <a:solidFill>
                  <a:schemeClr val="tx1">
                    <a:tint val="75000"/>
                  </a:schemeClr>
                </a:solidFill>
              </a:defRPr>
            </a:lvl9pPr>
          </a:lstStyle>
          <a:p>
            <a:r>
              <a:rPr lang="en-US"/>
              <a:t>Click to edit Master date style</a:t>
            </a:r>
            <a:endParaRPr lang="en-GB"/>
          </a:p>
        </p:txBody>
      </p:sp>
      <p:pic>
        <p:nvPicPr>
          <p:cNvPr id="7" name="Picture 6">
            <a:extLst>
              <a:ext uri="{FF2B5EF4-FFF2-40B4-BE49-F238E27FC236}">
                <a16:creationId xmlns:a16="http://schemas.microsoft.com/office/drawing/2014/main" id="{D7FC4421-71DD-44B2-B3F2-5C65C035B4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1536" y="346482"/>
            <a:ext cx="1003757" cy="992527"/>
          </a:xfrm>
          <a:prstGeom prst="rect">
            <a:avLst/>
          </a:prstGeom>
        </p:spPr>
      </p:pic>
      <p:sp>
        <p:nvSpPr>
          <p:cNvPr id="5" name="Footer Placeholder 4">
            <a:extLst>
              <a:ext uri="{FF2B5EF4-FFF2-40B4-BE49-F238E27FC236}">
                <a16:creationId xmlns:a16="http://schemas.microsoft.com/office/drawing/2014/main" id="{255FFE57-5E03-4A9F-8E0E-56AEDAB98630}"/>
              </a:ext>
            </a:extLst>
          </p:cNvPr>
          <p:cNvSpPr>
            <a:spLocks noGrp="1"/>
          </p:cNvSpPr>
          <p:nvPr>
            <p:ph type="ftr" sz="quarter" idx="13"/>
          </p:nvPr>
        </p:nvSpPr>
        <p:spPr>
          <a:xfrm>
            <a:off x="7100189" y="6334128"/>
            <a:ext cx="3585992" cy="263471"/>
          </a:xfrm>
          <a:prstGeom prst="rect">
            <a:avLst/>
          </a:prstGeom>
        </p:spPr>
        <p:txBody>
          <a:bodyPr/>
          <a:lstStyle/>
          <a:p>
            <a:r>
              <a:rPr lang="en-GB">
                <a:solidFill>
                  <a:srgbClr val="5514B3"/>
                </a:solidFill>
              </a:rPr>
              <a:t>SECURITY CLASSIFICATION. PUBLISHED VERSION. OWNER'S NAME.</a:t>
            </a:r>
          </a:p>
        </p:txBody>
      </p:sp>
      <p:sp>
        <p:nvSpPr>
          <p:cNvPr id="11" name="Rectangle 10">
            <a:extLst>
              <a:ext uri="{FF2B5EF4-FFF2-40B4-BE49-F238E27FC236}">
                <a16:creationId xmlns:a16="http://schemas.microsoft.com/office/drawing/2014/main" id="{CCDDEE7E-2489-464D-B7CA-5828573183EA}"/>
              </a:ext>
            </a:extLst>
          </p:cNvPr>
          <p:cNvSpPr/>
          <p:nvPr userDrawn="1"/>
        </p:nvSpPr>
        <p:spPr>
          <a:xfrm>
            <a:off x="11116576" y="6207807"/>
            <a:ext cx="860638" cy="6496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084" tIns="45542" rIns="91084" bIns="45542" numCol="1" spcCol="0" rtlCol="0" fromWordArt="0" anchor="ctr" anchorCtr="0" forceAA="0" compatLnSpc="1">
            <a:prstTxWarp prst="textNoShape">
              <a:avLst/>
            </a:prstTxWarp>
            <a:noAutofit/>
          </a:bodyPr>
          <a:lstStyle/>
          <a:p>
            <a:pPr algn="ctr"/>
            <a:endParaRPr lang="en-GB" sz="1793">
              <a:solidFill>
                <a:srgbClr val="FFFFFF"/>
              </a:solidFill>
            </a:endParaRPr>
          </a:p>
        </p:txBody>
      </p:sp>
      <p:sp>
        <p:nvSpPr>
          <p:cNvPr id="8" name="Picture Placeholder 7">
            <a:extLst>
              <a:ext uri="{FF2B5EF4-FFF2-40B4-BE49-F238E27FC236}">
                <a16:creationId xmlns:a16="http://schemas.microsoft.com/office/drawing/2014/main" id="{A7BEA481-AFB0-401E-BA9B-EB82B4E16FBA}"/>
              </a:ext>
            </a:extLst>
          </p:cNvPr>
          <p:cNvSpPr>
            <a:spLocks noGrp="1"/>
          </p:cNvSpPr>
          <p:nvPr>
            <p:ph type="pic" sz="quarter" idx="14"/>
          </p:nvPr>
        </p:nvSpPr>
        <p:spPr>
          <a:xfrm>
            <a:off x="6096187" y="0"/>
            <a:ext cx="6096187" cy="6857461"/>
          </a:xfrm>
          <a:solidFill>
            <a:schemeClr val="bg1">
              <a:lumMod val="95000"/>
            </a:schemeClr>
          </a:solidFill>
        </p:spPr>
        <p:txBody>
          <a:bodyPr/>
          <a:lstStyle>
            <a:lvl1pPr>
              <a:defRPr b="0"/>
            </a:lvl1pPr>
          </a:lstStyle>
          <a:p>
            <a:r>
              <a:rPr lang="en-US"/>
              <a:t>Click icon to add picture</a:t>
            </a:r>
            <a:endParaRPr lang="en-GB"/>
          </a:p>
        </p:txBody>
      </p:sp>
      <p:sp>
        <p:nvSpPr>
          <p:cNvPr id="6" name="Date Placeholder 5">
            <a:extLst>
              <a:ext uri="{FF2B5EF4-FFF2-40B4-BE49-F238E27FC236}">
                <a16:creationId xmlns:a16="http://schemas.microsoft.com/office/drawing/2014/main" id="{588D5D96-F008-F346-901C-B48B035BAB7A}"/>
              </a:ext>
            </a:extLst>
          </p:cNvPr>
          <p:cNvSpPr>
            <a:spLocks noGrp="1"/>
          </p:cNvSpPr>
          <p:nvPr>
            <p:ph type="dt" sz="half" idx="16"/>
          </p:nvPr>
        </p:nvSpPr>
        <p:spPr/>
        <p:txBody>
          <a:bodyPr/>
          <a:lstStyle>
            <a:lvl1pPr>
              <a:defRPr>
                <a:solidFill>
                  <a:schemeClr val="bg1"/>
                </a:solidFill>
              </a:defRPr>
            </a:lvl1pPr>
          </a:lstStyle>
          <a:p>
            <a:fld id="{A0E618AD-EEE3-1B4E-801B-57908FEC0D19}" type="datetime8">
              <a:rPr lang="en-US" smtClean="0">
                <a:solidFill>
                  <a:srgbClr val="FFFFFF"/>
                </a:solidFill>
              </a:rPr>
              <a:pPr/>
              <a:t>3/11/2021 8:50 AM</a:t>
            </a:fld>
            <a:endParaRPr>
              <a:solidFill>
                <a:srgbClr val="FFFFFF"/>
              </a:solidFill>
            </a:endParaRPr>
          </a:p>
        </p:txBody>
      </p:sp>
      <p:sp>
        <p:nvSpPr>
          <p:cNvPr id="10" name="Slide Number Placeholder 3">
            <a:extLst>
              <a:ext uri="{FF2B5EF4-FFF2-40B4-BE49-F238E27FC236}">
                <a16:creationId xmlns:a16="http://schemas.microsoft.com/office/drawing/2014/main" id="{0F029A75-5C13-1C42-8DFF-291E48E64BAD}"/>
              </a:ext>
            </a:extLst>
          </p:cNvPr>
          <p:cNvSpPr>
            <a:spLocks noGrp="1"/>
          </p:cNvSpPr>
          <p:nvPr>
            <p:ph type="sldNum" sz="quarter" idx="12"/>
          </p:nvPr>
        </p:nvSpPr>
        <p:spPr>
          <a:xfrm>
            <a:off x="358599"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239717602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2 large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Picture Placeholder 6">
            <a:extLst>
              <a:ext uri="{FF2B5EF4-FFF2-40B4-BE49-F238E27FC236}">
                <a16:creationId xmlns:a16="http://schemas.microsoft.com/office/drawing/2014/main" id="{77C8F708-C845-439A-92CC-54BE77525098}"/>
              </a:ext>
            </a:extLst>
          </p:cNvPr>
          <p:cNvSpPr>
            <a:spLocks noGrp="1"/>
          </p:cNvSpPr>
          <p:nvPr>
            <p:ph type="pic" sz="quarter" idx="13"/>
          </p:nvPr>
        </p:nvSpPr>
        <p:spPr>
          <a:xfrm>
            <a:off x="-1" y="1479768"/>
            <a:ext cx="6096187" cy="4728039"/>
          </a:xfrm>
          <a:solidFill>
            <a:schemeClr val="bg1">
              <a:lumMod val="95000"/>
            </a:schemeClr>
          </a:solidFill>
        </p:spPr>
        <p:txBody>
          <a:bodyPr lIns="108000" tIns="108000"/>
          <a:lstStyle>
            <a:lvl1pPr>
              <a:defRPr b="0"/>
            </a:lvl1pPr>
          </a:lstStyle>
          <a:p>
            <a:r>
              <a:rPr lang="en-US"/>
              <a:t>Click icon to add picture</a:t>
            </a:r>
            <a:endParaRPr lang="en-GB"/>
          </a:p>
        </p:txBody>
      </p:sp>
      <p:sp>
        <p:nvSpPr>
          <p:cNvPr id="7" name="Picture Placeholder 6">
            <a:extLst>
              <a:ext uri="{FF2B5EF4-FFF2-40B4-BE49-F238E27FC236}">
                <a16:creationId xmlns:a16="http://schemas.microsoft.com/office/drawing/2014/main" id="{FA139E5E-A22B-4F21-B007-3DE51F648135}"/>
              </a:ext>
            </a:extLst>
          </p:cNvPr>
          <p:cNvSpPr>
            <a:spLocks noGrp="1"/>
          </p:cNvSpPr>
          <p:nvPr>
            <p:ph type="pic" sz="quarter" idx="14"/>
          </p:nvPr>
        </p:nvSpPr>
        <p:spPr>
          <a:xfrm>
            <a:off x="6095813" y="1479768"/>
            <a:ext cx="6096187" cy="4728039"/>
          </a:xfrm>
          <a:solidFill>
            <a:schemeClr val="bg1">
              <a:lumMod val="85000"/>
            </a:schemeClr>
          </a:solidFill>
        </p:spPr>
        <p:txBody>
          <a:bodyPr lIns="108000" tIns="108000"/>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2289E0EB-215A-DA44-95C8-18D2200800D5}"/>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3" name="Footer Placeholder 2">
            <a:extLst>
              <a:ext uri="{FF2B5EF4-FFF2-40B4-BE49-F238E27FC236}">
                <a16:creationId xmlns:a16="http://schemas.microsoft.com/office/drawing/2014/main" id="{0D94B8D3-8F91-2449-928A-5C78907E1DE5}"/>
              </a:ext>
            </a:extLst>
          </p:cNvPr>
          <p:cNvSpPr>
            <a:spLocks noGrp="1"/>
          </p:cNvSpPr>
          <p:nvPr>
            <p:ph type="ftr" sz="quarter" idx="15"/>
          </p:nvPr>
        </p:nvSpPr>
        <p:spPr/>
        <p:txBody>
          <a:bodyPr/>
          <a:lstStyle/>
          <a:p>
            <a:r>
              <a:rPr lang="en-GB">
                <a:solidFill>
                  <a:srgbClr val="5514B3"/>
                </a:solidFill>
              </a:rPr>
              <a:t>Security classification. Published version. Owner's name.</a:t>
            </a:r>
          </a:p>
        </p:txBody>
      </p:sp>
      <p:sp>
        <p:nvSpPr>
          <p:cNvPr id="4" name="Date Placeholder 3">
            <a:extLst>
              <a:ext uri="{FF2B5EF4-FFF2-40B4-BE49-F238E27FC236}">
                <a16:creationId xmlns:a16="http://schemas.microsoft.com/office/drawing/2014/main" id="{D5C9E27D-8FAE-CE4D-B0B6-876DC20E0F4F}"/>
              </a:ext>
            </a:extLst>
          </p:cNvPr>
          <p:cNvSpPr>
            <a:spLocks noGrp="1"/>
          </p:cNvSpPr>
          <p:nvPr>
            <p:ph type="dt" sz="half" idx="16"/>
          </p:nvPr>
        </p:nvSpPr>
        <p:spPr/>
        <p:txBody>
          <a:bodyPr/>
          <a:lstStyle/>
          <a:p>
            <a:fld id="{643B58A0-310E-1D4F-AD6A-1133D1C8D70F}"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922561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7" name="Slide Number Placeholder 3">
            <a:extLst>
              <a:ext uri="{FF2B5EF4-FFF2-40B4-BE49-F238E27FC236}">
                <a16:creationId xmlns:a16="http://schemas.microsoft.com/office/drawing/2014/main" id="{845E0592-16A3-6C47-B3F4-79A4DADC8378}"/>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3" name="Footer Placeholder 2">
            <a:extLst>
              <a:ext uri="{FF2B5EF4-FFF2-40B4-BE49-F238E27FC236}">
                <a16:creationId xmlns:a16="http://schemas.microsoft.com/office/drawing/2014/main" id="{E09C3A19-1701-CB41-A94D-A971F4EFFEA3}"/>
              </a:ext>
            </a:extLst>
          </p:cNvPr>
          <p:cNvSpPr>
            <a:spLocks noGrp="1"/>
          </p:cNvSpPr>
          <p:nvPr>
            <p:ph type="ftr" sz="quarter" idx="13"/>
          </p:nvPr>
        </p:nvSpPr>
        <p:spPr/>
        <p:txBody>
          <a:bodyPr/>
          <a:lstStyle/>
          <a:p>
            <a:r>
              <a:rPr lang="en-GB">
                <a:solidFill>
                  <a:srgbClr val="5514B3"/>
                </a:solidFill>
              </a:rPr>
              <a:t>Security classification. Published version. Owner's name.</a:t>
            </a:r>
          </a:p>
        </p:txBody>
      </p:sp>
      <p:sp>
        <p:nvSpPr>
          <p:cNvPr id="4" name="Date Placeholder 3">
            <a:extLst>
              <a:ext uri="{FF2B5EF4-FFF2-40B4-BE49-F238E27FC236}">
                <a16:creationId xmlns:a16="http://schemas.microsoft.com/office/drawing/2014/main" id="{C0B8CD5E-6DDE-F843-A2ED-735B3D5D1AD8}"/>
              </a:ext>
            </a:extLst>
          </p:cNvPr>
          <p:cNvSpPr>
            <a:spLocks noGrp="1"/>
          </p:cNvSpPr>
          <p:nvPr>
            <p:ph type="dt" sz="half" idx="14"/>
          </p:nvPr>
        </p:nvSpPr>
        <p:spPr/>
        <p:txBody>
          <a:bodyPr/>
          <a:lstStyle/>
          <a:p>
            <a:fld id="{6D624208-EA8E-EF41-B3CA-D8FA738CCB46}"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2835388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2" name="Footer Placeholder 1">
            <a:extLst>
              <a:ext uri="{FF2B5EF4-FFF2-40B4-BE49-F238E27FC236}">
                <a16:creationId xmlns:a16="http://schemas.microsoft.com/office/drawing/2014/main" id="{5E396691-2E15-1441-A233-0E4AEF822184}"/>
              </a:ext>
            </a:extLst>
          </p:cNvPr>
          <p:cNvSpPr>
            <a:spLocks noGrp="1"/>
          </p:cNvSpPr>
          <p:nvPr>
            <p:ph type="ftr" sz="quarter" idx="13"/>
          </p:nvPr>
        </p:nvSpPr>
        <p:spPr/>
        <p:txBody>
          <a:bodyPr/>
          <a:lstStyle/>
          <a:p>
            <a:r>
              <a:rPr lang="en-GB">
                <a:solidFill>
                  <a:srgbClr val="5514B3"/>
                </a:solidFill>
              </a:rPr>
              <a:t>Security classification. Published version. Owner's name.</a:t>
            </a:r>
          </a:p>
        </p:txBody>
      </p:sp>
      <p:sp>
        <p:nvSpPr>
          <p:cNvPr id="5" name="Date Placeholder 4">
            <a:extLst>
              <a:ext uri="{FF2B5EF4-FFF2-40B4-BE49-F238E27FC236}">
                <a16:creationId xmlns:a16="http://schemas.microsoft.com/office/drawing/2014/main" id="{425052D3-6940-674E-A3F5-3E2F0C7B0466}"/>
              </a:ext>
            </a:extLst>
          </p:cNvPr>
          <p:cNvSpPr>
            <a:spLocks noGrp="1"/>
          </p:cNvSpPr>
          <p:nvPr>
            <p:ph type="dt" sz="half" idx="14"/>
          </p:nvPr>
        </p:nvSpPr>
        <p:spPr/>
        <p:txBody>
          <a:bodyPr/>
          <a:lstStyle/>
          <a:p>
            <a:fld id="{2DE87A84-C8C3-3F48-984D-B26B0DA8E6AE}"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7313496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ECA2DA-C317-CB40-89FE-CBD5A23397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3" name="Picture 2">
            <a:extLst>
              <a:ext uri="{FF2B5EF4-FFF2-40B4-BE49-F238E27FC236}">
                <a16:creationId xmlns:a16="http://schemas.microsoft.com/office/drawing/2014/main" id="{4FD2530A-56F5-44CF-9F8B-0651CCF6D0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0235" y="2717720"/>
            <a:ext cx="1441760" cy="1425630"/>
          </a:xfrm>
          <a:prstGeom prst="rect">
            <a:avLst/>
          </a:prstGeom>
        </p:spPr>
      </p:pic>
      <p:sp>
        <p:nvSpPr>
          <p:cNvPr id="11" name="TextBox 10">
            <a:extLst>
              <a:ext uri="{FF2B5EF4-FFF2-40B4-BE49-F238E27FC236}">
                <a16:creationId xmlns:a16="http://schemas.microsoft.com/office/drawing/2014/main" id="{D1B30074-3AA9-914C-AD7C-4672820CE5E3}"/>
              </a:ext>
            </a:extLst>
          </p:cNvPr>
          <p:cNvSpPr txBox="1"/>
          <p:nvPr userDrawn="1"/>
        </p:nvSpPr>
        <p:spPr>
          <a:xfrm>
            <a:off x="9894536" y="6332816"/>
            <a:ext cx="2151595" cy="262486"/>
          </a:xfrm>
          <a:prstGeom prst="rect">
            <a:avLst/>
          </a:prstGeom>
          <a:noFill/>
        </p:spPr>
        <p:txBody>
          <a:bodyPr wrap="square" lIns="0" tIns="0" rIns="0" bIns="0" rtlCol="0" anchor="b" anchorCtr="0">
            <a:noAutofit/>
          </a:bodyPr>
          <a:lstStyle/>
          <a:p>
            <a:r>
              <a:rPr lang="en-GB" sz="996" b="1">
                <a:solidFill>
                  <a:srgbClr val="FFFFFF"/>
                </a:solidFill>
              </a:rPr>
              <a:t>© British Telecommunications plc</a:t>
            </a:r>
          </a:p>
        </p:txBody>
      </p:sp>
    </p:spTree>
    <p:extLst>
      <p:ext uri="{BB962C8B-B14F-4D97-AF65-F5344CB8AC3E}">
        <p14:creationId xmlns:p14="http://schemas.microsoft.com/office/powerpoint/2010/main" val="3596239753"/>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arge Imag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hasCustomPrompt="1"/>
          </p:nvPr>
        </p:nvSpPr>
        <p:spPr>
          <a:xfrm>
            <a:off x="502041" y="5810800"/>
            <a:ext cx="3740189" cy="360919"/>
          </a:xfrm>
        </p:spPr>
        <p:txBody>
          <a:bodyPr/>
          <a:lstStyle/>
          <a:p>
            <a:pPr lvl="0"/>
            <a:r>
              <a:rPr lang="en-US"/>
              <a:t>Edit Master text styles</a:t>
            </a:r>
          </a:p>
        </p:txBody>
      </p:sp>
      <p:sp>
        <p:nvSpPr>
          <p:cNvPr id="5" name="Footer Placeholder 4"/>
          <p:cNvSpPr>
            <a:spLocks noGrp="1"/>
          </p:cNvSpPr>
          <p:nvPr>
            <p:ph type="ftr" sz="quarter" idx="11"/>
          </p:nvPr>
        </p:nvSpPr>
        <p:spPr>
          <a:xfrm>
            <a:off x="7100265" y="6368171"/>
            <a:ext cx="3585992" cy="288000"/>
          </a:xfrm>
          <a:prstGeom prst="rect">
            <a:avLst/>
          </a:prstGeom>
        </p:spPr>
        <p:txBody>
          <a:bodyPr/>
          <a:lstStyle/>
          <a:p>
            <a:endParaRPr lang="en-GB">
              <a:solidFill>
                <a:srgbClr val="6400AA"/>
              </a:solidFill>
            </a:endParaRPr>
          </a:p>
        </p:txBody>
      </p:sp>
      <p:sp>
        <p:nvSpPr>
          <p:cNvPr id="6" name="Slide Number Placeholder 5"/>
          <p:cNvSpPr>
            <a:spLocks noGrp="1"/>
          </p:cNvSpPr>
          <p:nvPr>
            <p:ph type="sldNum" sz="quarter" idx="12"/>
          </p:nvPr>
        </p:nvSpPr>
        <p:spPr/>
        <p:txBody>
          <a:bodyPr/>
          <a:lstStyle/>
          <a:p>
            <a:fld id="{0B868178-02AE-42FC-958D-6B8F13B60175}" type="slidenum">
              <a:rPr lang="en-GB" smtClean="0">
                <a:solidFill>
                  <a:srgbClr val="6400AA"/>
                </a:solidFill>
              </a:rPr>
              <a:pPr/>
              <a:t>‹#›</a:t>
            </a:fld>
            <a:endParaRPr lang="en-GB">
              <a:solidFill>
                <a:srgbClr val="6400AA"/>
              </a:solidFill>
            </a:endParaRPr>
          </a:p>
        </p:txBody>
      </p:sp>
      <p:sp>
        <p:nvSpPr>
          <p:cNvPr id="9" name="Content Placeholder 8"/>
          <p:cNvSpPr>
            <a:spLocks noGrp="1"/>
          </p:cNvSpPr>
          <p:nvPr>
            <p:ph sz="quarter" idx="14"/>
          </p:nvPr>
        </p:nvSpPr>
        <p:spPr>
          <a:xfrm>
            <a:off x="502039" y="1516743"/>
            <a:ext cx="11188296" cy="416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352636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urpl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E4EA6B-1F4E-1748-9DFB-842B8DC29E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927" b="12444"/>
          <a:stretch/>
        </p:blipFill>
        <p:spPr>
          <a:xfrm>
            <a:off x="0" y="-1"/>
            <a:ext cx="12551504" cy="6858001"/>
          </a:xfrm>
          <a:prstGeom prst="rect">
            <a:avLst/>
          </a:prstGeom>
        </p:spPr>
      </p:pic>
      <p:sp>
        <p:nvSpPr>
          <p:cNvPr id="2" name="Title 1"/>
          <p:cNvSpPr>
            <a:spLocks noGrp="1"/>
          </p:cNvSpPr>
          <p:nvPr>
            <p:ph type="ctrTitle" hasCustomPrompt="1"/>
          </p:nvPr>
        </p:nvSpPr>
        <p:spPr>
          <a:xfrm>
            <a:off x="358599" y="1943394"/>
            <a:ext cx="7100229" cy="1196840"/>
          </a:xfrm>
        </p:spPr>
        <p:txBody>
          <a:bodyPr/>
          <a:lstStyle>
            <a:lvl1pPr algn="l">
              <a:lnSpc>
                <a:spcPct val="85000"/>
              </a:lnSpc>
              <a:defRPr sz="4981" b="1" i="0">
                <a:solidFill>
                  <a:schemeClr val="bg1"/>
                </a:solidFill>
                <a:latin typeface="Century Gothic" panose="020B0502020202020204" pitchFamily="34" charset="0"/>
              </a:defRPr>
            </a:lvl1pPr>
          </a:lstStyle>
          <a:p>
            <a:r>
              <a:rPr lang="en-US"/>
              <a:t>Title slide</a:t>
            </a:r>
            <a:endParaRPr lang="en-GB"/>
          </a:p>
        </p:txBody>
      </p:sp>
      <p:pic>
        <p:nvPicPr>
          <p:cNvPr id="7" name="Picture 6">
            <a:extLst>
              <a:ext uri="{FF2B5EF4-FFF2-40B4-BE49-F238E27FC236}">
                <a16:creationId xmlns:a16="http://schemas.microsoft.com/office/drawing/2014/main" id="{D7FC4421-71DD-44B2-B3F2-5C65C035B48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775" y="467544"/>
            <a:ext cx="1003757" cy="992527"/>
          </a:xfrm>
          <a:prstGeom prst="rect">
            <a:avLst/>
          </a:prstGeom>
        </p:spPr>
      </p:pic>
      <p:sp>
        <p:nvSpPr>
          <p:cNvPr id="5" name="Footer Placeholder 4">
            <a:extLst>
              <a:ext uri="{FF2B5EF4-FFF2-40B4-BE49-F238E27FC236}">
                <a16:creationId xmlns:a16="http://schemas.microsoft.com/office/drawing/2014/main" id="{255FFE57-5E03-4A9F-8E0E-56AEDAB98630}"/>
              </a:ext>
            </a:extLst>
          </p:cNvPr>
          <p:cNvSpPr>
            <a:spLocks noGrp="1"/>
          </p:cNvSpPr>
          <p:nvPr>
            <p:ph type="ftr" sz="quarter" idx="13"/>
          </p:nvPr>
        </p:nvSpPr>
        <p:spPr>
          <a:xfrm>
            <a:off x="3370343" y="6334128"/>
            <a:ext cx="7315839" cy="263471"/>
          </a:xfrm>
          <a:prstGeom prst="rect">
            <a:avLst/>
          </a:prstGeom>
        </p:spPr>
        <p:txBody>
          <a:bodyPr/>
          <a:lstStyle>
            <a:lvl1pPr>
              <a:defRPr>
                <a:solidFill>
                  <a:schemeClr val="bg1"/>
                </a:solidFill>
              </a:defRPr>
            </a:lvl1pPr>
          </a:lstStyle>
          <a:p>
            <a:r>
              <a:rPr lang="en-GB"/>
              <a:t>Security classification. Published version. Owner's name.</a:t>
            </a:r>
          </a:p>
        </p:txBody>
      </p:sp>
      <p:sp>
        <p:nvSpPr>
          <p:cNvPr id="10" name="Slide Number Placeholder 3">
            <a:extLst>
              <a:ext uri="{FF2B5EF4-FFF2-40B4-BE49-F238E27FC236}">
                <a16:creationId xmlns:a16="http://schemas.microsoft.com/office/drawing/2014/main" id="{D14EFC0A-929F-8B4C-A8D5-7D356DE9F7BE}"/>
              </a:ext>
            </a:extLst>
          </p:cNvPr>
          <p:cNvSpPr>
            <a:spLocks noGrp="1"/>
          </p:cNvSpPr>
          <p:nvPr>
            <p:ph type="sldNum" sz="quarter" idx="12"/>
          </p:nvPr>
        </p:nvSpPr>
        <p:spPr>
          <a:xfrm>
            <a:off x="358600" y="6334128"/>
            <a:ext cx="358599" cy="263471"/>
          </a:xfrm>
          <a:prstGeom prst="rect">
            <a:avLst/>
          </a:prstGeom>
        </p:spPr>
        <p:txBody>
          <a:bodyPr/>
          <a:lstStyle>
            <a:lvl1pPr algn="l">
              <a:defRPr b="1" i="0">
                <a:solidFill>
                  <a:schemeClr val="bg1"/>
                </a:solidFill>
                <a:latin typeface="+mn-lt"/>
              </a:defRPr>
            </a:lvl1pPr>
          </a:lstStyle>
          <a:p>
            <a:fld id="{0B868178-02AE-42FC-958D-6B8F13B60175}" type="slidenum">
              <a:rPr lang="en-GB" smtClean="0"/>
              <a:pPr/>
              <a:t>‹#›</a:t>
            </a:fld>
            <a:endParaRPr lang="en-GB"/>
          </a:p>
        </p:txBody>
      </p:sp>
      <p:sp>
        <p:nvSpPr>
          <p:cNvPr id="11" name="Subtitle 2">
            <a:extLst>
              <a:ext uri="{FF2B5EF4-FFF2-40B4-BE49-F238E27FC236}">
                <a16:creationId xmlns:a16="http://schemas.microsoft.com/office/drawing/2014/main" id="{9DD46587-7E96-6E44-AA46-A9A4F42A98D8}"/>
              </a:ext>
            </a:extLst>
          </p:cNvPr>
          <p:cNvSpPr>
            <a:spLocks noGrp="1"/>
          </p:cNvSpPr>
          <p:nvPr>
            <p:ph type="subTitle" idx="1" hasCustomPrompt="1"/>
          </p:nvPr>
        </p:nvSpPr>
        <p:spPr>
          <a:xfrm>
            <a:off x="358599" y="3358728"/>
            <a:ext cx="5593945" cy="720000"/>
          </a:xfrm>
        </p:spPr>
        <p:txBody>
          <a:bodyPr/>
          <a:lstStyle>
            <a:lvl1pPr marL="0" indent="0" algn="l">
              <a:lnSpc>
                <a:spcPct val="100000"/>
              </a:lnSpc>
              <a:buNone/>
              <a:defRPr sz="1992" b="1" i="0">
                <a:solidFill>
                  <a:schemeClr val="bg1"/>
                </a:solidFill>
                <a:latin typeface="Century Gothic" panose="020B0502020202020204" pitchFamily="34" charset="0"/>
              </a:defRPr>
            </a:lvl1pPr>
            <a:lvl2pPr marL="454271" indent="0" algn="ctr">
              <a:buNone/>
              <a:defRPr>
                <a:solidFill>
                  <a:schemeClr val="tx1">
                    <a:tint val="75000"/>
                  </a:schemeClr>
                </a:solidFill>
              </a:defRPr>
            </a:lvl2pPr>
            <a:lvl3pPr marL="908541" indent="0" algn="ctr">
              <a:buNone/>
              <a:defRPr>
                <a:solidFill>
                  <a:schemeClr val="tx1">
                    <a:tint val="75000"/>
                  </a:schemeClr>
                </a:solidFill>
              </a:defRPr>
            </a:lvl3pPr>
            <a:lvl4pPr marL="1362812" indent="0" algn="ctr">
              <a:buNone/>
              <a:defRPr>
                <a:solidFill>
                  <a:schemeClr val="tx1">
                    <a:tint val="75000"/>
                  </a:schemeClr>
                </a:solidFill>
              </a:defRPr>
            </a:lvl4pPr>
            <a:lvl5pPr marL="1817083" indent="0" algn="ctr">
              <a:buNone/>
              <a:defRPr>
                <a:solidFill>
                  <a:schemeClr val="tx1">
                    <a:tint val="75000"/>
                  </a:schemeClr>
                </a:solidFill>
              </a:defRPr>
            </a:lvl5pPr>
            <a:lvl6pPr marL="2271353" indent="0" algn="ctr">
              <a:buNone/>
              <a:defRPr>
                <a:solidFill>
                  <a:schemeClr val="tx1">
                    <a:tint val="75000"/>
                  </a:schemeClr>
                </a:solidFill>
              </a:defRPr>
            </a:lvl6pPr>
            <a:lvl7pPr marL="2725624" indent="0" algn="ctr">
              <a:buNone/>
              <a:defRPr>
                <a:solidFill>
                  <a:schemeClr val="tx1">
                    <a:tint val="75000"/>
                  </a:schemeClr>
                </a:solidFill>
              </a:defRPr>
            </a:lvl7pPr>
            <a:lvl8pPr marL="3179894" indent="0" algn="ctr">
              <a:buNone/>
              <a:defRPr>
                <a:solidFill>
                  <a:schemeClr val="tx1">
                    <a:tint val="75000"/>
                  </a:schemeClr>
                </a:solidFill>
              </a:defRPr>
            </a:lvl8pPr>
            <a:lvl9pPr marL="3634165" indent="0" algn="ctr">
              <a:buNone/>
              <a:defRPr>
                <a:solidFill>
                  <a:schemeClr val="tx1">
                    <a:tint val="75000"/>
                  </a:schemeClr>
                </a:solidFill>
              </a:defRPr>
            </a:lvl9pPr>
          </a:lstStyle>
          <a:p>
            <a:r>
              <a:rPr lang="en-US"/>
              <a:t>Date</a:t>
            </a:r>
            <a:endParaRPr lang="en-GB"/>
          </a:p>
        </p:txBody>
      </p:sp>
      <p:sp>
        <p:nvSpPr>
          <p:cNvPr id="12" name="Date Placeholder 5">
            <a:extLst>
              <a:ext uri="{FF2B5EF4-FFF2-40B4-BE49-F238E27FC236}">
                <a16:creationId xmlns:a16="http://schemas.microsoft.com/office/drawing/2014/main" id="{B1627BA0-8196-CA4A-B50C-7CC5B7B01D35}"/>
              </a:ext>
            </a:extLst>
          </p:cNvPr>
          <p:cNvSpPr>
            <a:spLocks noGrp="1"/>
          </p:cNvSpPr>
          <p:nvPr>
            <p:ph type="dt" sz="half" idx="16"/>
          </p:nvPr>
        </p:nvSpPr>
        <p:spPr>
          <a:xfrm>
            <a:off x="1505419" y="6334129"/>
            <a:ext cx="1861095" cy="263471"/>
          </a:xfrm>
        </p:spPr>
        <p:txBody>
          <a:bodyPr/>
          <a:lstStyle>
            <a:lvl1pPr>
              <a:defRPr>
                <a:solidFill>
                  <a:schemeClr val="bg1"/>
                </a:solidFill>
              </a:defRPr>
            </a:lvl1pPr>
          </a:lstStyle>
          <a:p>
            <a:fld id="{A0E618AD-EEE3-1B4E-801B-57908FEC0D19}" type="datetime8">
              <a:rPr lang="en-GB" smtClean="0"/>
              <a:t>11/03/2021 08:50</a:t>
            </a:fld>
            <a:endParaRPr lang="en-GB"/>
          </a:p>
        </p:txBody>
      </p:sp>
    </p:spTree>
    <p:extLst>
      <p:ext uri="{BB962C8B-B14F-4D97-AF65-F5344CB8AC3E}">
        <p14:creationId xmlns:p14="http://schemas.microsoft.com/office/powerpoint/2010/main" val="1490183323"/>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8599" y="2021147"/>
            <a:ext cx="5593945" cy="902297"/>
          </a:xfrm>
        </p:spPr>
        <p:txBody>
          <a:bodyPr/>
          <a:lstStyle>
            <a:lvl1pPr algn="l">
              <a:lnSpc>
                <a:spcPct val="85000"/>
              </a:lnSpc>
              <a:defRPr sz="3187" b="1" i="0">
                <a:solidFill>
                  <a:schemeClr val="bg1"/>
                </a:solidFill>
                <a:latin typeface="Century Gothic" panose="020B0502020202020204" pitchFamily="34" charset="0"/>
              </a:defRPr>
            </a:lvl1pPr>
          </a:lstStyle>
          <a:p>
            <a:r>
              <a:rPr lang="en-US"/>
              <a:t>Click to edit Master title style</a:t>
            </a:r>
            <a:endParaRPr lang="en-GB"/>
          </a:p>
        </p:txBody>
      </p:sp>
      <p:sp>
        <p:nvSpPr>
          <p:cNvPr id="3" name="Subtitle 2"/>
          <p:cNvSpPr>
            <a:spLocks noGrp="1"/>
          </p:cNvSpPr>
          <p:nvPr>
            <p:ph type="subTitle" idx="1" hasCustomPrompt="1"/>
          </p:nvPr>
        </p:nvSpPr>
        <p:spPr>
          <a:xfrm>
            <a:off x="358599" y="2995629"/>
            <a:ext cx="5593945" cy="720000"/>
          </a:xfrm>
        </p:spPr>
        <p:txBody>
          <a:bodyPr/>
          <a:lstStyle>
            <a:lvl1pPr marL="0" indent="0" algn="l">
              <a:lnSpc>
                <a:spcPct val="100000"/>
              </a:lnSpc>
              <a:buNone/>
              <a:defRPr sz="2390" b="1" i="0">
                <a:solidFill>
                  <a:schemeClr val="bg1"/>
                </a:solidFill>
                <a:latin typeface="Century Gothic" panose="020B0502020202020204" pitchFamily="34" charset="0"/>
              </a:defRPr>
            </a:lvl1pPr>
            <a:lvl2pPr marL="454271" indent="0" algn="ctr">
              <a:buNone/>
              <a:defRPr>
                <a:solidFill>
                  <a:schemeClr val="tx1">
                    <a:tint val="75000"/>
                  </a:schemeClr>
                </a:solidFill>
              </a:defRPr>
            </a:lvl2pPr>
            <a:lvl3pPr marL="908541" indent="0" algn="ctr">
              <a:buNone/>
              <a:defRPr>
                <a:solidFill>
                  <a:schemeClr val="tx1">
                    <a:tint val="75000"/>
                  </a:schemeClr>
                </a:solidFill>
              </a:defRPr>
            </a:lvl3pPr>
            <a:lvl4pPr marL="1362812" indent="0" algn="ctr">
              <a:buNone/>
              <a:defRPr>
                <a:solidFill>
                  <a:schemeClr val="tx1">
                    <a:tint val="75000"/>
                  </a:schemeClr>
                </a:solidFill>
              </a:defRPr>
            </a:lvl4pPr>
            <a:lvl5pPr marL="1817083" indent="0" algn="ctr">
              <a:buNone/>
              <a:defRPr>
                <a:solidFill>
                  <a:schemeClr val="tx1">
                    <a:tint val="75000"/>
                  </a:schemeClr>
                </a:solidFill>
              </a:defRPr>
            </a:lvl5pPr>
            <a:lvl6pPr marL="2271353" indent="0" algn="ctr">
              <a:buNone/>
              <a:defRPr>
                <a:solidFill>
                  <a:schemeClr val="tx1">
                    <a:tint val="75000"/>
                  </a:schemeClr>
                </a:solidFill>
              </a:defRPr>
            </a:lvl6pPr>
            <a:lvl7pPr marL="2725624" indent="0" algn="ctr">
              <a:buNone/>
              <a:defRPr>
                <a:solidFill>
                  <a:schemeClr val="tx1">
                    <a:tint val="75000"/>
                  </a:schemeClr>
                </a:solidFill>
              </a:defRPr>
            </a:lvl7pPr>
            <a:lvl8pPr marL="3179894" indent="0" algn="ctr">
              <a:buNone/>
              <a:defRPr>
                <a:solidFill>
                  <a:schemeClr val="tx1">
                    <a:tint val="75000"/>
                  </a:schemeClr>
                </a:solidFill>
              </a:defRPr>
            </a:lvl8pPr>
            <a:lvl9pPr marL="3634165" indent="0" algn="ctr">
              <a:buNone/>
              <a:defRPr>
                <a:solidFill>
                  <a:schemeClr val="tx1">
                    <a:tint val="75000"/>
                  </a:schemeClr>
                </a:solidFill>
              </a:defRPr>
            </a:lvl9pPr>
          </a:lstStyle>
          <a:p>
            <a:r>
              <a:rPr lang="en-US"/>
              <a:t>Click to edit Master date style</a:t>
            </a:r>
            <a:endParaRPr lang="en-GB"/>
          </a:p>
        </p:txBody>
      </p:sp>
      <p:pic>
        <p:nvPicPr>
          <p:cNvPr id="7" name="Picture 6">
            <a:extLst>
              <a:ext uri="{FF2B5EF4-FFF2-40B4-BE49-F238E27FC236}">
                <a16:creationId xmlns:a16="http://schemas.microsoft.com/office/drawing/2014/main" id="{D7FC4421-71DD-44B2-B3F2-5C65C035B4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1537" y="346482"/>
            <a:ext cx="1003757" cy="992527"/>
          </a:xfrm>
          <a:prstGeom prst="rect">
            <a:avLst/>
          </a:prstGeom>
        </p:spPr>
      </p:pic>
      <p:sp>
        <p:nvSpPr>
          <p:cNvPr id="5" name="Footer Placeholder 4">
            <a:extLst>
              <a:ext uri="{FF2B5EF4-FFF2-40B4-BE49-F238E27FC236}">
                <a16:creationId xmlns:a16="http://schemas.microsoft.com/office/drawing/2014/main" id="{255FFE57-5E03-4A9F-8E0E-56AEDAB98630}"/>
              </a:ext>
            </a:extLst>
          </p:cNvPr>
          <p:cNvSpPr>
            <a:spLocks noGrp="1"/>
          </p:cNvSpPr>
          <p:nvPr>
            <p:ph type="ftr" sz="quarter" idx="13"/>
          </p:nvPr>
        </p:nvSpPr>
        <p:spPr>
          <a:xfrm>
            <a:off x="7100189" y="6334128"/>
            <a:ext cx="3585993" cy="263471"/>
          </a:xfrm>
          <a:prstGeom prst="rect">
            <a:avLst/>
          </a:prstGeom>
        </p:spPr>
        <p:txBody>
          <a:bodyPr/>
          <a:lstStyle/>
          <a:p>
            <a:r>
              <a:rPr lang="en-GB"/>
              <a:t>SECURITY CLASSIFICATION. PUBLISHED VERSION. OWNER'S NAME.</a:t>
            </a:r>
          </a:p>
        </p:txBody>
      </p:sp>
      <p:sp>
        <p:nvSpPr>
          <p:cNvPr id="11" name="Rectangle 10">
            <a:extLst>
              <a:ext uri="{FF2B5EF4-FFF2-40B4-BE49-F238E27FC236}">
                <a16:creationId xmlns:a16="http://schemas.microsoft.com/office/drawing/2014/main" id="{CCDDEE7E-2489-464D-B7CA-5828573183EA}"/>
              </a:ext>
            </a:extLst>
          </p:cNvPr>
          <p:cNvSpPr/>
          <p:nvPr userDrawn="1"/>
        </p:nvSpPr>
        <p:spPr>
          <a:xfrm>
            <a:off x="11116576" y="6207807"/>
            <a:ext cx="860638" cy="6496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079" tIns="45540" rIns="91079" bIns="45540" numCol="1" spcCol="0" rtlCol="0" fromWordArt="0" anchor="ctr" anchorCtr="0" forceAA="0" compatLnSpc="1">
            <a:prstTxWarp prst="textNoShape">
              <a:avLst/>
            </a:prstTxWarp>
            <a:noAutofit/>
          </a:bodyPr>
          <a:lstStyle/>
          <a:p>
            <a:pPr algn="ctr"/>
            <a:endParaRPr lang="en-GB" sz="1793"/>
          </a:p>
        </p:txBody>
      </p:sp>
      <p:sp>
        <p:nvSpPr>
          <p:cNvPr id="8" name="Picture Placeholder 7">
            <a:extLst>
              <a:ext uri="{FF2B5EF4-FFF2-40B4-BE49-F238E27FC236}">
                <a16:creationId xmlns:a16="http://schemas.microsoft.com/office/drawing/2014/main" id="{A7BEA481-AFB0-401E-BA9B-EB82B4E16FBA}"/>
              </a:ext>
            </a:extLst>
          </p:cNvPr>
          <p:cNvSpPr>
            <a:spLocks noGrp="1"/>
          </p:cNvSpPr>
          <p:nvPr>
            <p:ph type="pic" sz="quarter" idx="14"/>
          </p:nvPr>
        </p:nvSpPr>
        <p:spPr>
          <a:xfrm>
            <a:off x="6096187" y="0"/>
            <a:ext cx="6096186" cy="6857461"/>
          </a:xfrm>
          <a:solidFill>
            <a:schemeClr val="bg1">
              <a:lumMod val="95000"/>
            </a:schemeClr>
          </a:solidFill>
        </p:spPr>
        <p:txBody>
          <a:bodyPr/>
          <a:lstStyle>
            <a:lvl1pPr>
              <a:defRPr b="0"/>
            </a:lvl1pPr>
          </a:lstStyle>
          <a:p>
            <a:r>
              <a:rPr lang="en-US"/>
              <a:t>Click icon to add picture</a:t>
            </a:r>
            <a:endParaRPr lang="en-GB"/>
          </a:p>
        </p:txBody>
      </p:sp>
      <p:sp>
        <p:nvSpPr>
          <p:cNvPr id="6" name="Date Placeholder 5">
            <a:extLst>
              <a:ext uri="{FF2B5EF4-FFF2-40B4-BE49-F238E27FC236}">
                <a16:creationId xmlns:a16="http://schemas.microsoft.com/office/drawing/2014/main" id="{588D5D96-F008-F346-901C-B48B035BAB7A}"/>
              </a:ext>
            </a:extLst>
          </p:cNvPr>
          <p:cNvSpPr>
            <a:spLocks noGrp="1"/>
          </p:cNvSpPr>
          <p:nvPr>
            <p:ph type="dt" sz="half" idx="16"/>
          </p:nvPr>
        </p:nvSpPr>
        <p:spPr/>
        <p:txBody>
          <a:bodyPr/>
          <a:lstStyle>
            <a:lvl1pPr>
              <a:defRPr>
                <a:solidFill>
                  <a:schemeClr val="bg1"/>
                </a:solidFill>
              </a:defRPr>
            </a:lvl1pPr>
          </a:lstStyle>
          <a:p>
            <a:fld id="{A0E618AD-EEE3-1B4E-801B-57908FEC0D19}" type="datetime8">
              <a:rPr lang="en-GB" smtClean="0"/>
              <a:t>11/03/2021 08:50</a:t>
            </a:fld>
            <a:endParaRPr lang="en-GB"/>
          </a:p>
        </p:txBody>
      </p:sp>
      <p:sp>
        <p:nvSpPr>
          <p:cNvPr id="10" name="Slide Number Placeholder 3">
            <a:extLst>
              <a:ext uri="{FF2B5EF4-FFF2-40B4-BE49-F238E27FC236}">
                <a16:creationId xmlns:a16="http://schemas.microsoft.com/office/drawing/2014/main" id="{0F029A75-5C13-1C42-8DFF-291E48E64BAD}"/>
              </a:ext>
            </a:extLst>
          </p:cNvPr>
          <p:cNvSpPr>
            <a:spLocks noGrp="1"/>
          </p:cNvSpPr>
          <p:nvPr>
            <p:ph type="sldNum" sz="quarter" idx="12"/>
          </p:nvPr>
        </p:nvSpPr>
        <p:spPr>
          <a:xfrm>
            <a:off x="358600"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spTree>
    <p:extLst>
      <p:ext uri="{BB962C8B-B14F-4D97-AF65-F5344CB8AC3E}">
        <p14:creationId xmlns:p14="http://schemas.microsoft.com/office/powerpoint/2010/main" val="2348893507"/>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large text) (pink)">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F0A9E4-24A8-CB48-803B-25B8742B5C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CFCE3314-74F0-4E41-80CD-73C5CBD2D1DF}"/>
              </a:ext>
            </a:extLst>
          </p:cNvPr>
          <p:cNvSpPr>
            <a:spLocks noGrp="1"/>
          </p:cNvSpPr>
          <p:nvPr>
            <p:ph type="title" hasCustomPrompt="1"/>
          </p:nvPr>
        </p:nvSpPr>
        <p:spPr>
          <a:xfrm>
            <a:off x="358599" y="2021146"/>
            <a:ext cx="7530596" cy="1624135"/>
          </a:xfrm>
        </p:spPr>
        <p:txBody>
          <a:bodyPr anchor="t" anchorCtr="0"/>
          <a:lstStyle>
            <a:lvl1pPr algn="l">
              <a:lnSpc>
                <a:spcPct val="90000"/>
              </a:lnSpc>
              <a:defRPr sz="3187" b="1" i="0" cap="none" baseline="0">
                <a:solidFill>
                  <a:schemeClr val="bg1"/>
                </a:solidFill>
                <a:latin typeface="Century Gothic" panose="020B0502020202020204" pitchFamily="34" charset="0"/>
              </a:defRPr>
            </a:lvl1pPr>
          </a:lstStyle>
          <a:p>
            <a:r>
              <a:rPr lang="en-US"/>
              <a:t>Click to edit Master Divider title style</a:t>
            </a:r>
            <a:endParaRPr lang="en-GB"/>
          </a:p>
        </p:txBody>
      </p:sp>
      <p:sp>
        <p:nvSpPr>
          <p:cNvPr id="10" name="Slide Number Placeholder 3">
            <a:extLst>
              <a:ext uri="{FF2B5EF4-FFF2-40B4-BE49-F238E27FC236}">
                <a16:creationId xmlns:a16="http://schemas.microsoft.com/office/drawing/2014/main" id="{02CA1E11-109B-8F45-95CA-FE3349CBF485}"/>
              </a:ext>
            </a:extLst>
          </p:cNvPr>
          <p:cNvSpPr>
            <a:spLocks noGrp="1"/>
          </p:cNvSpPr>
          <p:nvPr>
            <p:ph type="sldNum" sz="quarter" idx="12"/>
          </p:nvPr>
        </p:nvSpPr>
        <p:spPr>
          <a:xfrm>
            <a:off x="358600"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pic>
        <p:nvPicPr>
          <p:cNvPr id="11" name="Picture 10">
            <a:extLst>
              <a:ext uri="{FF2B5EF4-FFF2-40B4-BE49-F238E27FC236}">
                <a16:creationId xmlns:a16="http://schemas.microsoft.com/office/drawing/2014/main" id="{CD8A876C-4EA0-744A-BEC7-D21189BA57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65090" y="6244481"/>
            <a:ext cx="475694" cy="478771"/>
          </a:xfrm>
          <a:prstGeom prst="rect">
            <a:avLst/>
          </a:prstGeom>
        </p:spPr>
      </p:pic>
      <p:sp>
        <p:nvSpPr>
          <p:cNvPr id="2" name="Footer Placeholder 1">
            <a:extLst>
              <a:ext uri="{FF2B5EF4-FFF2-40B4-BE49-F238E27FC236}">
                <a16:creationId xmlns:a16="http://schemas.microsoft.com/office/drawing/2014/main" id="{531640CA-4122-CC4F-A99D-FEBBD625CE2A}"/>
              </a:ext>
            </a:extLst>
          </p:cNvPr>
          <p:cNvSpPr>
            <a:spLocks noGrp="1"/>
          </p:cNvSpPr>
          <p:nvPr>
            <p:ph type="ftr" sz="quarter" idx="13"/>
          </p:nvPr>
        </p:nvSpPr>
        <p:spPr/>
        <p:txBody>
          <a:bodyPr/>
          <a:lstStyle>
            <a:lvl1pPr>
              <a:defRPr>
                <a:solidFill>
                  <a:schemeClr val="bg1"/>
                </a:solidFill>
              </a:defRPr>
            </a:lvl1pPr>
          </a:lstStyle>
          <a:p>
            <a:r>
              <a:rPr lang="en-GB"/>
              <a:t>Security classification. Published version. Owner's name.</a:t>
            </a:r>
          </a:p>
        </p:txBody>
      </p:sp>
      <p:sp>
        <p:nvSpPr>
          <p:cNvPr id="4" name="Date Placeholder 3">
            <a:extLst>
              <a:ext uri="{FF2B5EF4-FFF2-40B4-BE49-F238E27FC236}">
                <a16:creationId xmlns:a16="http://schemas.microsoft.com/office/drawing/2014/main" id="{E6023656-5DAB-9244-9981-C489DD93EE71}"/>
              </a:ext>
            </a:extLst>
          </p:cNvPr>
          <p:cNvSpPr>
            <a:spLocks noGrp="1"/>
          </p:cNvSpPr>
          <p:nvPr>
            <p:ph type="dt" sz="half" idx="14"/>
          </p:nvPr>
        </p:nvSpPr>
        <p:spPr/>
        <p:txBody>
          <a:bodyPr/>
          <a:lstStyle>
            <a:lvl1pPr>
              <a:defRPr>
                <a:solidFill>
                  <a:schemeClr val="bg1"/>
                </a:solidFill>
              </a:defRPr>
            </a:lvl1pPr>
          </a:lstStyle>
          <a:p>
            <a:fld id="{6EDBC1BF-584D-FE4B-992F-538F89A071CE}" type="datetime8">
              <a:rPr lang="en-GB" smtClean="0"/>
              <a:t>11/03/2021 08:50</a:t>
            </a:fld>
            <a:endParaRPr lang="en-GB"/>
          </a:p>
        </p:txBody>
      </p:sp>
    </p:spTree>
    <p:extLst>
      <p:ext uri="{BB962C8B-B14F-4D97-AF65-F5344CB8AC3E}">
        <p14:creationId xmlns:p14="http://schemas.microsoft.com/office/powerpoint/2010/main" val="2925216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large text) (purpl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8D3200-2479-0B46-840C-F1CF4DA77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le 1"/>
          <p:cNvSpPr>
            <a:spLocks noGrp="1"/>
          </p:cNvSpPr>
          <p:nvPr>
            <p:ph type="title" hasCustomPrompt="1"/>
          </p:nvPr>
        </p:nvSpPr>
        <p:spPr>
          <a:xfrm>
            <a:off x="358599" y="2021146"/>
            <a:ext cx="7530596" cy="1624135"/>
          </a:xfrm>
        </p:spPr>
        <p:txBody>
          <a:bodyPr anchor="t" anchorCtr="0"/>
          <a:lstStyle>
            <a:lvl1pPr algn="l">
              <a:lnSpc>
                <a:spcPct val="90000"/>
              </a:lnSpc>
              <a:defRPr sz="3187" b="1" i="0" cap="none" baseline="0">
                <a:solidFill>
                  <a:schemeClr val="bg1"/>
                </a:solidFill>
                <a:latin typeface="Century Gothic" panose="020B0502020202020204" pitchFamily="34" charset="0"/>
              </a:defRPr>
            </a:lvl1pPr>
          </a:lstStyle>
          <a:p>
            <a:r>
              <a:rPr lang="en-US"/>
              <a:t>Click to edit Master Divider title style</a:t>
            </a:r>
            <a:endParaRPr lang="en-GB"/>
          </a:p>
        </p:txBody>
      </p:sp>
      <p:sp>
        <p:nvSpPr>
          <p:cNvPr id="9" name="Slide Number Placeholder 3">
            <a:extLst>
              <a:ext uri="{FF2B5EF4-FFF2-40B4-BE49-F238E27FC236}">
                <a16:creationId xmlns:a16="http://schemas.microsoft.com/office/drawing/2014/main" id="{6CBC731C-682B-904E-A9DA-F41C347451CD}"/>
              </a:ext>
            </a:extLst>
          </p:cNvPr>
          <p:cNvSpPr>
            <a:spLocks noGrp="1"/>
          </p:cNvSpPr>
          <p:nvPr>
            <p:ph type="sldNum" sz="quarter" idx="12"/>
          </p:nvPr>
        </p:nvSpPr>
        <p:spPr>
          <a:xfrm>
            <a:off x="358600"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pic>
        <p:nvPicPr>
          <p:cNvPr id="8" name="Picture 7">
            <a:extLst>
              <a:ext uri="{FF2B5EF4-FFF2-40B4-BE49-F238E27FC236}">
                <a16:creationId xmlns:a16="http://schemas.microsoft.com/office/drawing/2014/main" id="{2848D90A-7108-864A-B81A-ED7B0B9A7EB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65090" y="6244481"/>
            <a:ext cx="475694" cy="478771"/>
          </a:xfrm>
          <a:prstGeom prst="rect">
            <a:avLst/>
          </a:prstGeom>
        </p:spPr>
      </p:pic>
      <p:sp>
        <p:nvSpPr>
          <p:cNvPr id="3" name="Footer Placeholder 2">
            <a:extLst>
              <a:ext uri="{FF2B5EF4-FFF2-40B4-BE49-F238E27FC236}">
                <a16:creationId xmlns:a16="http://schemas.microsoft.com/office/drawing/2014/main" id="{27766437-3B1E-D34E-87DA-7BD38BD60157}"/>
              </a:ext>
            </a:extLst>
          </p:cNvPr>
          <p:cNvSpPr>
            <a:spLocks noGrp="1"/>
          </p:cNvSpPr>
          <p:nvPr>
            <p:ph type="ftr" sz="quarter" idx="13"/>
          </p:nvPr>
        </p:nvSpPr>
        <p:spPr/>
        <p:txBody>
          <a:bodyPr/>
          <a:lstStyle>
            <a:lvl1pPr>
              <a:defRPr>
                <a:solidFill>
                  <a:schemeClr val="bg1"/>
                </a:solidFill>
              </a:defRPr>
            </a:lvl1pPr>
          </a:lstStyle>
          <a:p>
            <a:r>
              <a:rPr lang="en-GB"/>
              <a:t>Security classification. Published version. Owner's name.</a:t>
            </a:r>
          </a:p>
        </p:txBody>
      </p:sp>
      <p:sp>
        <p:nvSpPr>
          <p:cNvPr id="5" name="Date Placeholder 4">
            <a:extLst>
              <a:ext uri="{FF2B5EF4-FFF2-40B4-BE49-F238E27FC236}">
                <a16:creationId xmlns:a16="http://schemas.microsoft.com/office/drawing/2014/main" id="{AA6A6355-229F-644E-8DF2-E9BF99A32036}"/>
              </a:ext>
            </a:extLst>
          </p:cNvPr>
          <p:cNvSpPr>
            <a:spLocks noGrp="1"/>
          </p:cNvSpPr>
          <p:nvPr>
            <p:ph type="dt" sz="half" idx="14"/>
          </p:nvPr>
        </p:nvSpPr>
        <p:spPr/>
        <p:txBody>
          <a:bodyPr/>
          <a:lstStyle>
            <a:lvl1pPr>
              <a:defRPr>
                <a:solidFill>
                  <a:schemeClr val="bg1"/>
                </a:solidFill>
              </a:defRPr>
            </a:lvl1pPr>
          </a:lstStyle>
          <a:p>
            <a:fld id="{04546013-5885-5549-B3FC-7917D33D8A52}" type="datetime8">
              <a:rPr lang="en-GB" smtClean="0"/>
              <a:t>11/03/2021 08:50</a:t>
            </a:fld>
            <a:endParaRPr lang="en-GB"/>
          </a:p>
        </p:txBody>
      </p:sp>
    </p:spTree>
    <p:extLst>
      <p:ext uri="{BB962C8B-B14F-4D97-AF65-F5344CB8AC3E}">
        <p14:creationId xmlns:p14="http://schemas.microsoft.com/office/powerpoint/2010/main" val="40927627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large text) (blue)">
    <p:bg>
      <p:bgPr>
        <a:solidFill>
          <a:schemeClr val="accent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94E845-0CA1-2443-A045-12080128E4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B9A7C5A-A4E5-084B-874F-1EBE27C1A2C6}"/>
              </a:ext>
            </a:extLst>
          </p:cNvPr>
          <p:cNvSpPr>
            <a:spLocks noGrp="1"/>
          </p:cNvSpPr>
          <p:nvPr>
            <p:ph type="title" hasCustomPrompt="1"/>
          </p:nvPr>
        </p:nvSpPr>
        <p:spPr>
          <a:xfrm>
            <a:off x="358599" y="2021146"/>
            <a:ext cx="7530596" cy="1624135"/>
          </a:xfrm>
        </p:spPr>
        <p:txBody>
          <a:bodyPr anchor="t" anchorCtr="0"/>
          <a:lstStyle>
            <a:lvl1pPr algn="l">
              <a:lnSpc>
                <a:spcPct val="90000"/>
              </a:lnSpc>
              <a:defRPr sz="3187" b="1" i="0" cap="none" baseline="0">
                <a:solidFill>
                  <a:schemeClr val="bg1"/>
                </a:solidFill>
                <a:latin typeface="Century Gothic" panose="020B0502020202020204" pitchFamily="34" charset="0"/>
              </a:defRPr>
            </a:lvl1pPr>
          </a:lstStyle>
          <a:p>
            <a:r>
              <a:rPr lang="en-US"/>
              <a:t>Click to edit Master Divider title style</a:t>
            </a:r>
            <a:endParaRPr lang="en-GB"/>
          </a:p>
        </p:txBody>
      </p:sp>
      <p:sp>
        <p:nvSpPr>
          <p:cNvPr id="10" name="Slide Number Placeholder 3">
            <a:extLst>
              <a:ext uri="{FF2B5EF4-FFF2-40B4-BE49-F238E27FC236}">
                <a16:creationId xmlns:a16="http://schemas.microsoft.com/office/drawing/2014/main" id="{35AEA2BA-177C-E64B-9837-AABF6BC3D7B1}"/>
              </a:ext>
            </a:extLst>
          </p:cNvPr>
          <p:cNvSpPr>
            <a:spLocks noGrp="1"/>
          </p:cNvSpPr>
          <p:nvPr>
            <p:ph type="sldNum" sz="quarter" idx="12"/>
          </p:nvPr>
        </p:nvSpPr>
        <p:spPr>
          <a:xfrm>
            <a:off x="358600"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pic>
        <p:nvPicPr>
          <p:cNvPr id="8" name="Picture 7">
            <a:extLst>
              <a:ext uri="{FF2B5EF4-FFF2-40B4-BE49-F238E27FC236}">
                <a16:creationId xmlns:a16="http://schemas.microsoft.com/office/drawing/2014/main" id="{969AB210-B4BE-3745-A764-C8A3F4B799A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65090" y="6244481"/>
            <a:ext cx="475694" cy="478771"/>
          </a:xfrm>
          <a:prstGeom prst="rect">
            <a:avLst/>
          </a:prstGeom>
        </p:spPr>
      </p:pic>
      <p:sp>
        <p:nvSpPr>
          <p:cNvPr id="2" name="Footer Placeholder 1">
            <a:extLst>
              <a:ext uri="{FF2B5EF4-FFF2-40B4-BE49-F238E27FC236}">
                <a16:creationId xmlns:a16="http://schemas.microsoft.com/office/drawing/2014/main" id="{CD78FAEE-F4E9-0142-8675-03E847BB064B}"/>
              </a:ext>
            </a:extLst>
          </p:cNvPr>
          <p:cNvSpPr>
            <a:spLocks noGrp="1"/>
          </p:cNvSpPr>
          <p:nvPr>
            <p:ph type="ftr" sz="quarter" idx="13"/>
          </p:nvPr>
        </p:nvSpPr>
        <p:spPr/>
        <p:txBody>
          <a:bodyPr/>
          <a:lstStyle>
            <a:lvl1pPr>
              <a:defRPr>
                <a:solidFill>
                  <a:schemeClr val="bg1"/>
                </a:solidFill>
              </a:defRPr>
            </a:lvl1pPr>
          </a:lstStyle>
          <a:p>
            <a:r>
              <a:rPr lang="en-GB"/>
              <a:t>Security classification. Published version. Owner's name.</a:t>
            </a:r>
          </a:p>
        </p:txBody>
      </p:sp>
      <p:sp>
        <p:nvSpPr>
          <p:cNvPr id="4" name="Date Placeholder 3">
            <a:extLst>
              <a:ext uri="{FF2B5EF4-FFF2-40B4-BE49-F238E27FC236}">
                <a16:creationId xmlns:a16="http://schemas.microsoft.com/office/drawing/2014/main" id="{55D1C34E-E31F-A342-A8F8-B80FAE2399DE}"/>
              </a:ext>
            </a:extLst>
          </p:cNvPr>
          <p:cNvSpPr>
            <a:spLocks noGrp="1"/>
          </p:cNvSpPr>
          <p:nvPr>
            <p:ph type="dt" sz="half" idx="14"/>
          </p:nvPr>
        </p:nvSpPr>
        <p:spPr/>
        <p:txBody>
          <a:bodyPr/>
          <a:lstStyle>
            <a:lvl1pPr>
              <a:defRPr>
                <a:solidFill>
                  <a:schemeClr val="bg1"/>
                </a:solidFill>
              </a:defRPr>
            </a:lvl1pPr>
          </a:lstStyle>
          <a:p>
            <a:fld id="{1D549B9A-C2C2-5E44-B7A4-0454029ABE34}" type="datetime8">
              <a:rPr lang="en-GB" smtClean="0"/>
              <a:t>11/03/2021 08:50</a:t>
            </a:fld>
            <a:endParaRPr lang="en-GB"/>
          </a:p>
        </p:txBody>
      </p:sp>
    </p:spTree>
    <p:extLst>
      <p:ext uri="{BB962C8B-B14F-4D97-AF65-F5344CB8AC3E}">
        <p14:creationId xmlns:p14="http://schemas.microsoft.com/office/powerpoint/2010/main" val="266818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large text) (pink)">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8F0A9E4-24A8-CB48-803B-25B8742B5C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CFCE3314-74F0-4E41-80CD-73C5CBD2D1DF}"/>
              </a:ext>
            </a:extLst>
          </p:cNvPr>
          <p:cNvSpPr>
            <a:spLocks noGrp="1"/>
          </p:cNvSpPr>
          <p:nvPr>
            <p:ph type="title" hasCustomPrompt="1"/>
          </p:nvPr>
        </p:nvSpPr>
        <p:spPr>
          <a:xfrm>
            <a:off x="358599" y="2021146"/>
            <a:ext cx="7530596" cy="1624135"/>
          </a:xfrm>
        </p:spPr>
        <p:txBody>
          <a:bodyPr anchor="t" anchorCtr="0"/>
          <a:lstStyle>
            <a:lvl1pPr algn="l">
              <a:lnSpc>
                <a:spcPct val="90000"/>
              </a:lnSpc>
              <a:defRPr sz="3188" b="1" i="0" cap="none" baseline="0">
                <a:solidFill>
                  <a:schemeClr val="bg1"/>
                </a:solidFill>
                <a:latin typeface="Century Gothic" panose="020B0502020202020204" pitchFamily="34" charset="0"/>
              </a:defRPr>
            </a:lvl1pPr>
          </a:lstStyle>
          <a:p>
            <a:r>
              <a:rPr lang="en-US"/>
              <a:t>Click to edit Master Divider title style</a:t>
            </a:r>
            <a:endParaRPr lang="en-GB"/>
          </a:p>
        </p:txBody>
      </p:sp>
      <p:sp>
        <p:nvSpPr>
          <p:cNvPr id="10" name="Slide Number Placeholder 3">
            <a:extLst>
              <a:ext uri="{FF2B5EF4-FFF2-40B4-BE49-F238E27FC236}">
                <a16:creationId xmlns:a16="http://schemas.microsoft.com/office/drawing/2014/main" id="{02CA1E11-109B-8F45-95CA-FE3349CBF485}"/>
              </a:ext>
            </a:extLst>
          </p:cNvPr>
          <p:cNvSpPr>
            <a:spLocks noGrp="1"/>
          </p:cNvSpPr>
          <p:nvPr>
            <p:ph type="sldNum" sz="quarter" idx="12"/>
          </p:nvPr>
        </p:nvSpPr>
        <p:spPr>
          <a:xfrm>
            <a:off x="358599"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solidFill>
                  <a:srgbClr val="FFFFFF"/>
                </a:solidFill>
              </a:rPr>
              <a:pPr/>
              <a:t>‹#›</a:t>
            </a:fld>
            <a:endParaRPr lang="en-GB">
              <a:solidFill>
                <a:srgbClr val="FFFFFF"/>
              </a:solidFill>
            </a:endParaRPr>
          </a:p>
        </p:txBody>
      </p:sp>
      <p:pic>
        <p:nvPicPr>
          <p:cNvPr id="11" name="Picture 10">
            <a:extLst>
              <a:ext uri="{FF2B5EF4-FFF2-40B4-BE49-F238E27FC236}">
                <a16:creationId xmlns:a16="http://schemas.microsoft.com/office/drawing/2014/main" id="{CD8A876C-4EA0-744A-BEC7-D21189BA57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65089" y="6287209"/>
            <a:ext cx="475694" cy="478771"/>
          </a:xfrm>
          <a:prstGeom prst="rect">
            <a:avLst/>
          </a:prstGeom>
        </p:spPr>
      </p:pic>
      <p:sp>
        <p:nvSpPr>
          <p:cNvPr id="2" name="Footer Placeholder 1">
            <a:extLst>
              <a:ext uri="{FF2B5EF4-FFF2-40B4-BE49-F238E27FC236}">
                <a16:creationId xmlns:a16="http://schemas.microsoft.com/office/drawing/2014/main" id="{531640CA-4122-CC4F-A99D-FEBBD625CE2A}"/>
              </a:ext>
            </a:extLst>
          </p:cNvPr>
          <p:cNvSpPr>
            <a:spLocks noGrp="1"/>
          </p:cNvSpPr>
          <p:nvPr>
            <p:ph type="ftr" sz="quarter" idx="13"/>
          </p:nvPr>
        </p:nvSpPr>
        <p:spPr/>
        <p:txBody>
          <a:bodyPr/>
          <a:lstStyle>
            <a:lvl1pPr>
              <a:defRPr>
                <a:solidFill>
                  <a:schemeClr val="bg1"/>
                </a:solidFill>
              </a:defRPr>
            </a:lvl1pPr>
          </a:lstStyle>
          <a:p>
            <a:r>
              <a:rPr lang="en-GB">
                <a:solidFill>
                  <a:srgbClr val="FFFFFF"/>
                </a:solidFill>
              </a:rPr>
              <a:t>Security classification. Published version. Owner's name.</a:t>
            </a:r>
          </a:p>
        </p:txBody>
      </p:sp>
      <p:sp>
        <p:nvSpPr>
          <p:cNvPr id="4" name="Date Placeholder 3">
            <a:extLst>
              <a:ext uri="{FF2B5EF4-FFF2-40B4-BE49-F238E27FC236}">
                <a16:creationId xmlns:a16="http://schemas.microsoft.com/office/drawing/2014/main" id="{E6023656-5DAB-9244-9981-C489DD93EE71}"/>
              </a:ext>
            </a:extLst>
          </p:cNvPr>
          <p:cNvSpPr>
            <a:spLocks noGrp="1"/>
          </p:cNvSpPr>
          <p:nvPr>
            <p:ph type="dt" sz="half" idx="14"/>
          </p:nvPr>
        </p:nvSpPr>
        <p:spPr/>
        <p:txBody>
          <a:bodyPr/>
          <a:lstStyle>
            <a:lvl1pPr>
              <a:defRPr>
                <a:solidFill>
                  <a:schemeClr val="bg1"/>
                </a:solidFill>
              </a:defRPr>
            </a:lvl1pPr>
          </a:lstStyle>
          <a:p>
            <a:fld id="{6EDBC1BF-584D-FE4B-992F-538F89A071CE}" type="datetime8">
              <a:rPr lang="en-US" smtClean="0">
                <a:solidFill>
                  <a:srgbClr val="FFFFFF"/>
                </a:solidFill>
              </a:rPr>
              <a:pPr/>
              <a:t>3/11/2021 8:50 AM</a:t>
            </a:fld>
            <a:endParaRPr>
              <a:solidFill>
                <a:srgbClr val="FFFFFF"/>
              </a:solidFill>
            </a:endParaRPr>
          </a:p>
        </p:txBody>
      </p:sp>
    </p:spTree>
    <p:extLst>
      <p:ext uri="{BB962C8B-B14F-4D97-AF65-F5344CB8AC3E}">
        <p14:creationId xmlns:p14="http://schemas.microsoft.com/office/powerpoint/2010/main" val="22172096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mall text) (purpl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B44951-02CE-404B-AF0F-AF015BE216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91999" cy="6858000"/>
          </a:xfrm>
          <a:prstGeom prst="rect">
            <a:avLst/>
          </a:prstGeom>
        </p:spPr>
      </p:pic>
      <p:sp>
        <p:nvSpPr>
          <p:cNvPr id="2" name="Title 1"/>
          <p:cNvSpPr>
            <a:spLocks noGrp="1"/>
          </p:cNvSpPr>
          <p:nvPr>
            <p:ph type="title" hasCustomPrompt="1"/>
          </p:nvPr>
        </p:nvSpPr>
        <p:spPr>
          <a:xfrm>
            <a:off x="357379" y="2021146"/>
            <a:ext cx="6454786" cy="324827"/>
          </a:xfrm>
        </p:spPr>
        <p:txBody>
          <a:bodyPr anchor="t" anchorCtr="0"/>
          <a:lstStyle>
            <a:lvl1pPr algn="l">
              <a:lnSpc>
                <a:spcPct val="100000"/>
              </a:lnSpc>
              <a:defRPr sz="2390" b="1" cap="none" baseline="0">
                <a:solidFill>
                  <a:schemeClr val="bg1"/>
                </a:solidFill>
                <a:latin typeface="Century Gothic" panose="020B0502020202020204" pitchFamily="34" charset="0"/>
              </a:defRPr>
            </a:lvl1pPr>
          </a:lstStyle>
          <a:p>
            <a:r>
              <a:rPr lang="en-US"/>
              <a:t>Click to edit Master Divider title style</a:t>
            </a:r>
            <a:endParaRPr lang="en-GB"/>
          </a:p>
        </p:txBody>
      </p:sp>
      <p:sp>
        <p:nvSpPr>
          <p:cNvPr id="9" name="Text Placeholder 8"/>
          <p:cNvSpPr>
            <a:spLocks noGrp="1"/>
          </p:cNvSpPr>
          <p:nvPr>
            <p:ph type="body" sz="quarter" idx="13"/>
          </p:nvPr>
        </p:nvSpPr>
        <p:spPr>
          <a:xfrm>
            <a:off x="357379" y="2382065"/>
            <a:ext cx="6454786" cy="1624135"/>
          </a:xfrm>
        </p:spPr>
        <p:txBody>
          <a:bodyPr/>
          <a:lstStyle>
            <a:lvl1pPr>
              <a:lnSpc>
                <a:spcPct val="100000"/>
              </a:lnSpc>
              <a:defRPr sz="2390" b="0">
                <a:solidFill>
                  <a:schemeClr val="bg1"/>
                </a:solidFill>
                <a:latin typeface="Century Gothic" panose="020B0502020202020204" pitchFamily="34" charset="0"/>
              </a:defRPr>
            </a:lvl1pPr>
          </a:lstStyle>
          <a:p>
            <a:pPr lvl="0"/>
            <a:r>
              <a:rPr lang="en-US"/>
              <a:t>Click to edit Master text styles</a:t>
            </a:r>
          </a:p>
        </p:txBody>
      </p:sp>
      <p:sp>
        <p:nvSpPr>
          <p:cNvPr id="10" name="Slide Number Placeholder 3">
            <a:extLst>
              <a:ext uri="{FF2B5EF4-FFF2-40B4-BE49-F238E27FC236}">
                <a16:creationId xmlns:a16="http://schemas.microsoft.com/office/drawing/2014/main" id="{D8447239-4152-6A49-BAF1-40CFBC712E4F}"/>
              </a:ext>
            </a:extLst>
          </p:cNvPr>
          <p:cNvSpPr>
            <a:spLocks noGrp="1"/>
          </p:cNvSpPr>
          <p:nvPr>
            <p:ph type="sldNum" sz="quarter" idx="12"/>
          </p:nvPr>
        </p:nvSpPr>
        <p:spPr>
          <a:xfrm>
            <a:off x="358600"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pic>
        <p:nvPicPr>
          <p:cNvPr id="12" name="Picture 11">
            <a:extLst>
              <a:ext uri="{FF2B5EF4-FFF2-40B4-BE49-F238E27FC236}">
                <a16:creationId xmlns:a16="http://schemas.microsoft.com/office/drawing/2014/main" id="{AF3FB640-48C0-FC43-83C8-425617B372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65090" y="6244481"/>
            <a:ext cx="475694" cy="478771"/>
          </a:xfrm>
          <a:prstGeom prst="rect">
            <a:avLst/>
          </a:prstGeom>
        </p:spPr>
      </p:pic>
      <p:sp>
        <p:nvSpPr>
          <p:cNvPr id="3" name="Footer Placeholder 2">
            <a:extLst>
              <a:ext uri="{FF2B5EF4-FFF2-40B4-BE49-F238E27FC236}">
                <a16:creationId xmlns:a16="http://schemas.microsoft.com/office/drawing/2014/main" id="{6BD50BBC-5E59-3442-9F27-0265C1780DE3}"/>
              </a:ext>
            </a:extLst>
          </p:cNvPr>
          <p:cNvSpPr>
            <a:spLocks noGrp="1"/>
          </p:cNvSpPr>
          <p:nvPr>
            <p:ph type="ftr" sz="quarter" idx="14"/>
          </p:nvPr>
        </p:nvSpPr>
        <p:spPr/>
        <p:txBody>
          <a:bodyPr/>
          <a:lstStyle>
            <a:lvl1pPr>
              <a:defRPr>
                <a:solidFill>
                  <a:schemeClr val="bg1"/>
                </a:solidFill>
              </a:defRPr>
            </a:lvl1pPr>
          </a:lstStyle>
          <a:p>
            <a:r>
              <a:rPr lang="en-GB"/>
              <a:t>Security classification. Published version. Owner's name.</a:t>
            </a:r>
          </a:p>
        </p:txBody>
      </p:sp>
      <p:sp>
        <p:nvSpPr>
          <p:cNvPr id="5" name="Date Placeholder 4">
            <a:extLst>
              <a:ext uri="{FF2B5EF4-FFF2-40B4-BE49-F238E27FC236}">
                <a16:creationId xmlns:a16="http://schemas.microsoft.com/office/drawing/2014/main" id="{B4DDA4A6-E8B3-2E4C-8A28-6591D11A82C4}"/>
              </a:ext>
            </a:extLst>
          </p:cNvPr>
          <p:cNvSpPr>
            <a:spLocks noGrp="1"/>
          </p:cNvSpPr>
          <p:nvPr>
            <p:ph type="dt" sz="half" idx="15"/>
          </p:nvPr>
        </p:nvSpPr>
        <p:spPr/>
        <p:txBody>
          <a:bodyPr/>
          <a:lstStyle>
            <a:lvl1pPr>
              <a:defRPr>
                <a:solidFill>
                  <a:schemeClr val="bg1"/>
                </a:solidFill>
              </a:defRPr>
            </a:lvl1pPr>
          </a:lstStyle>
          <a:p>
            <a:fld id="{879B515E-C7B9-B649-80AD-C85073D465B7}" type="datetime8">
              <a:rPr lang="en-GB" smtClean="0"/>
              <a:t>11/03/2021 08:50</a:t>
            </a:fld>
            <a:endParaRPr lang="en-GB"/>
          </a:p>
        </p:txBody>
      </p:sp>
    </p:spTree>
    <p:extLst>
      <p:ext uri="{BB962C8B-B14F-4D97-AF65-F5344CB8AC3E}">
        <p14:creationId xmlns:p14="http://schemas.microsoft.com/office/powerpoint/2010/main" val="27365634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tatement (purpl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908DFE-CFFC-0B49-81C8-88E92473B5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91999" cy="6858000"/>
          </a:xfrm>
          <a:prstGeom prst="rect">
            <a:avLst/>
          </a:prstGeom>
        </p:spPr>
      </p:pic>
      <p:sp>
        <p:nvSpPr>
          <p:cNvPr id="2" name="Title 1"/>
          <p:cNvSpPr>
            <a:spLocks noGrp="1"/>
          </p:cNvSpPr>
          <p:nvPr>
            <p:ph type="title" hasCustomPrompt="1"/>
          </p:nvPr>
        </p:nvSpPr>
        <p:spPr>
          <a:xfrm>
            <a:off x="357379" y="2021146"/>
            <a:ext cx="11475175" cy="2706892"/>
          </a:xfrm>
        </p:spPr>
        <p:txBody>
          <a:bodyPr anchor="ctr" anchorCtr="0"/>
          <a:lstStyle>
            <a:lvl1pPr algn="ctr">
              <a:lnSpc>
                <a:spcPct val="90000"/>
              </a:lnSpc>
              <a:defRPr sz="3187" b="1" cap="none" baseline="0">
                <a:solidFill>
                  <a:schemeClr val="bg1"/>
                </a:solidFill>
                <a:latin typeface="Century Gothic" panose="020B0502020202020204" pitchFamily="34" charset="0"/>
              </a:defRPr>
            </a:lvl1pPr>
          </a:lstStyle>
          <a:p>
            <a:r>
              <a:rPr lang="en-US"/>
              <a:t>Click to edit Master Divider title style</a:t>
            </a:r>
            <a:endParaRPr lang="en-GB"/>
          </a:p>
        </p:txBody>
      </p:sp>
      <p:pic>
        <p:nvPicPr>
          <p:cNvPr id="5" name="Picture 4">
            <a:extLst>
              <a:ext uri="{FF2B5EF4-FFF2-40B4-BE49-F238E27FC236}">
                <a16:creationId xmlns:a16="http://schemas.microsoft.com/office/drawing/2014/main" id="{20DB4D85-0A02-8543-9160-78A1DEC9DB4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65090" y="6244481"/>
            <a:ext cx="475694" cy="478771"/>
          </a:xfrm>
          <a:prstGeom prst="rect">
            <a:avLst/>
          </a:prstGeom>
        </p:spPr>
      </p:pic>
      <p:sp>
        <p:nvSpPr>
          <p:cNvPr id="3" name="Date Placeholder 2">
            <a:extLst>
              <a:ext uri="{FF2B5EF4-FFF2-40B4-BE49-F238E27FC236}">
                <a16:creationId xmlns:a16="http://schemas.microsoft.com/office/drawing/2014/main" id="{39934659-489A-114F-A446-886EB5E3B670}"/>
              </a:ext>
            </a:extLst>
          </p:cNvPr>
          <p:cNvSpPr>
            <a:spLocks noGrp="1"/>
          </p:cNvSpPr>
          <p:nvPr>
            <p:ph type="dt" sz="half" idx="10"/>
          </p:nvPr>
        </p:nvSpPr>
        <p:spPr/>
        <p:txBody>
          <a:bodyPr/>
          <a:lstStyle>
            <a:lvl1pPr>
              <a:defRPr>
                <a:solidFill>
                  <a:schemeClr val="bg1"/>
                </a:solidFill>
              </a:defRPr>
            </a:lvl1pPr>
          </a:lstStyle>
          <a:p>
            <a:fld id="{52506F30-EEB5-3748-B36E-E63A94E9E8C8}" type="datetime8">
              <a:rPr lang="en-GB" smtClean="0"/>
              <a:t>11/03/2021 08:50</a:t>
            </a:fld>
            <a:endParaRPr lang="en-GB"/>
          </a:p>
        </p:txBody>
      </p:sp>
      <p:sp>
        <p:nvSpPr>
          <p:cNvPr id="8" name="Slide Number Placeholder 3">
            <a:extLst>
              <a:ext uri="{FF2B5EF4-FFF2-40B4-BE49-F238E27FC236}">
                <a16:creationId xmlns:a16="http://schemas.microsoft.com/office/drawing/2014/main" id="{8561822B-4A7D-5843-9315-1B2402B04439}"/>
              </a:ext>
            </a:extLst>
          </p:cNvPr>
          <p:cNvSpPr>
            <a:spLocks noGrp="1"/>
          </p:cNvSpPr>
          <p:nvPr>
            <p:ph type="sldNum" sz="quarter" idx="12"/>
          </p:nvPr>
        </p:nvSpPr>
        <p:spPr>
          <a:xfrm>
            <a:off x="358600"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pPr/>
              <a:t>‹#›</a:t>
            </a:fld>
            <a:endParaRPr lang="en-GB"/>
          </a:p>
        </p:txBody>
      </p:sp>
    </p:spTree>
    <p:extLst>
      <p:ext uri="{BB962C8B-B14F-4D97-AF65-F5344CB8AC3E}">
        <p14:creationId xmlns:p14="http://schemas.microsoft.com/office/powerpoint/2010/main" val="3985438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Slide Number Placeholder 3">
            <a:extLst>
              <a:ext uri="{FF2B5EF4-FFF2-40B4-BE49-F238E27FC236}">
                <a16:creationId xmlns:a16="http://schemas.microsoft.com/office/drawing/2014/main" id="{1E79229F-E4F2-2C46-A797-0DA293D70896}"/>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TextBox 3">
            <a:extLst>
              <a:ext uri="{FF2B5EF4-FFF2-40B4-BE49-F238E27FC236}">
                <a16:creationId xmlns:a16="http://schemas.microsoft.com/office/drawing/2014/main" id="{C4F1F03D-C4F0-AF4D-AFFF-609C4FF4D6D3}"/>
              </a:ext>
            </a:extLst>
          </p:cNvPr>
          <p:cNvSpPr txBox="1"/>
          <p:nvPr userDrawn="1"/>
        </p:nvSpPr>
        <p:spPr>
          <a:xfrm>
            <a:off x="11568633" y="6502197"/>
            <a:ext cx="0" cy="0"/>
          </a:xfrm>
          <a:prstGeom prst="rect">
            <a:avLst/>
          </a:prstGeom>
          <a:noFill/>
        </p:spPr>
        <p:txBody>
          <a:bodyPr wrap="none" lIns="0" tIns="0" rIns="0" bIns="0" rtlCol="0">
            <a:noAutofit/>
          </a:bodyPr>
          <a:lstStyle/>
          <a:p>
            <a:endParaRPr lang="en-US" sz="1494" err="1"/>
          </a:p>
        </p:txBody>
      </p:sp>
      <p:sp>
        <p:nvSpPr>
          <p:cNvPr id="5" name="Footer Placeholder 4">
            <a:extLst>
              <a:ext uri="{FF2B5EF4-FFF2-40B4-BE49-F238E27FC236}">
                <a16:creationId xmlns:a16="http://schemas.microsoft.com/office/drawing/2014/main" id="{22F7D163-90BB-984D-8414-8F6CC3676125}"/>
              </a:ext>
            </a:extLst>
          </p:cNvPr>
          <p:cNvSpPr>
            <a:spLocks noGrp="1"/>
          </p:cNvSpPr>
          <p:nvPr>
            <p:ph type="ftr" sz="quarter" idx="13"/>
          </p:nvPr>
        </p:nvSpPr>
        <p:spPr/>
        <p:txBody>
          <a:bodyPr/>
          <a:lstStyle/>
          <a:p>
            <a:r>
              <a:rPr lang="en-GB"/>
              <a:t>Security classification. Published version. Owner's name.</a:t>
            </a:r>
          </a:p>
        </p:txBody>
      </p:sp>
      <p:sp>
        <p:nvSpPr>
          <p:cNvPr id="6" name="Title 5">
            <a:extLst>
              <a:ext uri="{FF2B5EF4-FFF2-40B4-BE49-F238E27FC236}">
                <a16:creationId xmlns:a16="http://schemas.microsoft.com/office/drawing/2014/main" id="{6B1B4166-45F0-DA42-B193-E60E5144CA12}"/>
              </a:ext>
            </a:extLst>
          </p:cNvPr>
          <p:cNvSpPr>
            <a:spLocks noGrp="1"/>
          </p:cNvSpPr>
          <p:nvPr>
            <p:ph type="title"/>
          </p:nvPr>
        </p:nvSpPr>
        <p:spPr/>
        <p:txBody>
          <a:bodyPr/>
          <a:lstStyle/>
          <a:p>
            <a:r>
              <a:rPr lang="en-US"/>
              <a:t>Click to edit Master title style</a:t>
            </a:r>
          </a:p>
        </p:txBody>
      </p:sp>
      <p:sp>
        <p:nvSpPr>
          <p:cNvPr id="10" name="Date Placeholder 9">
            <a:extLst>
              <a:ext uri="{FF2B5EF4-FFF2-40B4-BE49-F238E27FC236}">
                <a16:creationId xmlns:a16="http://schemas.microsoft.com/office/drawing/2014/main" id="{AF42AB2C-E8B8-4B42-AD9C-2D3F18E9744E}"/>
              </a:ext>
            </a:extLst>
          </p:cNvPr>
          <p:cNvSpPr>
            <a:spLocks noGrp="1"/>
          </p:cNvSpPr>
          <p:nvPr>
            <p:ph type="dt" sz="half" idx="14"/>
          </p:nvPr>
        </p:nvSpPr>
        <p:spPr/>
        <p:txBody>
          <a:bodyPr/>
          <a:lstStyle/>
          <a:p>
            <a:fld id="{D2066C9A-3A41-1B44-93FE-861B8A9F5FAF}" type="datetime8">
              <a:rPr lang="en-GB" smtClean="0"/>
              <a:t>11/03/2021 08:50</a:t>
            </a:fld>
            <a:endParaRPr lang="en-GB"/>
          </a:p>
        </p:txBody>
      </p:sp>
    </p:spTree>
    <p:extLst>
      <p:ext uri="{BB962C8B-B14F-4D97-AF65-F5344CB8AC3E}">
        <p14:creationId xmlns:p14="http://schemas.microsoft.com/office/powerpoint/2010/main" val="28261889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narrow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8599" y="2018088"/>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99689" y="2018088"/>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3">
            <a:extLst>
              <a:ext uri="{FF2B5EF4-FFF2-40B4-BE49-F238E27FC236}">
                <a16:creationId xmlns:a16="http://schemas.microsoft.com/office/drawing/2014/main" id="{DE6BEA8B-4829-A743-B35D-07BAABCEB9DB}"/>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5" name="Footer Placeholder 4">
            <a:extLst>
              <a:ext uri="{FF2B5EF4-FFF2-40B4-BE49-F238E27FC236}">
                <a16:creationId xmlns:a16="http://schemas.microsoft.com/office/drawing/2014/main" id="{EA915E6A-12FB-A34C-A8CB-3CFDAF3C1DBE}"/>
              </a:ext>
            </a:extLst>
          </p:cNvPr>
          <p:cNvSpPr>
            <a:spLocks noGrp="1"/>
          </p:cNvSpPr>
          <p:nvPr>
            <p:ph type="ftr" sz="quarter" idx="13"/>
          </p:nvPr>
        </p:nvSpPr>
        <p:spPr/>
        <p:txBody>
          <a:bodyPr/>
          <a:lstStyle/>
          <a:p>
            <a:r>
              <a:rPr lang="en-GB"/>
              <a:t>Security classification. Published version. Owner's name.</a:t>
            </a:r>
          </a:p>
        </p:txBody>
      </p:sp>
      <p:sp>
        <p:nvSpPr>
          <p:cNvPr id="6" name="Date Placeholder 5">
            <a:extLst>
              <a:ext uri="{FF2B5EF4-FFF2-40B4-BE49-F238E27FC236}">
                <a16:creationId xmlns:a16="http://schemas.microsoft.com/office/drawing/2014/main" id="{ACD79FD8-7803-2D4C-886D-C75EF739025B}"/>
              </a:ext>
            </a:extLst>
          </p:cNvPr>
          <p:cNvSpPr>
            <a:spLocks noGrp="1"/>
          </p:cNvSpPr>
          <p:nvPr>
            <p:ph type="dt" sz="half" idx="14"/>
          </p:nvPr>
        </p:nvSpPr>
        <p:spPr/>
        <p:txBody>
          <a:bodyPr/>
          <a:lstStyle/>
          <a:p>
            <a:fld id="{75C0C07E-04C7-C74A-88C5-EFB7A78F13F0}" type="datetime8">
              <a:rPr lang="en-GB" smtClean="0"/>
              <a:t>11/03/2021 08:50</a:t>
            </a:fld>
            <a:endParaRPr lang="en-GB"/>
          </a:p>
        </p:txBody>
      </p:sp>
    </p:spTree>
    <p:extLst>
      <p:ext uri="{BB962C8B-B14F-4D97-AF65-F5344CB8AC3E}">
        <p14:creationId xmlns:p14="http://schemas.microsoft.com/office/powerpoint/2010/main" val="16989788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8599" y="2018088"/>
            <a:ext cx="5647938"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85836" y="2018088"/>
            <a:ext cx="5647938"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3">
            <a:extLst>
              <a:ext uri="{FF2B5EF4-FFF2-40B4-BE49-F238E27FC236}">
                <a16:creationId xmlns:a16="http://schemas.microsoft.com/office/drawing/2014/main" id="{9B516AB9-F8AF-884B-97D5-839AB9A41E11}"/>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5" name="Footer Placeholder 4">
            <a:extLst>
              <a:ext uri="{FF2B5EF4-FFF2-40B4-BE49-F238E27FC236}">
                <a16:creationId xmlns:a16="http://schemas.microsoft.com/office/drawing/2014/main" id="{08DA3B8D-AD23-5342-9E5E-AFCB705A307E}"/>
              </a:ext>
            </a:extLst>
          </p:cNvPr>
          <p:cNvSpPr>
            <a:spLocks noGrp="1"/>
          </p:cNvSpPr>
          <p:nvPr>
            <p:ph type="ftr" sz="quarter" idx="13"/>
          </p:nvPr>
        </p:nvSpPr>
        <p:spPr/>
        <p:txBody>
          <a:bodyPr/>
          <a:lstStyle/>
          <a:p>
            <a:r>
              <a:rPr lang="en-GB"/>
              <a:t>Security classification. Published version. Owner's name.</a:t>
            </a:r>
          </a:p>
        </p:txBody>
      </p:sp>
      <p:sp>
        <p:nvSpPr>
          <p:cNvPr id="6" name="Date Placeholder 5">
            <a:extLst>
              <a:ext uri="{FF2B5EF4-FFF2-40B4-BE49-F238E27FC236}">
                <a16:creationId xmlns:a16="http://schemas.microsoft.com/office/drawing/2014/main" id="{330F82C1-D339-8F45-AEBE-0364CBA5818A}"/>
              </a:ext>
            </a:extLst>
          </p:cNvPr>
          <p:cNvSpPr>
            <a:spLocks noGrp="1"/>
          </p:cNvSpPr>
          <p:nvPr>
            <p:ph type="dt" sz="half" idx="14"/>
          </p:nvPr>
        </p:nvSpPr>
        <p:spPr/>
        <p:txBody>
          <a:bodyPr/>
          <a:lstStyle/>
          <a:p>
            <a:fld id="{DA79F45F-DB97-5D4D-B518-CF0144150AD9}" type="datetime8">
              <a:rPr lang="en-GB" smtClean="0"/>
              <a:t>11/03/2021 08:50</a:t>
            </a:fld>
            <a:endParaRPr lang="en-GB"/>
          </a:p>
        </p:txBody>
      </p:sp>
    </p:spTree>
    <p:extLst>
      <p:ext uri="{BB962C8B-B14F-4D97-AF65-F5344CB8AC3E}">
        <p14:creationId xmlns:p14="http://schemas.microsoft.com/office/powerpoint/2010/main" val="4345936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58599" y="830114"/>
            <a:ext cx="7589753" cy="794022"/>
          </a:xfrm>
        </p:spPr>
        <p:txBody>
          <a:bodyPr/>
          <a:lstStyle/>
          <a:p>
            <a:r>
              <a:rPr lang="en-US"/>
              <a:t>Click to edit Master title style</a:t>
            </a:r>
            <a:endParaRPr lang="en-GB"/>
          </a:p>
        </p:txBody>
      </p:sp>
      <p:sp>
        <p:nvSpPr>
          <p:cNvPr id="3" name="Content Placeholder 2"/>
          <p:cNvSpPr>
            <a:spLocks noGrp="1"/>
          </p:cNvSpPr>
          <p:nvPr>
            <p:ph sz="half" idx="1"/>
          </p:nvPr>
        </p:nvSpPr>
        <p:spPr>
          <a:xfrm>
            <a:off x="358600" y="2018088"/>
            <a:ext cx="370433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244022" y="2018088"/>
            <a:ext cx="370433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8"/>
          <p:cNvSpPr>
            <a:spLocks noGrp="1"/>
          </p:cNvSpPr>
          <p:nvPr>
            <p:ph sz="quarter" idx="13"/>
          </p:nvPr>
        </p:nvSpPr>
        <p:spPr>
          <a:xfrm>
            <a:off x="8129445" y="2018088"/>
            <a:ext cx="3704330" cy="360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Slide Number Placeholder 3">
            <a:extLst>
              <a:ext uri="{FF2B5EF4-FFF2-40B4-BE49-F238E27FC236}">
                <a16:creationId xmlns:a16="http://schemas.microsoft.com/office/drawing/2014/main" id="{B47A9EFD-9046-B74C-8221-44A8B4B5D924}"/>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5" name="Footer Placeholder 4">
            <a:extLst>
              <a:ext uri="{FF2B5EF4-FFF2-40B4-BE49-F238E27FC236}">
                <a16:creationId xmlns:a16="http://schemas.microsoft.com/office/drawing/2014/main" id="{05CC85C5-98C9-F340-AACC-99F93146B92E}"/>
              </a:ext>
            </a:extLst>
          </p:cNvPr>
          <p:cNvSpPr>
            <a:spLocks noGrp="1"/>
          </p:cNvSpPr>
          <p:nvPr>
            <p:ph type="ftr" sz="quarter" idx="14"/>
          </p:nvPr>
        </p:nvSpPr>
        <p:spPr/>
        <p:txBody>
          <a:bodyPr/>
          <a:lstStyle/>
          <a:p>
            <a:r>
              <a:rPr lang="en-GB"/>
              <a:t>Security classification. Published version. Owner's name.</a:t>
            </a:r>
          </a:p>
        </p:txBody>
      </p:sp>
      <p:sp>
        <p:nvSpPr>
          <p:cNvPr id="6" name="Date Placeholder 5">
            <a:extLst>
              <a:ext uri="{FF2B5EF4-FFF2-40B4-BE49-F238E27FC236}">
                <a16:creationId xmlns:a16="http://schemas.microsoft.com/office/drawing/2014/main" id="{A98972BA-FC02-3C40-942B-024089F90D7C}"/>
              </a:ext>
            </a:extLst>
          </p:cNvPr>
          <p:cNvSpPr>
            <a:spLocks noGrp="1"/>
          </p:cNvSpPr>
          <p:nvPr>
            <p:ph type="dt" sz="half" idx="15"/>
          </p:nvPr>
        </p:nvSpPr>
        <p:spPr/>
        <p:txBody>
          <a:bodyPr/>
          <a:lstStyle/>
          <a:p>
            <a:fld id="{D8D417C0-B5BD-7241-BD9C-349CCE3676AE}" type="datetime8">
              <a:rPr lang="en-GB" smtClean="0"/>
              <a:t>11/03/2021 08:50</a:t>
            </a:fld>
            <a:endParaRPr lang="en-GB"/>
          </a:p>
        </p:txBody>
      </p:sp>
    </p:spTree>
    <p:extLst>
      <p:ext uri="{BB962C8B-B14F-4D97-AF65-F5344CB8AC3E}">
        <p14:creationId xmlns:p14="http://schemas.microsoft.com/office/powerpoint/2010/main" val="4409579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6">
            <a:extLst>
              <a:ext uri="{FF2B5EF4-FFF2-40B4-BE49-F238E27FC236}">
                <a16:creationId xmlns:a16="http://schemas.microsoft.com/office/drawing/2014/main" id="{39B354AE-7652-4BAF-B8D5-6606531144EF}"/>
              </a:ext>
            </a:extLst>
          </p:cNvPr>
          <p:cNvSpPr>
            <a:spLocks noGrp="1"/>
          </p:cNvSpPr>
          <p:nvPr>
            <p:ph type="pic" sz="quarter" idx="13"/>
          </p:nvPr>
        </p:nvSpPr>
        <p:spPr>
          <a:xfrm>
            <a:off x="6096187" y="2"/>
            <a:ext cx="6096186" cy="6118159"/>
          </a:xfrm>
          <a:solidFill>
            <a:schemeClr val="bg1">
              <a:lumMod val="95000"/>
            </a:schemeClr>
          </a:solidFill>
        </p:spPr>
        <p:txBody>
          <a:bodyPr/>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16410C1F-718E-484A-AF17-8FAC48E81AD8}"/>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1578F1F1-78F4-414E-A13C-D2CDC2F4931E}"/>
              </a:ext>
            </a:extLst>
          </p:cNvPr>
          <p:cNvSpPr>
            <a:spLocks noGrp="1"/>
          </p:cNvSpPr>
          <p:nvPr>
            <p:ph type="ftr" sz="quarter" idx="14"/>
          </p:nvPr>
        </p:nvSpPr>
        <p:spPr/>
        <p:txBody>
          <a:bodyPr/>
          <a:lstStyle/>
          <a:p>
            <a:r>
              <a:rPr lang="en-GB"/>
              <a:t>Security classification. Published version. Owner's name.</a:t>
            </a:r>
          </a:p>
        </p:txBody>
      </p:sp>
      <p:sp>
        <p:nvSpPr>
          <p:cNvPr id="5" name="Date Placeholder 4">
            <a:extLst>
              <a:ext uri="{FF2B5EF4-FFF2-40B4-BE49-F238E27FC236}">
                <a16:creationId xmlns:a16="http://schemas.microsoft.com/office/drawing/2014/main" id="{04497399-4D34-F141-8F35-1BB5851D4942}"/>
              </a:ext>
            </a:extLst>
          </p:cNvPr>
          <p:cNvSpPr>
            <a:spLocks noGrp="1"/>
          </p:cNvSpPr>
          <p:nvPr>
            <p:ph type="dt" sz="half" idx="15"/>
          </p:nvPr>
        </p:nvSpPr>
        <p:spPr/>
        <p:txBody>
          <a:bodyPr/>
          <a:lstStyle/>
          <a:p>
            <a:fld id="{0FA4342F-CAD5-9D45-ADBD-192DADC515DB}" type="datetime8">
              <a:rPr lang="en-GB" smtClean="0"/>
              <a:t>11/03/2021 08:50</a:t>
            </a:fld>
            <a:endParaRPr lang="en-GB"/>
          </a:p>
        </p:txBody>
      </p:sp>
    </p:spTree>
    <p:extLst>
      <p:ext uri="{BB962C8B-B14F-4D97-AF65-F5344CB8AC3E}">
        <p14:creationId xmlns:p14="http://schemas.microsoft.com/office/powerpoint/2010/main" val="33938669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 2 Landscape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8599" y="2021146"/>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3">
            <a:extLst>
              <a:ext uri="{FF2B5EF4-FFF2-40B4-BE49-F238E27FC236}">
                <a16:creationId xmlns:a16="http://schemas.microsoft.com/office/drawing/2014/main" id="{523F891C-6BAF-9541-941C-F1E20C3F9967}"/>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D006DEFA-1BEF-6B46-A02F-39786BBDCDD0}"/>
              </a:ext>
            </a:extLst>
          </p:cNvPr>
          <p:cNvSpPr>
            <a:spLocks noGrp="1"/>
          </p:cNvSpPr>
          <p:nvPr>
            <p:ph type="ftr" sz="quarter" idx="15"/>
          </p:nvPr>
        </p:nvSpPr>
        <p:spPr/>
        <p:txBody>
          <a:bodyPr/>
          <a:lstStyle/>
          <a:p>
            <a:r>
              <a:rPr lang="en-GB"/>
              <a:t>Security classification. Published version. Owner's name.</a:t>
            </a:r>
          </a:p>
        </p:txBody>
      </p:sp>
      <p:sp>
        <p:nvSpPr>
          <p:cNvPr id="6" name="Date Placeholder 5">
            <a:extLst>
              <a:ext uri="{FF2B5EF4-FFF2-40B4-BE49-F238E27FC236}">
                <a16:creationId xmlns:a16="http://schemas.microsoft.com/office/drawing/2014/main" id="{E77F56FC-EBA8-344F-A922-4AA3E6B2B81A}"/>
              </a:ext>
            </a:extLst>
          </p:cNvPr>
          <p:cNvSpPr>
            <a:spLocks noGrp="1"/>
          </p:cNvSpPr>
          <p:nvPr>
            <p:ph type="dt" sz="half" idx="16"/>
          </p:nvPr>
        </p:nvSpPr>
        <p:spPr/>
        <p:txBody>
          <a:bodyPr/>
          <a:lstStyle/>
          <a:p>
            <a:fld id="{2429A84A-6A61-8148-A97E-E0A771C9A1A3}" type="datetime8">
              <a:rPr lang="en-GB" smtClean="0"/>
              <a:t>11/03/2021 08:50</a:t>
            </a:fld>
            <a:endParaRPr lang="en-GB"/>
          </a:p>
        </p:txBody>
      </p:sp>
      <p:sp>
        <p:nvSpPr>
          <p:cNvPr id="11" name="Picture Placeholder 4">
            <a:extLst>
              <a:ext uri="{FF2B5EF4-FFF2-40B4-BE49-F238E27FC236}">
                <a16:creationId xmlns:a16="http://schemas.microsoft.com/office/drawing/2014/main" id="{07964F80-E2FC-6247-AF5F-317852CC82B2}"/>
              </a:ext>
            </a:extLst>
          </p:cNvPr>
          <p:cNvSpPr>
            <a:spLocks noGrp="1"/>
          </p:cNvSpPr>
          <p:nvPr>
            <p:ph type="pic" sz="quarter" idx="13"/>
          </p:nvPr>
        </p:nvSpPr>
        <p:spPr>
          <a:xfrm>
            <a:off x="6095999" y="2021145"/>
            <a:ext cx="3048094" cy="2057581"/>
          </a:xfrm>
          <a:solidFill>
            <a:schemeClr val="bg1">
              <a:lumMod val="95000"/>
            </a:schemeClr>
          </a:solidFill>
        </p:spPr>
        <p:txBody>
          <a:bodyPr/>
          <a:lstStyle>
            <a:lvl1pPr>
              <a:defRPr b="0"/>
            </a:lvl1pPr>
          </a:lstStyle>
          <a:p>
            <a:r>
              <a:rPr lang="en-US"/>
              <a:t>Click icon to add picture</a:t>
            </a:r>
            <a:endParaRPr lang="en-GB"/>
          </a:p>
        </p:txBody>
      </p:sp>
      <p:sp>
        <p:nvSpPr>
          <p:cNvPr id="12" name="Picture Placeholder 4">
            <a:extLst>
              <a:ext uri="{FF2B5EF4-FFF2-40B4-BE49-F238E27FC236}">
                <a16:creationId xmlns:a16="http://schemas.microsoft.com/office/drawing/2014/main" id="{C205DF93-8587-5340-B9D7-7603C30D36E9}"/>
              </a:ext>
            </a:extLst>
          </p:cNvPr>
          <p:cNvSpPr>
            <a:spLocks noGrp="1"/>
          </p:cNvSpPr>
          <p:nvPr>
            <p:ph type="pic" sz="quarter" idx="14"/>
          </p:nvPr>
        </p:nvSpPr>
        <p:spPr>
          <a:xfrm>
            <a:off x="9144093" y="2021145"/>
            <a:ext cx="3048094" cy="2057581"/>
          </a:xfrm>
          <a:solidFill>
            <a:schemeClr val="bg1">
              <a:lumMod val="85000"/>
            </a:schemeClr>
          </a:solidFill>
        </p:spPr>
        <p:txBody>
          <a:bodyPr/>
          <a:lstStyle>
            <a:lvl1pPr>
              <a:defRPr b="0"/>
            </a:lvl1pPr>
          </a:lstStyle>
          <a:p>
            <a:r>
              <a:rPr lang="en-US"/>
              <a:t>Click icon to add picture</a:t>
            </a:r>
            <a:endParaRPr lang="en-GB"/>
          </a:p>
        </p:txBody>
      </p:sp>
    </p:spTree>
    <p:extLst>
      <p:ext uri="{BB962C8B-B14F-4D97-AF65-F5344CB8AC3E}">
        <p14:creationId xmlns:p14="http://schemas.microsoft.com/office/powerpoint/2010/main" val="1617193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 2 Portrait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8599" y="2021146"/>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Picture Placeholder 4">
            <a:extLst>
              <a:ext uri="{FF2B5EF4-FFF2-40B4-BE49-F238E27FC236}">
                <a16:creationId xmlns:a16="http://schemas.microsoft.com/office/drawing/2014/main" id="{D035A9AE-09A5-490F-8FA9-56997A9CD86C}"/>
              </a:ext>
            </a:extLst>
          </p:cNvPr>
          <p:cNvSpPr>
            <a:spLocks noGrp="1"/>
          </p:cNvSpPr>
          <p:nvPr>
            <p:ph type="pic" sz="quarter" idx="13"/>
          </p:nvPr>
        </p:nvSpPr>
        <p:spPr>
          <a:xfrm>
            <a:off x="6096186" y="2021145"/>
            <a:ext cx="3048094" cy="4097014"/>
          </a:xfrm>
          <a:solidFill>
            <a:schemeClr val="bg1">
              <a:lumMod val="95000"/>
            </a:schemeClr>
          </a:solidFill>
        </p:spPr>
        <p:txBody>
          <a:bodyPr/>
          <a:lstStyle>
            <a:lvl1pPr>
              <a:defRPr b="0"/>
            </a:lvl1pPr>
          </a:lstStyle>
          <a:p>
            <a:r>
              <a:rPr lang="en-US"/>
              <a:t>Click icon to add picture</a:t>
            </a:r>
            <a:endParaRPr lang="en-GB"/>
          </a:p>
        </p:txBody>
      </p:sp>
      <p:sp>
        <p:nvSpPr>
          <p:cNvPr id="10" name="Picture Placeholder 4">
            <a:extLst>
              <a:ext uri="{FF2B5EF4-FFF2-40B4-BE49-F238E27FC236}">
                <a16:creationId xmlns:a16="http://schemas.microsoft.com/office/drawing/2014/main" id="{8756929E-2779-4685-B9F6-29B8DD163C6B}"/>
              </a:ext>
            </a:extLst>
          </p:cNvPr>
          <p:cNvSpPr>
            <a:spLocks noGrp="1"/>
          </p:cNvSpPr>
          <p:nvPr>
            <p:ph type="pic" sz="quarter" idx="14"/>
          </p:nvPr>
        </p:nvSpPr>
        <p:spPr>
          <a:xfrm>
            <a:off x="9144280" y="2021145"/>
            <a:ext cx="3048094" cy="4097014"/>
          </a:xfrm>
          <a:solidFill>
            <a:schemeClr val="bg1">
              <a:lumMod val="85000"/>
            </a:schemeClr>
          </a:solidFill>
        </p:spPr>
        <p:txBody>
          <a:bodyPr/>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8FF3DD65-4A0B-D240-9541-3D719238697C}"/>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39C0F6CB-95C2-9242-9007-9A88BB8A93EA}"/>
              </a:ext>
            </a:extLst>
          </p:cNvPr>
          <p:cNvSpPr>
            <a:spLocks noGrp="1"/>
          </p:cNvSpPr>
          <p:nvPr>
            <p:ph type="ftr" sz="quarter" idx="15"/>
          </p:nvPr>
        </p:nvSpPr>
        <p:spPr/>
        <p:txBody>
          <a:bodyPr/>
          <a:lstStyle/>
          <a:p>
            <a:r>
              <a:rPr lang="en-GB"/>
              <a:t>Security classification. Published version. Owner's name.</a:t>
            </a:r>
          </a:p>
        </p:txBody>
      </p:sp>
      <p:sp>
        <p:nvSpPr>
          <p:cNvPr id="6" name="Date Placeholder 5">
            <a:extLst>
              <a:ext uri="{FF2B5EF4-FFF2-40B4-BE49-F238E27FC236}">
                <a16:creationId xmlns:a16="http://schemas.microsoft.com/office/drawing/2014/main" id="{DD1B82C9-5C57-034B-B299-9689009DC83E}"/>
              </a:ext>
            </a:extLst>
          </p:cNvPr>
          <p:cNvSpPr>
            <a:spLocks noGrp="1"/>
          </p:cNvSpPr>
          <p:nvPr>
            <p:ph type="dt" sz="half" idx="16"/>
          </p:nvPr>
        </p:nvSpPr>
        <p:spPr/>
        <p:txBody>
          <a:bodyPr/>
          <a:lstStyle/>
          <a:p>
            <a:fld id="{AE75CCAC-19D0-3F48-87BC-1D380F474897}" type="datetime8">
              <a:rPr lang="en-GB" smtClean="0"/>
              <a:t>11/03/2021 08:50</a:t>
            </a:fld>
            <a:endParaRPr lang="en-GB"/>
          </a:p>
        </p:txBody>
      </p:sp>
    </p:spTree>
    <p:extLst>
      <p:ext uri="{BB962C8B-B14F-4D97-AF65-F5344CB8AC3E}">
        <p14:creationId xmlns:p14="http://schemas.microsoft.com/office/powerpoint/2010/main" val="1863512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8599" y="2021146"/>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4">
            <a:extLst>
              <a:ext uri="{FF2B5EF4-FFF2-40B4-BE49-F238E27FC236}">
                <a16:creationId xmlns:a16="http://schemas.microsoft.com/office/drawing/2014/main" id="{EF95CA88-6E93-41FD-95E1-3CBCD8250032}"/>
              </a:ext>
            </a:extLst>
          </p:cNvPr>
          <p:cNvSpPr>
            <a:spLocks noGrp="1"/>
          </p:cNvSpPr>
          <p:nvPr>
            <p:ph type="pic" sz="quarter" idx="13"/>
          </p:nvPr>
        </p:nvSpPr>
        <p:spPr>
          <a:xfrm>
            <a:off x="6096186" y="2021145"/>
            <a:ext cx="3048094" cy="4096711"/>
          </a:xfrm>
          <a:solidFill>
            <a:schemeClr val="bg1">
              <a:lumMod val="95000"/>
            </a:schemeClr>
          </a:solidFill>
        </p:spPr>
        <p:txBody>
          <a:bodyPr/>
          <a:lstStyle>
            <a:lvl1pPr>
              <a:defRPr b="0"/>
            </a:lvl1pPr>
          </a:lstStyle>
          <a:p>
            <a:r>
              <a:rPr lang="en-US"/>
              <a:t>Click icon to add picture</a:t>
            </a:r>
            <a:endParaRPr lang="en-GB"/>
          </a:p>
        </p:txBody>
      </p:sp>
      <p:sp>
        <p:nvSpPr>
          <p:cNvPr id="10" name="Picture Placeholder 4">
            <a:extLst>
              <a:ext uri="{FF2B5EF4-FFF2-40B4-BE49-F238E27FC236}">
                <a16:creationId xmlns:a16="http://schemas.microsoft.com/office/drawing/2014/main" id="{465383E4-9B0A-43BD-B164-89BFC7F626D7}"/>
              </a:ext>
            </a:extLst>
          </p:cNvPr>
          <p:cNvSpPr>
            <a:spLocks noGrp="1"/>
          </p:cNvSpPr>
          <p:nvPr>
            <p:ph type="pic" sz="quarter" idx="14"/>
          </p:nvPr>
        </p:nvSpPr>
        <p:spPr>
          <a:xfrm>
            <a:off x="9144280" y="2021146"/>
            <a:ext cx="3048094" cy="2057581"/>
          </a:xfrm>
          <a:solidFill>
            <a:schemeClr val="bg1">
              <a:lumMod val="85000"/>
            </a:schemeClr>
          </a:solidFill>
        </p:spPr>
        <p:txBody>
          <a:bodyPr/>
          <a:lstStyle>
            <a:lvl1pPr>
              <a:defRPr b="0"/>
            </a:lvl1pPr>
          </a:lstStyle>
          <a:p>
            <a:r>
              <a:rPr lang="en-US"/>
              <a:t>Click icon to add picture</a:t>
            </a:r>
            <a:endParaRPr lang="en-GB"/>
          </a:p>
        </p:txBody>
      </p:sp>
      <p:sp>
        <p:nvSpPr>
          <p:cNvPr id="11" name="Picture Placeholder 4">
            <a:extLst>
              <a:ext uri="{FF2B5EF4-FFF2-40B4-BE49-F238E27FC236}">
                <a16:creationId xmlns:a16="http://schemas.microsoft.com/office/drawing/2014/main" id="{04BD122D-3F9A-4C09-96ED-16A8A704A694}"/>
              </a:ext>
            </a:extLst>
          </p:cNvPr>
          <p:cNvSpPr>
            <a:spLocks noGrp="1"/>
          </p:cNvSpPr>
          <p:nvPr>
            <p:ph type="pic" sz="quarter" idx="15"/>
          </p:nvPr>
        </p:nvSpPr>
        <p:spPr>
          <a:xfrm>
            <a:off x="9144280" y="4078727"/>
            <a:ext cx="3048094" cy="2039130"/>
          </a:xfrm>
          <a:solidFill>
            <a:schemeClr val="bg1">
              <a:lumMod val="75000"/>
            </a:schemeClr>
          </a:solidFill>
        </p:spPr>
        <p:txBody>
          <a:bodyPr/>
          <a:lstStyle>
            <a:lvl1pPr>
              <a:defRPr b="0"/>
            </a:lvl1pPr>
          </a:lstStyle>
          <a:p>
            <a:r>
              <a:rPr lang="en-US"/>
              <a:t>Click icon to add picture</a:t>
            </a:r>
            <a:endParaRPr lang="en-GB"/>
          </a:p>
        </p:txBody>
      </p:sp>
      <p:sp>
        <p:nvSpPr>
          <p:cNvPr id="13" name="Slide Number Placeholder 3">
            <a:extLst>
              <a:ext uri="{FF2B5EF4-FFF2-40B4-BE49-F238E27FC236}">
                <a16:creationId xmlns:a16="http://schemas.microsoft.com/office/drawing/2014/main" id="{7113D4FE-C9FD-D440-9DF5-E485B502DA33}"/>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6" name="Footer Placeholder 5">
            <a:extLst>
              <a:ext uri="{FF2B5EF4-FFF2-40B4-BE49-F238E27FC236}">
                <a16:creationId xmlns:a16="http://schemas.microsoft.com/office/drawing/2014/main" id="{38375438-2D15-5247-8901-EF46DA883F83}"/>
              </a:ext>
            </a:extLst>
          </p:cNvPr>
          <p:cNvSpPr>
            <a:spLocks noGrp="1"/>
          </p:cNvSpPr>
          <p:nvPr>
            <p:ph type="ftr" sz="quarter" idx="16"/>
          </p:nvPr>
        </p:nvSpPr>
        <p:spPr/>
        <p:txBody>
          <a:bodyPr/>
          <a:lstStyle/>
          <a:p>
            <a:r>
              <a:rPr lang="en-GB"/>
              <a:t>Security classification. Published version. Owner's name.</a:t>
            </a:r>
          </a:p>
        </p:txBody>
      </p:sp>
      <p:sp>
        <p:nvSpPr>
          <p:cNvPr id="7" name="Date Placeholder 6">
            <a:extLst>
              <a:ext uri="{FF2B5EF4-FFF2-40B4-BE49-F238E27FC236}">
                <a16:creationId xmlns:a16="http://schemas.microsoft.com/office/drawing/2014/main" id="{AF5C635E-0635-9249-8016-5F5139D14B1D}"/>
              </a:ext>
            </a:extLst>
          </p:cNvPr>
          <p:cNvSpPr>
            <a:spLocks noGrp="1"/>
          </p:cNvSpPr>
          <p:nvPr>
            <p:ph type="dt" sz="half" idx="17"/>
          </p:nvPr>
        </p:nvSpPr>
        <p:spPr/>
        <p:txBody>
          <a:bodyPr/>
          <a:lstStyle/>
          <a:p>
            <a:fld id="{6000980E-9E68-CC45-87B7-3ADE4ED86C1B}" type="datetime8">
              <a:rPr lang="en-GB" smtClean="0"/>
              <a:t>11/03/2021 08:50</a:t>
            </a:fld>
            <a:endParaRPr lang="en-GB"/>
          </a:p>
        </p:txBody>
      </p:sp>
    </p:spTree>
    <p:extLst>
      <p:ext uri="{BB962C8B-B14F-4D97-AF65-F5344CB8AC3E}">
        <p14:creationId xmlns:p14="http://schemas.microsoft.com/office/powerpoint/2010/main" val="282331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large text) (purpl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8D3200-2479-0B46-840C-F1CF4DA777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p:cNvSpPr>
            <a:spLocks noGrp="1"/>
          </p:cNvSpPr>
          <p:nvPr>
            <p:ph type="title" hasCustomPrompt="1"/>
          </p:nvPr>
        </p:nvSpPr>
        <p:spPr>
          <a:xfrm>
            <a:off x="358599" y="2021146"/>
            <a:ext cx="7530596" cy="1624135"/>
          </a:xfrm>
        </p:spPr>
        <p:txBody>
          <a:bodyPr anchor="t" anchorCtr="0"/>
          <a:lstStyle>
            <a:lvl1pPr algn="l">
              <a:lnSpc>
                <a:spcPct val="90000"/>
              </a:lnSpc>
              <a:defRPr sz="3188" b="1" i="0" cap="none" baseline="0">
                <a:solidFill>
                  <a:schemeClr val="bg1"/>
                </a:solidFill>
                <a:latin typeface="Century Gothic" panose="020B0502020202020204" pitchFamily="34" charset="0"/>
              </a:defRPr>
            </a:lvl1pPr>
          </a:lstStyle>
          <a:p>
            <a:r>
              <a:rPr lang="en-US"/>
              <a:t>Click to edit Master Divider title style</a:t>
            </a:r>
            <a:endParaRPr lang="en-GB"/>
          </a:p>
        </p:txBody>
      </p:sp>
      <p:sp>
        <p:nvSpPr>
          <p:cNvPr id="9" name="Slide Number Placeholder 3">
            <a:extLst>
              <a:ext uri="{FF2B5EF4-FFF2-40B4-BE49-F238E27FC236}">
                <a16:creationId xmlns:a16="http://schemas.microsoft.com/office/drawing/2014/main" id="{6CBC731C-682B-904E-A9DA-F41C347451CD}"/>
              </a:ext>
            </a:extLst>
          </p:cNvPr>
          <p:cNvSpPr>
            <a:spLocks noGrp="1"/>
          </p:cNvSpPr>
          <p:nvPr>
            <p:ph type="sldNum" sz="quarter" idx="12"/>
          </p:nvPr>
        </p:nvSpPr>
        <p:spPr>
          <a:xfrm>
            <a:off x="358599"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solidFill>
                  <a:srgbClr val="FFFFFF"/>
                </a:solidFill>
              </a:rPr>
              <a:pPr/>
              <a:t>‹#›</a:t>
            </a:fld>
            <a:endParaRPr lang="en-GB">
              <a:solidFill>
                <a:srgbClr val="FFFFFF"/>
              </a:solidFill>
            </a:endParaRPr>
          </a:p>
        </p:txBody>
      </p:sp>
      <p:pic>
        <p:nvPicPr>
          <p:cNvPr id="8" name="Picture 7">
            <a:extLst>
              <a:ext uri="{FF2B5EF4-FFF2-40B4-BE49-F238E27FC236}">
                <a16:creationId xmlns:a16="http://schemas.microsoft.com/office/drawing/2014/main" id="{2848D90A-7108-864A-B81A-ED7B0B9A7EB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65089" y="6287209"/>
            <a:ext cx="475694" cy="478771"/>
          </a:xfrm>
          <a:prstGeom prst="rect">
            <a:avLst/>
          </a:prstGeom>
        </p:spPr>
      </p:pic>
      <p:sp>
        <p:nvSpPr>
          <p:cNvPr id="3" name="Footer Placeholder 2">
            <a:extLst>
              <a:ext uri="{FF2B5EF4-FFF2-40B4-BE49-F238E27FC236}">
                <a16:creationId xmlns:a16="http://schemas.microsoft.com/office/drawing/2014/main" id="{27766437-3B1E-D34E-87DA-7BD38BD60157}"/>
              </a:ext>
            </a:extLst>
          </p:cNvPr>
          <p:cNvSpPr>
            <a:spLocks noGrp="1"/>
          </p:cNvSpPr>
          <p:nvPr>
            <p:ph type="ftr" sz="quarter" idx="13"/>
          </p:nvPr>
        </p:nvSpPr>
        <p:spPr/>
        <p:txBody>
          <a:bodyPr/>
          <a:lstStyle>
            <a:lvl1pPr>
              <a:defRPr>
                <a:solidFill>
                  <a:schemeClr val="bg1"/>
                </a:solidFill>
              </a:defRPr>
            </a:lvl1pPr>
          </a:lstStyle>
          <a:p>
            <a:r>
              <a:rPr lang="en-GB">
                <a:solidFill>
                  <a:srgbClr val="FFFFFF"/>
                </a:solidFill>
              </a:rPr>
              <a:t>Security classification. Published version. Owner's name.</a:t>
            </a:r>
          </a:p>
        </p:txBody>
      </p:sp>
      <p:sp>
        <p:nvSpPr>
          <p:cNvPr id="5" name="Date Placeholder 4">
            <a:extLst>
              <a:ext uri="{FF2B5EF4-FFF2-40B4-BE49-F238E27FC236}">
                <a16:creationId xmlns:a16="http://schemas.microsoft.com/office/drawing/2014/main" id="{AA6A6355-229F-644E-8DF2-E9BF99A32036}"/>
              </a:ext>
            </a:extLst>
          </p:cNvPr>
          <p:cNvSpPr>
            <a:spLocks noGrp="1"/>
          </p:cNvSpPr>
          <p:nvPr>
            <p:ph type="dt" sz="half" idx="14"/>
          </p:nvPr>
        </p:nvSpPr>
        <p:spPr/>
        <p:txBody>
          <a:bodyPr/>
          <a:lstStyle>
            <a:lvl1pPr>
              <a:defRPr>
                <a:solidFill>
                  <a:schemeClr val="bg1"/>
                </a:solidFill>
              </a:defRPr>
            </a:lvl1pPr>
          </a:lstStyle>
          <a:p>
            <a:fld id="{04546013-5885-5549-B3FC-7917D33D8A52}" type="datetime8">
              <a:rPr lang="en-US" smtClean="0">
                <a:solidFill>
                  <a:srgbClr val="FFFFFF"/>
                </a:solidFill>
              </a:rPr>
              <a:pPr/>
              <a:t>3/11/2021 8:50 AM</a:t>
            </a:fld>
            <a:endParaRPr>
              <a:solidFill>
                <a:srgbClr val="FFFFFF"/>
              </a:solidFill>
            </a:endParaRPr>
          </a:p>
        </p:txBody>
      </p:sp>
    </p:spTree>
    <p:extLst>
      <p:ext uri="{BB962C8B-B14F-4D97-AF65-F5344CB8AC3E}">
        <p14:creationId xmlns:p14="http://schemas.microsoft.com/office/powerpoint/2010/main" val="29885256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 4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7379" y="2021146"/>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Picture Placeholder 4">
            <a:extLst>
              <a:ext uri="{FF2B5EF4-FFF2-40B4-BE49-F238E27FC236}">
                <a16:creationId xmlns:a16="http://schemas.microsoft.com/office/drawing/2014/main" id="{C19ADD48-2F68-4A7D-B3D5-09506162F0FB}"/>
              </a:ext>
            </a:extLst>
          </p:cNvPr>
          <p:cNvSpPr>
            <a:spLocks noGrp="1"/>
          </p:cNvSpPr>
          <p:nvPr>
            <p:ph type="pic" sz="quarter" idx="13"/>
          </p:nvPr>
        </p:nvSpPr>
        <p:spPr>
          <a:xfrm>
            <a:off x="6095999" y="2021145"/>
            <a:ext cx="3048094" cy="2057581"/>
          </a:xfrm>
          <a:solidFill>
            <a:schemeClr val="bg1">
              <a:lumMod val="95000"/>
            </a:schemeClr>
          </a:solidFill>
        </p:spPr>
        <p:txBody>
          <a:bodyPr/>
          <a:lstStyle>
            <a:lvl1pPr>
              <a:defRPr b="0"/>
            </a:lvl1pPr>
          </a:lstStyle>
          <a:p>
            <a:r>
              <a:rPr lang="en-US"/>
              <a:t>Click icon to add picture</a:t>
            </a:r>
            <a:endParaRPr lang="en-GB"/>
          </a:p>
        </p:txBody>
      </p:sp>
      <p:sp>
        <p:nvSpPr>
          <p:cNvPr id="11" name="Picture Placeholder 4">
            <a:extLst>
              <a:ext uri="{FF2B5EF4-FFF2-40B4-BE49-F238E27FC236}">
                <a16:creationId xmlns:a16="http://schemas.microsoft.com/office/drawing/2014/main" id="{82FDE75D-1A2E-4FEF-A937-A4B0B83683A6}"/>
              </a:ext>
            </a:extLst>
          </p:cNvPr>
          <p:cNvSpPr>
            <a:spLocks noGrp="1"/>
          </p:cNvSpPr>
          <p:nvPr>
            <p:ph type="pic" sz="quarter" idx="14"/>
          </p:nvPr>
        </p:nvSpPr>
        <p:spPr>
          <a:xfrm>
            <a:off x="9144093" y="2021145"/>
            <a:ext cx="3048094" cy="2057581"/>
          </a:xfrm>
          <a:solidFill>
            <a:schemeClr val="bg1">
              <a:lumMod val="85000"/>
            </a:schemeClr>
          </a:solidFill>
        </p:spPr>
        <p:txBody>
          <a:bodyPr/>
          <a:lstStyle>
            <a:lvl1pPr>
              <a:defRPr b="0"/>
            </a:lvl1pPr>
          </a:lstStyle>
          <a:p>
            <a:r>
              <a:rPr lang="en-US"/>
              <a:t>Click icon to add picture</a:t>
            </a:r>
            <a:endParaRPr lang="en-GB"/>
          </a:p>
        </p:txBody>
      </p:sp>
      <p:sp>
        <p:nvSpPr>
          <p:cNvPr id="12" name="Picture Placeholder 4">
            <a:extLst>
              <a:ext uri="{FF2B5EF4-FFF2-40B4-BE49-F238E27FC236}">
                <a16:creationId xmlns:a16="http://schemas.microsoft.com/office/drawing/2014/main" id="{0165A44F-D4D9-4418-BCC7-5D6794ADD66B}"/>
              </a:ext>
            </a:extLst>
          </p:cNvPr>
          <p:cNvSpPr>
            <a:spLocks noGrp="1"/>
          </p:cNvSpPr>
          <p:nvPr>
            <p:ph type="pic" sz="quarter" idx="15"/>
          </p:nvPr>
        </p:nvSpPr>
        <p:spPr>
          <a:xfrm>
            <a:off x="6095999" y="4078726"/>
            <a:ext cx="3048094" cy="2039433"/>
          </a:xfrm>
          <a:solidFill>
            <a:schemeClr val="bg1">
              <a:lumMod val="85000"/>
            </a:schemeClr>
          </a:solidFill>
        </p:spPr>
        <p:txBody>
          <a:bodyPr/>
          <a:lstStyle>
            <a:lvl1pPr>
              <a:defRPr b="0"/>
            </a:lvl1pPr>
          </a:lstStyle>
          <a:p>
            <a:r>
              <a:rPr lang="en-US"/>
              <a:t>Click icon to add picture</a:t>
            </a:r>
            <a:endParaRPr lang="en-GB"/>
          </a:p>
        </p:txBody>
      </p:sp>
      <p:sp>
        <p:nvSpPr>
          <p:cNvPr id="17" name="Picture Placeholder 4">
            <a:extLst>
              <a:ext uri="{FF2B5EF4-FFF2-40B4-BE49-F238E27FC236}">
                <a16:creationId xmlns:a16="http://schemas.microsoft.com/office/drawing/2014/main" id="{24E8C0B8-E7AD-48AC-9F2D-D3FAE258D425}"/>
              </a:ext>
            </a:extLst>
          </p:cNvPr>
          <p:cNvSpPr>
            <a:spLocks noGrp="1"/>
          </p:cNvSpPr>
          <p:nvPr>
            <p:ph type="pic" sz="quarter" idx="16"/>
          </p:nvPr>
        </p:nvSpPr>
        <p:spPr>
          <a:xfrm>
            <a:off x="9144093" y="4078726"/>
            <a:ext cx="3048094" cy="2039433"/>
          </a:xfrm>
          <a:solidFill>
            <a:schemeClr val="bg1">
              <a:lumMod val="95000"/>
            </a:schemeClr>
          </a:solidFill>
        </p:spPr>
        <p:txBody>
          <a:bodyPr/>
          <a:lstStyle>
            <a:lvl1pPr>
              <a:defRPr b="0"/>
            </a:lvl1pPr>
          </a:lstStyle>
          <a:p>
            <a:r>
              <a:rPr lang="en-US"/>
              <a:t>Click icon to add picture</a:t>
            </a:r>
            <a:endParaRPr lang="en-GB"/>
          </a:p>
        </p:txBody>
      </p:sp>
      <p:sp>
        <p:nvSpPr>
          <p:cNvPr id="14" name="Slide Number Placeholder 3">
            <a:extLst>
              <a:ext uri="{FF2B5EF4-FFF2-40B4-BE49-F238E27FC236}">
                <a16:creationId xmlns:a16="http://schemas.microsoft.com/office/drawing/2014/main" id="{7911CBF6-61CF-AE45-9D1D-45F0D90515E5}"/>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FDA07934-685E-4245-B833-56D2567B8EF2}"/>
              </a:ext>
            </a:extLst>
          </p:cNvPr>
          <p:cNvSpPr>
            <a:spLocks noGrp="1"/>
          </p:cNvSpPr>
          <p:nvPr>
            <p:ph type="ftr" sz="quarter" idx="17"/>
          </p:nvPr>
        </p:nvSpPr>
        <p:spPr/>
        <p:txBody>
          <a:bodyPr/>
          <a:lstStyle/>
          <a:p>
            <a:r>
              <a:rPr lang="en-GB"/>
              <a:t>Security classification. Published version. Owner's name.</a:t>
            </a:r>
          </a:p>
        </p:txBody>
      </p:sp>
      <p:sp>
        <p:nvSpPr>
          <p:cNvPr id="5" name="Date Placeholder 4">
            <a:extLst>
              <a:ext uri="{FF2B5EF4-FFF2-40B4-BE49-F238E27FC236}">
                <a16:creationId xmlns:a16="http://schemas.microsoft.com/office/drawing/2014/main" id="{EF69EA9E-370C-6F4C-B876-8FAF992E603C}"/>
              </a:ext>
            </a:extLst>
          </p:cNvPr>
          <p:cNvSpPr>
            <a:spLocks noGrp="1"/>
          </p:cNvSpPr>
          <p:nvPr>
            <p:ph type="dt" sz="half" idx="18"/>
          </p:nvPr>
        </p:nvSpPr>
        <p:spPr/>
        <p:txBody>
          <a:bodyPr/>
          <a:lstStyle/>
          <a:p>
            <a:fld id="{2708AC9B-99B8-9944-9B50-7FD1B236E8DA}" type="datetime8">
              <a:rPr lang="en-GB" smtClean="0"/>
              <a:t>11/03/2021 08:50</a:t>
            </a:fld>
            <a:endParaRPr lang="en-GB"/>
          </a:p>
        </p:txBody>
      </p:sp>
    </p:spTree>
    <p:extLst>
      <p:ext uri="{BB962C8B-B14F-4D97-AF65-F5344CB8AC3E}">
        <p14:creationId xmlns:p14="http://schemas.microsoft.com/office/powerpoint/2010/main" val="6675516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 6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7379" y="2021146"/>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Picture Placeholder 4">
            <a:extLst>
              <a:ext uri="{FF2B5EF4-FFF2-40B4-BE49-F238E27FC236}">
                <a16:creationId xmlns:a16="http://schemas.microsoft.com/office/drawing/2014/main" id="{46C904F7-0F2F-46DC-BA66-0D68CDFECEFE}"/>
              </a:ext>
            </a:extLst>
          </p:cNvPr>
          <p:cNvSpPr>
            <a:spLocks noGrp="1"/>
          </p:cNvSpPr>
          <p:nvPr>
            <p:ph type="pic" sz="quarter" idx="17"/>
          </p:nvPr>
        </p:nvSpPr>
        <p:spPr>
          <a:xfrm>
            <a:off x="6095813" y="0"/>
            <a:ext cx="3048094" cy="2021146"/>
          </a:xfrm>
          <a:solidFill>
            <a:schemeClr val="bg1">
              <a:lumMod val="85000"/>
            </a:schemeClr>
          </a:solidFill>
        </p:spPr>
        <p:txBody>
          <a:bodyPr/>
          <a:lstStyle>
            <a:lvl1pPr>
              <a:defRPr b="0"/>
            </a:lvl1pPr>
          </a:lstStyle>
          <a:p>
            <a:r>
              <a:rPr lang="en-US"/>
              <a:t>Click icon to add picture</a:t>
            </a:r>
            <a:endParaRPr lang="en-GB"/>
          </a:p>
        </p:txBody>
      </p:sp>
      <p:sp>
        <p:nvSpPr>
          <p:cNvPr id="14" name="Picture Placeholder 4">
            <a:extLst>
              <a:ext uri="{FF2B5EF4-FFF2-40B4-BE49-F238E27FC236}">
                <a16:creationId xmlns:a16="http://schemas.microsoft.com/office/drawing/2014/main" id="{1CA9665E-123B-4D3C-9EDE-EB2A0CF3CDED}"/>
              </a:ext>
            </a:extLst>
          </p:cNvPr>
          <p:cNvSpPr>
            <a:spLocks noGrp="1"/>
          </p:cNvSpPr>
          <p:nvPr>
            <p:ph type="pic" sz="quarter" idx="18"/>
          </p:nvPr>
        </p:nvSpPr>
        <p:spPr>
          <a:xfrm>
            <a:off x="9143906" y="0"/>
            <a:ext cx="3048094" cy="2021146"/>
          </a:xfrm>
          <a:solidFill>
            <a:schemeClr val="bg1">
              <a:lumMod val="95000"/>
            </a:schemeClr>
          </a:solidFill>
        </p:spPr>
        <p:txBody>
          <a:bodyPr/>
          <a:lstStyle>
            <a:lvl1pPr>
              <a:defRPr b="0"/>
            </a:lvl1pPr>
          </a:lstStyle>
          <a:p>
            <a:r>
              <a:rPr lang="en-US"/>
              <a:t>Click icon to add picture</a:t>
            </a:r>
            <a:endParaRPr lang="en-GB"/>
          </a:p>
        </p:txBody>
      </p:sp>
      <p:sp>
        <p:nvSpPr>
          <p:cNvPr id="16" name="Slide Number Placeholder 3">
            <a:extLst>
              <a:ext uri="{FF2B5EF4-FFF2-40B4-BE49-F238E27FC236}">
                <a16:creationId xmlns:a16="http://schemas.microsoft.com/office/drawing/2014/main" id="{4BAC3B3D-2C97-984F-BD8D-5650480CAB17}"/>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4" name="Footer Placeholder 3">
            <a:extLst>
              <a:ext uri="{FF2B5EF4-FFF2-40B4-BE49-F238E27FC236}">
                <a16:creationId xmlns:a16="http://schemas.microsoft.com/office/drawing/2014/main" id="{5D3A536E-BB8E-494C-8E45-044DF9430B43}"/>
              </a:ext>
            </a:extLst>
          </p:cNvPr>
          <p:cNvSpPr>
            <a:spLocks noGrp="1"/>
          </p:cNvSpPr>
          <p:nvPr>
            <p:ph type="ftr" sz="quarter" idx="19"/>
          </p:nvPr>
        </p:nvSpPr>
        <p:spPr/>
        <p:txBody>
          <a:bodyPr/>
          <a:lstStyle/>
          <a:p>
            <a:r>
              <a:rPr lang="en-GB"/>
              <a:t>Security classification. Published version. Owner's name.</a:t>
            </a:r>
          </a:p>
        </p:txBody>
      </p:sp>
      <p:sp>
        <p:nvSpPr>
          <p:cNvPr id="5" name="Date Placeholder 4">
            <a:extLst>
              <a:ext uri="{FF2B5EF4-FFF2-40B4-BE49-F238E27FC236}">
                <a16:creationId xmlns:a16="http://schemas.microsoft.com/office/drawing/2014/main" id="{D2DFC9CA-EB31-3B4B-8FDB-D8DEBFF15ED6}"/>
              </a:ext>
            </a:extLst>
          </p:cNvPr>
          <p:cNvSpPr>
            <a:spLocks noGrp="1"/>
          </p:cNvSpPr>
          <p:nvPr>
            <p:ph type="dt" sz="half" idx="20"/>
          </p:nvPr>
        </p:nvSpPr>
        <p:spPr/>
        <p:txBody>
          <a:bodyPr/>
          <a:lstStyle/>
          <a:p>
            <a:fld id="{E9684784-F41D-5C47-AFBB-5C55C938AF8E}" type="datetime8">
              <a:rPr lang="en-GB" smtClean="0"/>
              <a:t>11/03/2021 08:50</a:t>
            </a:fld>
            <a:endParaRPr lang="en-GB"/>
          </a:p>
        </p:txBody>
      </p:sp>
      <p:sp>
        <p:nvSpPr>
          <p:cNvPr id="18" name="Picture Placeholder 4">
            <a:extLst>
              <a:ext uri="{FF2B5EF4-FFF2-40B4-BE49-F238E27FC236}">
                <a16:creationId xmlns:a16="http://schemas.microsoft.com/office/drawing/2014/main" id="{C379B7ED-0A6A-704C-931C-E88E0E2B8F04}"/>
              </a:ext>
            </a:extLst>
          </p:cNvPr>
          <p:cNvSpPr>
            <a:spLocks noGrp="1"/>
          </p:cNvSpPr>
          <p:nvPr>
            <p:ph type="pic" sz="quarter" idx="13"/>
          </p:nvPr>
        </p:nvSpPr>
        <p:spPr>
          <a:xfrm>
            <a:off x="6095999" y="2021145"/>
            <a:ext cx="3048094" cy="2057581"/>
          </a:xfrm>
          <a:solidFill>
            <a:schemeClr val="bg1">
              <a:lumMod val="95000"/>
            </a:schemeClr>
          </a:solidFill>
        </p:spPr>
        <p:txBody>
          <a:bodyPr/>
          <a:lstStyle>
            <a:lvl1pPr>
              <a:defRPr b="0"/>
            </a:lvl1pPr>
          </a:lstStyle>
          <a:p>
            <a:r>
              <a:rPr lang="en-US"/>
              <a:t>Click icon to add picture</a:t>
            </a:r>
            <a:endParaRPr lang="en-GB"/>
          </a:p>
        </p:txBody>
      </p:sp>
      <p:sp>
        <p:nvSpPr>
          <p:cNvPr id="19" name="Picture Placeholder 4">
            <a:extLst>
              <a:ext uri="{FF2B5EF4-FFF2-40B4-BE49-F238E27FC236}">
                <a16:creationId xmlns:a16="http://schemas.microsoft.com/office/drawing/2014/main" id="{7E87C964-DC43-8145-9F43-8D1173C02199}"/>
              </a:ext>
            </a:extLst>
          </p:cNvPr>
          <p:cNvSpPr>
            <a:spLocks noGrp="1"/>
          </p:cNvSpPr>
          <p:nvPr>
            <p:ph type="pic" sz="quarter" idx="14"/>
          </p:nvPr>
        </p:nvSpPr>
        <p:spPr>
          <a:xfrm>
            <a:off x="9144093" y="2021145"/>
            <a:ext cx="3048094" cy="2057581"/>
          </a:xfrm>
          <a:solidFill>
            <a:schemeClr val="bg1">
              <a:lumMod val="85000"/>
            </a:schemeClr>
          </a:solidFill>
        </p:spPr>
        <p:txBody>
          <a:bodyPr/>
          <a:lstStyle>
            <a:lvl1pPr>
              <a:defRPr b="0"/>
            </a:lvl1pPr>
          </a:lstStyle>
          <a:p>
            <a:r>
              <a:rPr lang="en-US"/>
              <a:t>Click icon to add picture</a:t>
            </a:r>
            <a:endParaRPr lang="en-GB"/>
          </a:p>
        </p:txBody>
      </p:sp>
      <p:sp>
        <p:nvSpPr>
          <p:cNvPr id="20" name="Picture Placeholder 4">
            <a:extLst>
              <a:ext uri="{FF2B5EF4-FFF2-40B4-BE49-F238E27FC236}">
                <a16:creationId xmlns:a16="http://schemas.microsoft.com/office/drawing/2014/main" id="{2CEAE3CE-5EB5-4543-8D42-107CBAFDF2D2}"/>
              </a:ext>
            </a:extLst>
          </p:cNvPr>
          <p:cNvSpPr>
            <a:spLocks noGrp="1"/>
          </p:cNvSpPr>
          <p:nvPr>
            <p:ph type="pic" sz="quarter" idx="15"/>
          </p:nvPr>
        </p:nvSpPr>
        <p:spPr>
          <a:xfrm>
            <a:off x="6095999" y="4078726"/>
            <a:ext cx="3048094" cy="2039433"/>
          </a:xfrm>
          <a:solidFill>
            <a:schemeClr val="bg1">
              <a:lumMod val="85000"/>
            </a:schemeClr>
          </a:solidFill>
        </p:spPr>
        <p:txBody>
          <a:bodyPr/>
          <a:lstStyle>
            <a:lvl1pPr>
              <a:defRPr b="0"/>
            </a:lvl1pPr>
          </a:lstStyle>
          <a:p>
            <a:r>
              <a:rPr lang="en-US"/>
              <a:t>Click icon to add picture</a:t>
            </a:r>
            <a:endParaRPr lang="en-GB"/>
          </a:p>
        </p:txBody>
      </p:sp>
      <p:sp>
        <p:nvSpPr>
          <p:cNvPr id="21" name="Picture Placeholder 4">
            <a:extLst>
              <a:ext uri="{FF2B5EF4-FFF2-40B4-BE49-F238E27FC236}">
                <a16:creationId xmlns:a16="http://schemas.microsoft.com/office/drawing/2014/main" id="{4C5C70DC-7563-644F-B3B4-A67D7A5FDD9C}"/>
              </a:ext>
            </a:extLst>
          </p:cNvPr>
          <p:cNvSpPr>
            <a:spLocks noGrp="1"/>
          </p:cNvSpPr>
          <p:nvPr>
            <p:ph type="pic" sz="quarter" idx="16"/>
          </p:nvPr>
        </p:nvSpPr>
        <p:spPr>
          <a:xfrm>
            <a:off x="9144093" y="4078726"/>
            <a:ext cx="3048094" cy="2039433"/>
          </a:xfrm>
          <a:solidFill>
            <a:schemeClr val="bg1">
              <a:lumMod val="95000"/>
            </a:schemeClr>
          </a:solidFill>
        </p:spPr>
        <p:txBody>
          <a:bodyPr/>
          <a:lstStyle>
            <a:lvl1pPr>
              <a:defRPr b="0"/>
            </a:lvl1pPr>
          </a:lstStyle>
          <a:p>
            <a:r>
              <a:rPr lang="en-US"/>
              <a:t>Click icon to add picture</a:t>
            </a:r>
            <a:endParaRPr lang="en-GB"/>
          </a:p>
        </p:txBody>
      </p:sp>
    </p:spTree>
    <p:extLst>
      <p:ext uri="{BB962C8B-B14F-4D97-AF65-F5344CB8AC3E}">
        <p14:creationId xmlns:p14="http://schemas.microsoft.com/office/powerpoint/2010/main" val="19088871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61A7C17-1FCA-458C-A9D5-EB02358F0E8D}"/>
              </a:ext>
            </a:extLst>
          </p:cNvPr>
          <p:cNvSpPr>
            <a:spLocks noGrp="1"/>
          </p:cNvSpPr>
          <p:nvPr>
            <p:ph type="pic" sz="quarter" idx="13"/>
          </p:nvPr>
        </p:nvSpPr>
        <p:spPr>
          <a:xfrm>
            <a:off x="-1" y="-1"/>
            <a:ext cx="12192374" cy="6118160"/>
          </a:xfrm>
          <a:solidFill>
            <a:schemeClr val="bg1">
              <a:lumMod val="95000"/>
            </a:schemeClr>
          </a:solidFill>
        </p:spPr>
        <p:txBody>
          <a:bodyPr lIns="108000" tIns="108000"/>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91F8E359-4E11-0346-8EDA-B01AFB836955}"/>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2" name="Footer Placeholder 1">
            <a:extLst>
              <a:ext uri="{FF2B5EF4-FFF2-40B4-BE49-F238E27FC236}">
                <a16:creationId xmlns:a16="http://schemas.microsoft.com/office/drawing/2014/main" id="{2D7E07E3-ACF6-2E47-A79A-89E873FFEEF8}"/>
              </a:ext>
            </a:extLst>
          </p:cNvPr>
          <p:cNvSpPr>
            <a:spLocks noGrp="1"/>
          </p:cNvSpPr>
          <p:nvPr>
            <p:ph type="ftr" sz="quarter" idx="14"/>
          </p:nvPr>
        </p:nvSpPr>
        <p:spPr/>
        <p:txBody>
          <a:bodyPr/>
          <a:lstStyle/>
          <a:p>
            <a:r>
              <a:rPr lang="en-GB"/>
              <a:t>Security classification. Published version. Owner's name.</a:t>
            </a:r>
          </a:p>
        </p:txBody>
      </p:sp>
      <p:sp>
        <p:nvSpPr>
          <p:cNvPr id="3" name="Date Placeholder 2">
            <a:extLst>
              <a:ext uri="{FF2B5EF4-FFF2-40B4-BE49-F238E27FC236}">
                <a16:creationId xmlns:a16="http://schemas.microsoft.com/office/drawing/2014/main" id="{3C610F19-0BB1-D24F-BBBA-1FA75BE50ECD}"/>
              </a:ext>
            </a:extLst>
          </p:cNvPr>
          <p:cNvSpPr>
            <a:spLocks noGrp="1"/>
          </p:cNvSpPr>
          <p:nvPr>
            <p:ph type="dt" sz="half" idx="15"/>
          </p:nvPr>
        </p:nvSpPr>
        <p:spPr/>
        <p:txBody>
          <a:bodyPr/>
          <a:lstStyle/>
          <a:p>
            <a:fld id="{D9F44B3C-8FDE-F741-A126-60192D727799}" type="datetime8">
              <a:rPr lang="en-GB" smtClean="0"/>
              <a:t>11/03/2021 08:50</a:t>
            </a:fld>
            <a:endParaRPr lang="en-GB"/>
          </a:p>
        </p:txBody>
      </p:sp>
    </p:spTree>
    <p:extLst>
      <p:ext uri="{BB962C8B-B14F-4D97-AF65-F5344CB8AC3E}">
        <p14:creationId xmlns:p14="http://schemas.microsoft.com/office/powerpoint/2010/main" val="16073239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full pa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Picture Placeholder 6">
            <a:extLst>
              <a:ext uri="{FF2B5EF4-FFF2-40B4-BE49-F238E27FC236}">
                <a16:creationId xmlns:a16="http://schemas.microsoft.com/office/drawing/2014/main" id="{77C8F708-C845-439A-92CC-54BE77525098}"/>
              </a:ext>
            </a:extLst>
          </p:cNvPr>
          <p:cNvSpPr>
            <a:spLocks noGrp="1"/>
          </p:cNvSpPr>
          <p:nvPr>
            <p:ph type="pic" sz="quarter" idx="13"/>
          </p:nvPr>
        </p:nvSpPr>
        <p:spPr>
          <a:xfrm>
            <a:off x="-1" y="1479770"/>
            <a:ext cx="12192374" cy="4638391"/>
          </a:xfrm>
          <a:solidFill>
            <a:schemeClr val="bg1">
              <a:lumMod val="95000"/>
            </a:schemeClr>
          </a:solidFill>
        </p:spPr>
        <p:txBody>
          <a:bodyPr lIns="108000" tIns="108000"/>
          <a:lstStyle>
            <a:lvl1pPr>
              <a:defRPr b="0"/>
            </a:lvl1pPr>
          </a:lstStyle>
          <a:p>
            <a:r>
              <a:rPr lang="en-US"/>
              <a:t>Click icon to add picture</a:t>
            </a:r>
            <a:endParaRPr lang="en-GB"/>
          </a:p>
        </p:txBody>
      </p:sp>
      <p:sp>
        <p:nvSpPr>
          <p:cNvPr id="8" name="Slide Number Placeholder 3">
            <a:extLst>
              <a:ext uri="{FF2B5EF4-FFF2-40B4-BE49-F238E27FC236}">
                <a16:creationId xmlns:a16="http://schemas.microsoft.com/office/drawing/2014/main" id="{4756E21D-1E4B-3440-8373-00317E10ADF4}"/>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3" name="Footer Placeholder 2">
            <a:extLst>
              <a:ext uri="{FF2B5EF4-FFF2-40B4-BE49-F238E27FC236}">
                <a16:creationId xmlns:a16="http://schemas.microsoft.com/office/drawing/2014/main" id="{0E1B1A90-3574-C34C-81A6-72A232878A55}"/>
              </a:ext>
            </a:extLst>
          </p:cNvPr>
          <p:cNvSpPr>
            <a:spLocks noGrp="1"/>
          </p:cNvSpPr>
          <p:nvPr>
            <p:ph type="ftr" sz="quarter" idx="14"/>
          </p:nvPr>
        </p:nvSpPr>
        <p:spPr/>
        <p:txBody>
          <a:bodyPr/>
          <a:lstStyle/>
          <a:p>
            <a:r>
              <a:rPr lang="en-GB"/>
              <a:t>Security classification. Published version. Owner's name.</a:t>
            </a:r>
          </a:p>
        </p:txBody>
      </p:sp>
      <p:sp>
        <p:nvSpPr>
          <p:cNvPr id="4" name="Date Placeholder 3">
            <a:extLst>
              <a:ext uri="{FF2B5EF4-FFF2-40B4-BE49-F238E27FC236}">
                <a16:creationId xmlns:a16="http://schemas.microsoft.com/office/drawing/2014/main" id="{2033B244-CE3E-B64C-B070-DFAB24069508}"/>
              </a:ext>
            </a:extLst>
          </p:cNvPr>
          <p:cNvSpPr>
            <a:spLocks noGrp="1"/>
          </p:cNvSpPr>
          <p:nvPr>
            <p:ph type="dt" sz="half" idx="15"/>
          </p:nvPr>
        </p:nvSpPr>
        <p:spPr/>
        <p:txBody>
          <a:bodyPr/>
          <a:lstStyle/>
          <a:p>
            <a:fld id="{21368B80-88E0-FE44-80E8-62C3E3F0613E}" type="datetime8">
              <a:rPr lang="en-GB" smtClean="0"/>
              <a:t>11/03/2021 08:50</a:t>
            </a:fld>
            <a:endParaRPr lang="en-GB"/>
          </a:p>
        </p:txBody>
      </p:sp>
    </p:spTree>
    <p:extLst>
      <p:ext uri="{BB962C8B-B14F-4D97-AF65-F5344CB8AC3E}">
        <p14:creationId xmlns:p14="http://schemas.microsoft.com/office/powerpoint/2010/main" val="19484024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2 large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Picture Placeholder 6">
            <a:extLst>
              <a:ext uri="{FF2B5EF4-FFF2-40B4-BE49-F238E27FC236}">
                <a16:creationId xmlns:a16="http://schemas.microsoft.com/office/drawing/2014/main" id="{77C8F708-C845-439A-92CC-54BE77525098}"/>
              </a:ext>
            </a:extLst>
          </p:cNvPr>
          <p:cNvSpPr>
            <a:spLocks noGrp="1"/>
          </p:cNvSpPr>
          <p:nvPr>
            <p:ph type="pic" sz="quarter" idx="13"/>
          </p:nvPr>
        </p:nvSpPr>
        <p:spPr>
          <a:xfrm>
            <a:off x="0" y="1479770"/>
            <a:ext cx="6096186" cy="4638391"/>
          </a:xfrm>
          <a:solidFill>
            <a:schemeClr val="bg1">
              <a:lumMod val="95000"/>
            </a:schemeClr>
          </a:solidFill>
        </p:spPr>
        <p:txBody>
          <a:bodyPr lIns="108000" tIns="108000"/>
          <a:lstStyle>
            <a:lvl1pPr>
              <a:defRPr b="0"/>
            </a:lvl1pPr>
          </a:lstStyle>
          <a:p>
            <a:r>
              <a:rPr lang="en-US"/>
              <a:t>Click icon to add picture</a:t>
            </a:r>
            <a:endParaRPr lang="en-GB"/>
          </a:p>
        </p:txBody>
      </p:sp>
      <p:sp>
        <p:nvSpPr>
          <p:cNvPr id="7" name="Picture Placeholder 6">
            <a:extLst>
              <a:ext uri="{FF2B5EF4-FFF2-40B4-BE49-F238E27FC236}">
                <a16:creationId xmlns:a16="http://schemas.microsoft.com/office/drawing/2014/main" id="{FA139E5E-A22B-4F21-B007-3DE51F648135}"/>
              </a:ext>
            </a:extLst>
          </p:cNvPr>
          <p:cNvSpPr>
            <a:spLocks noGrp="1"/>
          </p:cNvSpPr>
          <p:nvPr>
            <p:ph type="pic" sz="quarter" idx="14"/>
          </p:nvPr>
        </p:nvSpPr>
        <p:spPr>
          <a:xfrm>
            <a:off x="6095814" y="1479770"/>
            <a:ext cx="6096186" cy="4638391"/>
          </a:xfrm>
          <a:solidFill>
            <a:schemeClr val="bg1">
              <a:lumMod val="85000"/>
            </a:schemeClr>
          </a:solidFill>
        </p:spPr>
        <p:txBody>
          <a:bodyPr lIns="108000" tIns="108000"/>
          <a:lstStyle>
            <a:lvl1pPr>
              <a:defRPr b="0"/>
            </a:lvl1pPr>
          </a:lstStyle>
          <a:p>
            <a:r>
              <a:rPr lang="en-US"/>
              <a:t>Click icon to add picture</a:t>
            </a:r>
            <a:endParaRPr lang="en-GB"/>
          </a:p>
        </p:txBody>
      </p:sp>
      <p:sp>
        <p:nvSpPr>
          <p:cNvPr id="9" name="Slide Number Placeholder 3">
            <a:extLst>
              <a:ext uri="{FF2B5EF4-FFF2-40B4-BE49-F238E27FC236}">
                <a16:creationId xmlns:a16="http://schemas.microsoft.com/office/drawing/2014/main" id="{2289E0EB-215A-DA44-95C8-18D2200800D5}"/>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3" name="Footer Placeholder 2">
            <a:extLst>
              <a:ext uri="{FF2B5EF4-FFF2-40B4-BE49-F238E27FC236}">
                <a16:creationId xmlns:a16="http://schemas.microsoft.com/office/drawing/2014/main" id="{0D94B8D3-8F91-2449-928A-5C78907E1DE5}"/>
              </a:ext>
            </a:extLst>
          </p:cNvPr>
          <p:cNvSpPr>
            <a:spLocks noGrp="1"/>
          </p:cNvSpPr>
          <p:nvPr>
            <p:ph type="ftr" sz="quarter" idx="15"/>
          </p:nvPr>
        </p:nvSpPr>
        <p:spPr/>
        <p:txBody>
          <a:bodyPr/>
          <a:lstStyle/>
          <a:p>
            <a:r>
              <a:rPr lang="en-GB"/>
              <a:t>Security classification. Published version. Owner's name.</a:t>
            </a:r>
          </a:p>
        </p:txBody>
      </p:sp>
      <p:sp>
        <p:nvSpPr>
          <p:cNvPr id="4" name="Date Placeholder 3">
            <a:extLst>
              <a:ext uri="{FF2B5EF4-FFF2-40B4-BE49-F238E27FC236}">
                <a16:creationId xmlns:a16="http://schemas.microsoft.com/office/drawing/2014/main" id="{D5C9E27D-8FAE-CE4D-B0B6-876DC20E0F4F}"/>
              </a:ext>
            </a:extLst>
          </p:cNvPr>
          <p:cNvSpPr>
            <a:spLocks noGrp="1"/>
          </p:cNvSpPr>
          <p:nvPr>
            <p:ph type="dt" sz="half" idx="16"/>
          </p:nvPr>
        </p:nvSpPr>
        <p:spPr/>
        <p:txBody>
          <a:bodyPr/>
          <a:lstStyle/>
          <a:p>
            <a:fld id="{643B58A0-310E-1D4F-AD6A-1133D1C8D70F}" type="datetime8">
              <a:rPr lang="en-GB" smtClean="0"/>
              <a:t>11/03/2021 08:50</a:t>
            </a:fld>
            <a:endParaRPr lang="en-GB"/>
          </a:p>
        </p:txBody>
      </p:sp>
    </p:spTree>
    <p:extLst>
      <p:ext uri="{BB962C8B-B14F-4D97-AF65-F5344CB8AC3E}">
        <p14:creationId xmlns:p14="http://schemas.microsoft.com/office/powerpoint/2010/main" val="18763492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7" name="Slide Number Placeholder 3">
            <a:extLst>
              <a:ext uri="{FF2B5EF4-FFF2-40B4-BE49-F238E27FC236}">
                <a16:creationId xmlns:a16="http://schemas.microsoft.com/office/drawing/2014/main" id="{845E0592-16A3-6C47-B3F4-79A4DADC8378}"/>
              </a:ext>
            </a:extLst>
          </p:cNvPr>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3" name="Footer Placeholder 2">
            <a:extLst>
              <a:ext uri="{FF2B5EF4-FFF2-40B4-BE49-F238E27FC236}">
                <a16:creationId xmlns:a16="http://schemas.microsoft.com/office/drawing/2014/main" id="{E09C3A19-1701-CB41-A94D-A971F4EFFEA3}"/>
              </a:ext>
            </a:extLst>
          </p:cNvPr>
          <p:cNvSpPr>
            <a:spLocks noGrp="1"/>
          </p:cNvSpPr>
          <p:nvPr>
            <p:ph type="ftr" sz="quarter" idx="13"/>
          </p:nvPr>
        </p:nvSpPr>
        <p:spPr/>
        <p:txBody>
          <a:bodyPr/>
          <a:lstStyle/>
          <a:p>
            <a:r>
              <a:rPr lang="en-GB"/>
              <a:t>Security classification. Published version. Owner's name.</a:t>
            </a:r>
          </a:p>
        </p:txBody>
      </p:sp>
      <p:sp>
        <p:nvSpPr>
          <p:cNvPr id="4" name="Date Placeholder 3">
            <a:extLst>
              <a:ext uri="{FF2B5EF4-FFF2-40B4-BE49-F238E27FC236}">
                <a16:creationId xmlns:a16="http://schemas.microsoft.com/office/drawing/2014/main" id="{C0B8CD5E-6DDE-F843-A2ED-735B3D5D1AD8}"/>
              </a:ext>
            </a:extLst>
          </p:cNvPr>
          <p:cNvSpPr>
            <a:spLocks noGrp="1"/>
          </p:cNvSpPr>
          <p:nvPr>
            <p:ph type="dt" sz="half" idx="14"/>
          </p:nvPr>
        </p:nvSpPr>
        <p:spPr/>
        <p:txBody>
          <a:bodyPr/>
          <a:lstStyle/>
          <a:p>
            <a:fld id="{6D624208-EA8E-EF41-B3CA-D8FA738CCB46}" type="datetime8">
              <a:rPr lang="en-GB" smtClean="0"/>
              <a:t>11/03/2021 08:50</a:t>
            </a:fld>
            <a:endParaRPr lang="en-GB"/>
          </a:p>
        </p:txBody>
      </p:sp>
    </p:spTree>
    <p:extLst>
      <p:ext uri="{BB962C8B-B14F-4D97-AF65-F5344CB8AC3E}">
        <p14:creationId xmlns:p14="http://schemas.microsoft.com/office/powerpoint/2010/main" val="1286242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58600"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pPr/>
              <a:t>‹#›</a:t>
            </a:fld>
            <a:endParaRPr lang="en-GB"/>
          </a:p>
        </p:txBody>
      </p:sp>
      <p:sp>
        <p:nvSpPr>
          <p:cNvPr id="2" name="Footer Placeholder 1">
            <a:extLst>
              <a:ext uri="{FF2B5EF4-FFF2-40B4-BE49-F238E27FC236}">
                <a16:creationId xmlns:a16="http://schemas.microsoft.com/office/drawing/2014/main" id="{5E396691-2E15-1441-A233-0E4AEF822184}"/>
              </a:ext>
            </a:extLst>
          </p:cNvPr>
          <p:cNvSpPr>
            <a:spLocks noGrp="1"/>
          </p:cNvSpPr>
          <p:nvPr>
            <p:ph type="ftr" sz="quarter" idx="13"/>
          </p:nvPr>
        </p:nvSpPr>
        <p:spPr/>
        <p:txBody>
          <a:bodyPr/>
          <a:lstStyle/>
          <a:p>
            <a:r>
              <a:rPr lang="en-GB"/>
              <a:t>Security classification. Published version. Owner's name.</a:t>
            </a:r>
          </a:p>
        </p:txBody>
      </p:sp>
      <p:sp>
        <p:nvSpPr>
          <p:cNvPr id="5" name="Date Placeholder 4">
            <a:extLst>
              <a:ext uri="{FF2B5EF4-FFF2-40B4-BE49-F238E27FC236}">
                <a16:creationId xmlns:a16="http://schemas.microsoft.com/office/drawing/2014/main" id="{425052D3-6940-674E-A3F5-3E2F0C7B0466}"/>
              </a:ext>
            </a:extLst>
          </p:cNvPr>
          <p:cNvSpPr>
            <a:spLocks noGrp="1"/>
          </p:cNvSpPr>
          <p:nvPr>
            <p:ph type="dt" sz="half" idx="14"/>
          </p:nvPr>
        </p:nvSpPr>
        <p:spPr/>
        <p:txBody>
          <a:bodyPr/>
          <a:lstStyle/>
          <a:p>
            <a:fld id="{2DE87A84-C8C3-3F48-984D-B26B0DA8E6AE}" type="datetime8">
              <a:rPr lang="en-GB" smtClean="0"/>
              <a:t>11/03/2021 08:50</a:t>
            </a:fld>
            <a:endParaRPr lang="en-GB"/>
          </a:p>
        </p:txBody>
      </p:sp>
    </p:spTree>
    <p:extLst>
      <p:ext uri="{BB962C8B-B14F-4D97-AF65-F5344CB8AC3E}">
        <p14:creationId xmlns:p14="http://schemas.microsoft.com/office/powerpoint/2010/main" val="21109969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ECA2DA-C317-CB40-89FE-CBD5A23397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91999" cy="6858000"/>
          </a:xfrm>
          <a:prstGeom prst="rect">
            <a:avLst/>
          </a:prstGeom>
        </p:spPr>
      </p:pic>
      <p:pic>
        <p:nvPicPr>
          <p:cNvPr id="3" name="Picture 2">
            <a:extLst>
              <a:ext uri="{FF2B5EF4-FFF2-40B4-BE49-F238E27FC236}">
                <a16:creationId xmlns:a16="http://schemas.microsoft.com/office/drawing/2014/main" id="{4FD2530A-56F5-44CF-9F8B-0651CCF6D0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0234" y="2717720"/>
            <a:ext cx="1441761" cy="1425630"/>
          </a:xfrm>
          <a:prstGeom prst="rect">
            <a:avLst/>
          </a:prstGeom>
        </p:spPr>
      </p:pic>
      <p:sp>
        <p:nvSpPr>
          <p:cNvPr id="11" name="TextBox 10">
            <a:extLst>
              <a:ext uri="{FF2B5EF4-FFF2-40B4-BE49-F238E27FC236}">
                <a16:creationId xmlns:a16="http://schemas.microsoft.com/office/drawing/2014/main" id="{D1B30074-3AA9-914C-AD7C-4672820CE5E3}"/>
              </a:ext>
            </a:extLst>
          </p:cNvPr>
          <p:cNvSpPr txBox="1"/>
          <p:nvPr userDrawn="1"/>
        </p:nvSpPr>
        <p:spPr>
          <a:xfrm>
            <a:off x="9894536" y="6332816"/>
            <a:ext cx="2151595" cy="262486"/>
          </a:xfrm>
          <a:prstGeom prst="rect">
            <a:avLst/>
          </a:prstGeom>
          <a:noFill/>
        </p:spPr>
        <p:txBody>
          <a:bodyPr wrap="square" lIns="0" tIns="0" rIns="0" bIns="0" rtlCol="0" anchor="b" anchorCtr="0">
            <a:noAutofit/>
          </a:bodyPr>
          <a:lstStyle/>
          <a:p>
            <a:r>
              <a:rPr lang="en-GB" sz="997" b="1" i="0">
                <a:solidFill>
                  <a:schemeClr val="bg1"/>
                </a:solidFill>
                <a:latin typeface="Century Gothic" panose="020B0502020202020204" pitchFamily="34" charset="0"/>
              </a:rPr>
              <a:t>© British Telecommunications plc</a:t>
            </a:r>
          </a:p>
        </p:txBody>
      </p:sp>
    </p:spTree>
    <p:extLst>
      <p:ext uri="{BB962C8B-B14F-4D97-AF65-F5344CB8AC3E}">
        <p14:creationId xmlns:p14="http://schemas.microsoft.com/office/powerpoint/2010/main" val="19032017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large text) (blue)">
    <p:bg>
      <p:bgPr>
        <a:solidFill>
          <a:schemeClr val="accent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94E845-0CA1-2443-A045-12080128E4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B9A7C5A-A4E5-084B-874F-1EBE27C1A2C6}"/>
              </a:ext>
            </a:extLst>
          </p:cNvPr>
          <p:cNvSpPr>
            <a:spLocks noGrp="1"/>
          </p:cNvSpPr>
          <p:nvPr>
            <p:ph type="title" hasCustomPrompt="1"/>
          </p:nvPr>
        </p:nvSpPr>
        <p:spPr>
          <a:xfrm>
            <a:off x="358599" y="2021146"/>
            <a:ext cx="7530596" cy="1624135"/>
          </a:xfrm>
        </p:spPr>
        <p:txBody>
          <a:bodyPr anchor="t" anchorCtr="0"/>
          <a:lstStyle>
            <a:lvl1pPr algn="l">
              <a:lnSpc>
                <a:spcPct val="90000"/>
              </a:lnSpc>
              <a:defRPr sz="3188" b="1" i="0" cap="none" baseline="0">
                <a:solidFill>
                  <a:schemeClr val="bg1"/>
                </a:solidFill>
                <a:latin typeface="Century Gothic" panose="020B0502020202020204" pitchFamily="34" charset="0"/>
              </a:defRPr>
            </a:lvl1pPr>
          </a:lstStyle>
          <a:p>
            <a:r>
              <a:rPr lang="en-US"/>
              <a:t>Click to edit Master Divider title style</a:t>
            </a:r>
            <a:endParaRPr lang="en-GB"/>
          </a:p>
        </p:txBody>
      </p:sp>
      <p:sp>
        <p:nvSpPr>
          <p:cNvPr id="10" name="Slide Number Placeholder 3">
            <a:extLst>
              <a:ext uri="{FF2B5EF4-FFF2-40B4-BE49-F238E27FC236}">
                <a16:creationId xmlns:a16="http://schemas.microsoft.com/office/drawing/2014/main" id="{35AEA2BA-177C-E64B-9837-AABF6BC3D7B1}"/>
              </a:ext>
            </a:extLst>
          </p:cNvPr>
          <p:cNvSpPr>
            <a:spLocks noGrp="1"/>
          </p:cNvSpPr>
          <p:nvPr>
            <p:ph type="sldNum" sz="quarter" idx="12"/>
          </p:nvPr>
        </p:nvSpPr>
        <p:spPr>
          <a:xfrm>
            <a:off x="358599"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solidFill>
                  <a:srgbClr val="FFFFFF"/>
                </a:solidFill>
              </a:rPr>
              <a:pPr/>
              <a:t>‹#›</a:t>
            </a:fld>
            <a:endParaRPr lang="en-GB">
              <a:solidFill>
                <a:srgbClr val="FFFFFF"/>
              </a:solidFill>
            </a:endParaRPr>
          </a:p>
        </p:txBody>
      </p:sp>
      <p:pic>
        <p:nvPicPr>
          <p:cNvPr id="8" name="Picture 7">
            <a:extLst>
              <a:ext uri="{FF2B5EF4-FFF2-40B4-BE49-F238E27FC236}">
                <a16:creationId xmlns:a16="http://schemas.microsoft.com/office/drawing/2014/main" id="{969AB210-B4BE-3745-A764-C8A3F4B799A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65089" y="6287209"/>
            <a:ext cx="475694" cy="478771"/>
          </a:xfrm>
          <a:prstGeom prst="rect">
            <a:avLst/>
          </a:prstGeom>
        </p:spPr>
      </p:pic>
      <p:sp>
        <p:nvSpPr>
          <p:cNvPr id="2" name="Footer Placeholder 1">
            <a:extLst>
              <a:ext uri="{FF2B5EF4-FFF2-40B4-BE49-F238E27FC236}">
                <a16:creationId xmlns:a16="http://schemas.microsoft.com/office/drawing/2014/main" id="{CD78FAEE-F4E9-0142-8675-03E847BB064B}"/>
              </a:ext>
            </a:extLst>
          </p:cNvPr>
          <p:cNvSpPr>
            <a:spLocks noGrp="1"/>
          </p:cNvSpPr>
          <p:nvPr>
            <p:ph type="ftr" sz="quarter" idx="13"/>
          </p:nvPr>
        </p:nvSpPr>
        <p:spPr/>
        <p:txBody>
          <a:bodyPr/>
          <a:lstStyle>
            <a:lvl1pPr>
              <a:defRPr>
                <a:solidFill>
                  <a:schemeClr val="bg1"/>
                </a:solidFill>
              </a:defRPr>
            </a:lvl1pPr>
          </a:lstStyle>
          <a:p>
            <a:r>
              <a:rPr lang="en-GB">
                <a:solidFill>
                  <a:srgbClr val="FFFFFF"/>
                </a:solidFill>
              </a:rPr>
              <a:t>Security classification. Published version. Owner's name.</a:t>
            </a:r>
          </a:p>
        </p:txBody>
      </p:sp>
      <p:sp>
        <p:nvSpPr>
          <p:cNvPr id="4" name="Date Placeholder 3">
            <a:extLst>
              <a:ext uri="{FF2B5EF4-FFF2-40B4-BE49-F238E27FC236}">
                <a16:creationId xmlns:a16="http://schemas.microsoft.com/office/drawing/2014/main" id="{55D1C34E-E31F-A342-A8F8-B80FAE2399DE}"/>
              </a:ext>
            </a:extLst>
          </p:cNvPr>
          <p:cNvSpPr>
            <a:spLocks noGrp="1"/>
          </p:cNvSpPr>
          <p:nvPr>
            <p:ph type="dt" sz="half" idx="14"/>
          </p:nvPr>
        </p:nvSpPr>
        <p:spPr/>
        <p:txBody>
          <a:bodyPr/>
          <a:lstStyle>
            <a:lvl1pPr>
              <a:defRPr>
                <a:solidFill>
                  <a:schemeClr val="bg1"/>
                </a:solidFill>
              </a:defRPr>
            </a:lvl1pPr>
          </a:lstStyle>
          <a:p>
            <a:fld id="{1D549B9A-C2C2-5E44-B7A4-0454029ABE34}" type="datetime8">
              <a:rPr lang="en-US" smtClean="0">
                <a:solidFill>
                  <a:srgbClr val="FFFFFF"/>
                </a:solidFill>
              </a:rPr>
              <a:pPr/>
              <a:t>3/11/2021 8:50 AM</a:t>
            </a:fld>
            <a:endParaRPr>
              <a:solidFill>
                <a:srgbClr val="FFFFFF"/>
              </a:solidFill>
            </a:endParaRPr>
          </a:p>
        </p:txBody>
      </p:sp>
    </p:spTree>
    <p:extLst>
      <p:ext uri="{BB962C8B-B14F-4D97-AF65-F5344CB8AC3E}">
        <p14:creationId xmlns:p14="http://schemas.microsoft.com/office/powerpoint/2010/main" val="406752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mall text) (purpl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B44951-02CE-404B-AF0F-AF015BE216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le 1"/>
          <p:cNvSpPr>
            <a:spLocks noGrp="1"/>
          </p:cNvSpPr>
          <p:nvPr>
            <p:ph type="title" hasCustomPrompt="1"/>
          </p:nvPr>
        </p:nvSpPr>
        <p:spPr>
          <a:xfrm>
            <a:off x="357379" y="2021146"/>
            <a:ext cx="6454786" cy="324827"/>
          </a:xfrm>
        </p:spPr>
        <p:txBody>
          <a:bodyPr anchor="t" anchorCtr="0"/>
          <a:lstStyle>
            <a:lvl1pPr algn="l">
              <a:lnSpc>
                <a:spcPct val="100000"/>
              </a:lnSpc>
              <a:defRPr sz="2391" b="1" cap="none" baseline="0">
                <a:solidFill>
                  <a:schemeClr val="bg1"/>
                </a:solidFill>
                <a:latin typeface="Century Gothic" panose="020B0502020202020204" pitchFamily="34" charset="0"/>
              </a:defRPr>
            </a:lvl1pPr>
          </a:lstStyle>
          <a:p>
            <a:r>
              <a:rPr lang="en-US"/>
              <a:t>Click to edit Master Divider title style</a:t>
            </a:r>
            <a:endParaRPr lang="en-GB"/>
          </a:p>
        </p:txBody>
      </p:sp>
      <p:sp>
        <p:nvSpPr>
          <p:cNvPr id="9" name="Text Placeholder 8"/>
          <p:cNvSpPr>
            <a:spLocks noGrp="1"/>
          </p:cNvSpPr>
          <p:nvPr>
            <p:ph type="body" sz="quarter" idx="13"/>
          </p:nvPr>
        </p:nvSpPr>
        <p:spPr>
          <a:xfrm>
            <a:off x="357379" y="2382065"/>
            <a:ext cx="6454786" cy="1624135"/>
          </a:xfrm>
        </p:spPr>
        <p:txBody>
          <a:bodyPr/>
          <a:lstStyle>
            <a:lvl1pPr>
              <a:lnSpc>
                <a:spcPct val="100000"/>
              </a:lnSpc>
              <a:defRPr sz="2391" b="0">
                <a:solidFill>
                  <a:schemeClr val="bg1"/>
                </a:solidFill>
                <a:latin typeface="Century Gothic" panose="020B0502020202020204" pitchFamily="34" charset="0"/>
              </a:defRPr>
            </a:lvl1pPr>
          </a:lstStyle>
          <a:p>
            <a:pPr lvl="0"/>
            <a:r>
              <a:rPr lang="en-US"/>
              <a:t>Click to edit Master text styles</a:t>
            </a:r>
          </a:p>
        </p:txBody>
      </p:sp>
      <p:sp>
        <p:nvSpPr>
          <p:cNvPr id="10" name="Slide Number Placeholder 3">
            <a:extLst>
              <a:ext uri="{FF2B5EF4-FFF2-40B4-BE49-F238E27FC236}">
                <a16:creationId xmlns:a16="http://schemas.microsoft.com/office/drawing/2014/main" id="{D8447239-4152-6A49-BAF1-40CFBC712E4F}"/>
              </a:ext>
            </a:extLst>
          </p:cNvPr>
          <p:cNvSpPr>
            <a:spLocks noGrp="1"/>
          </p:cNvSpPr>
          <p:nvPr>
            <p:ph type="sldNum" sz="quarter" idx="12"/>
          </p:nvPr>
        </p:nvSpPr>
        <p:spPr>
          <a:xfrm>
            <a:off x="358599"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solidFill>
                  <a:srgbClr val="FFFFFF"/>
                </a:solidFill>
              </a:rPr>
              <a:pPr/>
              <a:t>‹#›</a:t>
            </a:fld>
            <a:endParaRPr lang="en-GB">
              <a:solidFill>
                <a:srgbClr val="FFFFFF"/>
              </a:solidFill>
            </a:endParaRPr>
          </a:p>
        </p:txBody>
      </p:sp>
      <p:pic>
        <p:nvPicPr>
          <p:cNvPr id="12" name="Picture 11">
            <a:extLst>
              <a:ext uri="{FF2B5EF4-FFF2-40B4-BE49-F238E27FC236}">
                <a16:creationId xmlns:a16="http://schemas.microsoft.com/office/drawing/2014/main" id="{AF3FB640-48C0-FC43-83C8-425617B3725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65089" y="6287209"/>
            <a:ext cx="475694" cy="478771"/>
          </a:xfrm>
          <a:prstGeom prst="rect">
            <a:avLst/>
          </a:prstGeom>
        </p:spPr>
      </p:pic>
      <p:sp>
        <p:nvSpPr>
          <p:cNvPr id="3" name="Footer Placeholder 2">
            <a:extLst>
              <a:ext uri="{FF2B5EF4-FFF2-40B4-BE49-F238E27FC236}">
                <a16:creationId xmlns:a16="http://schemas.microsoft.com/office/drawing/2014/main" id="{6BD50BBC-5E59-3442-9F27-0265C1780DE3}"/>
              </a:ext>
            </a:extLst>
          </p:cNvPr>
          <p:cNvSpPr>
            <a:spLocks noGrp="1"/>
          </p:cNvSpPr>
          <p:nvPr>
            <p:ph type="ftr" sz="quarter" idx="14"/>
          </p:nvPr>
        </p:nvSpPr>
        <p:spPr/>
        <p:txBody>
          <a:bodyPr/>
          <a:lstStyle>
            <a:lvl1pPr>
              <a:defRPr>
                <a:solidFill>
                  <a:schemeClr val="bg1"/>
                </a:solidFill>
              </a:defRPr>
            </a:lvl1pPr>
          </a:lstStyle>
          <a:p>
            <a:r>
              <a:rPr lang="en-GB">
                <a:solidFill>
                  <a:srgbClr val="FFFFFF"/>
                </a:solidFill>
              </a:rPr>
              <a:t>Security classification. Published version. Owner's name.</a:t>
            </a:r>
          </a:p>
        </p:txBody>
      </p:sp>
      <p:sp>
        <p:nvSpPr>
          <p:cNvPr id="5" name="Date Placeholder 4">
            <a:extLst>
              <a:ext uri="{FF2B5EF4-FFF2-40B4-BE49-F238E27FC236}">
                <a16:creationId xmlns:a16="http://schemas.microsoft.com/office/drawing/2014/main" id="{B4DDA4A6-E8B3-2E4C-8A28-6591D11A82C4}"/>
              </a:ext>
            </a:extLst>
          </p:cNvPr>
          <p:cNvSpPr>
            <a:spLocks noGrp="1"/>
          </p:cNvSpPr>
          <p:nvPr>
            <p:ph type="dt" sz="half" idx="15"/>
          </p:nvPr>
        </p:nvSpPr>
        <p:spPr/>
        <p:txBody>
          <a:bodyPr/>
          <a:lstStyle>
            <a:lvl1pPr>
              <a:defRPr>
                <a:solidFill>
                  <a:schemeClr val="bg1"/>
                </a:solidFill>
              </a:defRPr>
            </a:lvl1pPr>
          </a:lstStyle>
          <a:p>
            <a:fld id="{879B515E-C7B9-B649-80AD-C85073D465B7}" type="datetime8">
              <a:rPr lang="en-US" smtClean="0">
                <a:solidFill>
                  <a:srgbClr val="FFFFFF"/>
                </a:solidFill>
              </a:rPr>
              <a:pPr/>
              <a:t>3/11/2021 8:50 AM</a:t>
            </a:fld>
            <a:endParaRPr>
              <a:solidFill>
                <a:srgbClr val="FFFFFF"/>
              </a:solidFill>
            </a:endParaRPr>
          </a:p>
        </p:txBody>
      </p:sp>
    </p:spTree>
    <p:extLst>
      <p:ext uri="{BB962C8B-B14F-4D97-AF65-F5344CB8AC3E}">
        <p14:creationId xmlns:p14="http://schemas.microsoft.com/office/powerpoint/2010/main" val="368547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urpl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908DFE-CFFC-0B49-81C8-88E92473B5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le 1"/>
          <p:cNvSpPr>
            <a:spLocks noGrp="1"/>
          </p:cNvSpPr>
          <p:nvPr>
            <p:ph type="title" hasCustomPrompt="1"/>
          </p:nvPr>
        </p:nvSpPr>
        <p:spPr>
          <a:xfrm>
            <a:off x="357379" y="2021146"/>
            <a:ext cx="11475175" cy="2706892"/>
          </a:xfrm>
        </p:spPr>
        <p:txBody>
          <a:bodyPr anchor="ctr" anchorCtr="0"/>
          <a:lstStyle>
            <a:lvl1pPr algn="ctr">
              <a:lnSpc>
                <a:spcPct val="90000"/>
              </a:lnSpc>
              <a:defRPr sz="3188" b="1" cap="none" baseline="0">
                <a:solidFill>
                  <a:schemeClr val="bg1"/>
                </a:solidFill>
                <a:latin typeface="Century Gothic" panose="020B0502020202020204" pitchFamily="34" charset="0"/>
              </a:defRPr>
            </a:lvl1pPr>
          </a:lstStyle>
          <a:p>
            <a:r>
              <a:rPr lang="en-US"/>
              <a:t>Click to edit Master Divider title style</a:t>
            </a:r>
            <a:endParaRPr lang="en-GB"/>
          </a:p>
        </p:txBody>
      </p:sp>
      <p:pic>
        <p:nvPicPr>
          <p:cNvPr id="5" name="Picture 4">
            <a:extLst>
              <a:ext uri="{FF2B5EF4-FFF2-40B4-BE49-F238E27FC236}">
                <a16:creationId xmlns:a16="http://schemas.microsoft.com/office/drawing/2014/main" id="{20DB4D85-0A02-8543-9160-78A1DEC9DB4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65089" y="6287209"/>
            <a:ext cx="475694" cy="478771"/>
          </a:xfrm>
          <a:prstGeom prst="rect">
            <a:avLst/>
          </a:prstGeom>
        </p:spPr>
      </p:pic>
      <p:sp>
        <p:nvSpPr>
          <p:cNvPr id="3" name="Date Placeholder 2">
            <a:extLst>
              <a:ext uri="{FF2B5EF4-FFF2-40B4-BE49-F238E27FC236}">
                <a16:creationId xmlns:a16="http://schemas.microsoft.com/office/drawing/2014/main" id="{39934659-489A-114F-A446-886EB5E3B670}"/>
              </a:ext>
            </a:extLst>
          </p:cNvPr>
          <p:cNvSpPr>
            <a:spLocks noGrp="1"/>
          </p:cNvSpPr>
          <p:nvPr>
            <p:ph type="dt" sz="half" idx="10"/>
          </p:nvPr>
        </p:nvSpPr>
        <p:spPr/>
        <p:txBody>
          <a:bodyPr/>
          <a:lstStyle>
            <a:lvl1pPr>
              <a:defRPr>
                <a:solidFill>
                  <a:schemeClr val="bg1"/>
                </a:solidFill>
              </a:defRPr>
            </a:lvl1pPr>
          </a:lstStyle>
          <a:p>
            <a:fld id="{52506F30-EEB5-3748-B36E-E63A94E9E8C8}" type="datetime8">
              <a:rPr lang="en-US" smtClean="0">
                <a:solidFill>
                  <a:srgbClr val="FFFFFF"/>
                </a:solidFill>
              </a:rPr>
              <a:pPr/>
              <a:t>3/11/2021 8:50 AM</a:t>
            </a:fld>
            <a:endParaRPr>
              <a:solidFill>
                <a:srgbClr val="FFFFFF"/>
              </a:solidFill>
            </a:endParaRPr>
          </a:p>
        </p:txBody>
      </p:sp>
      <p:sp>
        <p:nvSpPr>
          <p:cNvPr id="8" name="Slide Number Placeholder 3">
            <a:extLst>
              <a:ext uri="{FF2B5EF4-FFF2-40B4-BE49-F238E27FC236}">
                <a16:creationId xmlns:a16="http://schemas.microsoft.com/office/drawing/2014/main" id="{8561822B-4A7D-5843-9315-1B2402B04439}"/>
              </a:ext>
            </a:extLst>
          </p:cNvPr>
          <p:cNvSpPr>
            <a:spLocks noGrp="1"/>
          </p:cNvSpPr>
          <p:nvPr>
            <p:ph type="sldNum" sz="quarter" idx="12"/>
          </p:nvPr>
        </p:nvSpPr>
        <p:spPr>
          <a:xfrm>
            <a:off x="358599" y="6334128"/>
            <a:ext cx="358599" cy="263471"/>
          </a:xfrm>
          <a:prstGeom prst="rect">
            <a:avLst/>
          </a:prstGeom>
        </p:spPr>
        <p:txBody>
          <a:bodyPr/>
          <a:lstStyle>
            <a:lvl1pPr algn="l">
              <a:defRPr b="1" i="0">
                <a:solidFill>
                  <a:schemeClr val="bg1"/>
                </a:solidFill>
                <a:latin typeface="Century Gothic" panose="020B0502020202020204" pitchFamily="34" charset="0"/>
              </a:defRPr>
            </a:lvl1pPr>
          </a:lstStyle>
          <a:p>
            <a:fld id="{0B868178-02AE-42FC-958D-6B8F13B60175}" type="slidenum">
              <a:rPr lang="en-GB" smtClean="0">
                <a:solidFill>
                  <a:srgbClr val="FFFFFF"/>
                </a:solidFill>
              </a:rPr>
              <a:pPr/>
              <a:t>‹#›</a:t>
            </a:fld>
            <a:endParaRPr lang="en-GB">
              <a:solidFill>
                <a:srgbClr val="FFFFFF"/>
              </a:solidFill>
            </a:endParaRPr>
          </a:p>
        </p:txBody>
      </p:sp>
    </p:spTree>
    <p:extLst>
      <p:ext uri="{BB962C8B-B14F-4D97-AF65-F5344CB8AC3E}">
        <p14:creationId xmlns:p14="http://schemas.microsoft.com/office/powerpoint/2010/main" val="87647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Slide Number Placeholder 3">
            <a:extLst>
              <a:ext uri="{FF2B5EF4-FFF2-40B4-BE49-F238E27FC236}">
                <a16:creationId xmlns:a16="http://schemas.microsoft.com/office/drawing/2014/main" id="{1E79229F-E4F2-2C46-A797-0DA293D70896}"/>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4" name="TextBox 3">
            <a:extLst>
              <a:ext uri="{FF2B5EF4-FFF2-40B4-BE49-F238E27FC236}">
                <a16:creationId xmlns:a16="http://schemas.microsoft.com/office/drawing/2014/main" id="{C4F1F03D-C4F0-AF4D-AFFF-609C4FF4D6D3}"/>
              </a:ext>
            </a:extLst>
          </p:cNvPr>
          <p:cNvSpPr txBox="1"/>
          <p:nvPr userDrawn="1"/>
        </p:nvSpPr>
        <p:spPr>
          <a:xfrm>
            <a:off x="11568633" y="6502197"/>
            <a:ext cx="0" cy="0"/>
          </a:xfrm>
          <a:prstGeom prst="rect">
            <a:avLst/>
          </a:prstGeom>
          <a:noFill/>
        </p:spPr>
        <p:txBody>
          <a:bodyPr wrap="none" lIns="0" tIns="0" rIns="0" bIns="0" rtlCol="0">
            <a:noAutofit/>
          </a:bodyPr>
          <a:lstStyle/>
          <a:p>
            <a:endParaRPr lang="en-US" sz="1494" err="1">
              <a:solidFill>
                <a:srgbClr val="000000"/>
              </a:solidFill>
            </a:endParaRPr>
          </a:p>
        </p:txBody>
      </p:sp>
      <p:sp>
        <p:nvSpPr>
          <p:cNvPr id="5" name="Footer Placeholder 4">
            <a:extLst>
              <a:ext uri="{FF2B5EF4-FFF2-40B4-BE49-F238E27FC236}">
                <a16:creationId xmlns:a16="http://schemas.microsoft.com/office/drawing/2014/main" id="{22F7D163-90BB-984D-8414-8F6CC3676125}"/>
              </a:ext>
            </a:extLst>
          </p:cNvPr>
          <p:cNvSpPr>
            <a:spLocks noGrp="1"/>
          </p:cNvSpPr>
          <p:nvPr>
            <p:ph type="ftr" sz="quarter" idx="13"/>
          </p:nvPr>
        </p:nvSpPr>
        <p:spPr/>
        <p:txBody>
          <a:bodyPr/>
          <a:lstStyle/>
          <a:p>
            <a:r>
              <a:rPr lang="en-GB">
                <a:solidFill>
                  <a:srgbClr val="5514B3"/>
                </a:solidFill>
              </a:rPr>
              <a:t>Security classification. Published version. Owner's name.</a:t>
            </a:r>
          </a:p>
        </p:txBody>
      </p:sp>
      <p:sp>
        <p:nvSpPr>
          <p:cNvPr id="6" name="Title 5">
            <a:extLst>
              <a:ext uri="{FF2B5EF4-FFF2-40B4-BE49-F238E27FC236}">
                <a16:creationId xmlns:a16="http://schemas.microsoft.com/office/drawing/2014/main" id="{6B1B4166-45F0-DA42-B193-E60E5144CA12}"/>
              </a:ext>
            </a:extLst>
          </p:cNvPr>
          <p:cNvSpPr>
            <a:spLocks noGrp="1"/>
          </p:cNvSpPr>
          <p:nvPr>
            <p:ph type="title"/>
          </p:nvPr>
        </p:nvSpPr>
        <p:spPr/>
        <p:txBody>
          <a:bodyPr/>
          <a:lstStyle/>
          <a:p>
            <a:r>
              <a:rPr lang="en-US"/>
              <a:t>Click to edit Master title style</a:t>
            </a:r>
          </a:p>
        </p:txBody>
      </p:sp>
      <p:sp>
        <p:nvSpPr>
          <p:cNvPr id="10" name="Date Placeholder 9">
            <a:extLst>
              <a:ext uri="{FF2B5EF4-FFF2-40B4-BE49-F238E27FC236}">
                <a16:creationId xmlns:a16="http://schemas.microsoft.com/office/drawing/2014/main" id="{AF42AB2C-E8B8-4B42-AD9C-2D3F18E9744E}"/>
              </a:ext>
            </a:extLst>
          </p:cNvPr>
          <p:cNvSpPr>
            <a:spLocks noGrp="1"/>
          </p:cNvSpPr>
          <p:nvPr>
            <p:ph type="dt" sz="half" idx="14"/>
          </p:nvPr>
        </p:nvSpPr>
        <p:spPr/>
        <p:txBody>
          <a:bodyPr/>
          <a:lstStyle/>
          <a:p>
            <a:fld id="{D2066C9A-3A41-1B44-93FE-861B8A9F5FAF}"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210023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narrow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8599" y="2018088"/>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99689" y="2018088"/>
            <a:ext cx="4661790" cy="3609190"/>
          </a:xfrm>
        </p:spPr>
        <p:txBody>
          <a:bodyPr/>
          <a:lstStyle>
            <a:lvl1pPr>
              <a:defRPr sz="1494"/>
            </a:lvl1pPr>
            <a:lvl2pPr>
              <a:defRPr sz="1494"/>
            </a:lvl2pPr>
            <a:lvl3pPr>
              <a:defRPr sz="1494"/>
            </a:lvl3pPr>
            <a:lvl4pPr>
              <a:defRPr sz="1494"/>
            </a:lvl4pPr>
            <a:lvl5pPr>
              <a:defRPr sz="1494"/>
            </a:lvl5pPr>
            <a:lvl6pPr>
              <a:defRPr sz="1788"/>
            </a:lvl6pPr>
            <a:lvl7pPr>
              <a:defRPr sz="1788"/>
            </a:lvl7pPr>
            <a:lvl8pPr>
              <a:defRPr sz="1788"/>
            </a:lvl8pPr>
            <a:lvl9pPr>
              <a:defRPr sz="1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3">
            <a:extLst>
              <a:ext uri="{FF2B5EF4-FFF2-40B4-BE49-F238E27FC236}">
                <a16:creationId xmlns:a16="http://schemas.microsoft.com/office/drawing/2014/main" id="{DE6BEA8B-4829-A743-B35D-07BAABCEB9DB}"/>
              </a:ext>
            </a:extLst>
          </p:cNvPr>
          <p:cNvSpPr>
            <a:spLocks noGrp="1"/>
          </p:cNvSpPr>
          <p:nvPr>
            <p:ph type="sldNum" sz="quarter" idx="12"/>
          </p:nvPr>
        </p:nvSpPr>
        <p:spPr>
          <a:xfrm>
            <a:off x="358599" y="6334128"/>
            <a:ext cx="358599" cy="263471"/>
          </a:xfrm>
          <a:prstGeom prst="rect">
            <a:avLst/>
          </a:prstGeom>
        </p:spPr>
        <p:txBody>
          <a:bodyPr/>
          <a:lstStyle>
            <a:lvl1pPr algn="l">
              <a:defRPr b="1" i="0">
                <a:latin typeface="Century Gothic" panose="020B0502020202020204" pitchFamily="34" charset="0"/>
              </a:defRPr>
            </a:lvl1pPr>
          </a:lstStyle>
          <a:p>
            <a:fld id="{0B868178-02AE-42FC-958D-6B8F13B60175}" type="slidenum">
              <a:rPr lang="en-GB" smtClean="0">
                <a:solidFill>
                  <a:srgbClr val="5514B3"/>
                </a:solidFill>
              </a:rPr>
              <a:pPr/>
              <a:t>‹#›</a:t>
            </a:fld>
            <a:endParaRPr lang="en-GB">
              <a:solidFill>
                <a:srgbClr val="5514B3"/>
              </a:solidFill>
            </a:endParaRPr>
          </a:p>
        </p:txBody>
      </p:sp>
      <p:sp>
        <p:nvSpPr>
          <p:cNvPr id="5" name="Footer Placeholder 4">
            <a:extLst>
              <a:ext uri="{FF2B5EF4-FFF2-40B4-BE49-F238E27FC236}">
                <a16:creationId xmlns:a16="http://schemas.microsoft.com/office/drawing/2014/main" id="{EA915E6A-12FB-A34C-A8CB-3CFDAF3C1DBE}"/>
              </a:ext>
            </a:extLst>
          </p:cNvPr>
          <p:cNvSpPr>
            <a:spLocks noGrp="1"/>
          </p:cNvSpPr>
          <p:nvPr>
            <p:ph type="ftr" sz="quarter" idx="13"/>
          </p:nvPr>
        </p:nvSpPr>
        <p:spPr/>
        <p:txBody>
          <a:bodyPr/>
          <a:lstStyle/>
          <a:p>
            <a:r>
              <a:rPr lang="en-GB">
                <a:solidFill>
                  <a:srgbClr val="5514B3"/>
                </a:solidFill>
              </a:rPr>
              <a:t>Security classification. Published version. Owner's name.</a:t>
            </a:r>
          </a:p>
        </p:txBody>
      </p:sp>
      <p:sp>
        <p:nvSpPr>
          <p:cNvPr id="6" name="Date Placeholder 5">
            <a:extLst>
              <a:ext uri="{FF2B5EF4-FFF2-40B4-BE49-F238E27FC236}">
                <a16:creationId xmlns:a16="http://schemas.microsoft.com/office/drawing/2014/main" id="{ACD79FD8-7803-2D4C-886D-C75EF739025B}"/>
              </a:ext>
            </a:extLst>
          </p:cNvPr>
          <p:cNvSpPr>
            <a:spLocks noGrp="1"/>
          </p:cNvSpPr>
          <p:nvPr>
            <p:ph type="dt" sz="half" idx="14"/>
          </p:nvPr>
        </p:nvSpPr>
        <p:spPr/>
        <p:txBody>
          <a:bodyPr/>
          <a:lstStyle/>
          <a:p>
            <a:fld id="{75C0C07E-04C7-C74A-88C5-EFB7A78F13F0}"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66833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image" Target="../media/image1.png"/><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heme" Target="../theme/theme2.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599" y="830114"/>
            <a:ext cx="4661790" cy="794022"/>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358599" y="2021146"/>
            <a:ext cx="4661790" cy="36091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657254" y="6334128"/>
            <a:ext cx="7028927" cy="263471"/>
          </a:xfrm>
          <a:prstGeom prst="rect">
            <a:avLst/>
          </a:prstGeom>
        </p:spPr>
        <p:txBody>
          <a:bodyPr vert="horz" lIns="0" tIns="0" rIns="0" bIns="0" rtlCol="0" anchor="b" anchorCtr="0">
            <a:noAutofit/>
          </a:bodyPr>
          <a:lstStyle>
            <a:lvl1pPr algn="r">
              <a:defRPr sz="996" b="1">
                <a:solidFill>
                  <a:schemeClr val="accent1"/>
                </a:solidFill>
              </a:defRPr>
            </a:lvl1pPr>
          </a:lstStyle>
          <a:p>
            <a:r>
              <a:rPr lang="en-GB">
                <a:solidFill>
                  <a:srgbClr val="5514B3"/>
                </a:solidFill>
              </a:rPr>
              <a:t>Security classification. Published version. Owner's name.</a:t>
            </a:r>
          </a:p>
        </p:txBody>
      </p:sp>
      <p:sp>
        <p:nvSpPr>
          <p:cNvPr id="6" name="Slide Number Placeholder 5"/>
          <p:cNvSpPr>
            <a:spLocks noGrp="1"/>
          </p:cNvSpPr>
          <p:nvPr>
            <p:ph type="sldNum" sz="quarter" idx="4"/>
          </p:nvPr>
        </p:nvSpPr>
        <p:spPr>
          <a:xfrm>
            <a:off x="358599" y="6334128"/>
            <a:ext cx="358599" cy="263471"/>
          </a:xfrm>
          <a:prstGeom prst="rect">
            <a:avLst/>
          </a:prstGeom>
        </p:spPr>
        <p:txBody>
          <a:bodyPr vert="horz" lIns="0" tIns="0" rIns="0" bIns="0" rtlCol="0" anchor="b" anchorCtr="0">
            <a:noAutofit/>
          </a:bodyPr>
          <a:lstStyle>
            <a:lvl1pPr algn="ctr">
              <a:defRPr sz="996" b="0" i="0">
                <a:solidFill>
                  <a:schemeClr val="accent1"/>
                </a:solidFill>
                <a:latin typeface="BT Font" panose="020B0506020204020204" pitchFamily="34" charset="77"/>
              </a:defRPr>
            </a:lvl1pPr>
          </a:lstStyle>
          <a:p>
            <a:pPr algn="l"/>
            <a:fld id="{0B868178-02AE-42FC-958D-6B8F13B60175}" type="slidenum">
              <a:rPr lang="en-GB" smtClean="0">
                <a:solidFill>
                  <a:srgbClr val="5514B3"/>
                </a:solidFill>
              </a:rPr>
              <a:pPr algn="l"/>
              <a:t>‹#›</a:t>
            </a:fld>
            <a:endParaRPr lang="en-GB">
              <a:solidFill>
                <a:srgbClr val="5514B3"/>
              </a:solidFill>
            </a:endParaRPr>
          </a:p>
        </p:txBody>
      </p:sp>
      <p:pic>
        <p:nvPicPr>
          <p:cNvPr id="10" name="Picture 9">
            <a:extLst>
              <a:ext uri="{FF2B5EF4-FFF2-40B4-BE49-F238E27FC236}">
                <a16:creationId xmlns:a16="http://schemas.microsoft.com/office/drawing/2014/main" id="{3AE9E1D1-80B4-4737-A902-4D72D8F4317B}"/>
              </a:ext>
            </a:extLst>
          </p:cNvPr>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11365089" y="6287209"/>
            <a:ext cx="475694" cy="478771"/>
          </a:xfrm>
          <a:prstGeom prst="rect">
            <a:avLst/>
          </a:prstGeom>
        </p:spPr>
      </p:pic>
      <p:sp>
        <p:nvSpPr>
          <p:cNvPr id="12" name="Date Placeholder 11">
            <a:extLst>
              <a:ext uri="{FF2B5EF4-FFF2-40B4-BE49-F238E27FC236}">
                <a16:creationId xmlns:a16="http://schemas.microsoft.com/office/drawing/2014/main" id="{C39E60E8-B03D-CF46-B400-1768FAAA8855}"/>
              </a:ext>
            </a:extLst>
          </p:cNvPr>
          <p:cNvSpPr>
            <a:spLocks noGrp="1"/>
          </p:cNvSpPr>
          <p:nvPr>
            <p:ph type="dt" sz="half" idx="2"/>
          </p:nvPr>
        </p:nvSpPr>
        <p:spPr>
          <a:xfrm>
            <a:off x="1505420" y="6334129"/>
            <a:ext cx="1861094" cy="263471"/>
          </a:xfrm>
          <a:prstGeom prst="rect">
            <a:avLst/>
          </a:prstGeom>
        </p:spPr>
        <p:txBody>
          <a:bodyPr vert="horz" lIns="0" tIns="0" rIns="0" bIns="0" rtlCol="0" anchor="b" anchorCtr="0">
            <a:noAutofit/>
          </a:bodyPr>
          <a:lstStyle>
            <a:lvl1pPr>
              <a:defRPr lang="en-GB" sz="996" b="0" i="0" smtClean="0">
                <a:solidFill>
                  <a:schemeClr val="accent1"/>
                </a:solidFill>
                <a:latin typeface="BT Font" panose="020B0506020204020204" pitchFamily="34" charset="77"/>
              </a:defRPr>
            </a:lvl1pPr>
          </a:lstStyle>
          <a:p>
            <a:fld id="{90D222F1-69A6-5842-A2FE-BAB8412F77EB}" type="datetime8">
              <a:rPr lang="en-US">
                <a:solidFill>
                  <a:srgbClr val="5514B3"/>
                </a:solidFill>
              </a:rPr>
              <a:pPr/>
              <a:t>3/11/2021 8:50 AM</a:t>
            </a:fld>
            <a:endParaRPr>
              <a:solidFill>
                <a:srgbClr val="5514B3"/>
              </a:solidFill>
            </a:endParaRPr>
          </a:p>
        </p:txBody>
      </p:sp>
    </p:spTree>
    <p:extLst>
      <p:ext uri="{BB962C8B-B14F-4D97-AF65-F5344CB8AC3E}">
        <p14:creationId xmlns:p14="http://schemas.microsoft.com/office/powerpoint/2010/main" val="828353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hdr="0"/>
  <p:txStyles>
    <p:titleStyle>
      <a:lvl1pPr algn="l" defTabSz="908557" rtl="0" eaLnBrk="1" latinLnBrk="0" hangingPunct="1">
        <a:spcBef>
          <a:spcPct val="0"/>
        </a:spcBef>
        <a:buNone/>
        <a:defRPr sz="2590" b="1" kern="1200">
          <a:solidFill>
            <a:schemeClr val="accent1"/>
          </a:solidFill>
          <a:latin typeface="Century Gothic" panose="020B0502020202020204" pitchFamily="34" charset="0"/>
          <a:ea typeface="+mj-ea"/>
          <a:cs typeface="+mj-cs"/>
        </a:defRPr>
      </a:lvl1pPr>
    </p:titleStyle>
    <p:bodyStyle>
      <a:lvl1pPr marL="0" indent="0" algn="l" defTabSz="908557" rtl="0" eaLnBrk="1" latinLnBrk="0" hangingPunct="1">
        <a:lnSpc>
          <a:spcPct val="110000"/>
        </a:lnSpc>
        <a:spcBef>
          <a:spcPts val="0"/>
        </a:spcBef>
        <a:spcAft>
          <a:spcPts val="0"/>
        </a:spcAft>
        <a:buFontTx/>
        <a:buNone/>
        <a:defRPr sz="1494" b="0" i="0" kern="1200">
          <a:solidFill>
            <a:schemeClr val="tx1"/>
          </a:solidFill>
          <a:latin typeface="Century Gothic" panose="020B0502020202020204" pitchFamily="34" charset="0"/>
          <a:ea typeface="+mn-ea"/>
          <a:cs typeface="+mn-cs"/>
        </a:defRPr>
      </a:lvl1pPr>
      <a:lvl2pPr marL="0" indent="0" algn="l" defTabSz="908557" rtl="0" eaLnBrk="1" latinLnBrk="0" hangingPunct="1">
        <a:lnSpc>
          <a:spcPct val="110000"/>
        </a:lnSpc>
        <a:spcBef>
          <a:spcPts val="0"/>
        </a:spcBef>
        <a:spcAft>
          <a:spcPts val="1942"/>
        </a:spcAft>
        <a:buFont typeface="Arial" panose="020B0604020202020204" pitchFamily="34" charset="0"/>
        <a:buNone/>
        <a:defRPr sz="1494" b="0" i="0" kern="1200">
          <a:solidFill>
            <a:schemeClr val="tx1"/>
          </a:solidFill>
          <a:latin typeface="Century Gothic" panose="020B0502020202020204" pitchFamily="34" charset="0"/>
          <a:ea typeface="+mn-ea"/>
          <a:cs typeface="+mn-cs"/>
        </a:defRPr>
      </a:lvl2pPr>
      <a:lvl3pPr marL="179298" indent="-179298" algn="l" defTabSz="908557" rtl="0" eaLnBrk="1" latinLnBrk="0" hangingPunct="1">
        <a:lnSpc>
          <a:spcPct val="110000"/>
        </a:lnSpc>
        <a:spcBef>
          <a:spcPts val="0"/>
        </a:spcBef>
        <a:spcAft>
          <a:spcPts val="0"/>
        </a:spcAft>
        <a:buFont typeface="BT Font Light" panose="020B0403030204020203" pitchFamily="34" charset="0"/>
        <a:buChar char="–"/>
        <a:defRPr sz="1494" b="0" i="0" kern="1200">
          <a:solidFill>
            <a:schemeClr val="tx1"/>
          </a:solidFill>
          <a:latin typeface="Century Gothic" panose="020B0502020202020204" pitchFamily="34" charset="0"/>
          <a:ea typeface="+mn-ea"/>
          <a:cs typeface="+mn-cs"/>
        </a:defRPr>
      </a:lvl3pPr>
      <a:lvl4pPr marL="358596" indent="-179298" algn="l" defTabSz="908557" rtl="0" eaLnBrk="1" latinLnBrk="0" hangingPunct="1">
        <a:lnSpc>
          <a:spcPct val="110000"/>
        </a:lnSpc>
        <a:spcBef>
          <a:spcPts val="0"/>
        </a:spcBef>
        <a:spcAft>
          <a:spcPts val="0"/>
        </a:spcAft>
        <a:buFont typeface="BT Font Light" panose="020B0403030204020203" pitchFamily="34" charset="0"/>
        <a:buChar char="&gt;"/>
        <a:defRPr sz="1494" b="0" i="0" kern="1200">
          <a:solidFill>
            <a:schemeClr val="tx1"/>
          </a:solidFill>
          <a:latin typeface="Century Gothic" panose="020B0502020202020204" pitchFamily="34" charset="0"/>
          <a:ea typeface="+mn-ea"/>
          <a:cs typeface="+mn-cs"/>
        </a:defRPr>
      </a:lvl4pPr>
      <a:lvl5pPr marL="537894" indent="-179298" algn="l" defTabSz="908557" rtl="0" eaLnBrk="1" latinLnBrk="0" hangingPunct="1">
        <a:lnSpc>
          <a:spcPct val="110000"/>
        </a:lnSpc>
        <a:spcBef>
          <a:spcPts val="0"/>
        </a:spcBef>
        <a:spcAft>
          <a:spcPts val="0"/>
        </a:spcAft>
        <a:buFont typeface="BT Font Light" panose="020B0403030204020203" pitchFamily="34" charset="0"/>
        <a:buChar char="–"/>
        <a:defRPr sz="1494" b="0" i="0" kern="1200">
          <a:solidFill>
            <a:schemeClr val="tx1"/>
          </a:solidFill>
          <a:latin typeface="Century Gothic" panose="020B0502020202020204" pitchFamily="34" charset="0"/>
          <a:ea typeface="+mn-ea"/>
          <a:cs typeface="+mn-cs"/>
        </a:defRPr>
      </a:lvl5pPr>
      <a:lvl6pPr marL="2498532"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6pPr>
      <a:lvl7pPr marL="2952810"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7pPr>
      <a:lvl8pPr marL="3407088"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8pPr>
      <a:lvl9pPr marL="3861367"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9pPr>
    </p:bodyStyle>
    <p:otherStyle>
      <a:defPPr>
        <a:defRPr lang="en-US"/>
      </a:defPPr>
      <a:lvl1pPr marL="0" algn="l" defTabSz="908557" rtl="0" eaLnBrk="1" latinLnBrk="0" hangingPunct="1">
        <a:defRPr sz="1788" kern="1200">
          <a:solidFill>
            <a:schemeClr val="tx1"/>
          </a:solidFill>
          <a:latin typeface="+mn-lt"/>
          <a:ea typeface="+mn-ea"/>
          <a:cs typeface="+mn-cs"/>
        </a:defRPr>
      </a:lvl1pPr>
      <a:lvl2pPr marL="454278" algn="l" defTabSz="908557" rtl="0" eaLnBrk="1" latinLnBrk="0" hangingPunct="1">
        <a:defRPr sz="1788" kern="1200">
          <a:solidFill>
            <a:schemeClr val="tx1"/>
          </a:solidFill>
          <a:latin typeface="+mn-lt"/>
          <a:ea typeface="+mn-ea"/>
          <a:cs typeface="+mn-cs"/>
        </a:defRPr>
      </a:lvl2pPr>
      <a:lvl3pPr marL="908557" algn="l" defTabSz="908557" rtl="0" eaLnBrk="1" latinLnBrk="0" hangingPunct="1">
        <a:defRPr sz="1788" kern="1200">
          <a:solidFill>
            <a:schemeClr val="tx1"/>
          </a:solidFill>
          <a:latin typeface="+mn-lt"/>
          <a:ea typeface="+mn-ea"/>
          <a:cs typeface="+mn-cs"/>
        </a:defRPr>
      </a:lvl3pPr>
      <a:lvl4pPr marL="1362835" algn="l" defTabSz="908557" rtl="0" eaLnBrk="1" latinLnBrk="0" hangingPunct="1">
        <a:defRPr sz="1788" kern="1200">
          <a:solidFill>
            <a:schemeClr val="tx1"/>
          </a:solidFill>
          <a:latin typeface="+mn-lt"/>
          <a:ea typeface="+mn-ea"/>
          <a:cs typeface="+mn-cs"/>
        </a:defRPr>
      </a:lvl4pPr>
      <a:lvl5pPr marL="1817114" algn="l" defTabSz="908557" rtl="0" eaLnBrk="1" latinLnBrk="0" hangingPunct="1">
        <a:defRPr sz="1788" kern="1200">
          <a:solidFill>
            <a:schemeClr val="tx1"/>
          </a:solidFill>
          <a:latin typeface="+mn-lt"/>
          <a:ea typeface="+mn-ea"/>
          <a:cs typeface="+mn-cs"/>
        </a:defRPr>
      </a:lvl5pPr>
      <a:lvl6pPr marL="2271392" algn="l" defTabSz="908557" rtl="0" eaLnBrk="1" latinLnBrk="0" hangingPunct="1">
        <a:defRPr sz="1788" kern="1200">
          <a:solidFill>
            <a:schemeClr val="tx1"/>
          </a:solidFill>
          <a:latin typeface="+mn-lt"/>
          <a:ea typeface="+mn-ea"/>
          <a:cs typeface="+mn-cs"/>
        </a:defRPr>
      </a:lvl6pPr>
      <a:lvl7pPr marL="2725670" algn="l" defTabSz="908557" rtl="0" eaLnBrk="1" latinLnBrk="0" hangingPunct="1">
        <a:defRPr sz="1788" kern="1200">
          <a:solidFill>
            <a:schemeClr val="tx1"/>
          </a:solidFill>
          <a:latin typeface="+mn-lt"/>
          <a:ea typeface="+mn-ea"/>
          <a:cs typeface="+mn-cs"/>
        </a:defRPr>
      </a:lvl7pPr>
      <a:lvl8pPr marL="3179949" algn="l" defTabSz="908557" rtl="0" eaLnBrk="1" latinLnBrk="0" hangingPunct="1">
        <a:defRPr sz="1788" kern="1200">
          <a:solidFill>
            <a:schemeClr val="tx1"/>
          </a:solidFill>
          <a:latin typeface="+mn-lt"/>
          <a:ea typeface="+mn-ea"/>
          <a:cs typeface="+mn-cs"/>
        </a:defRPr>
      </a:lvl8pPr>
      <a:lvl9pPr marL="3634227" algn="l" defTabSz="908557" rtl="0" eaLnBrk="1" latinLnBrk="0" hangingPunct="1">
        <a:defRPr sz="178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68">
          <p15:clr>
            <a:srgbClr val="F26B43"/>
          </p15:clr>
        </p15:guide>
        <p15:guide id="2" pos="226">
          <p15:clr>
            <a:srgbClr val="F26B43"/>
          </p15:clr>
        </p15:guide>
        <p15:guide id="3" pos="7484">
          <p15:clr>
            <a:srgbClr val="F26B43"/>
          </p15:clr>
        </p15:guide>
        <p15:guide id="4" orient="horz" pos="52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599" y="830114"/>
            <a:ext cx="4661790" cy="794022"/>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358599" y="2021146"/>
            <a:ext cx="4661790" cy="3609190"/>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657255" y="6334128"/>
            <a:ext cx="7028927" cy="263471"/>
          </a:xfrm>
          <a:prstGeom prst="rect">
            <a:avLst/>
          </a:prstGeom>
        </p:spPr>
        <p:txBody>
          <a:bodyPr vert="horz" lIns="0" tIns="0" rIns="0" bIns="0" rtlCol="0" anchor="b" anchorCtr="0">
            <a:noAutofit/>
          </a:bodyPr>
          <a:lstStyle>
            <a:lvl1pPr algn="r">
              <a:defRPr sz="997" b="1">
                <a:solidFill>
                  <a:schemeClr val="accent1"/>
                </a:solidFill>
              </a:defRPr>
            </a:lvl1pPr>
          </a:lstStyle>
          <a:p>
            <a:r>
              <a:rPr lang="en-GB"/>
              <a:t>Security classification. Published version. Owner's name.</a:t>
            </a:r>
          </a:p>
        </p:txBody>
      </p:sp>
      <p:sp>
        <p:nvSpPr>
          <p:cNvPr id="6" name="Slide Number Placeholder 5"/>
          <p:cNvSpPr>
            <a:spLocks noGrp="1"/>
          </p:cNvSpPr>
          <p:nvPr>
            <p:ph type="sldNum" sz="quarter" idx="4"/>
          </p:nvPr>
        </p:nvSpPr>
        <p:spPr>
          <a:xfrm>
            <a:off x="358600" y="6334128"/>
            <a:ext cx="358599" cy="263471"/>
          </a:xfrm>
          <a:prstGeom prst="rect">
            <a:avLst/>
          </a:prstGeom>
        </p:spPr>
        <p:txBody>
          <a:bodyPr vert="horz" lIns="0" tIns="0" rIns="0" bIns="0" rtlCol="0" anchor="b" anchorCtr="0">
            <a:noAutofit/>
          </a:bodyPr>
          <a:lstStyle>
            <a:lvl1pPr algn="ctr">
              <a:defRPr sz="997" b="0" i="0">
                <a:solidFill>
                  <a:schemeClr val="accent1"/>
                </a:solidFill>
                <a:latin typeface="+mn-lt"/>
              </a:defRPr>
            </a:lvl1pPr>
          </a:lstStyle>
          <a:p>
            <a:pPr algn="l"/>
            <a:fld id="{0B868178-02AE-42FC-958D-6B8F13B60175}" type="slidenum">
              <a:rPr lang="en-GB" smtClean="0"/>
              <a:pPr algn="l"/>
              <a:t>‹#›</a:t>
            </a:fld>
            <a:endParaRPr lang="en-GB"/>
          </a:p>
        </p:txBody>
      </p:sp>
      <p:pic>
        <p:nvPicPr>
          <p:cNvPr id="10" name="Picture 9">
            <a:extLst>
              <a:ext uri="{FF2B5EF4-FFF2-40B4-BE49-F238E27FC236}">
                <a16:creationId xmlns:a16="http://schemas.microsoft.com/office/drawing/2014/main" id="{3AE9E1D1-80B4-4737-A902-4D72D8F4317B}"/>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1365090" y="6244481"/>
            <a:ext cx="475694" cy="478771"/>
          </a:xfrm>
          <a:prstGeom prst="rect">
            <a:avLst/>
          </a:prstGeom>
        </p:spPr>
      </p:pic>
      <p:sp>
        <p:nvSpPr>
          <p:cNvPr id="12" name="Date Placeholder 11">
            <a:extLst>
              <a:ext uri="{FF2B5EF4-FFF2-40B4-BE49-F238E27FC236}">
                <a16:creationId xmlns:a16="http://schemas.microsoft.com/office/drawing/2014/main" id="{C39E60E8-B03D-CF46-B400-1768FAAA8855}"/>
              </a:ext>
            </a:extLst>
          </p:cNvPr>
          <p:cNvSpPr>
            <a:spLocks noGrp="1"/>
          </p:cNvSpPr>
          <p:nvPr>
            <p:ph type="dt" sz="half" idx="2"/>
          </p:nvPr>
        </p:nvSpPr>
        <p:spPr>
          <a:xfrm>
            <a:off x="1505419" y="6334129"/>
            <a:ext cx="1861095" cy="263471"/>
          </a:xfrm>
          <a:prstGeom prst="rect">
            <a:avLst/>
          </a:prstGeom>
        </p:spPr>
        <p:txBody>
          <a:bodyPr vert="horz" lIns="0" tIns="0" rIns="0" bIns="0" rtlCol="0" anchor="b" anchorCtr="0">
            <a:noAutofit/>
          </a:bodyPr>
          <a:lstStyle>
            <a:lvl1pPr>
              <a:defRPr lang="en-GB" sz="997" b="0" i="0" smtClean="0">
                <a:solidFill>
                  <a:schemeClr val="accent1"/>
                </a:solidFill>
                <a:latin typeface="+mn-lt"/>
              </a:defRPr>
            </a:lvl1pPr>
          </a:lstStyle>
          <a:p>
            <a:fld id="{90D222F1-69A6-5842-A2FE-BAB8412F77EB}" type="datetime8">
              <a:rPr lang="en-GB" smtClean="0"/>
              <a:pPr/>
              <a:t>11/03/2021 08:50</a:t>
            </a:fld>
            <a:endParaRPr lang="en-GB"/>
          </a:p>
        </p:txBody>
      </p:sp>
    </p:spTree>
    <p:extLst>
      <p:ext uri="{BB962C8B-B14F-4D97-AF65-F5344CB8AC3E}">
        <p14:creationId xmlns:p14="http://schemas.microsoft.com/office/powerpoint/2010/main" val="267361170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Lst>
  <p:hf hdr="0"/>
  <p:txStyles>
    <p:titleStyle>
      <a:lvl1pPr algn="l" defTabSz="908541" rtl="0" eaLnBrk="1" latinLnBrk="0" hangingPunct="1">
        <a:spcBef>
          <a:spcPct val="0"/>
        </a:spcBef>
        <a:buNone/>
        <a:defRPr sz="2590" b="1" kern="1200">
          <a:solidFill>
            <a:schemeClr val="accent1"/>
          </a:solidFill>
          <a:latin typeface="Century Gothic" panose="020B0502020202020204" pitchFamily="34" charset="0"/>
          <a:ea typeface="+mj-ea"/>
          <a:cs typeface="+mj-cs"/>
        </a:defRPr>
      </a:lvl1pPr>
    </p:titleStyle>
    <p:bodyStyle>
      <a:lvl1pPr marL="0" indent="0" algn="l" defTabSz="908541" rtl="0" eaLnBrk="1" latinLnBrk="0" hangingPunct="1">
        <a:lnSpc>
          <a:spcPct val="110000"/>
        </a:lnSpc>
        <a:spcBef>
          <a:spcPts val="0"/>
        </a:spcBef>
        <a:spcAft>
          <a:spcPts val="0"/>
        </a:spcAft>
        <a:buFontTx/>
        <a:buNone/>
        <a:defRPr sz="1494" b="0" i="0" kern="1200">
          <a:solidFill>
            <a:schemeClr val="tx1"/>
          </a:solidFill>
          <a:latin typeface="Century Gothic" panose="020B0502020202020204" pitchFamily="34" charset="0"/>
          <a:ea typeface="+mn-ea"/>
          <a:cs typeface="+mn-cs"/>
        </a:defRPr>
      </a:lvl1pPr>
      <a:lvl2pPr marL="0" indent="0" algn="l" defTabSz="908541" rtl="0" eaLnBrk="1" latinLnBrk="0" hangingPunct="1">
        <a:lnSpc>
          <a:spcPct val="110000"/>
        </a:lnSpc>
        <a:spcBef>
          <a:spcPts val="0"/>
        </a:spcBef>
        <a:spcAft>
          <a:spcPts val="1942"/>
        </a:spcAft>
        <a:buFont typeface="Arial" panose="020B0604020202020204" pitchFamily="34" charset="0"/>
        <a:buNone/>
        <a:defRPr sz="1494" b="0" i="0" kern="1200">
          <a:solidFill>
            <a:schemeClr val="tx1"/>
          </a:solidFill>
          <a:latin typeface="Century Gothic" panose="020B0502020202020204" pitchFamily="34" charset="0"/>
          <a:ea typeface="+mn-ea"/>
          <a:cs typeface="+mn-cs"/>
        </a:defRPr>
      </a:lvl2pPr>
      <a:lvl3pPr marL="179295" indent="-179295" algn="l" defTabSz="908541" rtl="0" eaLnBrk="1" latinLnBrk="0" hangingPunct="1">
        <a:lnSpc>
          <a:spcPct val="110000"/>
        </a:lnSpc>
        <a:spcBef>
          <a:spcPts val="0"/>
        </a:spcBef>
        <a:spcAft>
          <a:spcPts val="0"/>
        </a:spcAft>
        <a:buFont typeface="BT Font Light" panose="020B0403030204020203" pitchFamily="34" charset="0"/>
        <a:buChar char="–"/>
        <a:defRPr sz="1494" b="0" i="0" kern="1200">
          <a:solidFill>
            <a:schemeClr val="tx1"/>
          </a:solidFill>
          <a:latin typeface="Century Gothic" panose="020B0502020202020204" pitchFamily="34" charset="0"/>
          <a:ea typeface="+mn-ea"/>
          <a:cs typeface="+mn-cs"/>
        </a:defRPr>
      </a:lvl3pPr>
      <a:lvl4pPr marL="358590" indent="-179295" algn="l" defTabSz="908541" rtl="0" eaLnBrk="1" latinLnBrk="0" hangingPunct="1">
        <a:lnSpc>
          <a:spcPct val="110000"/>
        </a:lnSpc>
        <a:spcBef>
          <a:spcPts val="0"/>
        </a:spcBef>
        <a:spcAft>
          <a:spcPts val="0"/>
        </a:spcAft>
        <a:buFont typeface="BT Font Light" panose="020B0403030204020203" pitchFamily="34" charset="0"/>
        <a:buChar char="&gt;"/>
        <a:defRPr sz="1494" b="0" i="0" kern="1200">
          <a:solidFill>
            <a:schemeClr val="tx1"/>
          </a:solidFill>
          <a:latin typeface="Century Gothic" panose="020B0502020202020204" pitchFamily="34" charset="0"/>
          <a:ea typeface="+mn-ea"/>
          <a:cs typeface="+mn-cs"/>
        </a:defRPr>
      </a:lvl4pPr>
      <a:lvl5pPr marL="537885" indent="-179295" algn="l" defTabSz="908541" rtl="0" eaLnBrk="1" latinLnBrk="0" hangingPunct="1">
        <a:lnSpc>
          <a:spcPct val="110000"/>
        </a:lnSpc>
        <a:spcBef>
          <a:spcPts val="0"/>
        </a:spcBef>
        <a:spcAft>
          <a:spcPts val="0"/>
        </a:spcAft>
        <a:buFont typeface="BT Font Light" panose="020B0403030204020203" pitchFamily="34" charset="0"/>
        <a:buChar char="–"/>
        <a:defRPr sz="1494" b="0" i="0" kern="1200">
          <a:solidFill>
            <a:schemeClr val="tx1"/>
          </a:solidFill>
          <a:latin typeface="Century Gothic" panose="020B0502020202020204" pitchFamily="34" charset="0"/>
          <a:ea typeface="+mn-ea"/>
          <a:cs typeface="+mn-cs"/>
        </a:defRPr>
      </a:lvl5pPr>
      <a:lvl6pPr marL="2498489" indent="-227136" algn="l" defTabSz="908541"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6pPr>
      <a:lvl7pPr marL="2952760" indent="-227136" algn="l" defTabSz="908541"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7pPr>
      <a:lvl8pPr marL="3407030" indent="-227136" algn="l" defTabSz="908541"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8pPr>
      <a:lvl9pPr marL="3861301" indent="-227136" algn="l" defTabSz="908541"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9pPr>
    </p:bodyStyle>
    <p:otherStyle>
      <a:defPPr>
        <a:defRPr lang="en-US"/>
      </a:defPPr>
      <a:lvl1pPr marL="0" algn="l" defTabSz="908541" rtl="0" eaLnBrk="1" latinLnBrk="0" hangingPunct="1">
        <a:defRPr sz="1788" kern="1200">
          <a:solidFill>
            <a:schemeClr val="tx1"/>
          </a:solidFill>
          <a:latin typeface="+mn-lt"/>
          <a:ea typeface="+mn-ea"/>
          <a:cs typeface="+mn-cs"/>
        </a:defRPr>
      </a:lvl1pPr>
      <a:lvl2pPr marL="454271" algn="l" defTabSz="908541" rtl="0" eaLnBrk="1" latinLnBrk="0" hangingPunct="1">
        <a:defRPr sz="1788" kern="1200">
          <a:solidFill>
            <a:schemeClr val="tx1"/>
          </a:solidFill>
          <a:latin typeface="+mn-lt"/>
          <a:ea typeface="+mn-ea"/>
          <a:cs typeface="+mn-cs"/>
        </a:defRPr>
      </a:lvl2pPr>
      <a:lvl3pPr marL="908541" algn="l" defTabSz="908541" rtl="0" eaLnBrk="1" latinLnBrk="0" hangingPunct="1">
        <a:defRPr sz="1788" kern="1200">
          <a:solidFill>
            <a:schemeClr val="tx1"/>
          </a:solidFill>
          <a:latin typeface="+mn-lt"/>
          <a:ea typeface="+mn-ea"/>
          <a:cs typeface="+mn-cs"/>
        </a:defRPr>
      </a:lvl3pPr>
      <a:lvl4pPr marL="1362812" algn="l" defTabSz="908541" rtl="0" eaLnBrk="1" latinLnBrk="0" hangingPunct="1">
        <a:defRPr sz="1788" kern="1200">
          <a:solidFill>
            <a:schemeClr val="tx1"/>
          </a:solidFill>
          <a:latin typeface="+mn-lt"/>
          <a:ea typeface="+mn-ea"/>
          <a:cs typeface="+mn-cs"/>
        </a:defRPr>
      </a:lvl4pPr>
      <a:lvl5pPr marL="1817083" algn="l" defTabSz="908541" rtl="0" eaLnBrk="1" latinLnBrk="0" hangingPunct="1">
        <a:defRPr sz="1788" kern="1200">
          <a:solidFill>
            <a:schemeClr val="tx1"/>
          </a:solidFill>
          <a:latin typeface="+mn-lt"/>
          <a:ea typeface="+mn-ea"/>
          <a:cs typeface="+mn-cs"/>
        </a:defRPr>
      </a:lvl5pPr>
      <a:lvl6pPr marL="2271353" algn="l" defTabSz="908541" rtl="0" eaLnBrk="1" latinLnBrk="0" hangingPunct="1">
        <a:defRPr sz="1788" kern="1200">
          <a:solidFill>
            <a:schemeClr val="tx1"/>
          </a:solidFill>
          <a:latin typeface="+mn-lt"/>
          <a:ea typeface="+mn-ea"/>
          <a:cs typeface="+mn-cs"/>
        </a:defRPr>
      </a:lvl6pPr>
      <a:lvl7pPr marL="2725624" algn="l" defTabSz="908541" rtl="0" eaLnBrk="1" latinLnBrk="0" hangingPunct="1">
        <a:defRPr sz="1788" kern="1200">
          <a:solidFill>
            <a:schemeClr val="tx1"/>
          </a:solidFill>
          <a:latin typeface="+mn-lt"/>
          <a:ea typeface="+mn-ea"/>
          <a:cs typeface="+mn-cs"/>
        </a:defRPr>
      </a:lvl7pPr>
      <a:lvl8pPr marL="3179894" algn="l" defTabSz="908541" rtl="0" eaLnBrk="1" latinLnBrk="0" hangingPunct="1">
        <a:defRPr sz="1788" kern="1200">
          <a:solidFill>
            <a:schemeClr val="tx1"/>
          </a:solidFill>
          <a:latin typeface="+mn-lt"/>
          <a:ea typeface="+mn-ea"/>
          <a:cs typeface="+mn-cs"/>
        </a:defRPr>
      </a:lvl8pPr>
      <a:lvl9pPr marL="3634165" algn="l" defTabSz="908541" rtl="0" eaLnBrk="1" latinLnBrk="0" hangingPunct="1">
        <a:defRPr sz="178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68">
          <p15:clr>
            <a:srgbClr val="F26B43"/>
          </p15:clr>
        </p15:guide>
        <p15:guide id="2" pos="225">
          <p15:clr>
            <a:srgbClr val="F26B43"/>
          </p15:clr>
        </p15:guide>
        <p15:guide id="3" pos="7435">
          <p15:clr>
            <a:srgbClr val="F26B43"/>
          </p15:clr>
        </p15:guide>
        <p15:guide id="4" orient="horz" pos="522">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6.gif"/></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9.sv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gif"/></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microsoft.com/office/2007/relationships/hdphoto" Target="../media/hdphoto1.wdp"/><Relationship Id="rId7"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7.sv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microsoft.com/office/2007/relationships/hdphoto" Target="../media/hdphoto1.wdp"/><Relationship Id="rId7"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24.png"/><Relationship Id="rId11" Type="http://schemas.openxmlformats.org/officeDocument/2006/relationships/image" Target="../media/image32.svg"/><Relationship Id="rId5" Type="http://schemas.openxmlformats.org/officeDocument/2006/relationships/image" Target="../media/image19.sv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sv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7.svg"/><Relationship Id="rId3" Type="http://schemas.microsoft.com/office/2007/relationships/hdphoto" Target="../media/hdphoto1.wdp"/><Relationship Id="rId7" Type="http://schemas.openxmlformats.org/officeDocument/2006/relationships/image" Target="../media/image25.png"/><Relationship Id="rId12" Type="http://schemas.openxmlformats.org/officeDocument/2006/relationships/image" Target="../media/image26.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24.png"/><Relationship Id="rId11" Type="http://schemas.openxmlformats.org/officeDocument/2006/relationships/image" Target="../media/image32.svg"/><Relationship Id="rId5" Type="http://schemas.openxmlformats.org/officeDocument/2006/relationships/image" Target="../media/image19.sv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sv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7.svg"/><Relationship Id="rId3" Type="http://schemas.microsoft.com/office/2007/relationships/hdphoto" Target="../media/hdphoto1.wdp"/><Relationship Id="rId7" Type="http://schemas.openxmlformats.org/officeDocument/2006/relationships/image" Target="../media/image25.png"/><Relationship Id="rId12" Type="http://schemas.openxmlformats.org/officeDocument/2006/relationships/image" Target="../media/image26.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24.png"/><Relationship Id="rId11" Type="http://schemas.openxmlformats.org/officeDocument/2006/relationships/image" Target="../media/image32.svg"/><Relationship Id="rId5" Type="http://schemas.openxmlformats.org/officeDocument/2006/relationships/image" Target="../media/image19.sv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30.sv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3.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7.sv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19.sv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 Id="rId5" Type="http://schemas.microsoft.com/office/2007/relationships/hdphoto" Target="../media/hdphoto2.wdp"/><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23D4-AB7A-4AE2-A02D-DC4BCC2402C2}"/>
              </a:ext>
            </a:extLst>
          </p:cNvPr>
          <p:cNvSpPr>
            <a:spLocks noGrp="1"/>
          </p:cNvSpPr>
          <p:nvPr>
            <p:ph type="ctrTitle"/>
          </p:nvPr>
        </p:nvSpPr>
        <p:spPr/>
        <p:txBody>
          <a:bodyPr/>
          <a:lstStyle/>
          <a:p>
            <a:r>
              <a:rPr lang="en-GB" dirty="0"/>
              <a:t>Air Traffic Control </a:t>
            </a:r>
          </a:p>
        </p:txBody>
      </p:sp>
      <p:sp>
        <p:nvSpPr>
          <p:cNvPr id="3" name="Subtitle 2">
            <a:extLst>
              <a:ext uri="{FF2B5EF4-FFF2-40B4-BE49-F238E27FC236}">
                <a16:creationId xmlns:a16="http://schemas.microsoft.com/office/drawing/2014/main" id="{CA7858B5-B49B-4832-A8B8-A4D25B22DE18}"/>
              </a:ext>
            </a:extLst>
          </p:cNvPr>
          <p:cNvSpPr>
            <a:spLocks noGrp="1"/>
          </p:cNvSpPr>
          <p:nvPr>
            <p:ph type="subTitle" idx="1"/>
          </p:nvPr>
        </p:nvSpPr>
        <p:spPr/>
        <p:txBody>
          <a:bodyPr/>
          <a:lstStyle/>
          <a:p>
            <a:r>
              <a:rPr lang="en-GB" dirty="0"/>
              <a:t>AMI’s Customer marketing fatigue and eligibility model</a:t>
            </a:r>
          </a:p>
        </p:txBody>
      </p:sp>
      <p:sp>
        <p:nvSpPr>
          <p:cNvPr id="4" name="Footer Placeholder 3">
            <a:extLst>
              <a:ext uri="{FF2B5EF4-FFF2-40B4-BE49-F238E27FC236}">
                <a16:creationId xmlns:a16="http://schemas.microsoft.com/office/drawing/2014/main" id="{DD7FFA3E-242A-444A-8A29-3154769DB6E5}"/>
              </a:ext>
            </a:extLst>
          </p:cNvPr>
          <p:cNvSpPr>
            <a:spLocks noGrp="1"/>
          </p:cNvSpPr>
          <p:nvPr>
            <p:ph type="ftr" sz="quarter" idx="13"/>
          </p:nvPr>
        </p:nvSpPr>
        <p:spPr/>
        <p:txBody>
          <a:bodyPr/>
          <a:lstStyle/>
          <a:p>
            <a:r>
              <a:rPr lang="en-GB"/>
              <a:t>SECURITY CLASSIFICATION. PUBLISHED VERSION. OWNER'S NAME.</a:t>
            </a:r>
            <a:endParaRPr lang="en-GB" dirty="0"/>
          </a:p>
        </p:txBody>
      </p:sp>
      <p:sp>
        <p:nvSpPr>
          <p:cNvPr id="7" name="Slide Number Placeholder 6">
            <a:extLst>
              <a:ext uri="{FF2B5EF4-FFF2-40B4-BE49-F238E27FC236}">
                <a16:creationId xmlns:a16="http://schemas.microsoft.com/office/drawing/2014/main" id="{B172FC47-667D-4EFF-8C4C-5C79D27AED36}"/>
              </a:ext>
            </a:extLst>
          </p:cNvPr>
          <p:cNvSpPr>
            <a:spLocks noGrp="1"/>
          </p:cNvSpPr>
          <p:nvPr>
            <p:ph type="sldNum" sz="quarter" idx="12"/>
          </p:nvPr>
        </p:nvSpPr>
        <p:spPr/>
        <p:txBody>
          <a:bodyPr/>
          <a:lstStyle/>
          <a:p>
            <a:fld id="{0B868178-02AE-42FC-958D-6B8F13B60175}" type="slidenum">
              <a:rPr lang="en-GB" smtClean="0"/>
              <a:pPr/>
              <a:t>1</a:t>
            </a:fld>
            <a:endParaRPr lang="en-GB"/>
          </a:p>
        </p:txBody>
      </p:sp>
      <p:pic>
        <p:nvPicPr>
          <p:cNvPr id="13" name="Picture 12" descr="A star in the dark&#10;&#10;Description automatically generated">
            <a:extLst>
              <a:ext uri="{FF2B5EF4-FFF2-40B4-BE49-F238E27FC236}">
                <a16:creationId xmlns:a16="http://schemas.microsoft.com/office/drawing/2014/main" id="{8396BCF5-48C5-4007-9CED-D7D6ECB6C438}"/>
              </a:ext>
            </a:extLst>
          </p:cNvPr>
          <p:cNvPicPr>
            <a:picLocks noChangeAspect="1"/>
          </p:cNvPicPr>
          <p:nvPr/>
        </p:nvPicPr>
        <p:blipFill>
          <a:blip r:embed="rId2">
            <a:alphaModFix/>
            <a:biLevel thresh="2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684400" y="1076548"/>
            <a:ext cx="7862825" cy="4909473"/>
          </a:xfrm>
          <a:prstGeom prst="rect">
            <a:avLst/>
          </a:prstGeom>
        </p:spPr>
      </p:pic>
    </p:spTree>
    <p:extLst>
      <p:ext uri="{BB962C8B-B14F-4D97-AF65-F5344CB8AC3E}">
        <p14:creationId xmlns:p14="http://schemas.microsoft.com/office/powerpoint/2010/main" val="880761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DB2328B-7FBF-4929-807C-C7682FB9CD1F}"/>
              </a:ext>
            </a:extLst>
          </p:cNvPr>
          <p:cNvGrpSpPr/>
          <p:nvPr/>
        </p:nvGrpSpPr>
        <p:grpSpPr>
          <a:xfrm>
            <a:off x="6702975" y="-624205"/>
            <a:ext cx="8803969" cy="6948661"/>
            <a:chOff x="8576603" y="1306615"/>
            <a:chExt cx="3782095" cy="2761726"/>
          </a:xfrm>
        </p:grpSpPr>
        <p:pic>
          <p:nvPicPr>
            <p:cNvPr id="6" name="Picture 5" descr="A star in the dark&#10;&#10;Description automatically generated">
              <a:extLst>
                <a:ext uri="{FF2B5EF4-FFF2-40B4-BE49-F238E27FC236}">
                  <a16:creationId xmlns:a16="http://schemas.microsoft.com/office/drawing/2014/main" id="{59BC46A7-5EB9-47D4-AF63-DF05B86ECD5C}"/>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7" name="Rectangle 6">
              <a:extLst>
                <a:ext uri="{FF2B5EF4-FFF2-40B4-BE49-F238E27FC236}">
                  <a16:creationId xmlns:a16="http://schemas.microsoft.com/office/drawing/2014/main" id="{5012DEEC-E5FF-4C0A-BA10-B08AD274355D}"/>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Slide Number Placeholder 2">
            <a:extLst>
              <a:ext uri="{FF2B5EF4-FFF2-40B4-BE49-F238E27FC236}">
                <a16:creationId xmlns:a16="http://schemas.microsoft.com/office/drawing/2014/main" id="{6336A528-DF2A-4F4F-9CA4-A1EB4DFFFCE2}"/>
              </a:ext>
            </a:extLst>
          </p:cNvPr>
          <p:cNvSpPr>
            <a:spLocks noGrp="1"/>
          </p:cNvSpPr>
          <p:nvPr>
            <p:ph type="sldNum" sz="quarter" idx="12"/>
          </p:nvPr>
        </p:nvSpPr>
        <p:spPr/>
        <p:txBody>
          <a:bodyPr/>
          <a:lstStyle/>
          <a:p>
            <a:fld id="{0B868178-02AE-42FC-958D-6B8F13B60175}" type="slidenum">
              <a:rPr lang="en-GB" smtClean="0">
                <a:solidFill>
                  <a:srgbClr val="5514B3"/>
                </a:solidFill>
              </a:rPr>
              <a:pPr/>
              <a:t>10</a:t>
            </a:fld>
            <a:endParaRPr lang="en-GB">
              <a:solidFill>
                <a:srgbClr val="5514B3"/>
              </a:solidFill>
            </a:endParaRPr>
          </a:p>
        </p:txBody>
      </p:sp>
      <p:sp>
        <p:nvSpPr>
          <p:cNvPr id="5" name="Title 4">
            <a:extLst>
              <a:ext uri="{FF2B5EF4-FFF2-40B4-BE49-F238E27FC236}">
                <a16:creationId xmlns:a16="http://schemas.microsoft.com/office/drawing/2014/main" id="{344C8702-B977-44B6-8A5C-8104A242A81F}"/>
              </a:ext>
            </a:extLst>
          </p:cNvPr>
          <p:cNvSpPr>
            <a:spLocks noGrp="1"/>
          </p:cNvSpPr>
          <p:nvPr>
            <p:ph type="title"/>
          </p:nvPr>
        </p:nvSpPr>
        <p:spPr>
          <a:xfrm>
            <a:off x="358598" y="830114"/>
            <a:ext cx="6739785" cy="794022"/>
          </a:xfrm>
        </p:spPr>
        <p:txBody>
          <a:bodyPr/>
          <a:lstStyle/>
          <a:p>
            <a:r>
              <a:rPr lang="en-GB" sz="2800" dirty="0"/>
              <a:t>Can we quantify a customer's tolerance to comms…?</a:t>
            </a:r>
            <a:endParaRPr lang="en-GB" dirty="0"/>
          </a:p>
        </p:txBody>
      </p:sp>
    </p:spTree>
    <p:extLst>
      <p:ext uri="{BB962C8B-B14F-4D97-AF65-F5344CB8AC3E}">
        <p14:creationId xmlns:p14="http://schemas.microsoft.com/office/powerpoint/2010/main" val="64998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F011E76A-4806-4676-BF19-A96A87330895}"/>
              </a:ext>
            </a:extLst>
          </p:cNvPr>
          <p:cNvGrpSpPr/>
          <p:nvPr/>
        </p:nvGrpSpPr>
        <p:grpSpPr>
          <a:xfrm>
            <a:off x="6702975" y="-624205"/>
            <a:ext cx="8803969" cy="6948661"/>
            <a:chOff x="8576603" y="1306615"/>
            <a:chExt cx="3782095" cy="2761726"/>
          </a:xfrm>
        </p:grpSpPr>
        <p:pic>
          <p:nvPicPr>
            <p:cNvPr id="37" name="Picture 36" descr="A star in the dark&#10;&#10;Description automatically generated">
              <a:extLst>
                <a:ext uri="{FF2B5EF4-FFF2-40B4-BE49-F238E27FC236}">
                  <a16:creationId xmlns:a16="http://schemas.microsoft.com/office/drawing/2014/main" id="{A703D105-E8F8-469E-BA22-5F9D77EA4676}"/>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38" name="Rectangle 37">
              <a:extLst>
                <a:ext uri="{FF2B5EF4-FFF2-40B4-BE49-F238E27FC236}">
                  <a16:creationId xmlns:a16="http://schemas.microsoft.com/office/drawing/2014/main" id="{C1E44185-9417-48AC-BE0F-178CC5C3CA29}"/>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itle 4">
            <a:extLst>
              <a:ext uri="{FF2B5EF4-FFF2-40B4-BE49-F238E27FC236}">
                <a16:creationId xmlns:a16="http://schemas.microsoft.com/office/drawing/2014/main" id="{A3876596-0996-4C06-8D16-F0D1787C0A54}"/>
              </a:ext>
            </a:extLst>
          </p:cNvPr>
          <p:cNvSpPr>
            <a:spLocks noGrp="1"/>
          </p:cNvSpPr>
          <p:nvPr>
            <p:ph type="title"/>
          </p:nvPr>
        </p:nvSpPr>
        <p:spPr>
          <a:xfrm>
            <a:off x="358599" y="830114"/>
            <a:ext cx="11518662" cy="794022"/>
          </a:xfrm>
        </p:spPr>
        <p:txBody>
          <a:bodyPr anchor="t">
            <a:noAutofit/>
          </a:bodyPr>
          <a:lstStyle/>
          <a:p>
            <a:pPr>
              <a:lnSpc>
                <a:spcPct val="90000"/>
              </a:lnSpc>
            </a:pPr>
            <a:r>
              <a:rPr lang="en-GB" sz="3200" dirty="0"/>
              <a:t>Conceptualising the problem of marketing tolerance using particle physics - </a:t>
            </a:r>
            <a:r>
              <a:rPr lang="en-GB" sz="3200" dirty="0">
                <a:solidFill>
                  <a:srgbClr val="FF0000"/>
                </a:solidFill>
              </a:rPr>
              <a:t>Atomic excitation</a:t>
            </a:r>
            <a:br>
              <a:rPr lang="en-GB" sz="3200" dirty="0"/>
            </a:br>
            <a:endParaRPr lang="en-GB" sz="3200" dirty="0"/>
          </a:p>
        </p:txBody>
      </p:sp>
      <p:sp>
        <p:nvSpPr>
          <p:cNvPr id="23" name="Content Placeholder 2">
            <a:extLst>
              <a:ext uri="{FF2B5EF4-FFF2-40B4-BE49-F238E27FC236}">
                <a16:creationId xmlns:a16="http://schemas.microsoft.com/office/drawing/2014/main" id="{78AC8DD5-7861-4ECE-8632-8A1AE3977AE0}"/>
              </a:ext>
            </a:extLst>
          </p:cNvPr>
          <p:cNvSpPr>
            <a:spLocks noGrp="1"/>
          </p:cNvSpPr>
          <p:nvPr>
            <p:ph sz="half" idx="1"/>
          </p:nvPr>
        </p:nvSpPr>
        <p:spPr>
          <a:xfrm>
            <a:off x="358599" y="2018088"/>
            <a:ext cx="5647938" cy="3609190"/>
          </a:xfrm>
        </p:spPr>
        <p:txBody>
          <a:bodyPr anchor="ctr"/>
          <a:lstStyle/>
          <a:p>
            <a:pPr algn="ctr"/>
            <a:r>
              <a:rPr lang="en-GB" b="1" dirty="0"/>
              <a:t>Atomic excitation</a:t>
            </a:r>
          </a:p>
          <a:p>
            <a:pPr algn="ctr"/>
            <a:endParaRPr lang="en-GB" b="1" dirty="0"/>
          </a:p>
          <a:p>
            <a:pPr algn="ctr"/>
            <a:r>
              <a:rPr lang="en-GB" dirty="0"/>
              <a:t>Electrons bound to atoms naturally sit in a lower level ground state but, through interaction with a photon, can be excited to an unstable higher state or break free of the atom all together</a:t>
            </a:r>
          </a:p>
          <a:p>
            <a:pPr algn="ctr"/>
            <a:endParaRPr lang="en-US" dirty="0"/>
          </a:p>
        </p:txBody>
      </p:sp>
      <p:pic>
        <p:nvPicPr>
          <p:cNvPr id="18" name="Picture 17" descr="A picture containing schematic&#10;&#10;Description automatically generated">
            <a:extLst>
              <a:ext uri="{FF2B5EF4-FFF2-40B4-BE49-F238E27FC236}">
                <a16:creationId xmlns:a16="http://schemas.microsoft.com/office/drawing/2014/main" id="{EDD25AEF-D422-4574-AF15-FDA49F4162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7300" y="2018088"/>
            <a:ext cx="5005009" cy="3609190"/>
          </a:xfrm>
          <a:prstGeom prst="rect">
            <a:avLst/>
          </a:prstGeom>
          <a:noFill/>
        </p:spPr>
      </p:pic>
      <p:sp>
        <p:nvSpPr>
          <p:cNvPr id="3" name="Slide Number Placeholder 2">
            <a:extLst>
              <a:ext uri="{FF2B5EF4-FFF2-40B4-BE49-F238E27FC236}">
                <a16:creationId xmlns:a16="http://schemas.microsoft.com/office/drawing/2014/main" id="{ECF33047-846F-4B18-8B72-95528C45CEA0}"/>
              </a:ext>
            </a:extLst>
          </p:cNvPr>
          <p:cNvSpPr>
            <a:spLocks noGrp="1"/>
          </p:cNvSpPr>
          <p:nvPr>
            <p:ph type="sldNum" sz="quarter" idx="12"/>
          </p:nvPr>
        </p:nvSpPr>
        <p:spPr>
          <a:xfrm>
            <a:off x="358599" y="6334128"/>
            <a:ext cx="358599" cy="263471"/>
          </a:xfrm>
        </p:spPr>
        <p:txBody>
          <a:bodyPr anchor="b">
            <a:normAutofit/>
          </a:bodyPr>
          <a:lstStyle/>
          <a:p>
            <a:pPr>
              <a:spcAft>
                <a:spcPts val="600"/>
              </a:spcAft>
            </a:pPr>
            <a:fld id="{0B868178-02AE-42FC-958D-6B8F13B60175}" type="slidenum">
              <a:rPr lang="en-GB" smtClean="0">
                <a:solidFill>
                  <a:srgbClr val="5514B3"/>
                </a:solidFill>
              </a:rPr>
              <a:pPr>
                <a:spcAft>
                  <a:spcPts val="600"/>
                </a:spcAft>
              </a:pPr>
              <a:t>11</a:t>
            </a:fld>
            <a:endParaRPr lang="en-GB">
              <a:solidFill>
                <a:srgbClr val="5514B3"/>
              </a:solidFill>
            </a:endParaRPr>
          </a:p>
        </p:txBody>
      </p:sp>
      <p:sp>
        <p:nvSpPr>
          <p:cNvPr id="7" name="Title 4">
            <a:extLst>
              <a:ext uri="{FF2B5EF4-FFF2-40B4-BE49-F238E27FC236}">
                <a16:creationId xmlns:a16="http://schemas.microsoft.com/office/drawing/2014/main" id="{7950FCC5-6CBC-4C0D-A579-CE9DC90B89F4}"/>
              </a:ext>
            </a:extLst>
          </p:cNvPr>
          <p:cNvSpPr txBox="1">
            <a:spLocks/>
          </p:cNvSpPr>
          <p:nvPr/>
        </p:nvSpPr>
        <p:spPr>
          <a:xfrm>
            <a:off x="6563929" y="830114"/>
            <a:ext cx="4661790" cy="794022"/>
          </a:xfrm>
          <a:prstGeom prst="rect">
            <a:avLst/>
          </a:prstGeom>
        </p:spPr>
        <p:txBody>
          <a:bodyPr vert="horz" lIns="0" tIns="0" rIns="0" bIns="0" rtlCol="0" anchor="t" anchorCtr="0">
            <a:noAutofit/>
          </a:bodyPr>
          <a:lstStyle>
            <a:lvl1pPr algn="l" defTabSz="908557" rtl="0" eaLnBrk="1" latinLnBrk="0" hangingPunct="1">
              <a:spcBef>
                <a:spcPct val="0"/>
              </a:spcBef>
              <a:buNone/>
              <a:defRPr sz="2590" b="1" kern="1200">
                <a:solidFill>
                  <a:schemeClr val="accent1"/>
                </a:solidFill>
                <a:latin typeface="Century Gothic" panose="020B0502020202020204" pitchFamily="34" charset="0"/>
                <a:ea typeface="+mj-ea"/>
                <a:cs typeface="+mj-cs"/>
              </a:defRPr>
            </a:lvl1pPr>
          </a:lstStyle>
          <a:p>
            <a:endParaRPr lang="en-GB" dirty="0"/>
          </a:p>
        </p:txBody>
      </p:sp>
    </p:spTree>
    <p:extLst>
      <p:ext uri="{BB962C8B-B14F-4D97-AF65-F5344CB8AC3E}">
        <p14:creationId xmlns:p14="http://schemas.microsoft.com/office/powerpoint/2010/main" val="425613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EE20B58-AE66-4860-9806-6E7C2D12D32D}"/>
              </a:ext>
            </a:extLst>
          </p:cNvPr>
          <p:cNvGrpSpPr/>
          <p:nvPr/>
        </p:nvGrpSpPr>
        <p:grpSpPr>
          <a:xfrm>
            <a:off x="6702975" y="-624205"/>
            <a:ext cx="8803969" cy="6948661"/>
            <a:chOff x="8576603" y="1306615"/>
            <a:chExt cx="3782095" cy="2761726"/>
          </a:xfrm>
        </p:grpSpPr>
        <p:pic>
          <p:nvPicPr>
            <p:cNvPr id="30" name="Picture 29" descr="A star in the dark&#10;&#10;Description automatically generated">
              <a:extLst>
                <a:ext uri="{FF2B5EF4-FFF2-40B4-BE49-F238E27FC236}">
                  <a16:creationId xmlns:a16="http://schemas.microsoft.com/office/drawing/2014/main" id="{2A8B2406-4BFA-453B-BADF-135C047B5677}"/>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31" name="Rectangle 30">
              <a:extLst>
                <a:ext uri="{FF2B5EF4-FFF2-40B4-BE49-F238E27FC236}">
                  <a16:creationId xmlns:a16="http://schemas.microsoft.com/office/drawing/2014/main" id="{6A3A70DD-CB9E-48DE-962A-39F7C0961581}"/>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itle 4">
            <a:extLst>
              <a:ext uri="{FF2B5EF4-FFF2-40B4-BE49-F238E27FC236}">
                <a16:creationId xmlns:a16="http://schemas.microsoft.com/office/drawing/2014/main" id="{A3876596-0996-4C06-8D16-F0D1787C0A54}"/>
              </a:ext>
            </a:extLst>
          </p:cNvPr>
          <p:cNvSpPr>
            <a:spLocks noGrp="1"/>
          </p:cNvSpPr>
          <p:nvPr>
            <p:ph type="title"/>
          </p:nvPr>
        </p:nvSpPr>
        <p:spPr>
          <a:xfrm>
            <a:off x="358599" y="830114"/>
            <a:ext cx="11518662" cy="794022"/>
          </a:xfrm>
        </p:spPr>
        <p:txBody>
          <a:bodyPr anchor="t">
            <a:noAutofit/>
          </a:bodyPr>
          <a:lstStyle/>
          <a:p>
            <a:pPr>
              <a:lnSpc>
                <a:spcPct val="90000"/>
              </a:lnSpc>
            </a:pPr>
            <a:r>
              <a:rPr lang="en-GB" sz="3200" dirty="0"/>
              <a:t>Conceptualising the problem of marketing tolerance using particle physics - </a:t>
            </a:r>
            <a:r>
              <a:rPr lang="en-GB" sz="3200" dirty="0">
                <a:solidFill>
                  <a:srgbClr val="FF0000"/>
                </a:solidFill>
              </a:rPr>
              <a:t>Atomic excitation</a:t>
            </a:r>
            <a:br>
              <a:rPr lang="en-GB" sz="3200" dirty="0"/>
            </a:br>
            <a:endParaRPr lang="en-GB" sz="3200" dirty="0"/>
          </a:p>
        </p:txBody>
      </p:sp>
      <p:sp>
        <p:nvSpPr>
          <p:cNvPr id="23" name="Content Placeholder 2">
            <a:extLst>
              <a:ext uri="{FF2B5EF4-FFF2-40B4-BE49-F238E27FC236}">
                <a16:creationId xmlns:a16="http://schemas.microsoft.com/office/drawing/2014/main" id="{78AC8DD5-7861-4ECE-8632-8A1AE3977AE0}"/>
              </a:ext>
            </a:extLst>
          </p:cNvPr>
          <p:cNvSpPr>
            <a:spLocks noGrp="1"/>
          </p:cNvSpPr>
          <p:nvPr>
            <p:ph sz="half" idx="1"/>
          </p:nvPr>
        </p:nvSpPr>
        <p:spPr>
          <a:xfrm>
            <a:off x="358599" y="2018088"/>
            <a:ext cx="5647938" cy="3609190"/>
          </a:xfrm>
        </p:spPr>
        <p:txBody>
          <a:bodyPr anchor="ctr"/>
          <a:lstStyle/>
          <a:p>
            <a:pPr algn="ctr"/>
            <a:r>
              <a:rPr lang="en-GB" b="1" strike="sngStrike" dirty="0"/>
              <a:t>Atomic excitation</a:t>
            </a:r>
          </a:p>
          <a:p>
            <a:pPr algn="ctr"/>
            <a:r>
              <a:rPr lang="en-GB" b="1" dirty="0"/>
              <a:t>Marketing fatigue</a:t>
            </a:r>
          </a:p>
          <a:p>
            <a:pPr algn="ctr"/>
            <a:endParaRPr lang="en-GB" b="1" dirty="0"/>
          </a:p>
          <a:p>
            <a:pPr algn="ctr"/>
            <a:r>
              <a:rPr lang="en-GB" dirty="0"/>
              <a:t>Customers who are connected to BT naturally sit in an un-fatigued state where they are eligible to be contacted; however, through interaction with a marketing message may opt out all together, or be moved unstable fatigued state where they are more easily persuaded to opt out.</a:t>
            </a:r>
          </a:p>
          <a:p>
            <a:pPr algn="ctr"/>
            <a:endParaRPr lang="en-US" dirty="0"/>
          </a:p>
        </p:txBody>
      </p:sp>
      <p:sp>
        <p:nvSpPr>
          <p:cNvPr id="3" name="Slide Number Placeholder 2">
            <a:extLst>
              <a:ext uri="{FF2B5EF4-FFF2-40B4-BE49-F238E27FC236}">
                <a16:creationId xmlns:a16="http://schemas.microsoft.com/office/drawing/2014/main" id="{ECF33047-846F-4B18-8B72-95528C45CEA0}"/>
              </a:ext>
            </a:extLst>
          </p:cNvPr>
          <p:cNvSpPr>
            <a:spLocks noGrp="1"/>
          </p:cNvSpPr>
          <p:nvPr>
            <p:ph type="sldNum" sz="quarter" idx="12"/>
          </p:nvPr>
        </p:nvSpPr>
        <p:spPr>
          <a:xfrm>
            <a:off x="358599" y="6334128"/>
            <a:ext cx="358599" cy="263471"/>
          </a:xfrm>
        </p:spPr>
        <p:txBody>
          <a:bodyPr anchor="b">
            <a:normAutofit/>
          </a:bodyPr>
          <a:lstStyle/>
          <a:p>
            <a:pPr>
              <a:spcAft>
                <a:spcPts val="600"/>
              </a:spcAft>
            </a:pPr>
            <a:fld id="{0B868178-02AE-42FC-958D-6B8F13B60175}" type="slidenum">
              <a:rPr lang="en-GB" smtClean="0">
                <a:solidFill>
                  <a:srgbClr val="5514B3"/>
                </a:solidFill>
              </a:rPr>
              <a:pPr>
                <a:spcAft>
                  <a:spcPts val="600"/>
                </a:spcAft>
              </a:pPr>
              <a:t>12</a:t>
            </a:fld>
            <a:endParaRPr lang="en-GB">
              <a:solidFill>
                <a:srgbClr val="5514B3"/>
              </a:solidFill>
            </a:endParaRPr>
          </a:p>
        </p:txBody>
      </p:sp>
      <p:sp>
        <p:nvSpPr>
          <p:cNvPr id="7" name="Title 4">
            <a:extLst>
              <a:ext uri="{FF2B5EF4-FFF2-40B4-BE49-F238E27FC236}">
                <a16:creationId xmlns:a16="http://schemas.microsoft.com/office/drawing/2014/main" id="{7950FCC5-6CBC-4C0D-A579-CE9DC90B89F4}"/>
              </a:ext>
            </a:extLst>
          </p:cNvPr>
          <p:cNvSpPr txBox="1">
            <a:spLocks/>
          </p:cNvSpPr>
          <p:nvPr/>
        </p:nvSpPr>
        <p:spPr>
          <a:xfrm>
            <a:off x="6563929" y="830114"/>
            <a:ext cx="4661790" cy="794022"/>
          </a:xfrm>
          <a:prstGeom prst="rect">
            <a:avLst/>
          </a:prstGeom>
        </p:spPr>
        <p:txBody>
          <a:bodyPr vert="horz" lIns="0" tIns="0" rIns="0" bIns="0" rtlCol="0" anchor="t" anchorCtr="0">
            <a:noAutofit/>
          </a:bodyPr>
          <a:lstStyle>
            <a:lvl1pPr algn="l" defTabSz="908557" rtl="0" eaLnBrk="1" latinLnBrk="0" hangingPunct="1">
              <a:spcBef>
                <a:spcPct val="0"/>
              </a:spcBef>
              <a:buNone/>
              <a:defRPr sz="2590" b="1" kern="1200">
                <a:solidFill>
                  <a:schemeClr val="accent1"/>
                </a:solidFill>
                <a:latin typeface="Century Gothic" panose="020B0502020202020204" pitchFamily="34" charset="0"/>
                <a:ea typeface="+mj-ea"/>
                <a:cs typeface="+mj-cs"/>
              </a:defRPr>
            </a:lvl1pPr>
          </a:lstStyle>
          <a:p>
            <a:endParaRPr lang="en-GB" dirty="0"/>
          </a:p>
        </p:txBody>
      </p:sp>
      <p:grpSp>
        <p:nvGrpSpPr>
          <p:cNvPr id="17" name="Group 16">
            <a:extLst>
              <a:ext uri="{FF2B5EF4-FFF2-40B4-BE49-F238E27FC236}">
                <a16:creationId xmlns:a16="http://schemas.microsoft.com/office/drawing/2014/main" id="{FEE56EC2-3430-47BF-AAD8-7C9109B47C6B}"/>
              </a:ext>
            </a:extLst>
          </p:cNvPr>
          <p:cNvGrpSpPr/>
          <p:nvPr/>
        </p:nvGrpSpPr>
        <p:grpSpPr>
          <a:xfrm>
            <a:off x="6507300" y="1991721"/>
            <a:ext cx="5005009" cy="3635557"/>
            <a:chOff x="6563929" y="1994869"/>
            <a:chExt cx="4407450" cy="3201500"/>
          </a:xfrm>
        </p:grpSpPr>
        <p:pic>
          <p:nvPicPr>
            <p:cNvPr id="19" name="Picture 18" descr="A picture containing schematic&#10;&#10;Description automatically generated">
              <a:extLst>
                <a:ext uri="{FF2B5EF4-FFF2-40B4-BE49-F238E27FC236}">
                  <a16:creationId xmlns:a16="http://schemas.microsoft.com/office/drawing/2014/main" id="{88E9CB16-CC11-4455-9545-1DA20EB80C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3929" y="2018088"/>
              <a:ext cx="4407450" cy="3178281"/>
            </a:xfrm>
            <a:prstGeom prst="rect">
              <a:avLst/>
            </a:prstGeom>
          </p:spPr>
        </p:pic>
        <p:pic>
          <p:nvPicPr>
            <p:cNvPr id="20" name="Picture 19" descr="Icon&#10;&#10;Description automatically generated">
              <a:extLst>
                <a:ext uri="{FF2B5EF4-FFF2-40B4-BE49-F238E27FC236}">
                  <a16:creationId xmlns:a16="http://schemas.microsoft.com/office/drawing/2014/main" id="{EDF36F8A-D28B-4FD7-8BC9-28EBA2F848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6150" y="3293745"/>
              <a:ext cx="555307" cy="555307"/>
            </a:xfrm>
            <a:prstGeom prst="rect">
              <a:avLst/>
            </a:prstGeom>
          </p:spPr>
        </p:pic>
        <p:pic>
          <p:nvPicPr>
            <p:cNvPr id="21" name="Picture 20" descr="Icon&#10;&#10;Description automatically generated">
              <a:extLst>
                <a:ext uri="{FF2B5EF4-FFF2-40B4-BE49-F238E27FC236}">
                  <a16:creationId xmlns:a16="http://schemas.microsoft.com/office/drawing/2014/main" id="{61A61BC5-77B1-4A77-8BB3-F70291BBB9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7288" y="3329574"/>
              <a:ext cx="555307" cy="555307"/>
            </a:xfrm>
            <a:prstGeom prst="rect">
              <a:avLst/>
            </a:prstGeom>
          </p:spPr>
        </p:pic>
        <p:pic>
          <p:nvPicPr>
            <p:cNvPr id="22" name="Graphic 21" descr="User">
              <a:extLst>
                <a:ext uri="{FF2B5EF4-FFF2-40B4-BE49-F238E27FC236}">
                  <a16:creationId xmlns:a16="http://schemas.microsoft.com/office/drawing/2014/main" id="{03A4AFB1-F34A-4205-948B-66F065E125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37077" y="2671258"/>
              <a:ext cx="442661" cy="442661"/>
            </a:xfrm>
            <a:prstGeom prst="rect">
              <a:avLst/>
            </a:prstGeom>
          </p:spPr>
        </p:pic>
        <p:pic>
          <p:nvPicPr>
            <p:cNvPr id="24" name="Graphic 23" descr="User">
              <a:extLst>
                <a:ext uri="{FF2B5EF4-FFF2-40B4-BE49-F238E27FC236}">
                  <a16:creationId xmlns:a16="http://schemas.microsoft.com/office/drawing/2014/main" id="{5D3CDDC6-B525-43DD-9E5C-0F1B28F874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04314" y="2268878"/>
              <a:ext cx="442661" cy="442661"/>
            </a:xfrm>
            <a:prstGeom prst="rect">
              <a:avLst/>
            </a:prstGeom>
          </p:spPr>
        </p:pic>
        <p:sp>
          <p:nvSpPr>
            <p:cNvPr id="25" name="TextBox 24">
              <a:extLst>
                <a:ext uri="{FF2B5EF4-FFF2-40B4-BE49-F238E27FC236}">
                  <a16:creationId xmlns:a16="http://schemas.microsoft.com/office/drawing/2014/main" id="{543DB59F-402B-4059-9D0C-332E246C7A0D}"/>
                </a:ext>
              </a:extLst>
            </p:cNvPr>
            <p:cNvSpPr txBox="1"/>
            <p:nvPr/>
          </p:nvSpPr>
          <p:spPr>
            <a:xfrm>
              <a:off x="6650695" y="1994869"/>
              <a:ext cx="1028453" cy="442661"/>
            </a:xfrm>
            <a:prstGeom prst="rect">
              <a:avLst/>
            </a:prstGeom>
            <a:noFill/>
          </p:spPr>
          <p:txBody>
            <a:bodyPr vert="horz" wrap="square" lIns="0" tIns="0" rIns="0" bIns="0" rtlCol="0" anchor="t" anchorCtr="0">
              <a:noAutofit/>
            </a:bodyPr>
            <a:lstStyle/>
            <a:p>
              <a:pPr algn="l"/>
              <a:r>
                <a:rPr lang="en-GB" sz="1200" dirty="0"/>
                <a:t>Marketing message</a:t>
              </a:r>
            </a:p>
          </p:txBody>
        </p:sp>
        <p:sp>
          <p:nvSpPr>
            <p:cNvPr id="26" name="TextBox 25">
              <a:extLst>
                <a:ext uri="{FF2B5EF4-FFF2-40B4-BE49-F238E27FC236}">
                  <a16:creationId xmlns:a16="http://schemas.microsoft.com/office/drawing/2014/main" id="{12BD755A-E8A1-4A9E-8147-68D6E1169990}"/>
                </a:ext>
              </a:extLst>
            </p:cNvPr>
            <p:cNvSpPr txBox="1"/>
            <p:nvPr/>
          </p:nvSpPr>
          <p:spPr>
            <a:xfrm>
              <a:off x="9971031" y="2229298"/>
              <a:ext cx="981318" cy="251929"/>
            </a:xfrm>
            <a:prstGeom prst="rect">
              <a:avLst/>
            </a:prstGeom>
            <a:noFill/>
          </p:spPr>
          <p:txBody>
            <a:bodyPr vert="horz" wrap="square" lIns="0" tIns="0" rIns="0" bIns="0" rtlCol="0" anchor="t" anchorCtr="0">
              <a:noAutofit/>
            </a:bodyPr>
            <a:lstStyle/>
            <a:p>
              <a:pPr algn="l"/>
              <a:r>
                <a:rPr lang="en-GB" sz="1200" dirty="0"/>
                <a:t>Customer</a:t>
              </a:r>
            </a:p>
          </p:txBody>
        </p:sp>
        <p:sp>
          <p:nvSpPr>
            <p:cNvPr id="27" name="TextBox 26">
              <a:extLst>
                <a:ext uri="{FF2B5EF4-FFF2-40B4-BE49-F238E27FC236}">
                  <a16:creationId xmlns:a16="http://schemas.microsoft.com/office/drawing/2014/main" id="{8B007CB3-85D3-4E32-8AE3-39E3A9A57515}"/>
                </a:ext>
              </a:extLst>
            </p:cNvPr>
            <p:cNvSpPr txBox="1"/>
            <p:nvPr/>
          </p:nvSpPr>
          <p:spPr>
            <a:xfrm>
              <a:off x="8954501" y="4877883"/>
              <a:ext cx="1460880" cy="278551"/>
            </a:xfrm>
            <a:prstGeom prst="rect">
              <a:avLst/>
            </a:prstGeom>
            <a:solidFill>
              <a:schemeClr val="bg1"/>
            </a:solidFill>
          </p:spPr>
          <p:txBody>
            <a:bodyPr vert="horz" wrap="square" lIns="0" tIns="0" rIns="0" bIns="0" rtlCol="0" anchor="t" anchorCtr="0">
              <a:noAutofit/>
            </a:bodyPr>
            <a:lstStyle/>
            <a:p>
              <a:pPr algn="ctr"/>
              <a:r>
                <a:rPr lang="en-GB" sz="1400" b="1" dirty="0"/>
                <a:t>Fatigued state</a:t>
              </a:r>
            </a:p>
          </p:txBody>
        </p:sp>
        <p:sp>
          <p:nvSpPr>
            <p:cNvPr id="28" name="TextBox 27">
              <a:extLst>
                <a:ext uri="{FF2B5EF4-FFF2-40B4-BE49-F238E27FC236}">
                  <a16:creationId xmlns:a16="http://schemas.microsoft.com/office/drawing/2014/main" id="{E095562D-899D-4230-8BE8-75DEBD6C3A40}"/>
                </a:ext>
              </a:extLst>
            </p:cNvPr>
            <p:cNvSpPr txBox="1"/>
            <p:nvPr/>
          </p:nvSpPr>
          <p:spPr>
            <a:xfrm>
              <a:off x="6685949" y="4383435"/>
              <a:ext cx="1460880" cy="278551"/>
            </a:xfrm>
            <a:prstGeom prst="rect">
              <a:avLst/>
            </a:prstGeom>
            <a:solidFill>
              <a:schemeClr val="bg1"/>
            </a:solidFill>
          </p:spPr>
          <p:txBody>
            <a:bodyPr vert="horz" wrap="square" lIns="0" tIns="0" rIns="0" bIns="0" rtlCol="0" anchor="t" anchorCtr="0">
              <a:noAutofit/>
            </a:bodyPr>
            <a:lstStyle/>
            <a:p>
              <a:pPr algn="ctr"/>
              <a:r>
                <a:rPr lang="en-GB" sz="1400" b="1" dirty="0"/>
                <a:t>Eligible state</a:t>
              </a:r>
            </a:p>
          </p:txBody>
        </p:sp>
      </p:grpSp>
    </p:spTree>
    <p:extLst>
      <p:ext uri="{BB962C8B-B14F-4D97-AF65-F5344CB8AC3E}">
        <p14:creationId xmlns:p14="http://schemas.microsoft.com/office/powerpoint/2010/main" val="566747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B6574A1E-0350-4AFB-9D79-DB05A86D2F42}"/>
              </a:ext>
            </a:extLst>
          </p:cNvPr>
          <p:cNvGrpSpPr/>
          <p:nvPr/>
        </p:nvGrpSpPr>
        <p:grpSpPr>
          <a:xfrm>
            <a:off x="6702975" y="-624205"/>
            <a:ext cx="8803969" cy="6948661"/>
            <a:chOff x="8576603" y="1306615"/>
            <a:chExt cx="3782095" cy="2761726"/>
          </a:xfrm>
        </p:grpSpPr>
        <p:pic>
          <p:nvPicPr>
            <p:cNvPr id="29" name="Picture 28" descr="A star in the dark&#10;&#10;Description automatically generated">
              <a:extLst>
                <a:ext uri="{FF2B5EF4-FFF2-40B4-BE49-F238E27FC236}">
                  <a16:creationId xmlns:a16="http://schemas.microsoft.com/office/drawing/2014/main" id="{B48D4F93-894E-4F06-9C8F-C67BDBB9F210}"/>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30" name="Rectangle 29">
              <a:extLst>
                <a:ext uri="{FF2B5EF4-FFF2-40B4-BE49-F238E27FC236}">
                  <a16:creationId xmlns:a16="http://schemas.microsoft.com/office/drawing/2014/main" id="{3825CC07-71E0-419D-BE65-2A516B593534}"/>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itle 4">
            <a:extLst>
              <a:ext uri="{FF2B5EF4-FFF2-40B4-BE49-F238E27FC236}">
                <a16:creationId xmlns:a16="http://schemas.microsoft.com/office/drawing/2014/main" id="{A3876596-0996-4C06-8D16-F0D1787C0A54}"/>
              </a:ext>
            </a:extLst>
          </p:cNvPr>
          <p:cNvSpPr>
            <a:spLocks noGrp="1"/>
          </p:cNvSpPr>
          <p:nvPr>
            <p:ph type="title"/>
          </p:nvPr>
        </p:nvSpPr>
        <p:spPr>
          <a:xfrm>
            <a:off x="358599" y="830114"/>
            <a:ext cx="11518662" cy="794022"/>
          </a:xfrm>
        </p:spPr>
        <p:txBody>
          <a:bodyPr anchor="t">
            <a:noAutofit/>
          </a:bodyPr>
          <a:lstStyle/>
          <a:p>
            <a:pPr>
              <a:lnSpc>
                <a:spcPct val="90000"/>
              </a:lnSpc>
            </a:pPr>
            <a:r>
              <a:rPr lang="en-GB" sz="3200" dirty="0"/>
              <a:t>Conceptualising the problem of marketing tolerance using particle physics – </a:t>
            </a:r>
            <a:r>
              <a:rPr lang="en-GB" sz="3200" dirty="0">
                <a:solidFill>
                  <a:srgbClr val="FF0000"/>
                </a:solidFill>
              </a:rPr>
              <a:t>Radioactive decay</a:t>
            </a:r>
            <a:br>
              <a:rPr lang="en-GB" sz="3200" dirty="0"/>
            </a:br>
            <a:endParaRPr lang="en-GB" sz="3200" dirty="0"/>
          </a:p>
        </p:txBody>
      </p:sp>
      <p:sp>
        <p:nvSpPr>
          <p:cNvPr id="23" name="Content Placeholder 2">
            <a:extLst>
              <a:ext uri="{FF2B5EF4-FFF2-40B4-BE49-F238E27FC236}">
                <a16:creationId xmlns:a16="http://schemas.microsoft.com/office/drawing/2014/main" id="{78AC8DD5-7861-4ECE-8632-8A1AE3977AE0}"/>
              </a:ext>
            </a:extLst>
          </p:cNvPr>
          <p:cNvSpPr>
            <a:spLocks noGrp="1"/>
          </p:cNvSpPr>
          <p:nvPr>
            <p:ph sz="half" idx="1"/>
          </p:nvPr>
        </p:nvSpPr>
        <p:spPr>
          <a:xfrm>
            <a:off x="5568760" y="2216405"/>
            <a:ext cx="5647938" cy="3609190"/>
          </a:xfrm>
        </p:spPr>
        <p:txBody>
          <a:bodyPr anchor="ctr"/>
          <a:lstStyle/>
          <a:p>
            <a:pPr algn="ctr"/>
            <a:r>
              <a:rPr lang="en-GB" b="1" dirty="0"/>
              <a:t>Radioactive decay</a:t>
            </a:r>
          </a:p>
          <a:p>
            <a:pPr algn="ctr"/>
            <a:endParaRPr lang="en-GB" b="1" dirty="0"/>
          </a:p>
          <a:p>
            <a:pPr algn="ctr"/>
            <a:r>
              <a:rPr lang="en-GB" dirty="0"/>
              <a:t>A collection of unstable particles will naturally decay exponentially into a more stable state over time</a:t>
            </a:r>
            <a:endParaRPr lang="en-GB" b="1" dirty="0"/>
          </a:p>
          <a:p>
            <a:pPr algn="ctr"/>
            <a:endParaRPr lang="en-US" dirty="0"/>
          </a:p>
        </p:txBody>
      </p:sp>
      <p:sp>
        <p:nvSpPr>
          <p:cNvPr id="3" name="Slide Number Placeholder 2">
            <a:extLst>
              <a:ext uri="{FF2B5EF4-FFF2-40B4-BE49-F238E27FC236}">
                <a16:creationId xmlns:a16="http://schemas.microsoft.com/office/drawing/2014/main" id="{ECF33047-846F-4B18-8B72-95528C45CEA0}"/>
              </a:ext>
            </a:extLst>
          </p:cNvPr>
          <p:cNvSpPr>
            <a:spLocks noGrp="1"/>
          </p:cNvSpPr>
          <p:nvPr>
            <p:ph type="sldNum" sz="quarter" idx="12"/>
          </p:nvPr>
        </p:nvSpPr>
        <p:spPr>
          <a:xfrm>
            <a:off x="358599" y="6334128"/>
            <a:ext cx="358599" cy="263471"/>
          </a:xfrm>
        </p:spPr>
        <p:txBody>
          <a:bodyPr anchor="b">
            <a:normAutofit/>
          </a:bodyPr>
          <a:lstStyle/>
          <a:p>
            <a:pPr>
              <a:spcAft>
                <a:spcPts val="600"/>
              </a:spcAft>
            </a:pPr>
            <a:fld id="{0B868178-02AE-42FC-958D-6B8F13B60175}" type="slidenum">
              <a:rPr lang="en-GB" smtClean="0">
                <a:solidFill>
                  <a:srgbClr val="5514B3"/>
                </a:solidFill>
              </a:rPr>
              <a:pPr>
                <a:spcAft>
                  <a:spcPts val="600"/>
                </a:spcAft>
              </a:pPr>
              <a:t>13</a:t>
            </a:fld>
            <a:endParaRPr lang="en-GB">
              <a:solidFill>
                <a:srgbClr val="5514B3"/>
              </a:solidFill>
            </a:endParaRPr>
          </a:p>
        </p:txBody>
      </p:sp>
      <p:sp>
        <p:nvSpPr>
          <p:cNvPr id="7" name="Title 4">
            <a:extLst>
              <a:ext uri="{FF2B5EF4-FFF2-40B4-BE49-F238E27FC236}">
                <a16:creationId xmlns:a16="http://schemas.microsoft.com/office/drawing/2014/main" id="{7950FCC5-6CBC-4C0D-A579-CE9DC90B89F4}"/>
              </a:ext>
            </a:extLst>
          </p:cNvPr>
          <p:cNvSpPr txBox="1">
            <a:spLocks/>
          </p:cNvSpPr>
          <p:nvPr/>
        </p:nvSpPr>
        <p:spPr>
          <a:xfrm>
            <a:off x="6563929" y="830114"/>
            <a:ext cx="4661790" cy="794022"/>
          </a:xfrm>
          <a:prstGeom prst="rect">
            <a:avLst/>
          </a:prstGeom>
        </p:spPr>
        <p:txBody>
          <a:bodyPr vert="horz" lIns="0" tIns="0" rIns="0" bIns="0" rtlCol="0" anchor="t" anchorCtr="0">
            <a:noAutofit/>
          </a:bodyPr>
          <a:lstStyle>
            <a:lvl1pPr algn="l" defTabSz="908557" rtl="0" eaLnBrk="1" latinLnBrk="0" hangingPunct="1">
              <a:spcBef>
                <a:spcPct val="0"/>
              </a:spcBef>
              <a:buNone/>
              <a:defRPr sz="2590" b="1" kern="1200">
                <a:solidFill>
                  <a:schemeClr val="accent1"/>
                </a:solidFill>
                <a:latin typeface="Century Gothic" panose="020B0502020202020204" pitchFamily="34" charset="0"/>
                <a:ea typeface="+mj-ea"/>
                <a:cs typeface="+mj-cs"/>
              </a:defRPr>
            </a:lvl1pPr>
          </a:lstStyle>
          <a:p>
            <a:endParaRPr lang="en-GB" dirty="0"/>
          </a:p>
        </p:txBody>
      </p:sp>
      <p:pic>
        <p:nvPicPr>
          <p:cNvPr id="16" name="Picture 15" descr="Chart, histogram&#10;&#10;Description automatically generated">
            <a:extLst>
              <a:ext uri="{FF2B5EF4-FFF2-40B4-BE49-F238E27FC236}">
                <a16:creationId xmlns:a16="http://schemas.microsoft.com/office/drawing/2014/main" id="{6DD387E0-BC9D-4964-A12E-EBED280CF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955" y="1866574"/>
            <a:ext cx="3657600" cy="4800600"/>
          </a:xfrm>
          <a:prstGeom prst="rect">
            <a:avLst/>
          </a:prstGeom>
        </p:spPr>
      </p:pic>
    </p:spTree>
    <p:extLst>
      <p:ext uri="{BB962C8B-B14F-4D97-AF65-F5344CB8AC3E}">
        <p14:creationId xmlns:p14="http://schemas.microsoft.com/office/powerpoint/2010/main" val="1417574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FA3B553-D2A6-4756-817C-B963B8BEA7A3}"/>
              </a:ext>
            </a:extLst>
          </p:cNvPr>
          <p:cNvGrpSpPr/>
          <p:nvPr/>
        </p:nvGrpSpPr>
        <p:grpSpPr>
          <a:xfrm>
            <a:off x="6702975" y="-624205"/>
            <a:ext cx="8803969" cy="6948661"/>
            <a:chOff x="8576603" y="1306615"/>
            <a:chExt cx="3782095" cy="2761726"/>
          </a:xfrm>
        </p:grpSpPr>
        <p:pic>
          <p:nvPicPr>
            <p:cNvPr id="15" name="Picture 14" descr="A star in the dark&#10;&#10;Description automatically generated">
              <a:extLst>
                <a:ext uri="{FF2B5EF4-FFF2-40B4-BE49-F238E27FC236}">
                  <a16:creationId xmlns:a16="http://schemas.microsoft.com/office/drawing/2014/main" id="{0F5FD3F5-3BFA-40D0-97F3-6D48A5792411}"/>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17" name="Rectangle 16">
              <a:extLst>
                <a:ext uri="{FF2B5EF4-FFF2-40B4-BE49-F238E27FC236}">
                  <a16:creationId xmlns:a16="http://schemas.microsoft.com/office/drawing/2014/main" id="{1BE40690-D410-4ADF-BE24-3CCDCF3142F4}"/>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itle 4">
            <a:extLst>
              <a:ext uri="{FF2B5EF4-FFF2-40B4-BE49-F238E27FC236}">
                <a16:creationId xmlns:a16="http://schemas.microsoft.com/office/drawing/2014/main" id="{A3876596-0996-4C06-8D16-F0D1787C0A54}"/>
              </a:ext>
            </a:extLst>
          </p:cNvPr>
          <p:cNvSpPr>
            <a:spLocks noGrp="1"/>
          </p:cNvSpPr>
          <p:nvPr>
            <p:ph type="title"/>
          </p:nvPr>
        </p:nvSpPr>
        <p:spPr>
          <a:xfrm>
            <a:off x="358599" y="830114"/>
            <a:ext cx="11518662" cy="794022"/>
          </a:xfrm>
        </p:spPr>
        <p:txBody>
          <a:bodyPr anchor="t">
            <a:noAutofit/>
          </a:bodyPr>
          <a:lstStyle/>
          <a:p>
            <a:pPr>
              <a:lnSpc>
                <a:spcPct val="90000"/>
              </a:lnSpc>
            </a:pPr>
            <a:r>
              <a:rPr lang="en-GB" sz="3200" dirty="0"/>
              <a:t>Conceptualising the problem of marketing tolerance using particle physics – </a:t>
            </a:r>
            <a:r>
              <a:rPr lang="en-GB" sz="3200" dirty="0">
                <a:solidFill>
                  <a:srgbClr val="FF0000"/>
                </a:solidFill>
              </a:rPr>
              <a:t>Radioactive decay</a:t>
            </a:r>
            <a:br>
              <a:rPr lang="en-GB" sz="2800" dirty="0"/>
            </a:br>
            <a:endParaRPr lang="en-GB" sz="2800" dirty="0"/>
          </a:p>
        </p:txBody>
      </p:sp>
      <p:sp>
        <p:nvSpPr>
          <p:cNvPr id="23" name="Content Placeholder 2">
            <a:extLst>
              <a:ext uri="{FF2B5EF4-FFF2-40B4-BE49-F238E27FC236}">
                <a16:creationId xmlns:a16="http://schemas.microsoft.com/office/drawing/2014/main" id="{78AC8DD5-7861-4ECE-8632-8A1AE3977AE0}"/>
              </a:ext>
            </a:extLst>
          </p:cNvPr>
          <p:cNvSpPr>
            <a:spLocks noGrp="1"/>
          </p:cNvSpPr>
          <p:nvPr>
            <p:ph sz="half" idx="1"/>
          </p:nvPr>
        </p:nvSpPr>
        <p:spPr>
          <a:xfrm>
            <a:off x="5568760" y="2216405"/>
            <a:ext cx="5647938" cy="3609190"/>
          </a:xfrm>
        </p:spPr>
        <p:txBody>
          <a:bodyPr anchor="ctr"/>
          <a:lstStyle/>
          <a:p>
            <a:pPr algn="ctr"/>
            <a:r>
              <a:rPr lang="en-GB" b="1" strike="sngStrike" dirty="0"/>
              <a:t>Radioactive decay</a:t>
            </a:r>
          </a:p>
          <a:p>
            <a:pPr algn="ctr"/>
            <a:r>
              <a:rPr lang="en-GB" b="1" dirty="0"/>
              <a:t>Fatigue decay</a:t>
            </a:r>
          </a:p>
          <a:p>
            <a:pPr algn="ctr"/>
            <a:endParaRPr lang="en-GB" b="1" dirty="0"/>
          </a:p>
          <a:p>
            <a:pPr algn="ctr"/>
            <a:r>
              <a:rPr lang="en-GB" dirty="0"/>
              <a:t>A collection of fatigued customers who are protected from marketing messages for a period of time will naturally fall back into a more stable state over time where they are again eligible to be contacted</a:t>
            </a:r>
            <a:endParaRPr lang="en-GB" b="1" dirty="0"/>
          </a:p>
          <a:p>
            <a:pPr algn="ctr"/>
            <a:endParaRPr lang="en-US" dirty="0"/>
          </a:p>
        </p:txBody>
      </p:sp>
      <p:sp>
        <p:nvSpPr>
          <p:cNvPr id="3" name="Slide Number Placeholder 2">
            <a:extLst>
              <a:ext uri="{FF2B5EF4-FFF2-40B4-BE49-F238E27FC236}">
                <a16:creationId xmlns:a16="http://schemas.microsoft.com/office/drawing/2014/main" id="{ECF33047-846F-4B18-8B72-95528C45CEA0}"/>
              </a:ext>
            </a:extLst>
          </p:cNvPr>
          <p:cNvSpPr>
            <a:spLocks noGrp="1"/>
          </p:cNvSpPr>
          <p:nvPr>
            <p:ph type="sldNum" sz="quarter" idx="12"/>
          </p:nvPr>
        </p:nvSpPr>
        <p:spPr>
          <a:xfrm>
            <a:off x="358599" y="6334128"/>
            <a:ext cx="358599" cy="263471"/>
          </a:xfrm>
        </p:spPr>
        <p:txBody>
          <a:bodyPr anchor="b">
            <a:normAutofit/>
          </a:bodyPr>
          <a:lstStyle/>
          <a:p>
            <a:pPr>
              <a:spcAft>
                <a:spcPts val="600"/>
              </a:spcAft>
            </a:pPr>
            <a:fld id="{0B868178-02AE-42FC-958D-6B8F13B60175}" type="slidenum">
              <a:rPr lang="en-GB" smtClean="0">
                <a:solidFill>
                  <a:srgbClr val="5514B3"/>
                </a:solidFill>
              </a:rPr>
              <a:pPr>
                <a:spcAft>
                  <a:spcPts val="600"/>
                </a:spcAft>
              </a:pPr>
              <a:t>14</a:t>
            </a:fld>
            <a:endParaRPr lang="en-GB">
              <a:solidFill>
                <a:srgbClr val="5514B3"/>
              </a:solidFill>
            </a:endParaRPr>
          </a:p>
        </p:txBody>
      </p:sp>
      <p:sp>
        <p:nvSpPr>
          <p:cNvPr id="7" name="Title 4">
            <a:extLst>
              <a:ext uri="{FF2B5EF4-FFF2-40B4-BE49-F238E27FC236}">
                <a16:creationId xmlns:a16="http://schemas.microsoft.com/office/drawing/2014/main" id="{7950FCC5-6CBC-4C0D-A579-CE9DC90B89F4}"/>
              </a:ext>
            </a:extLst>
          </p:cNvPr>
          <p:cNvSpPr txBox="1">
            <a:spLocks/>
          </p:cNvSpPr>
          <p:nvPr/>
        </p:nvSpPr>
        <p:spPr>
          <a:xfrm>
            <a:off x="6563929" y="830114"/>
            <a:ext cx="4661790" cy="794022"/>
          </a:xfrm>
          <a:prstGeom prst="rect">
            <a:avLst/>
          </a:prstGeom>
        </p:spPr>
        <p:txBody>
          <a:bodyPr vert="horz" lIns="0" tIns="0" rIns="0" bIns="0" rtlCol="0" anchor="t" anchorCtr="0">
            <a:noAutofit/>
          </a:bodyPr>
          <a:lstStyle>
            <a:lvl1pPr algn="l" defTabSz="908557" rtl="0" eaLnBrk="1" latinLnBrk="0" hangingPunct="1">
              <a:spcBef>
                <a:spcPct val="0"/>
              </a:spcBef>
              <a:buNone/>
              <a:defRPr sz="2590" b="1" kern="1200">
                <a:solidFill>
                  <a:schemeClr val="accent1"/>
                </a:solidFill>
                <a:latin typeface="Century Gothic" panose="020B0502020202020204" pitchFamily="34" charset="0"/>
                <a:ea typeface="+mj-ea"/>
                <a:cs typeface="+mj-cs"/>
              </a:defRPr>
            </a:lvl1pPr>
          </a:lstStyle>
          <a:p>
            <a:endParaRPr lang="en-GB" dirty="0"/>
          </a:p>
        </p:txBody>
      </p:sp>
      <p:grpSp>
        <p:nvGrpSpPr>
          <p:cNvPr id="2" name="Group 1">
            <a:extLst>
              <a:ext uri="{FF2B5EF4-FFF2-40B4-BE49-F238E27FC236}">
                <a16:creationId xmlns:a16="http://schemas.microsoft.com/office/drawing/2014/main" id="{CEE7CC48-5A59-4C36-AA53-4EB091B17AE6}"/>
              </a:ext>
            </a:extLst>
          </p:cNvPr>
          <p:cNvGrpSpPr/>
          <p:nvPr/>
        </p:nvGrpSpPr>
        <p:grpSpPr>
          <a:xfrm>
            <a:off x="368538" y="1716672"/>
            <a:ext cx="4147412" cy="4963728"/>
            <a:chOff x="358599" y="1706733"/>
            <a:chExt cx="4147412" cy="4963728"/>
          </a:xfrm>
        </p:grpSpPr>
        <p:sp>
          <p:nvSpPr>
            <p:cNvPr id="8" name="Slide Number Placeholder 2">
              <a:extLst>
                <a:ext uri="{FF2B5EF4-FFF2-40B4-BE49-F238E27FC236}">
                  <a16:creationId xmlns:a16="http://schemas.microsoft.com/office/drawing/2014/main" id="{413C95A8-6A08-423F-A77E-DABC7FA50DF0}"/>
                </a:ext>
              </a:extLst>
            </p:cNvPr>
            <p:cNvSpPr txBox="1">
              <a:spLocks/>
            </p:cNvSpPr>
            <p:nvPr/>
          </p:nvSpPr>
          <p:spPr>
            <a:xfrm>
              <a:off x="358599" y="6334128"/>
              <a:ext cx="358599" cy="263471"/>
            </a:xfrm>
            <a:prstGeom prst="rect">
              <a:avLst/>
            </a:prstGeom>
          </p:spPr>
          <p:txBody>
            <a:bodyPr vert="horz" lIns="0" tIns="0" rIns="0" bIns="0" rtlCol="0" anchor="b" anchorCtr="0">
              <a:noAutofit/>
            </a:bodyPr>
            <a:lstStyle>
              <a:defPPr>
                <a:defRPr lang="en-US"/>
              </a:defPPr>
              <a:lvl1pPr marL="0" algn="l" defTabSz="914400" rtl="0" eaLnBrk="1" latinLnBrk="0" hangingPunct="1">
                <a:defRPr sz="996" b="1" i="0" kern="1200">
                  <a:solidFill>
                    <a:schemeClr val="accent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868178-02AE-42FC-958D-6B8F13B60175}" type="slidenum">
                <a:rPr lang="en-GB" smtClean="0">
                  <a:solidFill>
                    <a:srgbClr val="5514B3"/>
                  </a:solidFill>
                </a:rPr>
                <a:pPr/>
                <a:t>14</a:t>
              </a:fld>
              <a:endParaRPr lang="en-GB">
                <a:solidFill>
                  <a:srgbClr val="5514B3"/>
                </a:solidFill>
              </a:endParaRPr>
            </a:p>
          </p:txBody>
        </p:sp>
        <p:pic>
          <p:nvPicPr>
            <p:cNvPr id="9" name="Picture 8" descr="Chart, histogram&#10;&#10;Description automatically generated">
              <a:extLst>
                <a:ext uri="{FF2B5EF4-FFF2-40B4-BE49-F238E27FC236}">
                  <a16:creationId xmlns:a16="http://schemas.microsoft.com/office/drawing/2014/main" id="{2254C6B6-50BD-4F78-AA4A-1A3FDF47E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90" y="1861445"/>
              <a:ext cx="3657600" cy="4800600"/>
            </a:xfrm>
            <a:prstGeom prst="rect">
              <a:avLst/>
            </a:prstGeom>
          </p:spPr>
        </p:pic>
        <p:sp>
          <p:nvSpPr>
            <p:cNvPr id="10" name="TextBox 9">
              <a:extLst>
                <a:ext uri="{FF2B5EF4-FFF2-40B4-BE49-F238E27FC236}">
                  <a16:creationId xmlns:a16="http://schemas.microsoft.com/office/drawing/2014/main" id="{1B2AE35C-37EA-46CF-B88D-CE3652C44C29}"/>
                </a:ext>
              </a:extLst>
            </p:cNvPr>
            <p:cNvSpPr txBox="1"/>
            <p:nvPr/>
          </p:nvSpPr>
          <p:spPr>
            <a:xfrm>
              <a:off x="358599" y="1706733"/>
              <a:ext cx="1357079" cy="504584"/>
            </a:xfrm>
            <a:prstGeom prst="rect">
              <a:avLst/>
            </a:prstGeom>
            <a:solidFill>
              <a:schemeClr val="bg1"/>
            </a:solidFill>
          </p:spPr>
          <p:txBody>
            <a:bodyPr vert="horz" wrap="square" lIns="0" tIns="0" rIns="0" bIns="0" rtlCol="0" anchor="t" anchorCtr="0">
              <a:noAutofit/>
            </a:bodyPr>
            <a:lstStyle/>
            <a:p>
              <a:pPr algn="ctr"/>
              <a:r>
                <a:rPr lang="en-GB" sz="1400" b="1" dirty="0"/>
                <a:t>Campaign population (%)</a:t>
              </a:r>
            </a:p>
          </p:txBody>
        </p:sp>
        <p:sp>
          <p:nvSpPr>
            <p:cNvPr id="11" name="TextBox 10">
              <a:extLst>
                <a:ext uri="{FF2B5EF4-FFF2-40B4-BE49-F238E27FC236}">
                  <a16:creationId xmlns:a16="http://schemas.microsoft.com/office/drawing/2014/main" id="{5633FC97-2E51-440A-8393-932B07BEB707}"/>
                </a:ext>
              </a:extLst>
            </p:cNvPr>
            <p:cNvSpPr txBox="1"/>
            <p:nvPr/>
          </p:nvSpPr>
          <p:spPr>
            <a:xfrm>
              <a:off x="1397013" y="6027886"/>
              <a:ext cx="1460880" cy="278551"/>
            </a:xfrm>
            <a:prstGeom prst="rect">
              <a:avLst/>
            </a:prstGeom>
            <a:solidFill>
              <a:schemeClr val="bg1"/>
            </a:solidFill>
          </p:spPr>
          <p:txBody>
            <a:bodyPr vert="horz" wrap="square" lIns="0" tIns="0" rIns="0" bIns="0" rtlCol="0" anchor="t" anchorCtr="0">
              <a:noAutofit/>
            </a:bodyPr>
            <a:lstStyle/>
            <a:p>
              <a:pPr algn="ctr"/>
              <a:r>
                <a:rPr lang="en-GB" sz="1400" b="1" dirty="0"/>
                <a:t>Fatigued state</a:t>
              </a:r>
            </a:p>
          </p:txBody>
        </p:sp>
        <p:sp>
          <p:nvSpPr>
            <p:cNvPr id="12" name="TextBox 11">
              <a:extLst>
                <a:ext uri="{FF2B5EF4-FFF2-40B4-BE49-F238E27FC236}">
                  <a16:creationId xmlns:a16="http://schemas.microsoft.com/office/drawing/2014/main" id="{64C117A6-FF2B-40EE-B0BB-715E1F077EE8}"/>
                </a:ext>
              </a:extLst>
            </p:cNvPr>
            <p:cNvSpPr txBox="1"/>
            <p:nvPr/>
          </p:nvSpPr>
          <p:spPr>
            <a:xfrm>
              <a:off x="1378159" y="6391910"/>
              <a:ext cx="1460880" cy="278551"/>
            </a:xfrm>
            <a:prstGeom prst="rect">
              <a:avLst/>
            </a:prstGeom>
            <a:solidFill>
              <a:schemeClr val="bg1"/>
            </a:solidFill>
          </p:spPr>
          <p:txBody>
            <a:bodyPr vert="horz" wrap="square" lIns="0" tIns="0" rIns="0" bIns="0" rtlCol="0" anchor="t" anchorCtr="0">
              <a:noAutofit/>
            </a:bodyPr>
            <a:lstStyle/>
            <a:p>
              <a:pPr algn="ctr"/>
              <a:r>
                <a:rPr lang="en-GB" sz="1400" b="1" dirty="0"/>
                <a:t>Eligible state</a:t>
              </a:r>
            </a:p>
          </p:txBody>
        </p:sp>
        <p:sp>
          <p:nvSpPr>
            <p:cNvPr id="13" name="TextBox 12">
              <a:extLst>
                <a:ext uri="{FF2B5EF4-FFF2-40B4-BE49-F238E27FC236}">
                  <a16:creationId xmlns:a16="http://schemas.microsoft.com/office/drawing/2014/main" id="{24C2545D-B621-47AB-9D75-526D0D4F1F09}"/>
                </a:ext>
              </a:extLst>
            </p:cNvPr>
            <p:cNvSpPr txBox="1"/>
            <p:nvPr/>
          </p:nvSpPr>
          <p:spPr>
            <a:xfrm>
              <a:off x="1964192" y="5630680"/>
              <a:ext cx="2541819" cy="278551"/>
            </a:xfrm>
            <a:prstGeom prst="rect">
              <a:avLst/>
            </a:prstGeom>
            <a:solidFill>
              <a:schemeClr val="bg1"/>
            </a:solidFill>
          </p:spPr>
          <p:txBody>
            <a:bodyPr vert="horz" wrap="square" lIns="0" tIns="0" rIns="0" bIns="0" rtlCol="0" anchor="t" anchorCtr="0">
              <a:noAutofit/>
            </a:bodyPr>
            <a:lstStyle/>
            <a:p>
              <a:r>
                <a:rPr lang="en-GB" sz="1400" b="1" dirty="0"/>
                <a:t>days  </a:t>
              </a:r>
              <a:r>
                <a:rPr lang="en-GB" sz="1400" b="1" dirty="0" err="1"/>
                <a:t>days</a:t>
              </a:r>
              <a:r>
                <a:rPr lang="en-GB" sz="1400" b="1" dirty="0"/>
                <a:t>   </a:t>
              </a:r>
              <a:r>
                <a:rPr lang="en-GB" sz="1400" b="1" dirty="0" err="1"/>
                <a:t>days</a:t>
              </a:r>
              <a:r>
                <a:rPr lang="en-GB" sz="1400" b="1" dirty="0"/>
                <a:t>  </a:t>
              </a:r>
              <a:r>
                <a:rPr lang="en-GB" sz="1400" b="1" dirty="0" err="1"/>
                <a:t>days</a:t>
              </a:r>
              <a:r>
                <a:rPr lang="en-GB" sz="1400" b="1" dirty="0"/>
                <a:t>  </a:t>
              </a:r>
              <a:r>
                <a:rPr lang="en-GB" sz="1400" b="1" dirty="0" err="1"/>
                <a:t>days</a:t>
              </a:r>
              <a:endParaRPr lang="en-GB" sz="1400" b="1" dirty="0"/>
            </a:p>
          </p:txBody>
        </p:sp>
      </p:grpSp>
    </p:spTree>
    <p:extLst>
      <p:ext uri="{BB962C8B-B14F-4D97-AF65-F5344CB8AC3E}">
        <p14:creationId xmlns:p14="http://schemas.microsoft.com/office/powerpoint/2010/main" val="64996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6F14F61-6591-43AE-9596-3A30D47E3DB4}"/>
              </a:ext>
            </a:extLst>
          </p:cNvPr>
          <p:cNvGrpSpPr/>
          <p:nvPr/>
        </p:nvGrpSpPr>
        <p:grpSpPr>
          <a:xfrm>
            <a:off x="6702975" y="-624205"/>
            <a:ext cx="8803969" cy="6948661"/>
            <a:chOff x="8576603" y="1306615"/>
            <a:chExt cx="3782095" cy="2761726"/>
          </a:xfrm>
        </p:grpSpPr>
        <p:pic>
          <p:nvPicPr>
            <p:cNvPr id="14" name="Picture 13" descr="A star in the dark&#10;&#10;Description automatically generated">
              <a:extLst>
                <a:ext uri="{FF2B5EF4-FFF2-40B4-BE49-F238E27FC236}">
                  <a16:creationId xmlns:a16="http://schemas.microsoft.com/office/drawing/2014/main" id="{B332D4DA-6C4F-45DB-A7A6-3308E77DCCC4}"/>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17" name="Rectangle 16">
              <a:extLst>
                <a:ext uri="{FF2B5EF4-FFF2-40B4-BE49-F238E27FC236}">
                  <a16:creationId xmlns:a16="http://schemas.microsoft.com/office/drawing/2014/main" id="{79EE4852-3DFF-493E-A3A2-B3CF89DFC663}"/>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Slide Number Placeholder 2">
            <a:extLst>
              <a:ext uri="{FF2B5EF4-FFF2-40B4-BE49-F238E27FC236}">
                <a16:creationId xmlns:a16="http://schemas.microsoft.com/office/drawing/2014/main" id="{E8D5097A-049E-4988-97A6-522F4E3DCB49}"/>
              </a:ext>
            </a:extLst>
          </p:cNvPr>
          <p:cNvSpPr>
            <a:spLocks noGrp="1"/>
          </p:cNvSpPr>
          <p:nvPr>
            <p:ph type="sldNum" sz="quarter" idx="12"/>
          </p:nvPr>
        </p:nvSpPr>
        <p:spPr/>
        <p:txBody>
          <a:bodyPr/>
          <a:lstStyle/>
          <a:p>
            <a:fld id="{0B868178-02AE-42FC-958D-6B8F13B60175}" type="slidenum">
              <a:rPr lang="en-GB" smtClean="0">
                <a:solidFill>
                  <a:srgbClr val="5514B3"/>
                </a:solidFill>
              </a:rPr>
              <a:pPr/>
              <a:t>15</a:t>
            </a:fld>
            <a:endParaRPr lang="en-GB">
              <a:solidFill>
                <a:srgbClr val="5514B3"/>
              </a:solidFill>
            </a:endParaRPr>
          </a:p>
        </p:txBody>
      </p:sp>
      <p:sp>
        <p:nvSpPr>
          <p:cNvPr id="5" name="Title 4">
            <a:extLst>
              <a:ext uri="{FF2B5EF4-FFF2-40B4-BE49-F238E27FC236}">
                <a16:creationId xmlns:a16="http://schemas.microsoft.com/office/drawing/2014/main" id="{F75F8CCF-8E43-4C76-9B45-0BD94F522F63}"/>
              </a:ext>
            </a:extLst>
          </p:cNvPr>
          <p:cNvSpPr>
            <a:spLocks noGrp="1"/>
          </p:cNvSpPr>
          <p:nvPr>
            <p:ph type="title"/>
          </p:nvPr>
        </p:nvSpPr>
        <p:spPr>
          <a:xfrm>
            <a:off x="358599" y="830114"/>
            <a:ext cx="11028980" cy="794022"/>
          </a:xfrm>
        </p:spPr>
        <p:txBody>
          <a:bodyPr/>
          <a:lstStyle/>
          <a:p>
            <a:r>
              <a:rPr lang="en-GB" dirty="0"/>
              <a:t>Tolerance to comms is measured through the customer’s propensity to opt out as a function of time</a:t>
            </a:r>
          </a:p>
        </p:txBody>
      </p:sp>
      <p:pic>
        <p:nvPicPr>
          <p:cNvPr id="8" name="Picture 7" descr="Shape&#10;&#10;Description automatically generated">
            <a:extLst>
              <a:ext uri="{FF2B5EF4-FFF2-40B4-BE49-F238E27FC236}">
                <a16:creationId xmlns:a16="http://schemas.microsoft.com/office/drawing/2014/main" id="{4F678ABA-0CF4-4F51-B40D-C63A6B7F74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879" y="1624136"/>
            <a:ext cx="8874815" cy="5236244"/>
          </a:xfrm>
          <a:prstGeom prst="rect">
            <a:avLst/>
          </a:prstGeom>
        </p:spPr>
      </p:pic>
      <p:sp>
        <p:nvSpPr>
          <p:cNvPr id="10" name="Rectangle 9">
            <a:extLst>
              <a:ext uri="{FF2B5EF4-FFF2-40B4-BE49-F238E27FC236}">
                <a16:creationId xmlns:a16="http://schemas.microsoft.com/office/drawing/2014/main" id="{1BA16118-808F-4864-A8DA-CE35521356C4}"/>
              </a:ext>
            </a:extLst>
          </p:cNvPr>
          <p:cNvSpPr/>
          <p:nvPr/>
        </p:nvSpPr>
        <p:spPr>
          <a:xfrm>
            <a:off x="3723110" y="1676198"/>
            <a:ext cx="6250449" cy="4517212"/>
          </a:xfrm>
          <a:prstGeom prst="rect">
            <a:avLst/>
          </a:prstGeom>
          <a:solidFill>
            <a:srgbClr val="FF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ADB9581-1E21-4E90-BEDB-65FAD8CF207A}"/>
              </a:ext>
            </a:extLst>
          </p:cNvPr>
          <p:cNvSpPr/>
          <p:nvPr/>
        </p:nvSpPr>
        <p:spPr>
          <a:xfrm>
            <a:off x="1924007" y="1676198"/>
            <a:ext cx="1799581" cy="4517212"/>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0E2FD7DA-698E-4A5A-B1E6-560A0C34ED7E}"/>
              </a:ext>
            </a:extLst>
          </p:cNvPr>
          <p:cNvCxnSpPr/>
          <p:nvPr/>
        </p:nvCxnSpPr>
        <p:spPr>
          <a:xfrm>
            <a:off x="3723110" y="1676198"/>
            <a:ext cx="0" cy="4517212"/>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CB4E5FB-68E6-4E78-89FC-1FC61F632CFC}"/>
              </a:ext>
            </a:extLst>
          </p:cNvPr>
          <p:cNvSpPr/>
          <p:nvPr/>
        </p:nvSpPr>
        <p:spPr>
          <a:xfrm>
            <a:off x="3749501" y="1685625"/>
            <a:ext cx="1420784" cy="338554"/>
          </a:xfrm>
          <a:prstGeom prst="rect">
            <a:avLst/>
          </a:prstGeom>
        </p:spPr>
        <p:txBody>
          <a:bodyPr wrap="square">
            <a:spAutoFit/>
          </a:bodyPr>
          <a:lstStyle/>
          <a:p>
            <a:r>
              <a:rPr lang="en-GB" sz="1600" b="1" dirty="0"/>
              <a:t>FATIGUED</a:t>
            </a:r>
          </a:p>
        </p:txBody>
      </p:sp>
      <p:sp>
        <p:nvSpPr>
          <p:cNvPr id="16" name="Rectangle 15">
            <a:extLst>
              <a:ext uri="{FF2B5EF4-FFF2-40B4-BE49-F238E27FC236}">
                <a16:creationId xmlns:a16="http://schemas.microsoft.com/office/drawing/2014/main" id="{13C940C8-37E7-4FB6-90AF-C2C3C1B1E529}"/>
              </a:ext>
            </a:extLst>
          </p:cNvPr>
          <p:cNvSpPr/>
          <p:nvPr/>
        </p:nvSpPr>
        <p:spPr>
          <a:xfrm>
            <a:off x="2743658" y="1687540"/>
            <a:ext cx="1265895" cy="338554"/>
          </a:xfrm>
          <a:prstGeom prst="rect">
            <a:avLst/>
          </a:prstGeom>
        </p:spPr>
        <p:txBody>
          <a:bodyPr wrap="square">
            <a:spAutoFit/>
          </a:bodyPr>
          <a:lstStyle/>
          <a:p>
            <a:r>
              <a:rPr lang="en-GB" sz="1600" b="1" dirty="0"/>
              <a:t>ELIGIBLE</a:t>
            </a:r>
          </a:p>
        </p:txBody>
      </p:sp>
      <p:sp>
        <p:nvSpPr>
          <p:cNvPr id="18" name="Content Placeholder 1">
            <a:extLst>
              <a:ext uri="{FF2B5EF4-FFF2-40B4-BE49-F238E27FC236}">
                <a16:creationId xmlns:a16="http://schemas.microsoft.com/office/drawing/2014/main" id="{5D6D9744-0BE0-4653-9279-BA6E5129BD2C}"/>
              </a:ext>
            </a:extLst>
          </p:cNvPr>
          <p:cNvSpPr>
            <a:spLocks noGrp="1"/>
          </p:cNvSpPr>
          <p:nvPr>
            <p:ph idx="1"/>
          </p:nvPr>
        </p:nvSpPr>
        <p:spPr>
          <a:xfrm>
            <a:off x="4705707" y="2532580"/>
            <a:ext cx="4323741" cy="2893104"/>
          </a:xfrm>
        </p:spPr>
        <p:txBody>
          <a:bodyPr/>
          <a:lstStyle/>
          <a:p>
            <a:pPr algn="ctr"/>
            <a:r>
              <a:rPr lang="en-GB" dirty="0"/>
              <a:t>Using a Machine Learning method that can </a:t>
            </a:r>
            <a:r>
              <a:rPr lang="en-GB" b="1" dirty="0"/>
              <a:t>predict into the future</a:t>
            </a:r>
            <a:r>
              <a:rPr lang="en-GB" dirty="0"/>
              <a:t>, we can predict customer  propensity to opt out.</a:t>
            </a:r>
          </a:p>
          <a:p>
            <a:pPr algn="ctr"/>
            <a:endParaRPr lang="en-GB" dirty="0"/>
          </a:p>
          <a:p>
            <a:pPr algn="ctr"/>
            <a:r>
              <a:rPr lang="en-GB" dirty="0"/>
              <a:t>If the opt </a:t>
            </a:r>
            <a:r>
              <a:rPr lang="en-GB" dirty="0" err="1"/>
              <a:t>opt</a:t>
            </a:r>
            <a:r>
              <a:rPr lang="en-GB" dirty="0"/>
              <a:t> propensity is above a certain level then the customer is considered ‘</a:t>
            </a:r>
            <a:r>
              <a:rPr lang="en-GB" b="1" dirty="0"/>
              <a:t>fatigued</a:t>
            </a:r>
            <a:r>
              <a:rPr lang="en-GB" dirty="0"/>
              <a:t>’ and should be protected, below they are ‘</a:t>
            </a:r>
            <a:r>
              <a:rPr lang="en-GB" b="1" dirty="0"/>
              <a:t>eligible</a:t>
            </a:r>
            <a:r>
              <a:rPr lang="en-GB" dirty="0"/>
              <a:t>’ to be contacted.</a:t>
            </a:r>
          </a:p>
          <a:p>
            <a:pPr algn="ctr"/>
            <a:endParaRPr lang="en-GB" dirty="0"/>
          </a:p>
          <a:p>
            <a:pPr algn="ctr"/>
            <a:r>
              <a:rPr lang="en-GB" dirty="0"/>
              <a:t>The </a:t>
            </a:r>
            <a:r>
              <a:rPr lang="en-GB" b="1" dirty="0"/>
              <a:t>threshold</a:t>
            </a:r>
            <a:r>
              <a:rPr lang="en-GB" dirty="0"/>
              <a:t> is free to be </a:t>
            </a:r>
            <a:r>
              <a:rPr lang="en-GB" b="1" dirty="0"/>
              <a:t>set by the business</a:t>
            </a:r>
            <a:r>
              <a:rPr lang="en-GB" dirty="0"/>
              <a:t> at a level that optimises the commercial impact</a:t>
            </a:r>
          </a:p>
        </p:txBody>
      </p:sp>
      <p:sp>
        <p:nvSpPr>
          <p:cNvPr id="19" name="Rectangle 18">
            <a:extLst>
              <a:ext uri="{FF2B5EF4-FFF2-40B4-BE49-F238E27FC236}">
                <a16:creationId xmlns:a16="http://schemas.microsoft.com/office/drawing/2014/main" id="{8F92FC5F-608C-48D2-A49B-2B88EDB1D9DF}"/>
              </a:ext>
            </a:extLst>
          </p:cNvPr>
          <p:cNvSpPr/>
          <p:nvPr/>
        </p:nvSpPr>
        <p:spPr>
          <a:xfrm>
            <a:off x="3749501" y="5764808"/>
            <a:ext cx="1420784" cy="338554"/>
          </a:xfrm>
          <a:prstGeom prst="rect">
            <a:avLst/>
          </a:prstGeom>
        </p:spPr>
        <p:txBody>
          <a:bodyPr wrap="square">
            <a:spAutoFit/>
          </a:bodyPr>
          <a:lstStyle/>
          <a:p>
            <a:r>
              <a:rPr lang="en-GB" sz="1600" b="1" dirty="0">
                <a:solidFill>
                  <a:srgbClr val="FF0000"/>
                </a:solidFill>
              </a:rPr>
              <a:t>Threshold</a:t>
            </a:r>
          </a:p>
        </p:txBody>
      </p:sp>
    </p:spTree>
    <p:extLst>
      <p:ext uri="{BB962C8B-B14F-4D97-AF65-F5344CB8AC3E}">
        <p14:creationId xmlns:p14="http://schemas.microsoft.com/office/powerpoint/2010/main" val="3784703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23D4-AB7A-4AE2-A02D-DC4BCC2402C2}"/>
              </a:ext>
            </a:extLst>
          </p:cNvPr>
          <p:cNvSpPr>
            <a:spLocks noGrp="1"/>
          </p:cNvSpPr>
          <p:nvPr>
            <p:ph type="ctrTitle"/>
          </p:nvPr>
        </p:nvSpPr>
        <p:spPr/>
        <p:txBody>
          <a:bodyPr/>
          <a:lstStyle/>
          <a:p>
            <a:r>
              <a:rPr lang="en-GB" dirty="0"/>
              <a:t>Marketing Fatigue </a:t>
            </a:r>
          </a:p>
        </p:txBody>
      </p:sp>
      <p:sp>
        <p:nvSpPr>
          <p:cNvPr id="3" name="Subtitle 2">
            <a:extLst>
              <a:ext uri="{FF2B5EF4-FFF2-40B4-BE49-F238E27FC236}">
                <a16:creationId xmlns:a16="http://schemas.microsoft.com/office/drawing/2014/main" id="{CA7858B5-B49B-4832-A8B8-A4D25B22DE18}"/>
              </a:ext>
            </a:extLst>
          </p:cNvPr>
          <p:cNvSpPr>
            <a:spLocks noGrp="1"/>
          </p:cNvSpPr>
          <p:nvPr>
            <p:ph type="subTitle" idx="1"/>
          </p:nvPr>
        </p:nvSpPr>
        <p:spPr/>
        <p:txBody>
          <a:bodyPr/>
          <a:lstStyle/>
          <a:p>
            <a:r>
              <a:rPr lang="en-GB" dirty="0"/>
              <a:t>Model</a:t>
            </a:r>
          </a:p>
        </p:txBody>
      </p:sp>
      <p:sp>
        <p:nvSpPr>
          <p:cNvPr id="4" name="Footer Placeholder 3">
            <a:extLst>
              <a:ext uri="{FF2B5EF4-FFF2-40B4-BE49-F238E27FC236}">
                <a16:creationId xmlns:a16="http://schemas.microsoft.com/office/drawing/2014/main" id="{DD7FFA3E-242A-444A-8A29-3154769DB6E5}"/>
              </a:ext>
            </a:extLst>
          </p:cNvPr>
          <p:cNvSpPr>
            <a:spLocks noGrp="1"/>
          </p:cNvSpPr>
          <p:nvPr>
            <p:ph type="ftr" sz="quarter" idx="13"/>
          </p:nvPr>
        </p:nvSpPr>
        <p:spPr/>
        <p:txBody>
          <a:bodyPr/>
          <a:lstStyle/>
          <a:p>
            <a:r>
              <a:rPr lang="en-GB"/>
              <a:t>SECURITY CLASSIFICATION. PUBLISHED VERSION. OWNER'S NAME.</a:t>
            </a:r>
            <a:endParaRPr lang="en-GB" dirty="0"/>
          </a:p>
        </p:txBody>
      </p:sp>
      <p:sp>
        <p:nvSpPr>
          <p:cNvPr id="6" name="Date Placeholder 5">
            <a:extLst>
              <a:ext uri="{FF2B5EF4-FFF2-40B4-BE49-F238E27FC236}">
                <a16:creationId xmlns:a16="http://schemas.microsoft.com/office/drawing/2014/main" id="{2C80195D-11BD-4C03-B7B1-AAE883D69BA0}"/>
              </a:ext>
            </a:extLst>
          </p:cNvPr>
          <p:cNvSpPr>
            <a:spLocks noGrp="1"/>
          </p:cNvSpPr>
          <p:nvPr>
            <p:ph type="dt" sz="half" idx="16"/>
          </p:nvPr>
        </p:nvSpPr>
        <p:spPr/>
        <p:txBody>
          <a:bodyPr/>
          <a:lstStyle/>
          <a:p>
            <a:fld id="{A0E618AD-EEE3-1B4E-801B-57908FEC0D19}" type="datetime8">
              <a:rPr lang="en-GB" smtClean="0"/>
              <a:t>11/03/2021 08:50</a:t>
            </a:fld>
            <a:endParaRPr lang="en-GB" dirty="0"/>
          </a:p>
        </p:txBody>
      </p:sp>
      <p:sp>
        <p:nvSpPr>
          <p:cNvPr id="7" name="Slide Number Placeholder 6">
            <a:extLst>
              <a:ext uri="{FF2B5EF4-FFF2-40B4-BE49-F238E27FC236}">
                <a16:creationId xmlns:a16="http://schemas.microsoft.com/office/drawing/2014/main" id="{B172FC47-667D-4EFF-8C4C-5C79D27AED36}"/>
              </a:ext>
            </a:extLst>
          </p:cNvPr>
          <p:cNvSpPr>
            <a:spLocks noGrp="1"/>
          </p:cNvSpPr>
          <p:nvPr>
            <p:ph type="sldNum" sz="quarter" idx="12"/>
          </p:nvPr>
        </p:nvSpPr>
        <p:spPr/>
        <p:txBody>
          <a:bodyPr/>
          <a:lstStyle/>
          <a:p>
            <a:fld id="{0B868178-02AE-42FC-958D-6B8F13B60175}" type="slidenum">
              <a:rPr lang="en-GB" smtClean="0"/>
              <a:pPr/>
              <a:t>16</a:t>
            </a:fld>
            <a:endParaRPr lang="en-GB"/>
          </a:p>
        </p:txBody>
      </p:sp>
      <p:pic>
        <p:nvPicPr>
          <p:cNvPr id="15" name="Picture Placeholder 14" descr="A sign in front of a building&#10;&#10;Description automatically generated">
            <a:extLst>
              <a:ext uri="{FF2B5EF4-FFF2-40B4-BE49-F238E27FC236}">
                <a16:creationId xmlns:a16="http://schemas.microsoft.com/office/drawing/2014/main" id="{56844A90-9D49-4FA0-8664-8619174D669B}"/>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022" r="22022"/>
          <a:stretch>
            <a:fillRect/>
          </a:stretch>
        </p:blipFill>
        <p:spPr/>
      </p:pic>
    </p:spTree>
    <p:extLst>
      <p:ext uri="{BB962C8B-B14F-4D97-AF65-F5344CB8AC3E}">
        <p14:creationId xmlns:p14="http://schemas.microsoft.com/office/powerpoint/2010/main" val="317442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147B4E7-EC7B-4D70-B5A1-BA11E300592B}"/>
              </a:ext>
            </a:extLst>
          </p:cNvPr>
          <p:cNvGrpSpPr/>
          <p:nvPr/>
        </p:nvGrpSpPr>
        <p:grpSpPr>
          <a:xfrm>
            <a:off x="6702975" y="-624205"/>
            <a:ext cx="8803969" cy="6948661"/>
            <a:chOff x="8576603" y="1306615"/>
            <a:chExt cx="3782095" cy="2761726"/>
          </a:xfrm>
        </p:grpSpPr>
        <p:pic>
          <p:nvPicPr>
            <p:cNvPr id="14" name="Picture 13" descr="A star in the dark&#10;&#10;Description automatically generated">
              <a:extLst>
                <a:ext uri="{FF2B5EF4-FFF2-40B4-BE49-F238E27FC236}">
                  <a16:creationId xmlns:a16="http://schemas.microsoft.com/office/drawing/2014/main" id="{ADF05149-233D-45A7-9B84-FF925FBF3BA3}"/>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16" name="Rectangle 15">
              <a:extLst>
                <a:ext uri="{FF2B5EF4-FFF2-40B4-BE49-F238E27FC236}">
                  <a16:creationId xmlns:a16="http://schemas.microsoft.com/office/drawing/2014/main" id="{565687DE-D3E3-4C15-A5F1-EDC0E51E6EC6}"/>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Content Placeholder 1">
            <a:extLst>
              <a:ext uri="{FF2B5EF4-FFF2-40B4-BE49-F238E27FC236}">
                <a16:creationId xmlns:a16="http://schemas.microsoft.com/office/drawing/2014/main" id="{C4EB74CA-D4FC-49E7-8BB5-29D3E9291280}"/>
              </a:ext>
            </a:extLst>
          </p:cNvPr>
          <p:cNvSpPr txBox="1">
            <a:spLocks/>
          </p:cNvSpPr>
          <p:nvPr/>
        </p:nvSpPr>
        <p:spPr>
          <a:xfrm>
            <a:off x="395476" y="2014492"/>
            <a:ext cx="6452056" cy="362236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r>
              <a:rPr lang="en-GB" sz="1793" b="1" dirty="0"/>
              <a:t>Objective</a:t>
            </a:r>
            <a:r>
              <a:rPr lang="en-GB" sz="1793" dirty="0"/>
              <a:t> – Consolidate BT and EE customer contact history into a single base with consistent schema for the purposes of generating insight and building contact strategy models</a:t>
            </a:r>
          </a:p>
          <a:p>
            <a:endParaRPr lang="en-GB" sz="1793" b="1" dirty="0"/>
          </a:p>
          <a:p>
            <a:r>
              <a:rPr lang="en-GB" sz="1793" b="1" dirty="0"/>
              <a:t>Requirements:</a:t>
            </a:r>
          </a:p>
          <a:p>
            <a:pPr marL="284636" indent="-284636">
              <a:buFont typeface="Arial" panose="020B0604020202020204" pitchFamily="34" charset="0"/>
              <a:buChar char="•"/>
            </a:pPr>
            <a:r>
              <a:rPr lang="en-GB" sz="1793" dirty="0"/>
              <a:t>BT and EE marketing and service campaign drop history </a:t>
            </a:r>
          </a:p>
          <a:p>
            <a:pPr marL="284636" indent="-284636">
              <a:buFont typeface="Arial" panose="020B0604020202020204" pitchFamily="34" charset="0"/>
              <a:buChar char="•"/>
            </a:pPr>
            <a:r>
              <a:rPr lang="en-GB" sz="1793" dirty="0"/>
              <a:t>Common schema across the brands</a:t>
            </a:r>
          </a:p>
          <a:p>
            <a:pPr marL="284636" indent="-284636">
              <a:buFont typeface="Arial" panose="020B0604020202020204" pitchFamily="34" charset="0"/>
              <a:buChar char="•"/>
            </a:pPr>
            <a:r>
              <a:rPr lang="en-GB" sz="1793" dirty="0"/>
              <a:t>Campaign Metadata </a:t>
            </a:r>
          </a:p>
          <a:p>
            <a:pPr marL="284636" indent="-284636">
              <a:buFont typeface="Arial" panose="020B0604020202020204" pitchFamily="34" charset="0"/>
              <a:buChar char="•"/>
            </a:pPr>
            <a:r>
              <a:rPr lang="en-GB" sz="1793" dirty="0"/>
              <a:t>Delivery metadata</a:t>
            </a:r>
          </a:p>
          <a:p>
            <a:pPr marL="284636" indent="-284636">
              <a:buFont typeface="Arial" panose="020B0604020202020204" pitchFamily="34" charset="0"/>
              <a:buChar char="•"/>
            </a:pPr>
            <a:r>
              <a:rPr lang="en-GB" sz="1793" dirty="0"/>
              <a:t>Customer segmentation</a:t>
            </a:r>
          </a:p>
          <a:p>
            <a:pPr marL="284636" indent="-284636">
              <a:buFont typeface="Arial" panose="020B0604020202020204" pitchFamily="34" charset="0"/>
              <a:buChar char="•"/>
            </a:pPr>
            <a:r>
              <a:rPr lang="en-GB" sz="1793" dirty="0"/>
              <a:t>Aggregated engagement response</a:t>
            </a:r>
          </a:p>
          <a:p>
            <a:pPr marL="284636" indent="-284636">
              <a:buFont typeface="Arial" panose="020B0604020202020204" pitchFamily="34" charset="0"/>
              <a:buChar char="•"/>
            </a:pPr>
            <a:r>
              <a:rPr lang="en-GB" sz="1793" dirty="0"/>
              <a:t>Aggregated commercial response</a:t>
            </a:r>
          </a:p>
          <a:p>
            <a:pPr marL="284636" indent="-284636">
              <a:buFont typeface="Arial" panose="020B0604020202020204" pitchFamily="34" charset="0"/>
              <a:buChar char="•"/>
            </a:pPr>
            <a:endParaRPr lang="en-GB" sz="1793" dirty="0"/>
          </a:p>
          <a:p>
            <a:endParaRPr lang="en-GB" sz="1793" b="1" dirty="0"/>
          </a:p>
        </p:txBody>
      </p:sp>
      <p:sp>
        <p:nvSpPr>
          <p:cNvPr id="9" name="TextBox 8">
            <a:extLst>
              <a:ext uri="{FF2B5EF4-FFF2-40B4-BE49-F238E27FC236}">
                <a16:creationId xmlns:a16="http://schemas.microsoft.com/office/drawing/2014/main" id="{0E05B956-3714-426F-A22F-A4DECE399B5F}"/>
              </a:ext>
            </a:extLst>
          </p:cNvPr>
          <p:cNvSpPr txBox="1"/>
          <p:nvPr/>
        </p:nvSpPr>
        <p:spPr>
          <a:xfrm>
            <a:off x="3944166" y="1850988"/>
            <a:ext cx="910842" cy="910842"/>
          </a:xfrm>
          <a:prstGeom prst="rect">
            <a:avLst/>
          </a:prstGeom>
        </p:spPr>
        <p:txBody>
          <a:bodyPr vert="horz" wrap="none" lIns="0" tIns="0" rIns="0" bIns="0" rtlCol="0" anchor="b" anchorCtr="0">
            <a:noAutofit/>
          </a:bodyPr>
          <a:lstStyle/>
          <a:p>
            <a:pPr algn="l"/>
            <a:endParaRPr lang="en-GB" sz="1793" dirty="0"/>
          </a:p>
        </p:txBody>
      </p:sp>
      <p:sp>
        <p:nvSpPr>
          <p:cNvPr id="36" name="Content Placeholder 1">
            <a:extLst>
              <a:ext uri="{FF2B5EF4-FFF2-40B4-BE49-F238E27FC236}">
                <a16:creationId xmlns:a16="http://schemas.microsoft.com/office/drawing/2014/main" id="{9D82A139-9B7D-4804-95E8-26049183A1BD}"/>
              </a:ext>
            </a:extLst>
          </p:cNvPr>
          <p:cNvSpPr txBox="1">
            <a:spLocks/>
          </p:cNvSpPr>
          <p:nvPr/>
        </p:nvSpPr>
        <p:spPr>
          <a:xfrm>
            <a:off x="6096000" y="1343185"/>
            <a:ext cx="5243538" cy="3622367"/>
          </a:xfrm>
          <a:prstGeom prst="rect">
            <a:avLst/>
          </a:prstGeom>
        </p:spPr>
        <p:txBody>
          <a:bodyPr vert="horz" lIns="0" tIns="0" rIns="0" bIns="0" rtlCol="0" anchor="t" anchorCtr="0">
            <a:noAutofit/>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endParaRPr lang="en-GB" sz="1793" dirty="0"/>
          </a:p>
        </p:txBody>
      </p:sp>
      <p:sp>
        <p:nvSpPr>
          <p:cNvPr id="11" name="Content Placeholder 1">
            <a:extLst>
              <a:ext uri="{FF2B5EF4-FFF2-40B4-BE49-F238E27FC236}">
                <a16:creationId xmlns:a16="http://schemas.microsoft.com/office/drawing/2014/main" id="{7B5A71D5-3ACA-4DD5-BB3E-853E6978E1B1}"/>
              </a:ext>
            </a:extLst>
          </p:cNvPr>
          <p:cNvSpPr>
            <a:spLocks noGrp="1"/>
          </p:cNvSpPr>
          <p:nvPr>
            <p:ph idx="1"/>
          </p:nvPr>
        </p:nvSpPr>
        <p:spPr>
          <a:xfrm>
            <a:off x="7432385" y="4831686"/>
            <a:ext cx="3838572" cy="1366258"/>
          </a:xfrm>
        </p:spPr>
        <p:txBody>
          <a:bodyPr/>
          <a:lstStyle/>
          <a:p>
            <a:r>
              <a:rPr lang="en-GB" sz="1400" b="1" dirty="0"/>
              <a:t>Challenges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Ingestion and building in the cloud</a:t>
            </a:r>
          </a:p>
          <a:p>
            <a:pPr marL="285750" indent="-285750">
              <a:buFont typeface="Arial" panose="020B0604020202020204" pitchFamily="34" charset="0"/>
              <a:buChar char="•"/>
            </a:pPr>
            <a:r>
              <a:rPr lang="en-GB" sz="1400" dirty="0"/>
              <a:t>Deriving a common schema</a:t>
            </a:r>
          </a:p>
          <a:p>
            <a:pPr marL="285750" indent="-285750">
              <a:buFont typeface="Arial" panose="020B0604020202020204" pitchFamily="34" charset="0"/>
              <a:buChar char="•"/>
            </a:pPr>
            <a:r>
              <a:rPr lang="en-GB" sz="1400" dirty="0"/>
              <a:t>Deriving a common id across brands</a:t>
            </a:r>
          </a:p>
        </p:txBody>
      </p:sp>
      <p:pic>
        <p:nvPicPr>
          <p:cNvPr id="7" name="Picture 6" descr="A close up of a logo&#10;&#10;Description automatically generated">
            <a:extLst>
              <a:ext uri="{FF2B5EF4-FFF2-40B4-BE49-F238E27FC236}">
                <a16:creationId xmlns:a16="http://schemas.microsoft.com/office/drawing/2014/main" id="{4F813CD8-72CB-4A89-B966-42599072FB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4059" y="553579"/>
            <a:ext cx="1161758" cy="2038885"/>
          </a:xfrm>
          <a:prstGeom prst="rect">
            <a:avLst/>
          </a:prstGeom>
        </p:spPr>
      </p:pic>
      <p:pic>
        <p:nvPicPr>
          <p:cNvPr id="13" name="Picture 12" descr="A picture containing clock, drawing&#10;&#10;Description automatically generated">
            <a:extLst>
              <a:ext uri="{FF2B5EF4-FFF2-40B4-BE49-F238E27FC236}">
                <a16:creationId xmlns:a16="http://schemas.microsoft.com/office/drawing/2014/main" id="{D7F47F4F-8BD8-41B0-85AB-73337479B7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9264" y="2014492"/>
            <a:ext cx="2038885" cy="2038885"/>
          </a:xfrm>
          <a:prstGeom prst="rect">
            <a:avLst/>
          </a:prstGeom>
        </p:spPr>
      </p:pic>
      <p:pic>
        <p:nvPicPr>
          <p:cNvPr id="12" name="Picture 11" descr="A star in the dark&#10;&#10;Description automatically generated">
            <a:extLst>
              <a:ext uri="{FF2B5EF4-FFF2-40B4-BE49-F238E27FC236}">
                <a16:creationId xmlns:a16="http://schemas.microsoft.com/office/drawing/2014/main" id="{A3378B39-0D9A-494A-8129-1CE998D8601D}"/>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647659" y="922827"/>
            <a:ext cx="3791750" cy="2367533"/>
          </a:xfrm>
          <a:prstGeom prst="rect">
            <a:avLst/>
          </a:prstGeom>
        </p:spPr>
      </p:pic>
      <p:sp>
        <p:nvSpPr>
          <p:cNvPr id="17" name="Title 4">
            <a:extLst>
              <a:ext uri="{FF2B5EF4-FFF2-40B4-BE49-F238E27FC236}">
                <a16:creationId xmlns:a16="http://schemas.microsoft.com/office/drawing/2014/main" id="{FF4CB6D0-1458-44A4-8343-7694518F5644}"/>
              </a:ext>
            </a:extLst>
          </p:cNvPr>
          <p:cNvSpPr txBox="1">
            <a:spLocks/>
          </p:cNvSpPr>
          <p:nvPr/>
        </p:nvSpPr>
        <p:spPr>
          <a:xfrm>
            <a:off x="395476" y="846819"/>
            <a:ext cx="11145781" cy="788918"/>
          </a:xfrm>
          <a:prstGeom prst="rect">
            <a:avLst/>
          </a:prstGeom>
        </p:spPr>
        <p:txBody>
          <a:bodyPr vert="horz" lIns="0" tIns="0" rIns="0" bIns="0" rtlCol="0" anchor="t" anchorCtr="0">
            <a:noAutofit/>
          </a:bodyPr>
          <a:lstStyle>
            <a:lvl1pPr algn="l" defTabSz="908557" rtl="0" eaLnBrk="1" latinLnBrk="0" hangingPunct="1">
              <a:spcBef>
                <a:spcPct val="0"/>
              </a:spcBef>
              <a:buNone/>
              <a:defRPr sz="2590" b="1" kern="1200">
                <a:solidFill>
                  <a:schemeClr val="accent1"/>
                </a:solidFill>
                <a:latin typeface="Century Gothic" panose="020B0502020202020204" pitchFamily="34" charset="0"/>
                <a:ea typeface="+mj-ea"/>
                <a:cs typeface="+mj-cs"/>
              </a:defRPr>
            </a:lvl1pPr>
          </a:lstStyle>
          <a:p>
            <a:r>
              <a:rPr lang="en-GB" dirty="0"/>
              <a:t>Foundations built from the </a:t>
            </a:r>
          </a:p>
          <a:p>
            <a:r>
              <a:rPr lang="en-GB" dirty="0"/>
              <a:t>Single Customer Contact View</a:t>
            </a:r>
            <a:br>
              <a:rPr lang="en-GB" dirty="0"/>
            </a:br>
            <a:endParaRPr lang="en-GB" dirty="0"/>
          </a:p>
        </p:txBody>
      </p:sp>
    </p:spTree>
    <p:extLst>
      <p:ext uri="{BB962C8B-B14F-4D97-AF65-F5344CB8AC3E}">
        <p14:creationId xmlns:p14="http://schemas.microsoft.com/office/powerpoint/2010/main" val="201840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3F2E928C-6725-45E4-BA56-77DC9119EF4F}"/>
              </a:ext>
            </a:extLst>
          </p:cNvPr>
          <p:cNvGrpSpPr/>
          <p:nvPr/>
        </p:nvGrpSpPr>
        <p:grpSpPr>
          <a:xfrm>
            <a:off x="6702975" y="-624205"/>
            <a:ext cx="8803969" cy="6948661"/>
            <a:chOff x="8576603" y="1306615"/>
            <a:chExt cx="3782095" cy="2761726"/>
          </a:xfrm>
        </p:grpSpPr>
        <p:pic>
          <p:nvPicPr>
            <p:cNvPr id="45" name="Picture 44" descr="A star in the dark&#10;&#10;Description automatically generated">
              <a:extLst>
                <a:ext uri="{FF2B5EF4-FFF2-40B4-BE49-F238E27FC236}">
                  <a16:creationId xmlns:a16="http://schemas.microsoft.com/office/drawing/2014/main" id="{AC85823E-E778-460E-B668-11F61D4202AE}"/>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49" name="Rectangle 48">
              <a:extLst>
                <a:ext uri="{FF2B5EF4-FFF2-40B4-BE49-F238E27FC236}">
                  <a16:creationId xmlns:a16="http://schemas.microsoft.com/office/drawing/2014/main" id="{7F40A7F9-4A92-4677-A83A-985324C3833B}"/>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itle 4">
            <a:extLst>
              <a:ext uri="{FF2B5EF4-FFF2-40B4-BE49-F238E27FC236}">
                <a16:creationId xmlns:a16="http://schemas.microsoft.com/office/drawing/2014/main" id="{C891B90E-7AC2-4FA4-AD0B-20F84C1A5C4A}"/>
              </a:ext>
            </a:extLst>
          </p:cNvPr>
          <p:cNvSpPr>
            <a:spLocks noGrp="1"/>
          </p:cNvSpPr>
          <p:nvPr>
            <p:ph type="title"/>
          </p:nvPr>
        </p:nvSpPr>
        <p:spPr>
          <a:xfrm>
            <a:off x="395476" y="846819"/>
            <a:ext cx="11145781" cy="788918"/>
          </a:xfrm>
        </p:spPr>
        <p:txBody>
          <a:bodyPr/>
          <a:lstStyle/>
          <a:p>
            <a:r>
              <a:rPr lang="en-GB" dirty="0"/>
              <a:t>Predicting the future requires knowledge of past behaviour</a:t>
            </a:r>
          </a:p>
        </p:txBody>
      </p:sp>
      <p:pic>
        <p:nvPicPr>
          <p:cNvPr id="8" name="Graphic 7" descr="User">
            <a:extLst>
              <a:ext uri="{FF2B5EF4-FFF2-40B4-BE49-F238E27FC236}">
                <a16:creationId xmlns:a16="http://schemas.microsoft.com/office/drawing/2014/main" id="{B3BD095B-B8C9-45CA-ADFF-698CE71738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00306" y="2746571"/>
            <a:ext cx="908523" cy="908523"/>
          </a:xfrm>
          <a:prstGeom prst="rect">
            <a:avLst/>
          </a:prstGeom>
        </p:spPr>
      </p:pic>
      <p:pic>
        <p:nvPicPr>
          <p:cNvPr id="9" name="Graphic 8" descr="User">
            <a:extLst>
              <a:ext uri="{FF2B5EF4-FFF2-40B4-BE49-F238E27FC236}">
                <a16:creationId xmlns:a16="http://schemas.microsoft.com/office/drawing/2014/main" id="{E25A7337-3578-4CEC-86E8-6EB3530E34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1356" y="4296208"/>
            <a:ext cx="908523" cy="908523"/>
          </a:xfrm>
          <a:prstGeom prst="rect">
            <a:avLst/>
          </a:prstGeom>
        </p:spPr>
      </p:pic>
      <p:cxnSp>
        <p:nvCxnSpPr>
          <p:cNvPr id="11" name="Straight Arrow Connector 10">
            <a:extLst>
              <a:ext uri="{FF2B5EF4-FFF2-40B4-BE49-F238E27FC236}">
                <a16:creationId xmlns:a16="http://schemas.microsoft.com/office/drawing/2014/main" id="{0DE7A718-440A-47B0-AE02-2B5B0C58F230}"/>
              </a:ext>
            </a:extLst>
          </p:cNvPr>
          <p:cNvCxnSpPr>
            <a:cxnSpLocks/>
          </p:cNvCxnSpPr>
          <p:nvPr/>
        </p:nvCxnSpPr>
        <p:spPr>
          <a:xfrm>
            <a:off x="936740" y="2447707"/>
            <a:ext cx="648461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19BAC4-D2A1-4108-BE60-7D9DE6BFBF93}"/>
              </a:ext>
            </a:extLst>
          </p:cNvPr>
          <p:cNvSpPr txBox="1"/>
          <p:nvPr/>
        </p:nvSpPr>
        <p:spPr>
          <a:xfrm>
            <a:off x="7530879" y="2211047"/>
            <a:ext cx="689478" cy="362110"/>
          </a:xfrm>
          <a:prstGeom prst="rect">
            <a:avLst/>
          </a:prstGeom>
        </p:spPr>
        <p:txBody>
          <a:bodyPr vert="horz" wrap="square" lIns="0" tIns="0" rIns="0" bIns="0" rtlCol="0" anchor="b" anchorCtr="0">
            <a:noAutofit/>
          </a:bodyPr>
          <a:lstStyle/>
          <a:p>
            <a:pPr algn="l"/>
            <a:r>
              <a:rPr lang="en-GB" sz="1788" dirty="0"/>
              <a:t>Today</a:t>
            </a:r>
          </a:p>
        </p:txBody>
      </p:sp>
      <p:cxnSp>
        <p:nvCxnSpPr>
          <p:cNvPr id="15" name="Straight Arrow Connector 14">
            <a:extLst>
              <a:ext uri="{FF2B5EF4-FFF2-40B4-BE49-F238E27FC236}">
                <a16:creationId xmlns:a16="http://schemas.microsoft.com/office/drawing/2014/main" id="{AFDC625A-7746-4C06-B142-408C1144BA2F}"/>
              </a:ext>
            </a:extLst>
          </p:cNvPr>
          <p:cNvCxnSpPr>
            <a:cxnSpLocks/>
          </p:cNvCxnSpPr>
          <p:nvPr/>
        </p:nvCxnSpPr>
        <p:spPr>
          <a:xfrm>
            <a:off x="8329879" y="2447707"/>
            <a:ext cx="215706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C4EBDE-C605-4A54-99D0-1716AF289A77}"/>
              </a:ext>
            </a:extLst>
          </p:cNvPr>
          <p:cNvSpPr txBox="1"/>
          <p:nvPr/>
        </p:nvSpPr>
        <p:spPr>
          <a:xfrm>
            <a:off x="10596463" y="2238850"/>
            <a:ext cx="689478" cy="362110"/>
          </a:xfrm>
          <a:prstGeom prst="rect">
            <a:avLst/>
          </a:prstGeom>
        </p:spPr>
        <p:txBody>
          <a:bodyPr vert="horz" wrap="square" lIns="0" tIns="0" rIns="0" bIns="0" rtlCol="0" anchor="b" anchorCtr="0">
            <a:noAutofit/>
          </a:bodyPr>
          <a:lstStyle/>
          <a:p>
            <a:pPr algn="l"/>
            <a:r>
              <a:rPr lang="en-GB" sz="1788" dirty="0"/>
              <a:t>Future</a:t>
            </a:r>
          </a:p>
        </p:txBody>
      </p:sp>
      <p:sp>
        <p:nvSpPr>
          <p:cNvPr id="19" name="TextBox 18">
            <a:extLst>
              <a:ext uri="{FF2B5EF4-FFF2-40B4-BE49-F238E27FC236}">
                <a16:creationId xmlns:a16="http://schemas.microsoft.com/office/drawing/2014/main" id="{D5AFDA93-8EFD-4371-8068-2D679B405ADA}"/>
              </a:ext>
            </a:extLst>
          </p:cNvPr>
          <p:cNvSpPr txBox="1"/>
          <p:nvPr/>
        </p:nvSpPr>
        <p:spPr>
          <a:xfrm>
            <a:off x="335467" y="2211047"/>
            <a:ext cx="689478" cy="362110"/>
          </a:xfrm>
          <a:prstGeom prst="rect">
            <a:avLst/>
          </a:prstGeom>
        </p:spPr>
        <p:txBody>
          <a:bodyPr vert="horz" wrap="square" lIns="0" tIns="0" rIns="0" bIns="0" rtlCol="0" anchor="b" anchorCtr="0">
            <a:noAutofit/>
          </a:bodyPr>
          <a:lstStyle/>
          <a:p>
            <a:pPr algn="l"/>
            <a:r>
              <a:rPr lang="en-GB" sz="1788" dirty="0"/>
              <a:t>Past</a:t>
            </a:r>
          </a:p>
        </p:txBody>
      </p:sp>
      <p:pic>
        <p:nvPicPr>
          <p:cNvPr id="23" name="Picture 22" descr="Icon&#10;&#10;Description automatically generated">
            <a:extLst>
              <a:ext uri="{FF2B5EF4-FFF2-40B4-BE49-F238E27FC236}">
                <a16:creationId xmlns:a16="http://schemas.microsoft.com/office/drawing/2014/main" id="{8DFBCC01-F312-4849-899A-6BED79FB86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6123" y="2794112"/>
            <a:ext cx="391800" cy="687608"/>
          </a:xfrm>
          <a:prstGeom prst="rect">
            <a:avLst/>
          </a:prstGeom>
        </p:spPr>
      </p:pic>
      <p:pic>
        <p:nvPicPr>
          <p:cNvPr id="25" name="Picture 24" descr="Icon&#10;&#10;Description automatically generated">
            <a:extLst>
              <a:ext uri="{FF2B5EF4-FFF2-40B4-BE49-F238E27FC236}">
                <a16:creationId xmlns:a16="http://schemas.microsoft.com/office/drawing/2014/main" id="{B32891F5-0A47-4B0F-8C84-4CDE839B40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896" y="2794116"/>
            <a:ext cx="687608" cy="687608"/>
          </a:xfrm>
          <a:prstGeom prst="rect">
            <a:avLst/>
          </a:prstGeom>
        </p:spPr>
      </p:pic>
      <p:sp>
        <p:nvSpPr>
          <p:cNvPr id="26" name="Oval 25">
            <a:extLst>
              <a:ext uri="{FF2B5EF4-FFF2-40B4-BE49-F238E27FC236}">
                <a16:creationId xmlns:a16="http://schemas.microsoft.com/office/drawing/2014/main" id="{B83B2F13-065B-43EE-B8DD-2F458CEDA070}"/>
              </a:ext>
            </a:extLst>
          </p:cNvPr>
          <p:cNvSpPr/>
          <p:nvPr/>
        </p:nvSpPr>
        <p:spPr>
          <a:xfrm>
            <a:off x="1637029" y="279412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27" name="Oval 26">
            <a:extLst>
              <a:ext uri="{FF2B5EF4-FFF2-40B4-BE49-F238E27FC236}">
                <a16:creationId xmlns:a16="http://schemas.microsoft.com/office/drawing/2014/main" id="{E3D20622-EC5B-45B3-BC7F-F4524114E05B}"/>
              </a:ext>
            </a:extLst>
          </p:cNvPr>
          <p:cNvSpPr/>
          <p:nvPr/>
        </p:nvSpPr>
        <p:spPr>
          <a:xfrm>
            <a:off x="2462383" y="2809802"/>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28" name="Oval 27">
            <a:extLst>
              <a:ext uri="{FF2B5EF4-FFF2-40B4-BE49-F238E27FC236}">
                <a16:creationId xmlns:a16="http://schemas.microsoft.com/office/drawing/2014/main" id="{CA886400-9737-47F0-852A-5A594223C3A9}"/>
              </a:ext>
            </a:extLst>
          </p:cNvPr>
          <p:cNvSpPr/>
          <p:nvPr/>
        </p:nvSpPr>
        <p:spPr>
          <a:xfrm>
            <a:off x="3287737" y="279927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29" name="Picture 28" descr="Icon&#10;&#10;Description automatically generated">
            <a:extLst>
              <a:ext uri="{FF2B5EF4-FFF2-40B4-BE49-F238E27FC236}">
                <a16:creationId xmlns:a16="http://schemas.microsoft.com/office/drawing/2014/main" id="{B6A2F2C4-85D1-472C-9959-0EAD0F3518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08821" y="2809798"/>
            <a:ext cx="391800" cy="687608"/>
          </a:xfrm>
          <a:prstGeom prst="rect">
            <a:avLst/>
          </a:prstGeom>
        </p:spPr>
      </p:pic>
      <p:sp>
        <p:nvSpPr>
          <p:cNvPr id="30" name="Oval 29">
            <a:extLst>
              <a:ext uri="{FF2B5EF4-FFF2-40B4-BE49-F238E27FC236}">
                <a16:creationId xmlns:a16="http://schemas.microsoft.com/office/drawing/2014/main" id="{E3C79859-E731-483E-834A-C355581F6E93}"/>
              </a:ext>
            </a:extLst>
          </p:cNvPr>
          <p:cNvSpPr/>
          <p:nvPr/>
        </p:nvSpPr>
        <p:spPr>
          <a:xfrm>
            <a:off x="5652180" y="2794116"/>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31" name="Picture 30" descr="Icon&#10;&#10;Description automatically generated">
            <a:extLst>
              <a:ext uri="{FF2B5EF4-FFF2-40B4-BE49-F238E27FC236}">
                <a16:creationId xmlns:a16="http://schemas.microsoft.com/office/drawing/2014/main" id="{3C057B06-A2DA-4C66-B2CE-30E64035A60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4953" y="2783582"/>
            <a:ext cx="391800" cy="687608"/>
          </a:xfrm>
          <a:prstGeom prst="rect">
            <a:avLst/>
          </a:prstGeom>
        </p:spPr>
      </p:pic>
      <p:sp>
        <p:nvSpPr>
          <p:cNvPr id="34" name="Oval 33">
            <a:extLst>
              <a:ext uri="{FF2B5EF4-FFF2-40B4-BE49-F238E27FC236}">
                <a16:creationId xmlns:a16="http://schemas.microsoft.com/office/drawing/2014/main" id="{19F412BB-8B14-4FE5-8E16-3F9358DBAEE6}"/>
              </a:ext>
            </a:extLst>
          </p:cNvPr>
          <p:cNvSpPr/>
          <p:nvPr/>
        </p:nvSpPr>
        <p:spPr>
          <a:xfrm>
            <a:off x="1699971" y="4454554"/>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36" name="Oval 35">
            <a:extLst>
              <a:ext uri="{FF2B5EF4-FFF2-40B4-BE49-F238E27FC236}">
                <a16:creationId xmlns:a16="http://schemas.microsoft.com/office/drawing/2014/main" id="{A8351F2F-6911-49CB-9859-481B9ADB50FC}"/>
              </a:ext>
            </a:extLst>
          </p:cNvPr>
          <p:cNvSpPr/>
          <p:nvPr/>
        </p:nvSpPr>
        <p:spPr>
          <a:xfrm>
            <a:off x="3292197" y="4459542"/>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38" name="Oval 37">
            <a:extLst>
              <a:ext uri="{FF2B5EF4-FFF2-40B4-BE49-F238E27FC236}">
                <a16:creationId xmlns:a16="http://schemas.microsoft.com/office/drawing/2014/main" id="{AD4CEB31-9565-4292-9824-CA99F4BE14FC}"/>
              </a:ext>
            </a:extLst>
          </p:cNvPr>
          <p:cNvSpPr/>
          <p:nvPr/>
        </p:nvSpPr>
        <p:spPr>
          <a:xfrm>
            <a:off x="870537" y="443780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39" name="Picture 38" descr="Icon&#10;&#10;Description automatically generated">
            <a:extLst>
              <a:ext uri="{FF2B5EF4-FFF2-40B4-BE49-F238E27FC236}">
                <a16:creationId xmlns:a16="http://schemas.microsoft.com/office/drawing/2014/main" id="{13D11940-A272-4A14-A11B-9BADB96990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3253" y="4457764"/>
            <a:ext cx="391800" cy="687608"/>
          </a:xfrm>
          <a:prstGeom prst="rect">
            <a:avLst/>
          </a:prstGeom>
        </p:spPr>
      </p:pic>
      <p:sp>
        <p:nvSpPr>
          <p:cNvPr id="40" name="Oval 39">
            <a:extLst>
              <a:ext uri="{FF2B5EF4-FFF2-40B4-BE49-F238E27FC236}">
                <a16:creationId xmlns:a16="http://schemas.microsoft.com/office/drawing/2014/main" id="{79C56A5C-207E-40E5-83E7-C281779641AF}"/>
              </a:ext>
            </a:extLst>
          </p:cNvPr>
          <p:cNvSpPr/>
          <p:nvPr/>
        </p:nvSpPr>
        <p:spPr>
          <a:xfrm>
            <a:off x="4111397" y="447166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41" name="Oval 40">
            <a:extLst>
              <a:ext uri="{FF2B5EF4-FFF2-40B4-BE49-F238E27FC236}">
                <a16:creationId xmlns:a16="http://schemas.microsoft.com/office/drawing/2014/main" id="{9BD016C2-C3C8-4842-A501-A399BE611552}"/>
              </a:ext>
            </a:extLst>
          </p:cNvPr>
          <p:cNvSpPr/>
          <p:nvPr/>
        </p:nvSpPr>
        <p:spPr>
          <a:xfrm>
            <a:off x="6571070" y="443780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dirty="0"/>
          </a:p>
        </p:txBody>
      </p:sp>
      <p:sp>
        <p:nvSpPr>
          <p:cNvPr id="42" name="Oval 41">
            <a:extLst>
              <a:ext uri="{FF2B5EF4-FFF2-40B4-BE49-F238E27FC236}">
                <a16:creationId xmlns:a16="http://schemas.microsoft.com/office/drawing/2014/main" id="{1F785902-57DA-4FA4-8822-F294FB9621BA}"/>
              </a:ext>
            </a:extLst>
          </p:cNvPr>
          <p:cNvSpPr/>
          <p:nvPr/>
        </p:nvSpPr>
        <p:spPr>
          <a:xfrm>
            <a:off x="5720785" y="443780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43" name="TextBox 42">
            <a:extLst>
              <a:ext uri="{FF2B5EF4-FFF2-40B4-BE49-F238E27FC236}">
                <a16:creationId xmlns:a16="http://schemas.microsoft.com/office/drawing/2014/main" id="{172FDE75-7ACC-4E8C-8119-84156EA7D4CD}"/>
              </a:ext>
            </a:extLst>
          </p:cNvPr>
          <p:cNvSpPr txBox="1"/>
          <p:nvPr/>
        </p:nvSpPr>
        <p:spPr>
          <a:xfrm>
            <a:off x="7763727" y="2845557"/>
            <a:ext cx="298430" cy="306285"/>
          </a:xfrm>
          <a:prstGeom prst="rect">
            <a:avLst/>
          </a:prstGeom>
        </p:spPr>
        <p:txBody>
          <a:bodyPr vert="horz" wrap="square" lIns="0" tIns="0" rIns="0" bIns="0" rtlCol="0" anchor="b" anchorCtr="0">
            <a:noAutofit/>
          </a:bodyPr>
          <a:lstStyle/>
          <a:p>
            <a:pPr algn="l"/>
            <a:r>
              <a:rPr lang="en-GB" sz="1788" dirty="0">
                <a:solidFill>
                  <a:schemeClr val="bg1"/>
                </a:solidFill>
              </a:rPr>
              <a:t>A</a:t>
            </a:r>
          </a:p>
        </p:txBody>
      </p:sp>
      <p:sp>
        <p:nvSpPr>
          <p:cNvPr id="44" name="TextBox 43">
            <a:extLst>
              <a:ext uri="{FF2B5EF4-FFF2-40B4-BE49-F238E27FC236}">
                <a16:creationId xmlns:a16="http://schemas.microsoft.com/office/drawing/2014/main" id="{B60F50E9-2988-4311-BE6A-44F838E20CA3}"/>
              </a:ext>
            </a:extLst>
          </p:cNvPr>
          <p:cNvSpPr txBox="1"/>
          <p:nvPr/>
        </p:nvSpPr>
        <p:spPr>
          <a:xfrm>
            <a:off x="7807831" y="4403463"/>
            <a:ext cx="298430" cy="306285"/>
          </a:xfrm>
          <a:prstGeom prst="rect">
            <a:avLst/>
          </a:prstGeom>
        </p:spPr>
        <p:txBody>
          <a:bodyPr vert="horz" wrap="square" lIns="0" tIns="0" rIns="0" bIns="0" rtlCol="0" anchor="b" anchorCtr="0">
            <a:noAutofit/>
          </a:bodyPr>
          <a:lstStyle/>
          <a:p>
            <a:pPr algn="l"/>
            <a:r>
              <a:rPr lang="en-GB" sz="1788" dirty="0">
                <a:solidFill>
                  <a:schemeClr val="bg1"/>
                </a:solidFill>
              </a:rPr>
              <a:t>B</a:t>
            </a:r>
          </a:p>
        </p:txBody>
      </p:sp>
      <p:pic>
        <p:nvPicPr>
          <p:cNvPr id="46" name="Graphic 45" descr="Help">
            <a:extLst>
              <a:ext uri="{FF2B5EF4-FFF2-40B4-BE49-F238E27FC236}">
                <a16:creationId xmlns:a16="http://schemas.microsoft.com/office/drawing/2014/main" id="{D08D1ED7-A9FB-4E01-ABD9-1342B876FD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48693" y="2746571"/>
            <a:ext cx="908523" cy="908523"/>
          </a:xfrm>
          <a:prstGeom prst="rect">
            <a:avLst/>
          </a:prstGeom>
        </p:spPr>
      </p:pic>
      <p:pic>
        <p:nvPicPr>
          <p:cNvPr id="47" name="Graphic 46" descr="Help">
            <a:extLst>
              <a:ext uri="{FF2B5EF4-FFF2-40B4-BE49-F238E27FC236}">
                <a16:creationId xmlns:a16="http://schemas.microsoft.com/office/drawing/2014/main" id="{DEA0EA6E-2F38-41F4-A36F-5245C82828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48693" y="4344094"/>
            <a:ext cx="908523" cy="908523"/>
          </a:xfrm>
          <a:prstGeom prst="rect">
            <a:avLst/>
          </a:prstGeom>
        </p:spPr>
      </p:pic>
      <p:sp>
        <p:nvSpPr>
          <p:cNvPr id="48" name="TextBox 47">
            <a:extLst>
              <a:ext uri="{FF2B5EF4-FFF2-40B4-BE49-F238E27FC236}">
                <a16:creationId xmlns:a16="http://schemas.microsoft.com/office/drawing/2014/main" id="{C777D7F7-0517-4DCA-9234-0C263BACC02A}"/>
              </a:ext>
            </a:extLst>
          </p:cNvPr>
          <p:cNvSpPr txBox="1"/>
          <p:nvPr/>
        </p:nvSpPr>
        <p:spPr>
          <a:xfrm>
            <a:off x="3636151" y="2010098"/>
            <a:ext cx="689478" cy="362110"/>
          </a:xfrm>
          <a:prstGeom prst="rect">
            <a:avLst/>
          </a:prstGeom>
        </p:spPr>
        <p:txBody>
          <a:bodyPr vert="horz" wrap="square" lIns="0" tIns="0" rIns="0" bIns="0" rtlCol="0" anchor="b" anchorCtr="0">
            <a:noAutofit/>
          </a:bodyPr>
          <a:lstStyle/>
          <a:p>
            <a:pPr algn="l"/>
            <a:r>
              <a:rPr lang="en-GB" sz="1788" dirty="0"/>
              <a:t>Days</a:t>
            </a:r>
          </a:p>
        </p:txBody>
      </p:sp>
      <p:sp>
        <p:nvSpPr>
          <p:cNvPr id="51" name="TextBox 50">
            <a:extLst>
              <a:ext uri="{FF2B5EF4-FFF2-40B4-BE49-F238E27FC236}">
                <a16:creationId xmlns:a16="http://schemas.microsoft.com/office/drawing/2014/main" id="{CBCEDE96-EC25-4CC9-A4C3-09584BB1D81D}"/>
              </a:ext>
            </a:extLst>
          </p:cNvPr>
          <p:cNvSpPr txBox="1"/>
          <p:nvPr/>
        </p:nvSpPr>
        <p:spPr>
          <a:xfrm>
            <a:off x="7827737" y="5579508"/>
            <a:ext cx="689478" cy="362110"/>
          </a:xfrm>
          <a:prstGeom prst="rect">
            <a:avLst/>
          </a:prstGeom>
        </p:spPr>
        <p:txBody>
          <a:bodyPr vert="horz" wrap="square" lIns="0" tIns="0" rIns="0" bIns="0" rtlCol="0" anchor="b" anchorCtr="0">
            <a:noAutofit/>
          </a:bodyPr>
          <a:lstStyle/>
          <a:p>
            <a:pPr algn="l"/>
            <a:endParaRPr lang="en-GB" sz="1788" dirty="0"/>
          </a:p>
        </p:txBody>
      </p:sp>
      <p:sp>
        <p:nvSpPr>
          <p:cNvPr id="52" name="TextBox 51">
            <a:extLst>
              <a:ext uri="{FF2B5EF4-FFF2-40B4-BE49-F238E27FC236}">
                <a16:creationId xmlns:a16="http://schemas.microsoft.com/office/drawing/2014/main" id="{E33630B4-4955-42F5-9CFA-DA176B1EE218}"/>
              </a:ext>
            </a:extLst>
          </p:cNvPr>
          <p:cNvSpPr txBox="1"/>
          <p:nvPr/>
        </p:nvSpPr>
        <p:spPr>
          <a:xfrm>
            <a:off x="7763726" y="5893731"/>
            <a:ext cx="1419825" cy="362110"/>
          </a:xfrm>
          <a:prstGeom prst="rect">
            <a:avLst/>
          </a:prstGeom>
        </p:spPr>
        <p:txBody>
          <a:bodyPr vert="horz" wrap="square" lIns="0" tIns="0" rIns="0" bIns="0" rtlCol="0" anchor="b" anchorCtr="0">
            <a:noAutofit/>
          </a:bodyPr>
          <a:lstStyle/>
          <a:p>
            <a:pPr algn="ctr"/>
            <a:r>
              <a:rPr lang="en-GB" sz="1788" dirty="0"/>
              <a:t>Will the customer </a:t>
            </a:r>
            <a:r>
              <a:rPr lang="en-GB" sz="1788" dirty="0" err="1"/>
              <a:t>Opt</a:t>
            </a:r>
            <a:r>
              <a:rPr lang="en-GB" sz="1788" dirty="0"/>
              <a:t> out?</a:t>
            </a:r>
          </a:p>
        </p:txBody>
      </p:sp>
      <p:sp>
        <p:nvSpPr>
          <p:cNvPr id="53" name="TextBox 52">
            <a:extLst>
              <a:ext uri="{FF2B5EF4-FFF2-40B4-BE49-F238E27FC236}">
                <a16:creationId xmlns:a16="http://schemas.microsoft.com/office/drawing/2014/main" id="{4A22C262-7184-4CE3-B8C4-AB9569AA8EB7}"/>
              </a:ext>
            </a:extLst>
          </p:cNvPr>
          <p:cNvSpPr txBox="1"/>
          <p:nvPr/>
        </p:nvSpPr>
        <p:spPr>
          <a:xfrm>
            <a:off x="395475" y="1088122"/>
            <a:ext cx="8488160" cy="406270"/>
          </a:xfrm>
          <a:prstGeom prst="rect">
            <a:avLst/>
          </a:prstGeom>
        </p:spPr>
        <p:txBody>
          <a:bodyPr vert="horz" wrap="square" lIns="0" tIns="0" rIns="0" bIns="0" rtlCol="0" anchor="b" anchorCtr="0">
            <a:noAutofit/>
          </a:bodyPr>
          <a:lstStyle/>
          <a:p>
            <a:r>
              <a:rPr lang="en-GB" sz="1590" dirty="0"/>
              <a:t>For each customer, a sequence of communication events is assembled   </a:t>
            </a:r>
          </a:p>
        </p:txBody>
      </p:sp>
      <p:pic>
        <p:nvPicPr>
          <p:cNvPr id="35" name="Picture 34" descr="Icon&#10;&#10;Description automatically generated">
            <a:extLst>
              <a:ext uri="{FF2B5EF4-FFF2-40B4-BE49-F238E27FC236}">
                <a16:creationId xmlns:a16="http://schemas.microsoft.com/office/drawing/2014/main" id="{A57E1F7B-8497-46EF-8E45-969B218E741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20701" y="4471660"/>
            <a:ext cx="687608" cy="687608"/>
          </a:xfrm>
          <a:prstGeom prst="rect">
            <a:avLst/>
          </a:prstGeom>
        </p:spPr>
      </p:pic>
      <p:sp>
        <p:nvSpPr>
          <p:cNvPr id="2" name="Rectangle: Rounded Corners 1">
            <a:extLst>
              <a:ext uri="{FF2B5EF4-FFF2-40B4-BE49-F238E27FC236}">
                <a16:creationId xmlns:a16="http://schemas.microsoft.com/office/drawing/2014/main" id="{312CC067-2F3B-4B89-BA86-18A13DC90344}"/>
              </a:ext>
            </a:extLst>
          </p:cNvPr>
          <p:cNvSpPr/>
          <p:nvPr/>
        </p:nvSpPr>
        <p:spPr>
          <a:xfrm>
            <a:off x="9601574" y="3412290"/>
            <a:ext cx="1858243" cy="121934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LSTM </a:t>
            </a:r>
            <a:r>
              <a:rPr lang="en-GB" dirty="0" err="1">
                <a:solidFill>
                  <a:schemeClr val="bg1"/>
                </a:solidFill>
              </a:rPr>
              <a:t>rNeural</a:t>
            </a:r>
            <a:r>
              <a:rPr lang="en-GB" dirty="0">
                <a:solidFill>
                  <a:schemeClr val="bg1"/>
                </a:solidFill>
              </a:rPr>
              <a:t> Network algorithm</a:t>
            </a:r>
          </a:p>
        </p:txBody>
      </p:sp>
    </p:spTree>
    <p:extLst>
      <p:ext uri="{BB962C8B-B14F-4D97-AF65-F5344CB8AC3E}">
        <p14:creationId xmlns:p14="http://schemas.microsoft.com/office/powerpoint/2010/main" val="3521574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3F2E928C-6725-45E4-BA56-77DC9119EF4F}"/>
              </a:ext>
            </a:extLst>
          </p:cNvPr>
          <p:cNvGrpSpPr/>
          <p:nvPr/>
        </p:nvGrpSpPr>
        <p:grpSpPr>
          <a:xfrm>
            <a:off x="6702975" y="-624205"/>
            <a:ext cx="8803969" cy="6948661"/>
            <a:chOff x="8576603" y="1306615"/>
            <a:chExt cx="3782095" cy="2761726"/>
          </a:xfrm>
        </p:grpSpPr>
        <p:pic>
          <p:nvPicPr>
            <p:cNvPr id="45" name="Picture 44" descr="A star in the dark&#10;&#10;Description automatically generated">
              <a:extLst>
                <a:ext uri="{FF2B5EF4-FFF2-40B4-BE49-F238E27FC236}">
                  <a16:creationId xmlns:a16="http://schemas.microsoft.com/office/drawing/2014/main" id="{AC85823E-E778-460E-B668-11F61D4202AE}"/>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49" name="Rectangle 48">
              <a:extLst>
                <a:ext uri="{FF2B5EF4-FFF2-40B4-BE49-F238E27FC236}">
                  <a16:creationId xmlns:a16="http://schemas.microsoft.com/office/drawing/2014/main" id="{7F40A7F9-4A92-4677-A83A-985324C3833B}"/>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itle 4">
            <a:extLst>
              <a:ext uri="{FF2B5EF4-FFF2-40B4-BE49-F238E27FC236}">
                <a16:creationId xmlns:a16="http://schemas.microsoft.com/office/drawing/2014/main" id="{C891B90E-7AC2-4FA4-AD0B-20F84C1A5C4A}"/>
              </a:ext>
            </a:extLst>
          </p:cNvPr>
          <p:cNvSpPr>
            <a:spLocks noGrp="1"/>
          </p:cNvSpPr>
          <p:nvPr>
            <p:ph type="title"/>
          </p:nvPr>
        </p:nvSpPr>
        <p:spPr>
          <a:xfrm>
            <a:off x="395476" y="846819"/>
            <a:ext cx="11145781" cy="788918"/>
          </a:xfrm>
        </p:spPr>
        <p:txBody>
          <a:bodyPr/>
          <a:lstStyle/>
          <a:p>
            <a:r>
              <a:rPr lang="en-GB" dirty="0"/>
              <a:t>Predicting the future requires knowledge of past behaviour</a:t>
            </a:r>
          </a:p>
        </p:txBody>
      </p:sp>
      <p:sp>
        <p:nvSpPr>
          <p:cNvPr id="53" name="TextBox 52">
            <a:extLst>
              <a:ext uri="{FF2B5EF4-FFF2-40B4-BE49-F238E27FC236}">
                <a16:creationId xmlns:a16="http://schemas.microsoft.com/office/drawing/2014/main" id="{4A22C262-7184-4CE3-B8C4-AB9569AA8EB7}"/>
              </a:ext>
            </a:extLst>
          </p:cNvPr>
          <p:cNvSpPr txBox="1"/>
          <p:nvPr/>
        </p:nvSpPr>
        <p:spPr>
          <a:xfrm>
            <a:off x="395475" y="1088122"/>
            <a:ext cx="8488160" cy="406270"/>
          </a:xfrm>
          <a:prstGeom prst="rect">
            <a:avLst/>
          </a:prstGeom>
        </p:spPr>
        <p:txBody>
          <a:bodyPr vert="horz" wrap="square" lIns="0" tIns="0" rIns="0" bIns="0" rtlCol="0" anchor="b" anchorCtr="0">
            <a:noAutofit/>
          </a:bodyPr>
          <a:lstStyle/>
          <a:p>
            <a:r>
              <a:rPr lang="en-GB" sz="1590" dirty="0"/>
              <a:t>For each customer, a sequence of communication events is assembled   </a:t>
            </a:r>
          </a:p>
        </p:txBody>
      </p:sp>
      <p:pic>
        <p:nvPicPr>
          <p:cNvPr id="50" name="Picture 49">
            <a:extLst>
              <a:ext uri="{FF2B5EF4-FFF2-40B4-BE49-F238E27FC236}">
                <a16:creationId xmlns:a16="http://schemas.microsoft.com/office/drawing/2014/main" id="{4250436B-BDC4-4657-9613-FDBE3AD4932F}"/>
              </a:ext>
            </a:extLst>
          </p:cNvPr>
          <p:cNvPicPr>
            <a:picLocks noChangeAspect="1"/>
          </p:cNvPicPr>
          <p:nvPr/>
        </p:nvPicPr>
        <p:blipFill>
          <a:blip r:embed="rId4"/>
          <a:stretch>
            <a:fillRect/>
          </a:stretch>
        </p:blipFill>
        <p:spPr>
          <a:xfrm>
            <a:off x="418666" y="1691478"/>
            <a:ext cx="3527169" cy="4929449"/>
          </a:xfrm>
          <a:prstGeom prst="rect">
            <a:avLst/>
          </a:prstGeom>
        </p:spPr>
      </p:pic>
      <p:sp>
        <p:nvSpPr>
          <p:cNvPr id="54" name="TextBox 53">
            <a:extLst>
              <a:ext uri="{FF2B5EF4-FFF2-40B4-BE49-F238E27FC236}">
                <a16:creationId xmlns:a16="http://schemas.microsoft.com/office/drawing/2014/main" id="{B309FB98-6770-4B04-9DEE-A1525F3DA9FF}"/>
              </a:ext>
            </a:extLst>
          </p:cNvPr>
          <p:cNvSpPr txBox="1"/>
          <p:nvPr/>
        </p:nvSpPr>
        <p:spPr>
          <a:xfrm>
            <a:off x="4405501" y="2579713"/>
            <a:ext cx="3969874" cy="2800767"/>
          </a:xfrm>
          <a:prstGeom prst="rect">
            <a:avLst/>
          </a:prstGeom>
          <a:noFill/>
        </p:spPr>
        <p:txBody>
          <a:bodyPr wrap="square" rtlCol="0">
            <a:spAutoFit/>
          </a:bodyPr>
          <a:lstStyle/>
          <a:p>
            <a:r>
              <a:rPr lang="en-GB" sz="1600" dirty="0"/>
              <a:t>Example of a real customer ‘event history’</a:t>
            </a:r>
          </a:p>
          <a:p>
            <a:endParaRPr lang="en-GB" sz="1600" b="1" dirty="0"/>
          </a:p>
          <a:p>
            <a:pPr marL="283924" indent="-283924">
              <a:buFont typeface="Arial" panose="020B0604020202020204" pitchFamily="34" charset="0"/>
              <a:buChar char="•"/>
            </a:pPr>
            <a:r>
              <a:rPr lang="en-GB" sz="1600" b="1" dirty="0"/>
              <a:t>‘Business objective’ </a:t>
            </a:r>
            <a:r>
              <a:rPr lang="en-GB" sz="1600" dirty="0"/>
              <a:t>is used as our event to breakdown the type of campaign sent (507 distinct categories)</a:t>
            </a:r>
          </a:p>
          <a:p>
            <a:pPr marL="283924" indent="-283924">
              <a:buFont typeface="Arial" panose="020B0604020202020204" pitchFamily="34" charset="0"/>
              <a:buChar char="•"/>
            </a:pPr>
            <a:r>
              <a:rPr lang="en-GB" sz="1600" dirty="0"/>
              <a:t>Sequences were assembled over the last 60 days</a:t>
            </a:r>
          </a:p>
          <a:p>
            <a:pPr marL="283924" indent="-283924">
              <a:buFont typeface="Arial" panose="020B0604020202020204" pitchFamily="34" charset="0"/>
              <a:buChar char="•"/>
            </a:pPr>
            <a:r>
              <a:rPr lang="en-GB" sz="1600" dirty="0"/>
              <a:t>Where a customer did not receive a comm, this is treated as ‘0’</a:t>
            </a:r>
          </a:p>
        </p:txBody>
      </p:sp>
    </p:spTree>
    <p:extLst>
      <p:ext uri="{BB962C8B-B14F-4D97-AF65-F5344CB8AC3E}">
        <p14:creationId xmlns:p14="http://schemas.microsoft.com/office/powerpoint/2010/main" val="214567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C195C4E-97C1-4D1E-8E7B-59A68572C11D}"/>
              </a:ext>
            </a:extLst>
          </p:cNvPr>
          <p:cNvSpPr/>
          <p:nvPr/>
        </p:nvSpPr>
        <p:spPr>
          <a:xfrm>
            <a:off x="214319" y="201249"/>
            <a:ext cx="11763362" cy="6455503"/>
          </a:xfrm>
          <a:prstGeom prst="roundRect">
            <a:avLst>
              <a:gd name="adj" fmla="val 5169"/>
            </a:avLst>
          </a:prstGeom>
          <a:solidFill>
            <a:schemeClr val="accent1">
              <a:alpha val="9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3"/>
          </a:p>
        </p:txBody>
      </p:sp>
      <p:sp>
        <p:nvSpPr>
          <p:cNvPr id="3" name="TextBox 2">
            <a:extLst>
              <a:ext uri="{FF2B5EF4-FFF2-40B4-BE49-F238E27FC236}">
                <a16:creationId xmlns:a16="http://schemas.microsoft.com/office/drawing/2014/main" id="{925599C6-4AD3-4F33-B693-C517606891C9}"/>
              </a:ext>
            </a:extLst>
          </p:cNvPr>
          <p:cNvSpPr txBox="1"/>
          <p:nvPr/>
        </p:nvSpPr>
        <p:spPr>
          <a:xfrm>
            <a:off x="555520" y="488160"/>
            <a:ext cx="11206978" cy="430367"/>
          </a:xfrm>
          <a:prstGeom prst="rect">
            <a:avLst/>
          </a:prstGeom>
        </p:spPr>
        <p:txBody>
          <a:bodyPr vert="horz" wrap="square" lIns="0" tIns="0" rIns="0" bIns="0" rtlCol="0" anchor="b" anchorCtr="0">
            <a:noAutofit/>
          </a:bodyPr>
          <a:lstStyle/>
          <a:p>
            <a:pPr algn="l"/>
            <a:r>
              <a:rPr lang="en-GB" sz="3586" dirty="0">
                <a:solidFill>
                  <a:schemeClr val="bg1"/>
                </a:solidFill>
              </a:rPr>
              <a:t>Exec Summary</a:t>
            </a:r>
          </a:p>
        </p:txBody>
      </p:sp>
      <p:sp>
        <p:nvSpPr>
          <p:cNvPr id="4" name="Content Placeholder 1">
            <a:extLst>
              <a:ext uri="{FF2B5EF4-FFF2-40B4-BE49-F238E27FC236}">
                <a16:creationId xmlns:a16="http://schemas.microsoft.com/office/drawing/2014/main" id="{17A6D4AC-3A67-487F-8399-3174AB51F320}"/>
              </a:ext>
            </a:extLst>
          </p:cNvPr>
          <p:cNvSpPr txBox="1">
            <a:spLocks/>
          </p:cNvSpPr>
          <p:nvPr/>
        </p:nvSpPr>
        <p:spPr>
          <a:xfrm>
            <a:off x="357775" y="1043609"/>
            <a:ext cx="11476450" cy="5256556"/>
          </a:xfrm>
          <a:prstGeom prst="rect">
            <a:avLst/>
          </a:prstGeom>
        </p:spPr>
        <p:txBody>
          <a:bodyPr/>
          <a:lstStyle>
            <a:lvl1pPr marL="0" indent="0" algn="l" defTabSz="912114" rtl="0" eaLnBrk="1" latinLnBrk="0" hangingPunct="1">
              <a:lnSpc>
                <a:spcPct val="110000"/>
              </a:lnSpc>
              <a:spcBef>
                <a:spcPts val="0"/>
              </a:spcBef>
              <a:spcAft>
                <a:spcPts val="0"/>
              </a:spcAft>
              <a:buFontTx/>
              <a:buNone/>
              <a:defRPr sz="1500" b="0" i="0" kern="1200">
                <a:solidFill>
                  <a:schemeClr val="tx1"/>
                </a:solidFill>
                <a:latin typeface="Century Gothic" panose="020B0502020202020204" pitchFamily="34" charset="0"/>
                <a:ea typeface="+mn-ea"/>
                <a:cs typeface="+mn-cs"/>
              </a:defRPr>
            </a:lvl1pPr>
            <a:lvl2pPr marL="0" indent="0" algn="l" defTabSz="912114" rtl="0" eaLnBrk="1" latinLnBrk="0" hangingPunct="1">
              <a:lnSpc>
                <a:spcPct val="110000"/>
              </a:lnSpc>
              <a:spcBef>
                <a:spcPts val="0"/>
              </a:spcBef>
              <a:spcAft>
                <a:spcPts val="1950"/>
              </a:spcAft>
              <a:buFont typeface="Arial" panose="020B0604020202020204" pitchFamily="34" charset="0"/>
              <a:buNone/>
              <a:defRPr sz="1500" b="0" i="0" kern="1200">
                <a:solidFill>
                  <a:schemeClr val="tx1"/>
                </a:solidFill>
                <a:latin typeface="Century Gothic" panose="020B0502020202020204" pitchFamily="34" charset="0"/>
                <a:ea typeface="+mn-ea"/>
                <a:cs typeface="+mn-cs"/>
              </a:defRPr>
            </a:lvl2pPr>
            <a:lvl3pPr marL="18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3pPr>
            <a:lvl4pPr marL="360000" indent="-180000" algn="l" defTabSz="912114" rtl="0" eaLnBrk="1" latinLnBrk="0" hangingPunct="1">
              <a:lnSpc>
                <a:spcPct val="110000"/>
              </a:lnSpc>
              <a:spcBef>
                <a:spcPts val="0"/>
              </a:spcBef>
              <a:spcAft>
                <a:spcPts val="0"/>
              </a:spcAft>
              <a:buFont typeface="BT Font Light" panose="020B0403030204020203" pitchFamily="34" charset="0"/>
              <a:buChar char="&gt;"/>
              <a:defRPr sz="1500" b="0" i="0" kern="1200">
                <a:solidFill>
                  <a:schemeClr val="tx1"/>
                </a:solidFill>
                <a:latin typeface="Century Gothic" panose="020B0502020202020204" pitchFamily="34" charset="0"/>
                <a:ea typeface="+mn-ea"/>
                <a:cs typeface="+mn-cs"/>
              </a:defRPr>
            </a:lvl4pPr>
            <a:lvl5pPr marL="540000" indent="-180000" algn="l" defTabSz="912114" rtl="0" eaLnBrk="1" latinLnBrk="0" hangingPunct="1">
              <a:lnSpc>
                <a:spcPct val="110000"/>
              </a:lnSpc>
              <a:spcBef>
                <a:spcPts val="0"/>
              </a:spcBef>
              <a:spcAft>
                <a:spcPts val="0"/>
              </a:spcAft>
              <a:buFont typeface="BT Font Light" panose="020B0403030204020203" pitchFamily="34" charset="0"/>
              <a:buChar char="–"/>
              <a:defRPr sz="1500" b="0" i="0" kern="1200">
                <a:solidFill>
                  <a:schemeClr val="tx1"/>
                </a:solidFill>
                <a:latin typeface="Century Gothic" panose="020B0502020202020204" pitchFamily="34" charset="0"/>
                <a:ea typeface="+mn-ea"/>
                <a:cs typeface="+mn-cs"/>
              </a:defRPr>
            </a:lvl5pPr>
            <a:lvl6pPr marL="2508314"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6pPr>
            <a:lvl7pPr marL="2964371"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7pPr>
            <a:lvl8pPr marL="3420428"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8pPr>
            <a:lvl9pPr marL="3876485" indent="-228029" algn="l" defTabSz="912114" rtl="0" eaLnBrk="1" latinLnBrk="0" hangingPunct="1">
              <a:spcBef>
                <a:spcPct val="20000"/>
              </a:spcBef>
              <a:buFont typeface="Arial" panose="020B0604020202020204" pitchFamily="34" charset="0"/>
              <a:buChar char="•"/>
              <a:defRPr sz="1995" kern="1200">
                <a:solidFill>
                  <a:schemeClr val="tx1"/>
                </a:solidFill>
                <a:latin typeface="+mn-lt"/>
                <a:ea typeface="+mn-ea"/>
                <a:cs typeface="+mn-cs"/>
              </a:defRPr>
            </a:lvl9pPr>
          </a:lstStyle>
          <a:p>
            <a:pPr lvl="2" indent="0">
              <a:buNone/>
            </a:pPr>
            <a:r>
              <a:rPr lang="en-GB" sz="1594" b="1" dirty="0">
                <a:solidFill>
                  <a:schemeClr val="bg1"/>
                </a:solidFill>
              </a:rPr>
              <a:t>Problem</a:t>
            </a:r>
            <a:r>
              <a:rPr lang="en-GB" sz="1594" dirty="0">
                <a:solidFill>
                  <a:schemeClr val="bg1"/>
                </a:solidFill>
              </a:rPr>
              <a:t> – Growth in journey squad campaign activity is leading to the customer experiencing increasing complexity in experience, which has been proven to drive opt outs and cost the business up to £25M per year.</a:t>
            </a:r>
          </a:p>
          <a:p>
            <a:pPr lvl="2" indent="0">
              <a:buNone/>
            </a:pPr>
            <a:endParaRPr lang="en-GB" sz="1594" dirty="0">
              <a:solidFill>
                <a:schemeClr val="bg1"/>
              </a:solidFill>
            </a:endParaRPr>
          </a:p>
          <a:p>
            <a:pPr lvl="2" indent="0">
              <a:buNone/>
            </a:pPr>
            <a:r>
              <a:rPr lang="en-GB" sz="1594" b="1" dirty="0">
                <a:solidFill>
                  <a:srgbClr val="FFFF00"/>
                </a:solidFill>
              </a:rPr>
              <a:t>Solution</a:t>
            </a:r>
            <a:r>
              <a:rPr lang="en-GB" sz="1594" dirty="0">
                <a:solidFill>
                  <a:srgbClr val="FFFF00"/>
                </a:solidFill>
              </a:rPr>
              <a:t> – The AMI marketing fatigue model not only quantifies the customer’s tolerance to comms, but also provides a mechanism to evaluate if a customer is ‘Eligible’ or ‘Fatigued’ prior to sending them a future comm. </a:t>
            </a:r>
          </a:p>
          <a:p>
            <a:pPr lvl="2" indent="0">
              <a:buNone/>
            </a:pPr>
            <a:endParaRPr lang="en-GB" sz="1594" dirty="0">
              <a:solidFill>
                <a:schemeClr val="bg1"/>
              </a:solidFill>
            </a:endParaRPr>
          </a:p>
          <a:p>
            <a:pPr lvl="2" indent="0">
              <a:buNone/>
            </a:pPr>
            <a:r>
              <a:rPr lang="en-GB" b="1" dirty="0">
                <a:solidFill>
                  <a:schemeClr val="bg1"/>
                </a:solidFill>
              </a:rPr>
              <a:t>What is that? </a:t>
            </a:r>
            <a:r>
              <a:rPr lang="en-GB" dirty="0">
                <a:solidFill>
                  <a:schemeClr val="bg1"/>
                </a:solidFill>
              </a:rPr>
              <a:t>– The marketing fatigue model can forecast customer propensity to opt out </a:t>
            </a:r>
            <a:r>
              <a:rPr lang="en-GB" dirty="0" err="1">
                <a:solidFill>
                  <a:schemeClr val="bg1"/>
                </a:solidFill>
              </a:rPr>
              <a:t>upto</a:t>
            </a:r>
            <a:r>
              <a:rPr lang="en-GB" dirty="0">
                <a:solidFill>
                  <a:schemeClr val="bg1"/>
                </a:solidFill>
              </a:rPr>
              <a:t> 30 days into the future. Customer’s are observed to decay from a ‘fatigued’ state where opt out risk is high, to an ‘eligible’ state where the opt out risk is low, where the level risk is defined by the business. By forecasting when  customers drop down into the low state it is possible to calculate a personal time window that customers need to be rested before they become eligible for contact again. Using this model, it is possible to estimate that on any given day, </a:t>
            </a:r>
            <a:r>
              <a:rPr lang="en-GB" b="1" dirty="0">
                <a:solidFill>
                  <a:schemeClr val="bg1"/>
                </a:solidFill>
              </a:rPr>
              <a:t>approximately 16% of the EE SMS&amp;MMS base is fatigued</a:t>
            </a:r>
            <a:r>
              <a:rPr lang="en-GB" dirty="0">
                <a:solidFill>
                  <a:schemeClr val="bg1"/>
                </a:solidFill>
              </a:rPr>
              <a:t>, and that </a:t>
            </a:r>
            <a:r>
              <a:rPr lang="en-GB" b="1" dirty="0">
                <a:solidFill>
                  <a:schemeClr val="bg1"/>
                </a:solidFill>
              </a:rPr>
              <a:t>fatigued customers are </a:t>
            </a:r>
            <a:r>
              <a:rPr lang="en-GB" b="1" u="sng" dirty="0">
                <a:solidFill>
                  <a:schemeClr val="bg1"/>
                </a:solidFill>
              </a:rPr>
              <a:t>four</a:t>
            </a:r>
            <a:r>
              <a:rPr lang="en-GB" b="1" dirty="0">
                <a:solidFill>
                  <a:schemeClr val="bg1"/>
                </a:solidFill>
              </a:rPr>
              <a:t> times model likely to opt out that eligible customers.</a:t>
            </a:r>
          </a:p>
          <a:p>
            <a:pPr lvl="2" indent="0">
              <a:buNone/>
            </a:pPr>
            <a:endParaRPr lang="en-GB" dirty="0">
              <a:solidFill>
                <a:schemeClr val="bg1"/>
              </a:solidFill>
            </a:endParaRPr>
          </a:p>
          <a:p>
            <a:pPr lvl="2" indent="0">
              <a:buNone/>
            </a:pPr>
            <a:r>
              <a:rPr lang="en-GB" b="1" dirty="0">
                <a:solidFill>
                  <a:schemeClr val="bg1"/>
                </a:solidFill>
              </a:rPr>
              <a:t>Estimated value to the business </a:t>
            </a:r>
            <a:r>
              <a:rPr lang="en-GB" dirty="0">
                <a:solidFill>
                  <a:schemeClr val="bg1"/>
                </a:solidFill>
              </a:rPr>
              <a:t>– Given the assumption that an opt out is valued at £3.02 per year, by excluding ‘fatigued’ customers from audiences it is estimated that this method could save the business up to £XXXX per year in lost opportunity. </a:t>
            </a:r>
          </a:p>
          <a:p>
            <a:pPr lvl="2" indent="0">
              <a:buNone/>
            </a:pPr>
            <a:endParaRPr lang="en-GB" dirty="0">
              <a:solidFill>
                <a:schemeClr val="bg1"/>
              </a:solidFill>
            </a:endParaRPr>
          </a:p>
          <a:p>
            <a:pPr lvl="2" indent="0">
              <a:buNone/>
            </a:pPr>
            <a:r>
              <a:rPr lang="en-GB" b="1" dirty="0">
                <a:solidFill>
                  <a:schemeClr val="bg1"/>
                </a:solidFill>
              </a:rPr>
              <a:t>What is the plan? </a:t>
            </a:r>
          </a:p>
          <a:p>
            <a:pPr marL="465750" lvl="2" indent="-285750"/>
            <a:r>
              <a:rPr lang="en-GB" dirty="0">
                <a:solidFill>
                  <a:schemeClr val="bg1"/>
                </a:solidFill>
              </a:rPr>
              <a:t>Q4 model build and deployment</a:t>
            </a:r>
          </a:p>
          <a:p>
            <a:pPr marL="465750" lvl="2" indent="-285750"/>
            <a:r>
              <a:rPr lang="en-GB" dirty="0">
                <a:solidFill>
                  <a:schemeClr val="bg1"/>
                </a:solidFill>
              </a:rPr>
              <a:t>Q1 test model in select campaigns</a:t>
            </a:r>
          </a:p>
          <a:p>
            <a:pPr marL="465750" lvl="2" indent="-285750"/>
            <a:r>
              <a:rPr lang="en-GB" dirty="0">
                <a:solidFill>
                  <a:schemeClr val="bg1"/>
                </a:solidFill>
              </a:rPr>
              <a:t>Q2 Agree framework for rolling out marketing fatigue in all campaigns as part of Automated Air Traffic Control</a:t>
            </a:r>
          </a:p>
          <a:p>
            <a:pPr marL="463934" lvl="2" indent="-284636">
              <a:buFontTx/>
              <a:buChar char="-"/>
            </a:pPr>
            <a:endParaRPr lang="en-GB" dirty="0">
              <a:solidFill>
                <a:schemeClr val="bg1"/>
              </a:solidFill>
            </a:endParaRPr>
          </a:p>
          <a:p>
            <a:pPr lvl="2" indent="0">
              <a:buNone/>
            </a:pPr>
            <a:endParaRPr lang="en-GB" dirty="0">
              <a:solidFill>
                <a:schemeClr val="bg1"/>
              </a:solidFill>
            </a:endParaRPr>
          </a:p>
          <a:p>
            <a:pPr lvl="2" indent="0">
              <a:buNone/>
            </a:pPr>
            <a:endParaRPr lang="en-GB" sz="1594" dirty="0">
              <a:solidFill>
                <a:schemeClr val="bg1"/>
              </a:solidFill>
            </a:endParaRPr>
          </a:p>
        </p:txBody>
      </p:sp>
    </p:spTree>
    <p:extLst>
      <p:ext uri="{BB962C8B-B14F-4D97-AF65-F5344CB8AC3E}">
        <p14:creationId xmlns:p14="http://schemas.microsoft.com/office/powerpoint/2010/main" val="228993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54A6F0AC-5594-4655-AFC5-48AAD08FC07B}"/>
              </a:ext>
            </a:extLst>
          </p:cNvPr>
          <p:cNvGrpSpPr/>
          <p:nvPr/>
        </p:nvGrpSpPr>
        <p:grpSpPr>
          <a:xfrm>
            <a:off x="6702975" y="-624205"/>
            <a:ext cx="8803969" cy="6948661"/>
            <a:chOff x="8576603" y="1306615"/>
            <a:chExt cx="3782095" cy="2761726"/>
          </a:xfrm>
        </p:grpSpPr>
        <p:pic>
          <p:nvPicPr>
            <p:cNvPr id="34" name="Picture 33" descr="A star in the dark&#10;&#10;Description automatically generated">
              <a:extLst>
                <a:ext uri="{FF2B5EF4-FFF2-40B4-BE49-F238E27FC236}">
                  <a16:creationId xmlns:a16="http://schemas.microsoft.com/office/drawing/2014/main" id="{4C91D6CD-6553-453A-AD4D-D1975797674A}"/>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36" name="Rectangle 35">
              <a:extLst>
                <a:ext uri="{FF2B5EF4-FFF2-40B4-BE49-F238E27FC236}">
                  <a16:creationId xmlns:a16="http://schemas.microsoft.com/office/drawing/2014/main" id="{B3B627B6-B85A-4C50-814F-4CCCB731191C}"/>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itle 4">
            <a:extLst>
              <a:ext uri="{FF2B5EF4-FFF2-40B4-BE49-F238E27FC236}">
                <a16:creationId xmlns:a16="http://schemas.microsoft.com/office/drawing/2014/main" id="{C891B90E-7AC2-4FA4-AD0B-20F84C1A5C4A}"/>
              </a:ext>
            </a:extLst>
          </p:cNvPr>
          <p:cNvSpPr>
            <a:spLocks noGrp="1"/>
          </p:cNvSpPr>
          <p:nvPr>
            <p:ph type="title"/>
          </p:nvPr>
        </p:nvSpPr>
        <p:spPr>
          <a:xfrm>
            <a:off x="395476" y="846819"/>
            <a:ext cx="11145781" cy="788918"/>
          </a:xfrm>
        </p:spPr>
        <p:txBody>
          <a:bodyPr/>
          <a:lstStyle/>
          <a:p>
            <a:r>
              <a:rPr lang="en-GB" dirty="0"/>
              <a:t>Predicting the future requires knowledge of past behaviour</a:t>
            </a:r>
          </a:p>
        </p:txBody>
      </p:sp>
      <p:pic>
        <p:nvPicPr>
          <p:cNvPr id="8" name="Graphic 7" descr="User">
            <a:extLst>
              <a:ext uri="{FF2B5EF4-FFF2-40B4-BE49-F238E27FC236}">
                <a16:creationId xmlns:a16="http://schemas.microsoft.com/office/drawing/2014/main" id="{B3BD095B-B8C9-45CA-ADFF-698CE71738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00306" y="2746571"/>
            <a:ext cx="908523" cy="908523"/>
          </a:xfrm>
          <a:prstGeom prst="rect">
            <a:avLst/>
          </a:prstGeom>
        </p:spPr>
      </p:pic>
      <p:pic>
        <p:nvPicPr>
          <p:cNvPr id="9" name="Graphic 8" descr="User">
            <a:extLst>
              <a:ext uri="{FF2B5EF4-FFF2-40B4-BE49-F238E27FC236}">
                <a16:creationId xmlns:a16="http://schemas.microsoft.com/office/drawing/2014/main" id="{E25A7337-3578-4CEC-86E8-6EB3530E34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1356" y="4296208"/>
            <a:ext cx="908523" cy="908523"/>
          </a:xfrm>
          <a:prstGeom prst="rect">
            <a:avLst/>
          </a:prstGeom>
        </p:spPr>
      </p:pic>
      <p:cxnSp>
        <p:nvCxnSpPr>
          <p:cNvPr id="11" name="Straight Arrow Connector 10">
            <a:extLst>
              <a:ext uri="{FF2B5EF4-FFF2-40B4-BE49-F238E27FC236}">
                <a16:creationId xmlns:a16="http://schemas.microsoft.com/office/drawing/2014/main" id="{0DE7A718-440A-47B0-AE02-2B5B0C58F230}"/>
              </a:ext>
            </a:extLst>
          </p:cNvPr>
          <p:cNvCxnSpPr>
            <a:cxnSpLocks/>
          </p:cNvCxnSpPr>
          <p:nvPr/>
        </p:nvCxnSpPr>
        <p:spPr>
          <a:xfrm>
            <a:off x="936740" y="2447707"/>
            <a:ext cx="648461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19BAC4-D2A1-4108-BE60-7D9DE6BFBF93}"/>
              </a:ext>
            </a:extLst>
          </p:cNvPr>
          <p:cNvSpPr txBox="1"/>
          <p:nvPr/>
        </p:nvSpPr>
        <p:spPr>
          <a:xfrm>
            <a:off x="7530879" y="2211047"/>
            <a:ext cx="689478" cy="362110"/>
          </a:xfrm>
          <a:prstGeom prst="rect">
            <a:avLst/>
          </a:prstGeom>
        </p:spPr>
        <p:txBody>
          <a:bodyPr vert="horz" wrap="square" lIns="0" tIns="0" rIns="0" bIns="0" rtlCol="0" anchor="b" anchorCtr="0">
            <a:noAutofit/>
          </a:bodyPr>
          <a:lstStyle/>
          <a:p>
            <a:pPr algn="l"/>
            <a:r>
              <a:rPr lang="en-GB" sz="1788" dirty="0"/>
              <a:t>Today</a:t>
            </a:r>
          </a:p>
        </p:txBody>
      </p:sp>
      <p:cxnSp>
        <p:nvCxnSpPr>
          <p:cNvPr id="15" name="Straight Arrow Connector 14">
            <a:extLst>
              <a:ext uri="{FF2B5EF4-FFF2-40B4-BE49-F238E27FC236}">
                <a16:creationId xmlns:a16="http://schemas.microsoft.com/office/drawing/2014/main" id="{AFDC625A-7746-4C06-B142-408C1144BA2F}"/>
              </a:ext>
            </a:extLst>
          </p:cNvPr>
          <p:cNvCxnSpPr>
            <a:cxnSpLocks/>
          </p:cNvCxnSpPr>
          <p:nvPr/>
        </p:nvCxnSpPr>
        <p:spPr>
          <a:xfrm>
            <a:off x="8329879" y="2447707"/>
            <a:ext cx="215706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C4EBDE-C605-4A54-99D0-1716AF289A77}"/>
              </a:ext>
            </a:extLst>
          </p:cNvPr>
          <p:cNvSpPr txBox="1"/>
          <p:nvPr/>
        </p:nvSpPr>
        <p:spPr>
          <a:xfrm>
            <a:off x="10596463" y="2238850"/>
            <a:ext cx="689478" cy="362110"/>
          </a:xfrm>
          <a:prstGeom prst="rect">
            <a:avLst/>
          </a:prstGeom>
        </p:spPr>
        <p:txBody>
          <a:bodyPr vert="horz" wrap="square" lIns="0" tIns="0" rIns="0" bIns="0" rtlCol="0" anchor="b" anchorCtr="0">
            <a:noAutofit/>
          </a:bodyPr>
          <a:lstStyle/>
          <a:p>
            <a:pPr algn="l"/>
            <a:r>
              <a:rPr lang="en-GB" sz="1788" dirty="0"/>
              <a:t>Future</a:t>
            </a:r>
          </a:p>
        </p:txBody>
      </p:sp>
      <p:sp>
        <p:nvSpPr>
          <p:cNvPr id="19" name="TextBox 18">
            <a:extLst>
              <a:ext uri="{FF2B5EF4-FFF2-40B4-BE49-F238E27FC236}">
                <a16:creationId xmlns:a16="http://schemas.microsoft.com/office/drawing/2014/main" id="{D5AFDA93-8EFD-4371-8068-2D679B405ADA}"/>
              </a:ext>
            </a:extLst>
          </p:cNvPr>
          <p:cNvSpPr txBox="1"/>
          <p:nvPr/>
        </p:nvSpPr>
        <p:spPr>
          <a:xfrm>
            <a:off x="335467" y="2211047"/>
            <a:ext cx="689478" cy="362110"/>
          </a:xfrm>
          <a:prstGeom prst="rect">
            <a:avLst/>
          </a:prstGeom>
        </p:spPr>
        <p:txBody>
          <a:bodyPr vert="horz" wrap="square" lIns="0" tIns="0" rIns="0" bIns="0" rtlCol="0" anchor="b" anchorCtr="0">
            <a:noAutofit/>
          </a:bodyPr>
          <a:lstStyle/>
          <a:p>
            <a:pPr algn="l"/>
            <a:r>
              <a:rPr lang="en-GB" sz="1788" dirty="0"/>
              <a:t>Past</a:t>
            </a:r>
          </a:p>
        </p:txBody>
      </p:sp>
      <p:pic>
        <p:nvPicPr>
          <p:cNvPr id="23" name="Picture 22" descr="Icon&#10;&#10;Description automatically generated">
            <a:extLst>
              <a:ext uri="{FF2B5EF4-FFF2-40B4-BE49-F238E27FC236}">
                <a16:creationId xmlns:a16="http://schemas.microsoft.com/office/drawing/2014/main" id="{8DFBCC01-F312-4849-899A-6BED79FB86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6123" y="2794112"/>
            <a:ext cx="391800" cy="687608"/>
          </a:xfrm>
          <a:prstGeom prst="rect">
            <a:avLst/>
          </a:prstGeom>
        </p:spPr>
      </p:pic>
      <p:pic>
        <p:nvPicPr>
          <p:cNvPr id="25" name="Picture 24" descr="Icon&#10;&#10;Description automatically generated">
            <a:extLst>
              <a:ext uri="{FF2B5EF4-FFF2-40B4-BE49-F238E27FC236}">
                <a16:creationId xmlns:a16="http://schemas.microsoft.com/office/drawing/2014/main" id="{B32891F5-0A47-4B0F-8C84-4CDE839B40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896" y="2794116"/>
            <a:ext cx="687608" cy="687608"/>
          </a:xfrm>
          <a:prstGeom prst="rect">
            <a:avLst/>
          </a:prstGeom>
        </p:spPr>
      </p:pic>
      <p:sp>
        <p:nvSpPr>
          <p:cNvPr id="26" name="Oval 25">
            <a:extLst>
              <a:ext uri="{FF2B5EF4-FFF2-40B4-BE49-F238E27FC236}">
                <a16:creationId xmlns:a16="http://schemas.microsoft.com/office/drawing/2014/main" id="{B83B2F13-065B-43EE-B8DD-2F458CEDA070}"/>
              </a:ext>
            </a:extLst>
          </p:cNvPr>
          <p:cNvSpPr/>
          <p:nvPr/>
        </p:nvSpPr>
        <p:spPr>
          <a:xfrm>
            <a:off x="1637029" y="279412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27" name="Oval 26">
            <a:extLst>
              <a:ext uri="{FF2B5EF4-FFF2-40B4-BE49-F238E27FC236}">
                <a16:creationId xmlns:a16="http://schemas.microsoft.com/office/drawing/2014/main" id="{E3D20622-EC5B-45B3-BC7F-F4524114E05B}"/>
              </a:ext>
            </a:extLst>
          </p:cNvPr>
          <p:cNvSpPr/>
          <p:nvPr/>
        </p:nvSpPr>
        <p:spPr>
          <a:xfrm>
            <a:off x="2462383" y="2809802"/>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28" name="Oval 27">
            <a:extLst>
              <a:ext uri="{FF2B5EF4-FFF2-40B4-BE49-F238E27FC236}">
                <a16:creationId xmlns:a16="http://schemas.microsoft.com/office/drawing/2014/main" id="{CA886400-9737-47F0-852A-5A594223C3A9}"/>
              </a:ext>
            </a:extLst>
          </p:cNvPr>
          <p:cNvSpPr/>
          <p:nvPr/>
        </p:nvSpPr>
        <p:spPr>
          <a:xfrm>
            <a:off x="3287737" y="279927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29" name="Picture 28" descr="Icon&#10;&#10;Description automatically generated">
            <a:extLst>
              <a:ext uri="{FF2B5EF4-FFF2-40B4-BE49-F238E27FC236}">
                <a16:creationId xmlns:a16="http://schemas.microsoft.com/office/drawing/2014/main" id="{B6A2F2C4-85D1-472C-9959-0EAD0F3518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08821" y="2809798"/>
            <a:ext cx="391800" cy="687608"/>
          </a:xfrm>
          <a:prstGeom prst="rect">
            <a:avLst/>
          </a:prstGeom>
        </p:spPr>
      </p:pic>
      <p:sp>
        <p:nvSpPr>
          <p:cNvPr id="30" name="Oval 29">
            <a:extLst>
              <a:ext uri="{FF2B5EF4-FFF2-40B4-BE49-F238E27FC236}">
                <a16:creationId xmlns:a16="http://schemas.microsoft.com/office/drawing/2014/main" id="{E3C79859-E731-483E-834A-C355581F6E93}"/>
              </a:ext>
            </a:extLst>
          </p:cNvPr>
          <p:cNvSpPr/>
          <p:nvPr/>
        </p:nvSpPr>
        <p:spPr>
          <a:xfrm>
            <a:off x="5652180" y="2794116"/>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31" name="Picture 30" descr="Icon&#10;&#10;Description automatically generated">
            <a:extLst>
              <a:ext uri="{FF2B5EF4-FFF2-40B4-BE49-F238E27FC236}">
                <a16:creationId xmlns:a16="http://schemas.microsoft.com/office/drawing/2014/main" id="{3C057B06-A2DA-4C66-B2CE-30E64035A60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4953" y="2783582"/>
            <a:ext cx="391800" cy="687608"/>
          </a:xfrm>
          <a:prstGeom prst="rect">
            <a:avLst/>
          </a:prstGeom>
        </p:spPr>
      </p:pic>
      <p:sp>
        <p:nvSpPr>
          <p:cNvPr id="43" name="TextBox 42">
            <a:extLst>
              <a:ext uri="{FF2B5EF4-FFF2-40B4-BE49-F238E27FC236}">
                <a16:creationId xmlns:a16="http://schemas.microsoft.com/office/drawing/2014/main" id="{172FDE75-7ACC-4E8C-8119-84156EA7D4CD}"/>
              </a:ext>
            </a:extLst>
          </p:cNvPr>
          <p:cNvSpPr txBox="1"/>
          <p:nvPr/>
        </p:nvSpPr>
        <p:spPr>
          <a:xfrm>
            <a:off x="7763727" y="2845557"/>
            <a:ext cx="298430" cy="306285"/>
          </a:xfrm>
          <a:prstGeom prst="rect">
            <a:avLst/>
          </a:prstGeom>
        </p:spPr>
        <p:txBody>
          <a:bodyPr vert="horz" wrap="square" lIns="0" tIns="0" rIns="0" bIns="0" rtlCol="0" anchor="b" anchorCtr="0">
            <a:noAutofit/>
          </a:bodyPr>
          <a:lstStyle/>
          <a:p>
            <a:pPr algn="l"/>
            <a:r>
              <a:rPr lang="en-GB" sz="1788" dirty="0">
                <a:solidFill>
                  <a:schemeClr val="bg1"/>
                </a:solidFill>
              </a:rPr>
              <a:t>A</a:t>
            </a:r>
          </a:p>
        </p:txBody>
      </p:sp>
      <p:sp>
        <p:nvSpPr>
          <p:cNvPr id="44" name="TextBox 43">
            <a:extLst>
              <a:ext uri="{FF2B5EF4-FFF2-40B4-BE49-F238E27FC236}">
                <a16:creationId xmlns:a16="http://schemas.microsoft.com/office/drawing/2014/main" id="{B60F50E9-2988-4311-BE6A-44F838E20CA3}"/>
              </a:ext>
            </a:extLst>
          </p:cNvPr>
          <p:cNvSpPr txBox="1"/>
          <p:nvPr/>
        </p:nvSpPr>
        <p:spPr>
          <a:xfrm>
            <a:off x="7807831" y="4403463"/>
            <a:ext cx="298430" cy="306285"/>
          </a:xfrm>
          <a:prstGeom prst="rect">
            <a:avLst/>
          </a:prstGeom>
        </p:spPr>
        <p:txBody>
          <a:bodyPr vert="horz" wrap="square" lIns="0" tIns="0" rIns="0" bIns="0" rtlCol="0" anchor="b" anchorCtr="0">
            <a:noAutofit/>
          </a:bodyPr>
          <a:lstStyle/>
          <a:p>
            <a:pPr algn="l"/>
            <a:r>
              <a:rPr lang="en-GB" sz="1788" dirty="0">
                <a:solidFill>
                  <a:schemeClr val="bg1"/>
                </a:solidFill>
              </a:rPr>
              <a:t>B</a:t>
            </a:r>
          </a:p>
        </p:txBody>
      </p:sp>
      <p:sp>
        <p:nvSpPr>
          <p:cNvPr id="48" name="TextBox 47">
            <a:extLst>
              <a:ext uri="{FF2B5EF4-FFF2-40B4-BE49-F238E27FC236}">
                <a16:creationId xmlns:a16="http://schemas.microsoft.com/office/drawing/2014/main" id="{C777D7F7-0517-4DCA-9234-0C263BACC02A}"/>
              </a:ext>
            </a:extLst>
          </p:cNvPr>
          <p:cNvSpPr txBox="1"/>
          <p:nvPr/>
        </p:nvSpPr>
        <p:spPr>
          <a:xfrm>
            <a:off x="3636151" y="2010098"/>
            <a:ext cx="689478" cy="362110"/>
          </a:xfrm>
          <a:prstGeom prst="rect">
            <a:avLst/>
          </a:prstGeom>
        </p:spPr>
        <p:txBody>
          <a:bodyPr vert="horz" wrap="square" lIns="0" tIns="0" rIns="0" bIns="0" rtlCol="0" anchor="b" anchorCtr="0">
            <a:noAutofit/>
          </a:bodyPr>
          <a:lstStyle/>
          <a:p>
            <a:pPr algn="l"/>
            <a:r>
              <a:rPr lang="en-GB" sz="1788" dirty="0"/>
              <a:t>Days</a:t>
            </a:r>
          </a:p>
        </p:txBody>
      </p:sp>
      <p:sp>
        <p:nvSpPr>
          <p:cNvPr id="51" name="TextBox 50">
            <a:extLst>
              <a:ext uri="{FF2B5EF4-FFF2-40B4-BE49-F238E27FC236}">
                <a16:creationId xmlns:a16="http://schemas.microsoft.com/office/drawing/2014/main" id="{CBCEDE96-EC25-4CC9-A4C3-09584BB1D81D}"/>
              </a:ext>
            </a:extLst>
          </p:cNvPr>
          <p:cNvSpPr txBox="1"/>
          <p:nvPr/>
        </p:nvSpPr>
        <p:spPr>
          <a:xfrm>
            <a:off x="7827737" y="5579508"/>
            <a:ext cx="689478" cy="362110"/>
          </a:xfrm>
          <a:prstGeom prst="rect">
            <a:avLst/>
          </a:prstGeom>
        </p:spPr>
        <p:txBody>
          <a:bodyPr vert="horz" wrap="square" lIns="0" tIns="0" rIns="0" bIns="0" rtlCol="0" anchor="b" anchorCtr="0">
            <a:noAutofit/>
          </a:bodyPr>
          <a:lstStyle/>
          <a:p>
            <a:pPr algn="l"/>
            <a:endParaRPr lang="en-GB" sz="1788" dirty="0"/>
          </a:p>
        </p:txBody>
      </p:sp>
      <p:sp>
        <p:nvSpPr>
          <p:cNvPr id="52" name="TextBox 51">
            <a:extLst>
              <a:ext uri="{FF2B5EF4-FFF2-40B4-BE49-F238E27FC236}">
                <a16:creationId xmlns:a16="http://schemas.microsoft.com/office/drawing/2014/main" id="{E33630B4-4955-42F5-9CFA-DA176B1EE218}"/>
              </a:ext>
            </a:extLst>
          </p:cNvPr>
          <p:cNvSpPr txBox="1"/>
          <p:nvPr/>
        </p:nvSpPr>
        <p:spPr>
          <a:xfrm>
            <a:off x="7061748" y="5875059"/>
            <a:ext cx="2317217" cy="362110"/>
          </a:xfrm>
          <a:prstGeom prst="rect">
            <a:avLst/>
          </a:prstGeom>
        </p:spPr>
        <p:txBody>
          <a:bodyPr vert="horz" wrap="square" lIns="0" tIns="0" rIns="0" bIns="0" rtlCol="0" anchor="b" anchorCtr="0">
            <a:noAutofit/>
          </a:bodyPr>
          <a:lstStyle/>
          <a:p>
            <a:pPr algn="ctr"/>
            <a:r>
              <a:rPr lang="en-GB" sz="1788" dirty="0"/>
              <a:t>Customer A is optout risk and should </a:t>
            </a:r>
            <a:r>
              <a:rPr lang="en-GB" sz="1788" b="1" dirty="0"/>
              <a:t>not</a:t>
            </a:r>
            <a:r>
              <a:rPr lang="en-GB" sz="1788" dirty="0"/>
              <a:t> be contacted today</a:t>
            </a:r>
          </a:p>
        </p:txBody>
      </p:sp>
      <p:pic>
        <p:nvPicPr>
          <p:cNvPr id="35" name="Graphic 34" descr="Close">
            <a:extLst>
              <a:ext uri="{FF2B5EF4-FFF2-40B4-BE49-F238E27FC236}">
                <a16:creationId xmlns:a16="http://schemas.microsoft.com/office/drawing/2014/main" id="{BAA5AA99-1F60-4506-9972-5C0D43B300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6547" y="2855744"/>
            <a:ext cx="625978" cy="625978"/>
          </a:xfrm>
          <a:prstGeom prst="rect">
            <a:avLst/>
          </a:prstGeom>
        </p:spPr>
      </p:pic>
      <p:pic>
        <p:nvPicPr>
          <p:cNvPr id="37" name="Graphic 36" descr="Checkmark">
            <a:extLst>
              <a:ext uri="{FF2B5EF4-FFF2-40B4-BE49-F238E27FC236}">
                <a16:creationId xmlns:a16="http://schemas.microsoft.com/office/drawing/2014/main" id="{96B2C403-1BC9-4D4E-9617-C57E7B51CDD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04767" y="4430623"/>
            <a:ext cx="625978" cy="625978"/>
          </a:xfrm>
          <a:prstGeom prst="rect">
            <a:avLst/>
          </a:prstGeom>
        </p:spPr>
      </p:pic>
      <p:sp>
        <p:nvSpPr>
          <p:cNvPr id="45" name="Oval 44">
            <a:extLst>
              <a:ext uri="{FF2B5EF4-FFF2-40B4-BE49-F238E27FC236}">
                <a16:creationId xmlns:a16="http://schemas.microsoft.com/office/drawing/2014/main" id="{9A6ED1AD-B476-4918-B60F-5D8DC3A77DBB}"/>
              </a:ext>
            </a:extLst>
          </p:cNvPr>
          <p:cNvSpPr/>
          <p:nvPr/>
        </p:nvSpPr>
        <p:spPr>
          <a:xfrm>
            <a:off x="1699971" y="4454554"/>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46" name="Oval 45">
            <a:extLst>
              <a:ext uri="{FF2B5EF4-FFF2-40B4-BE49-F238E27FC236}">
                <a16:creationId xmlns:a16="http://schemas.microsoft.com/office/drawing/2014/main" id="{381AF4FC-8FE5-4849-B0AB-86A08852E525}"/>
              </a:ext>
            </a:extLst>
          </p:cNvPr>
          <p:cNvSpPr/>
          <p:nvPr/>
        </p:nvSpPr>
        <p:spPr>
          <a:xfrm>
            <a:off x="3292197" y="4459542"/>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47" name="Oval 46">
            <a:extLst>
              <a:ext uri="{FF2B5EF4-FFF2-40B4-BE49-F238E27FC236}">
                <a16:creationId xmlns:a16="http://schemas.microsoft.com/office/drawing/2014/main" id="{7D55BBA5-4616-4DC6-8A81-82A7858D84A8}"/>
              </a:ext>
            </a:extLst>
          </p:cNvPr>
          <p:cNvSpPr/>
          <p:nvPr/>
        </p:nvSpPr>
        <p:spPr>
          <a:xfrm>
            <a:off x="870537" y="443780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49" name="Picture 48" descr="Icon&#10;&#10;Description automatically generated">
            <a:extLst>
              <a:ext uri="{FF2B5EF4-FFF2-40B4-BE49-F238E27FC236}">
                <a16:creationId xmlns:a16="http://schemas.microsoft.com/office/drawing/2014/main" id="{FCF045BD-3253-4F05-91B3-62E1D772E75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3253" y="4457764"/>
            <a:ext cx="391800" cy="687608"/>
          </a:xfrm>
          <a:prstGeom prst="rect">
            <a:avLst/>
          </a:prstGeom>
        </p:spPr>
      </p:pic>
      <p:sp>
        <p:nvSpPr>
          <p:cNvPr id="50" name="Oval 49">
            <a:extLst>
              <a:ext uri="{FF2B5EF4-FFF2-40B4-BE49-F238E27FC236}">
                <a16:creationId xmlns:a16="http://schemas.microsoft.com/office/drawing/2014/main" id="{A4BE7004-6A89-4372-A900-CB7346EB7BB1}"/>
              </a:ext>
            </a:extLst>
          </p:cNvPr>
          <p:cNvSpPr/>
          <p:nvPr/>
        </p:nvSpPr>
        <p:spPr>
          <a:xfrm>
            <a:off x="4111397" y="447166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53" name="Oval 52">
            <a:extLst>
              <a:ext uri="{FF2B5EF4-FFF2-40B4-BE49-F238E27FC236}">
                <a16:creationId xmlns:a16="http://schemas.microsoft.com/office/drawing/2014/main" id="{5FBDC005-BC3B-427D-9FD1-0B20A6F8A2A1}"/>
              </a:ext>
            </a:extLst>
          </p:cNvPr>
          <p:cNvSpPr/>
          <p:nvPr/>
        </p:nvSpPr>
        <p:spPr>
          <a:xfrm>
            <a:off x="6571070" y="443780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dirty="0"/>
          </a:p>
        </p:txBody>
      </p:sp>
      <p:sp>
        <p:nvSpPr>
          <p:cNvPr id="54" name="Oval 53">
            <a:extLst>
              <a:ext uri="{FF2B5EF4-FFF2-40B4-BE49-F238E27FC236}">
                <a16:creationId xmlns:a16="http://schemas.microsoft.com/office/drawing/2014/main" id="{0A20F335-8FBD-49EB-A303-A369FB8BFC01}"/>
              </a:ext>
            </a:extLst>
          </p:cNvPr>
          <p:cNvSpPr/>
          <p:nvPr/>
        </p:nvSpPr>
        <p:spPr>
          <a:xfrm>
            <a:off x="5720785" y="443780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55" name="Picture 54" descr="Icon&#10;&#10;Description automatically generated">
            <a:extLst>
              <a:ext uri="{FF2B5EF4-FFF2-40B4-BE49-F238E27FC236}">
                <a16:creationId xmlns:a16="http://schemas.microsoft.com/office/drawing/2014/main" id="{465FE7B6-1595-4254-98A9-BC9B8E0DCCA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20701" y="4471660"/>
            <a:ext cx="687608" cy="687608"/>
          </a:xfrm>
          <a:prstGeom prst="rect">
            <a:avLst/>
          </a:prstGeom>
        </p:spPr>
      </p:pic>
    </p:spTree>
    <p:extLst>
      <p:ext uri="{BB962C8B-B14F-4D97-AF65-F5344CB8AC3E}">
        <p14:creationId xmlns:p14="http://schemas.microsoft.com/office/powerpoint/2010/main" val="326192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B9999666-847D-41F5-8D7A-F1B6D2C94330}"/>
              </a:ext>
            </a:extLst>
          </p:cNvPr>
          <p:cNvGrpSpPr/>
          <p:nvPr/>
        </p:nvGrpSpPr>
        <p:grpSpPr>
          <a:xfrm>
            <a:off x="6702975" y="-624205"/>
            <a:ext cx="8803969" cy="6948661"/>
            <a:chOff x="8576603" y="1306615"/>
            <a:chExt cx="3782095" cy="2761726"/>
          </a:xfrm>
        </p:grpSpPr>
        <p:pic>
          <p:nvPicPr>
            <p:cNvPr id="36" name="Picture 35" descr="A star in the dark&#10;&#10;Description automatically generated">
              <a:extLst>
                <a:ext uri="{FF2B5EF4-FFF2-40B4-BE49-F238E27FC236}">
                  <a16:creationId xmlns:a16="http://schemas.microsoft.com/office/drawing/2014/main" id="{46069B72-9000-4DC2-A5F4-6FDBC8C13BA6}"/>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38" name="Rectangle 37">
              <a:extLst>
                <a:ext uri="{FF2B5EF4-FFF2-40B4-BE49-F238E27FC236}">
                  <a16:creationId xmlns:a16="http://schemas.microsoft.com/office/drawing/2014/main" id="{6B71742C-9440-4FA0-AFAE-7FC380D8EE68}"/>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itle 4">
            <a:extLst>
              <a:ext uri="{FF2B5EF4-FFF2-40B4-BE49-F238E27FC236}">
                <a16:creationId xmlns:a16="http://schemas.microsoft.com/office/drawing/2014/main" id="{C891B90E-7AC2-4FA4-AD0B-20F84C1A5C4A}"/>
              </a:ext>
            </a:extLst>
          </p:cNvPr>
          <p:cNvSpPr>
            <a:spLocks noGrp="1"/>
          </p:cNvSpPr>
          <p:nvPr>
            <p:ph type="title"/>
          </p:nvPr>
        </p:nvSpPr>
        <p:spPr>
          <a:xfrm>
            <a:off x="395476" y="846819"/>
            <a:ext cx="11145781" cy="788918"/>
          </a:xfrm>
        </p:spPr>
        <p:txBody>
          <a:bodyPr/>
          <a:lstStyle/>
          <a:p>
            <a:r>
              <a:rPr lang="en-GB" dirty="0"/>
              <a:t>Predicting the future requires knowledge of past behaviour</a:t>
            </a:r>
          </a:p>
        </p:txBody>
      </p:sp>
      <p:pic>
        <p:nvPicPr>
          <p:cNvPr id="8" name="Graphic 7" descr="User">
            <a:extLst>
              <a:ext uri="{FF2B5EF4-FFF2-40B4-BE49-F238E27FC236}">
                <a16:creationId xmlns:a16="http://schemas.microsoft.com/office/drawing/2014/main" id="{B3BD095B-B8C9-45CA-ADFF-698CE71738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00306" y="2746571"/>
            <a:ext cx="908523" cy="908523"/>
          </a:xfrm>
          <a:prstGeom prst="rect">
            <a:avLst/>
          </a:prstGeom>
        </p:spPr>
      </p:pic>
      <p:pic>
        <p:nvPicPr>
          <p:cNvPr id="9" name="Graphic 8" descr="User">
            <a:extLst>
              <a:ext uri="{FF2B5EF4-FFF2-40B4-BE49-F238E27FC236}">
                <a16:creationId xmlns:a16="http://schemas.microsoft.com/office/drawing/2014/main" id="{E25A7337-3578-4CEC-86E8-6EB3530E34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1356" y="4296208"/>
            <a:ext cx="908523" cy="908523"/>
          </a:xfrm>
          <a:prstGeom prst="rect">
            <a:avLst/>
          </a:prstGeom>
        </p:spPr>
      </p:pic>
      <p:cxnSp>
        <p:nvCxnSpPr>
          <p:cNvPr id="11" name="Straight Arrow Connector 10">
            <a:extLst>
              <a:ext uri="{FF2B5EF4-FFF2-40B4-BE49-F238E27FC236}">
                <a16:creationId xmlns:a16="http://schemas.microsoft.com/office/drawing/2014/main" id="{0DE7A718-440A-47B0-AE02-2B5B0C58F230}"/>
              </a:ext>
            </a:extLst>
          </p:cNvPr>
          <p:cNvCxnSpPr>
            <a:cxnSpLocks/>
          </p:cNvCxnSpPr>
          <p:nvPr/>
        </p:nvCxnSpPr>
        <p:spPr>
          <a:xfrm>
            <a:off x="936740" y="2447707"/>
            <a:ext cx="648461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19BAC4-D2A1-4108-BE60-7D9DE6BFBF93}"/>
              </a:ext>
            </a:extLst>
          </p:cNvPr>
          <p:cNvSpPr txBox="1"/>
          <p:nvPr/>
        </p:nvSpPr>
        <p:spPr>
          <a:xfrm>
            <a:off x="7530879" y="2211047"/>
            <a:ext cx="689478" cy="362110"/>
          </a:xfrm>
          <a:prstGeom prst="rect">
            <a:avLst/>
          </a:prstGeom>
        </p:spPr>
        <p:txBody>
          <a:bodyPr vert="horz" wrap="square" lIns="0" tIns="0" rIns="0" bIns="0" rtlCol="0" anchor="b" anchorCtr="0">
            <a:noAutofit/>
          </a:bodyPr>
          <a:lstStyle/>
          <a:p>
            <a:pPr algn="l"/>
            <a:r>
              <a:rPr lang="en-GB" sz="1788" dirty="0"/>
              <a:t>Today</a:t>
            </a:r>
          </a:p>
        </p:txBody>
      </p:sp>
      <p:cxnSp>
        <p:nvCxnSpPr>
          <p:cNvPr id="15" name="Straight Arrow Connector 14">
            <a:extLst>
              <a:ext uri="{FF2B5EF4-FFF2-40B4-BE49-F238E27FC236}">
                <a16:creationId xmlns:a16="http://schemas.microsoft.com/office/drawing/2014/main" id="{AFDC625A-7746-4C06-B142-408C1144BA2F}"/>
              </a:ext>
            </a:extLst>
          </p:cNvPr>
          <p:cNvCxnSpPr>
            <a:cxnSpLocks/>
          </p:cNvCxnSpPr>
          <p:nvPr/>
        </p:nvCxnSpPr>
        <p:spPr>
          <a:xfrm>
            <a:off x="8329879" y="2447707"/>
            <a:ext cx="215706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C4EBDE-C605-4A54-99D0-1716AF289A77}"/>
              </a:ext>
            </a:extLst>
          </p:cNvPr>
          <p:cNvSpPr txBox="1"/>
          <p:nvPr/>
        </p:nvSpPr>
        <p:spPr>
          <a:xfrm>
            <a:off x="10596463" y="2238850"/>
            <a:ext cx="689478" cy="362110"/>
          </a:xfrm>
          <a:prstGeom prst="rect">
            <a:avLst/>
          </a:prstGeom>
        </p:spPr>
        <p:txBody>
          <a:bodyPr vert="horz" wrap="square" lIns="0" tIns="0" rIns="0" bIns="0" rtlCol="0" anchor="b" anchorCtr="0">
            <a:noAutofit/>
          </a:bodyPr>
          <a:lstStyle/>
          <a:p>
            <a:pPr algn="l"/>
            <a:r>
              <a:rPr lang="en-GB" sz="1788" dirty="0"/>
              <a:t>Future</a:t>
            </a:r>
          </a:p>
        </p:txBody>
      </p:sp>
      <p:sp>
        <p:nvSpPr>
          <p:cNvPr id="19" name="TextBox 18">
            <a:extLst>
              <a:ext uri="{FF2B5EF4-FFF2-40B4-BE49-F238E27FC236}">
                <a16:creationId xmlns:a16="http://schemas.microsoft.com/office/drawing/2014/main" id="{D5AFDA93-8EFD-4371-8068-2D679B405ADA}"/>
              </a:ext>
            </a:extLst>
          </p:cNvPr>
          <p:cNvSpPr txBox="1"/>
          <p:nvPr/>
        </p:nvSpPr>
        <p:spPr>
          <a:xfrm>
            <a:off x="335467" y="2211047"/>
            <a:ext cx="689478" cy="362110"/>
          </a:xfrm>
          <a:prstGeom prst="rect">
            <a:avLst/>
          </a:prstGeom>
        </p:spPr>
        <p:txBody>
          <a:bodyPr vert="horz" wrap="square" lIns="0" tIns="0" rIns="0" bIns="0" rtlCol="0" anchor="b" anchorCtr="0">
            <a:noAutofit/>
          </a:bodyPr>
          <a:lstStyle/>
          <a:p>
            <a:pPr algn="l"/>
            <a:r>
              <a:rPr lang="en-GB" sz="1788" dirty="0"/>
              <a:t>Past</a:t>
            </a:r>
          </a:p>
        </p:txBody>
      </p:sp>
      <p:pic>
        <p:nvPicPr>
          <p:cNvPr id="23" name="Picture 22" descr="Icon&#10;&#10;Description automatically generated">
            <a:extLst>
              <a:ext uri="{FF2B5EF4-FFF2-40B4-BE49-F238E27FC236}">
                <a16:creationId xmlns:a16="http://schemas.microsoft.com/office/drawing/2014/main" id="{8DFBCC01-F312-4849-899A-6BED79FB86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6123" y="2794112"/>
            <a:ext cx="391800" cy="687608"/>
          </a:xfrm>
          <a:prstGeom prst="rect">
            <a:avLst/>
          </a:prstGeom>
        </p:spPr>
      </p:pic>
      <p:pic>
        <p:nvPicPr>
          <p:cNvPr id="25" name="Picture 24" descr="Icon&#10;&#10;Description automatically generated">
            <a:extLst>
              <a:ext uri="{FF2B5EF4-FFF2-40B4-BE49-F238E27FC236}">
                <a16:creationId xmlns:a16="http://schemas.microsoft.com/office/drawing/2014/main" id="{B32891F5-0A47-4B0F-8C84-4CDE839B40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896" y="2794116"/>
            <a:ext cx="687608" cy="687608"/>
          </a:xfrm>
          <a:prstGeom prst="rect">
            <a:avLst/>
          </a:prstGeom>
        </p:spPr>
      </p:pic>
      <p:sp>
        <p:nvSpPr>
          <p:cNvPr id="26" name="Oval 25">
            <a:extLst>
              <a:ext uri="{FF2B5EF4-FFF2-40B4-BE49-F238E27FC236}">
                <a16:creationId xmlns:a16="http://schemas.microsoft.com/office/drawing/2014/main" id="{B83B2F13-065B-43EE-B8DD-2F458CEDA070}"/>
              </a:ext>
            </a:extLst>
          </p:cNvPr>
          <p:cNvSpPr/>
          <p:nvPr/>
        </p:nvSpPr>
        <p:spPr>
          <a:xfrm>
            <a:off x="1637029" y="279412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27" name="Oval 26">
            <a:extLst>
              <a:ext uri="{FF2B5EF4-FFF2-40B4-BE49-F238E27FC236}">
                <a16:creationId xmlns:a16="http://schemas.microsoft.com/office/drawing/2014/main" id="{E3D20622-EC5B-45B3-BC7F-F4524114E05B}"/>
              </a:ext>
            </a:extLst>
          </p:cNvPr>
          <p:cNvSpPr/>
          <p:nvPr/>
        </p:nvSpPr>
        <p:spPr>
          <a:xfrm>
            <a:off x="2462383" y="2809802"/>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28" name="Oval 27">
            <a:extLst>
              <a:ext uri="{FF2B5EF4-FFF2-40B4-BE49-F238E27FC236}">
                <a16:creationId xmlns:a16="http://schemas.microsoft.com/office/drawing/2014/main" id="{CA886400-9737-47F0-852A-5A594223C3A9}"/>
              </a:ext>
            </a:extLst>
          </p:cNvPr>
          <p:cNvSpPr/>
          <p:nvPr/>
        </p:nvSpPr>
        <p:spPr>
          <a:xfrm>
            <a:off x="3287737" y="279927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29" name="Picture 28" descr="Icon&#10;&#10;Description automatically generated">
            <a:extLst>
              <a:ext uri="{FF2B5EF4-FFF2-40B4-BE49-F238E27FC236}">
                <a16:creationId xmlns:a16="http://schemas.microsoft.com/office/drawing/2014/main" id="{B6A2F2C4-85D1-472C-9959-0EAD0F3518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08821" y="2809798"/>
            <a:ext cx="391800" cy="687608"/>
          </a:xfrm>
          <a:prstGeom prst="rect">
            <a:avLst/>
          </a:prstGeom>
        </p:spPr>
      </p:pic>
      <p:sp>
        <p:nvSpPr>
          <p:cNvPr id="30" name="Oval 29">
            <a:extLst>
              <a:ext uri="{FF2B5EF4-FFF2-40B4-BE49-F238E27FC236}">
                <a16:creationId xmlns:a16="http://schemas.microsoft.com/office/drawing/2014/main" id="{E3C79859-E731-483E-834A-C355581F6E93}"/>
              </a:ext>
            </a:extLst>
          </p:cNvPr>
          <p:cNvSpPr/>
          <p:nvPr/>
        </p:nvSpPr>
        <p:spPr>
          <a:xfrm>
            <a:off x="5652180" y="2794116"/>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31" name="Picture 30" descr="Icon&#10;&#10;Description automatically generated">
            <a:extLst>
              <a:ext uri="{FF2B5EF4-FFF2-40B4-BE49-F238E27FC236}">
                <a16:creationId xmlns:a16="http://schemas.microsoft.com/office/drawing/2014/main" id="{3C057B06-A2DA-4C66-B2CE-30E64035A60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4953" y="2783582"/>
            <a:ext cx="391800" cy="687608"/>
          </a:xfrm>
          <a:prstGeom prst="rect">
            <a:avLst/>
          </a:prstGeom>
        </p:spPr>
      </p:pic>
      <p:sp>
        <p:nvSpPr>
          <p:cNvPr id="43" name="TextBox 42">
            <a:extLst>
              <a:ext uri="{FF2B5EF4-FFF2-40B4-BE49-F238E27FC236}">
                <a16:creationId xmlns:a16="http://schemas.microsoft.com/office/drawing/2014/main" id="{172FDE75-7ACC-4E8C-8119-84156EA7D4CD}"/>
              </a:ext>
            </a:extLst>
          </p:cNvPr>
          <p:cNvSpPr txBox="1"/>
          <p:nvPr/>
        </p:nvSpPr>
        <p:spPr>
          <a:xfrm>
            <a:off x="7763727" y="2845557"/>
            <a:ext cx="298430" cy="306285"/>
          </a:xfrm>
          <a:prstGeom prst="rect">
            <a:avLst/>
          </a:prstGeom>
        </p:spPr>
        <p:txBody>
          <a:bodyPr vert="horz" wrap="square" lIns="0" tIns="0" rIns="0" bIns="0" rtlCol="0" anchor="b" anchorCtr="0">
            <a:noAutofit/>
          </a:bodyPr>
          <a:lstStyle/>
          <a:p>
            <a:pPr algn="l"/>
            <a:r>
              <a:rPr lang="en-GB" sz="1788" dirty="0">
                <a:solidFill>
                  <a:schemeClr val="bg1"/>
                </a:solidFill>
              </a:rPr>
              <a:t>A</a:t>
            </a:r>
          </a:p>
        </p:txBody>
      </p:sp>
      <p:sp>
        <p:nvSpPr>
          <p:cNvPr id="44" name="TextBox 43">
            <a:extLst>
              <a:ext uri="{FF2B5EF4-FFF2-40B4-BE49-F238E27FC236}">
                <a16:creationId xmlns:a16="http://schemas.microsoft.com/office/drawing/2014/main" id="{B60F50E9-2988-4311-BE6A-44F838E20CA3}"/>
              </a:ext>
            </a:extLst>
          </p:cNvPr>
          <p:cNvSpPr txBox="1"/>
          <p:nvPr/>
        </p:nvSpPr>
        <p:spPr>
          <a:xfrm>
            <a:off x="7807831" y="4403463"/>
            <a:ext cx="298430" cy="306285"/>
          </a:xfrm>
          <a:prstGeom prst="rect">
            <a:avLst/>
          </a:prstGeom>
        </p:spPr>
        <p:txBody>
          <a:bodyPr vert="horz" wrap="square" lIns="0" tIns="0" rIns="0" bIns="0" rtlCol="0" anchor="b" anchorCtr="0">
            <a:noAutofit/>
          </a:bodyPr>
          <a:lstStyle/>
          <a:p>
            <a:pPr algn="l"/>
            <a:r>
              <a:rPr lang="en-GB" sz="1788" dirty="0">
                <a:solidFill>
                  <a:schemeClr val="bg1"/>
                </a:solidFill>
              </a:rPr>
              <a:t>B</a:t>
            </a:r>
          </a:p>
        </p:txBody>
      </p:sp>
      <p:sp>
        <p:nvSpPr>
          <p:cNvPr id="48" name="TextBox 47">
            <a:extLst>
              <a:ext uri="{FF2B5EF4-FFF2-40B4-BE49-F238E27FC236}">
                <a16:creationId xmlns:a16="http://schemas.microsoft.com/office/drawing/2014/main" id="{C777D7F7-0517-4DCA-9234-0C263BACC02A}"/>
              </a:ext>
            </a:extLst>
          </p:cNvPr>
          <p:cNvSpPr txBox="1"/>
          <p:nvPr/>
        </p:nvSpPr>
        <p:spPr>
          <a:xfrm>
            <a:off x="3636151" y="2010098"/>
            <a:ext cx="689478" cy="362110"/>
          </a:xfrm>
          <a:prstGeom prst="rect">
            <a:avLst/>
          </a:prstGeom>
        </p:spPr>
        <p:txBody>
          <a:bodyPr vert="horz" wrap="square" lIns="0" tIns="0" rIns="0" bIns="0" rtlCol="0" anchor="b" anchorCtr="0">
            <a:noAutofit/>
          </a:bodyPr>
          <a:lstStyle/>
          <a:p>
            <a:pPr algn="l"/>
            <a:r>
              <a:rPr lang="en-GB" sz="1788" dirty="0"/>
              <a:t>Days</a:t>
            </a:r>
          </a:p>
        </p:txBody>
      </p:sp>
      <p:sp>
        <p:nvSpPr>
          <p:cNvPr id="51" name="TextBox 50">
            <a:extLst>
              <a:ext uri="{FF2B5EF4-FFF2-40B4-BE49-F238E27FC236}">
                <a16:creationId xmlns:a16="http://schemas.microsoft.com/office/drawing/2014/main" id="{CBCEDE96-EC25-4CC9-A4C3-09584BB1D81D}"/>
              </a:ext>
            </a:extLst>
          </p:cNvPr>
          <p:cNvSpPr txBox="1"/>
          <p:nvPr/>
        </p:nvSpPr>
        <p:spPr>
          <a:xfrm>
            <a:off x="7827737" y="5579508"/>
            <a:ext cx="689478" cy="362110"/>
          </a:xfrm>
          <a:prstGeom prst="rect">
            <a:avLst/>
          </a:prstGeom>
        </p:spPr>
        <p:txBody>
          <a:bodyPr vert="horz" wrap="square" lIns="0" tIns="0" rIns="0" bIns="0" rtlCol="0" anchor="b" anchorCtr="0">
            <a:noAutofit/>
          </a:bodyPr>
          <a:lstStyle/>
          <a:p>
            <a:pPr algn="l"/>
            <a:endParaRPr lang="en-GB" sz="1788" dirty="0"/>
          </a:p>
        </p:txBody>
      </p:sp>
      <p:sp>
        <p:nvSpPr>
          <p:cNvPr id="52" name="TextBox 51">
            <a:extLst>
              <a:ext uri="{FF2B5EF4-FFF2-40B4-BE49-F238E27FC236}">
                <a16:creationId xmlns:a16="http://schemas.microsoft.com/office/drawing/2014/main" id="{E33630B4-4955-42F5-9CFA-DA176B1EE218}"/>
              </a:ext>
            </a:extLst>
          </p:cNvPr>
          <p:cNvSpPr txBox="1"/>
          <p:nvPr/>
        </p:nvSpPr>
        <p:spPr>
          <a:xfrm>
            <a:off x="8914176" y="6005502"/>
            <a:ext cx="1969727" cy="362110"/>
          </a:xfrm>
          <a:prstGeom prst="rect">
            <a:avLst/>
          </a:prstGeom>
        </p:spPr>
        <p:txBody>
          <a:bodyPr vert="horz" wrap="square" lIns="0" tIns="0" rIns="0" bIns="0" rtlCol="0" anchor="b" anchorCtr="0">
            <a:noAutofit/>
          </a:bodyPr>
          <a:lstStyle/>
          <a:p>
            <a:pPr algn="ctr"/>
            <a:r>
              <a:rPr lang="en-GB" sz="1788" dirty="0"/>
              <a:t>Should they be contacted tomorrow though???</a:t>
            </a:r>
          </a:p>
        </p:txBody>
      </p:sp>
      <p:pic>
        <p:nvPicPr>
          <p:cNvPr id="35" name="Graphic 34" descr="Close">
            <a:extLst>
              <a:ext uri="{FF2B5EF4-FFF2-40B4-BE49-F238E27FC236}">
                <a16:creationId xmlns:a16="http://schemas.microsoft.com/office/drawing/2014/main" id="{BAA5AA99-1F60-4506-9972-5C0D43B300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6547" y="2855744"/>
            <a:ext cx="625978" cy="625978"/>
          </a:xfrm>
          <a:prstGeom prst="rect">
            <a:avLst/>
          </a:prstGeom>
        </p:spPr>
      </p:pic>
      <p:pic>
        <p:nvPicPr>
          <p:cNvPr id="37" name="Graphic 36" descr="Checkmark">
            <a:extLst>
              <a:ext uri="{FF2B5EF4-FFF2-40B4-BE49-F238E27FC236}">
                <a16:creationId xmlns:a16="http://schemas.microsoft.com/office/drawing/2014/main" id="{96B2C403-1BC9-4D4E-9617-C57E7B51CDD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04767" y="4430623"/>
            <a:ext cx="625978" cy="625978"/>
          </a:xfrm>
          <a:prstGeom prst="rect">
            <a:avLst/>
          </a:prstGeom>
        </p:spPr>
      </p:pic>
      <p:pic>
        <p:nvPicPr>
          <p:cNvPr id="45" name="Graphic 44" descr="Help">
            <a:extLst>
              <a:ext uri="{FF2B5EF4-FFF2-40B4-BE49-F238E27FC236}">
                <a16:creationId xmlns:a16="http://schemas.microsoft.com/office/drawing/2014/main" id="{9C30E38E-36BC-4860-A978-72D68B2210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02878" y="2697580"/>
            <a:ext cx="908523" cy="908523"/>
          </a:xfrm>
          <a:prstGeom prst="rect">
            <a:avLst/>
          </a:prstGeom>
        </p:spPr>
      </p:pic>
      <p:sp>
        <p:nvSpPr>
          <p:cNvPr id="46" name="Oval 45">
            <a:extLst>
              <a:ext uri="{FF2B5EF4-FFF2-40B4-BE49-F238E27FC236}">
                <a16:creationId xmlns:a16="http://schemas.microsoft.com/office/drawing/2014/main" id="{82A86E58-E441-4EDA-B294-B92B0584DF84}"/>
              </a:ext>
            </a:extLst>
          </p:cNvPr>
          <p:cNvSpPr/>
          <p:nvPr/>
        </p:nvSpPr>
        <p:spPr>
          <a:xfrm>
            <a:off x="1699971" y="4454554"/>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47" name="Oval 46">
            <a:extLst>
              <a:ext uri="{FF2B5EF4-FFF2-40B4-BE49-F238E27FC236}">
                <a16:creationId xmlns:a16="http://schemas.microsoft.com/office/drawing/2014/main" id="{3179EC10-924B-4137-9F4B-3F7649FE0632}"/>
              </a:ext>
            </a:extLst>
          </p:cNvPr>
          <p:cNvSpPr/>
          <p:nvPr/>
        </p:nvSpPr>
        <p:spPr>
          <a:xfrm>
            <a:off x="3292197" y="4459542"/>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49" name="Oval 48">
            <a:extLst>
              <a:ext uri="{FF2B5EF4-FFF2-40B4-BE49-F238E27FC236}">
                <a16:creationId xmlns:a16="http://schemas.microsoft.com/office/drawing/2014/main" id="{CD06EDC9-623C-47EE-8048-C146203B3387}"/>
              </a:ext>
            </a:extLst>
          </p:cNvPr>
          <p:cNvSpPr/>
          <p:nvPr/>
        </p:nvSpPr>
        <p:spPr>
          <a:xfrm>
            <a:off x="870537" y="443780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50" name="Picture 49" descr="Icon&#10;&#10;Description automatically generated">
            <a:extLst>
              <a:ext uri="{FF2B5EF4-FFF2-40B4-BE49-F238E27FC236}">
                <a16:creationId xmlns:a16="http://schemas.microsoft.com/office/drawing/2014/main" id="{13622ABB-33CC-4C73-B105-77FDBB721A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3253" y="4457764"/>
            <a:ext cx="391800" cy="687608"/>
          </a:xfrm>
          <a:prstGeom prst="rect">
            <a:avLst/>
          </a:prstGeom>
        </p:spPr>
      </p:pic>
      <p:sp>
        <p:nvSpPr>
          <p:cNvPr id="53" name="Oval 52">
            <a:extLst>
              <a:ext uri="{FF2B5EF4-FFF2-40B4-BE49-F238E27FC236}">
                <a16:creationId xmlns:a16="http://schemas.microsoft.com/office/drawing/2014/main" id="{8D671E41-DAFA-4E7E-B650-B77FCE41F287}"/>
              </a:ext>
            </a:extLst>
          </p:cNvPr>
          <p:cNvSpPr/>
          <p:nvPr/>
        </p:nvSpPr>
        <p:spPr>
          <a:xfrm>
            <a:off x="4111397" y="447166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54" name="Oval 53">
            <a:extLst>
              <a:ext uri="{FF2B5EF4-FFF2-40B4-BE49-F238E27FC236}">
                <a16:creationId xmlns:a16="http://schemas.microsoft.com/office/drawing/2014/main" id="{6ECD01B8-B940-4D12-8B94-E1E2C619AED8}"/>
              </a:ext>
            </a:extLst>
          </p:cNvPr>
          <p:cNvSpPr/>
          <p:nvPr/>
        </p:nvSpPr>
        <p:spPr>
          <a:xfrm>
            <a:off x="6571070" y="443780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dirty="0"/>
          </a:p>
        </p:txBody>
      </p:sp>
      <p:sp>
        <p:nvSpPr>
          <p:cNvPr id="55" name="Oval 54">
            <a:extLst>
              <a:ext uri="{FF2B5EF4-FFF2-40B4-BE49-F238E27FC236}">
                <a16:creationId xmlns:a16="http://schemas.microsoft.com/office/drawing/2014/main" id="{8EFC9699-92BC-416E-873C-894BB2652DD9}"/>
              </a:ext>
            </a:extLst>
          </p:cNvPr>
          <p:cNvSpPr/>
          <p:nvPr/>
        </p:nvSpPr>
        <p:spPr>
          <a:xfrm>
            <a:off x="5720785" y="443780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56" name="Picture 55" descr="Icon&#10;&#10;Description automatically generated">
            <a:extLst>
              <a:ext uri="{FF2B5EF4-FFF2-40B4-BE49-F238E27FC236}">
                <a16:creationId xmlns:a16="http://schemas.microsoft.com/office/drawing/2014/main" id="{954C43F5-0DB7-41C2-BDCF-F45A49AE057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20701" y="4471660"/>
            <a:ext cx="687608" cy="687608"/>
          </a:xfrm>
          <a:prstGeom prst="rect">
            <a:avLst/>
          </a:prstGeom>
        </p:spPr>
      </p:pic>
    </p:spTree>
    <p:extLst>
      <p:ext uri="{BB962C8B-B14F-4D97-AF65-F5344CB8AC3E}">
        <p14:creationId xmlns:p14="http://schemas.microsoft.com/office/powerpoint/2010/main" val="234626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AF1E49E5-18CE-493C-818E-9B967E101800}"/>
              </a:ext>
            </a:extLst>
          </p:cNvPr>
          <p:cNvGrpSpPr/>
          <p:nvPr/>
        </p:nvGrpSpPr>
        <p:grpSpPr>
          <a:xfrm>
            <a:off x="6702975" y="-624205"/>
            <a:ext cx="8803969" cy="6948661"/>
            <a:chOff x="8576603" y="1306615"/>
            <a:chExt cx="3782095" cy="2761726"/>
          </a:xfrm>
        </p:grpSpPr>
        <p:pic>
          <p:nvPicPr>
            <p:cNvPr id="38" name="Picture 37" descr="A star in the dark&#10;&#10;Description automatically generated">
              <a:extLst>
                <a:ext uri="{FF2B5EF4-FFF2-40B4-BE49-F238E27FC236}">
                  <a16:creationId xmlns:a16="http://schemas.microsoft.com/office/drawing/2014/main" id="{E0077300-D671-4169-A3AF-C0780B7360D8}"/>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39" name="Rectangle 38">
              <a:extLst>
                <a:ext uri="{FF2B5EF4-FFF2-40B4-BE49-F238E27FC236}">
                  <a16:creationId xmlns:a16="http://schemas.microsoft.com/office/drawing/2014/main" id="{0BA498EC-94A4-41FC-A82F-72E654574134}"/>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itle 4">
            <a:extLst>
              <a:ext uri="{FF2B5EF4-FFF2-40B4-BE49-F238E27FC236}">
                <a16:creationId xmlns:a16="http://schemas.microsoft.com/office/drawing/2014/main" id="{C891B90E-7AC2-4FA4-AD0B-20F84C1A5C4A}"/>
              </a:ext>
            </a:extLst>
          </p:cNvPr>
          <p:cNvSpPr>
            <a:spLocks noGrp="1"/>
          </p:cNvSpPr>
          <p:nvPr>
            <p:ph type="title"/>
          </p:nvPr>
        </p:nvSpPr>
        <p:spPr>
          <a:xfrm>
            <a:off x="395476" y="846819"/>
            <a:ext cx="11145781" cy="788918"/>
          </a:xfrm>
        </p:spPr>
        <p:txBody>
          <a:bodyPr/>
          <a:lstStyle/>
          <a:p>
            <a:r>
              <a:rPr lang="en-GB" dirty="0"/>
              <a:t>Predicting the future requires knowledge of past behaviour</a:t>
            </a:r>
          </a:p>
        </p:txBody>
      </p:sp>
      <p:pic>
        <p:nvPicPr>
          <p:cNvPr id="8" name="Graphic 7" descr="User">
            <a:extLst>
              <a:ext uri="{FF2B5EF4-FFF2-40B4-BE49-F238E27FC236}">
                <a16:creationId xmlns:a16="http://schemas.microsoft.com/office/drawing/2014/main" id="{B3BD095B-B8C9-45CA-ADFF-698CE71738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00306" y="2746571"/>
            <a:ext cx="908523" cy="908523"/>
          </a:xfrm>
          <a:prstGeom prst="rect">
            <a:avLst/>
          </a:prstGeom>
        </p:spPr>
      </p:pic>
      <p:pic>
        <p:nvPicPr>
          <p:cNvPr id="9" name="Graphic 8" descr="User">
            <a:extLst>
              <a:ext uri="{FF2B5EF4-FFF2-40B4-BE49-F238E27FC236}">
                <a16:creationId xmlns:a16="http://schemas.microsoft.com/office/drawing/2014/main" id="{E25A7337-3578-4CEC-86E8-6EB3530E34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1356" y="4296208"/>
            <a:ext cx="908523" cy="908523"/>
          </a:xfrm>
          <a:prstGeom prst="rect">
            <a:avLst/>
          </a:prstGeom>
        </p:spPr>
      </p:pic>
      <p:cxnSp>
        <p:nvCxnSpPr>
          <p:cNvPr id="11" name="Straight Arrow Connector 10">
            <a:extLst>
              <a:ext uri="{FF2B5EF4-FFF2-40B4-BE49-F238E27FC236}">
                <a16:creationId xmlns:a16="http://schemas.microsoft.com/office/drawing/2014/main" id="{0DE7A718-440A-47B0-AE02-2B5B0C58F230}"/>
              </a:ext>
            </a:extLst>
          </p:cNvPr>
          <p:cNvCxnSpPr>
            <a:cxnSpLocks/>
          </p:cNvCxnSpPr>
          <p:nvPr/>
        </p:nvCxnSpPr>
        <p:spPr>
          <a:xfrm>
            <a:off x="936740" y="2447707"/>
            <a:ext cx="648461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19BAC4-D2A1-4108-BE60-7D9DE6BFBF93}"/>
              </a:ext>
            </a:extLst>
          </p:cNvPr>
          <p:cNvSpPr txBox="1"/>
          <p:nvPr/>
        </p:nvSpPr>
        <p:spPr>
          <a:xfrm>
            <a:off x="7530879" y="2211047"/>
            <a:ext cx="689478" cy="362110"/>
          </a:xfrm>
          <a:prstGeom prst="rect">
            <a:avLst/>
          </a:prstGeom>
        </p:spPr>
        <p:txBody>
          <a:bodyPr vert="horz" wrap="square" lIns="0" tIns="0" rIns="0" bIns="0" rtlCol="0" anchor="b" anchorCtr="0">
            <a:noAutofit/>
          </a:bodyPr>
          <a:lstStyle/>
          <a:p>
            <a:pPr algn="l"/>
            <a:r>
              <a:rPr lang="en-GB" sz="1788" dirty="0"/>
              <a:t>Today</a:t>
            </a:r>
          </a:p>
        </p:txBody>
      </p:sp>
      <p:cxnSp>
        <p:nvCxnSpPr>
          <p:cNvPr id="15" name="Straight Arrow Connector 14">
            <a:extLst>
              <a:ext uri="{FF2B5EF4-FFF2-40B4-BE49-F238E27FC236}">
                <a16:creationId xmlns:a16="http://schemas.microsoft.com/office/drawing/2014/main" id="{AFDC625A-7746-4C06-B142-408C1144BA2F}"/>
              </a:ext>
            </a:extLst>
          </p:cNvPr>
          <p:cNvCxnSpPr>
            <a:cxnSpLocks/>
          </p:cNvCxnSpPr>
          <p:nvPr/>
        </p:nvCxnSpPr>
        <p:spPr>
          <a:xfrm>
            <a:off x="8329879" y="2447707"/>
            <a:ext cx="215706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C4EBDE-C605-4A54-99D0-1716AF289A77}"/>
              </a:ext>
            </a:extLst>
          </p:cNvPr>
          <p:cNvSpPr txBox="1"/>
          <p:nvPr/>
        </p:nvSpPr>
        <p:spPr>
          <a:xfrm>
            <a:off x="10596463" y="2238850"/>
            <a:ext cx="689478" cy="362110"/>
          </a:xfrm>
          <a:prstGeom prst="rect">
            <a:avLst/>
          </a:prstGeom>
        </p:spPr>
        <p:txBody>
          <a:bodyPr vert="horz" wrap="square" lIns="0" tIns="0" rIns="0" bIns="0" rtlCol="0" anchor="b" anchorCtr="0">
            <a:noAutofit/>
          </a:bodyPr>
          <a:lstStyle/>
          <a:p>
            <a:pPr algn="l"/>
            <a:r>
              <a:rPr lang="en-GB" sz="1788" dirty="0"/>
              <a:t>Future</a:t>
            </a:r>
          </a:p>
        </p:txBody>
      </p:sp>
      <p:sp>
        <p:nvSpPr>
          <p:cNvPr id="19" name="TextBox 18">
            <a:extLst>
              <a:ext uri="{FF2B5EF4-FFF2-40B4-BE49-F238E27FC236}">
                <a16:creationId xmlns:a16="http://schemas.microsoft.com/office/drawing/2014/main" id="{D5AFDA93-8EFD-4371-8068-2D679B405ADA}"/>
              </a:ext>
            </a:extLst>
          </p:cNvPr>
          <p:cNvSpPr txBox="1"/>
          <p:nvPr/>
        </p:nvSpPr>
        <p:spPr>
          <a:xfrm>
            <a:off x="335467" y="2211047"/>
            <a:ext cx="689478" cy="362110"/>
          </a:xfrm>
          <a:prstGeom prst="rect">
            <a:avLst/>
          </a:prstGeom>
        </p:spPr>
        <p:txBody>
          <a:bodyPr vert="horz" wrap="square" lIns="0" tIns="0" rIns="0" bIns="0" rtlCol="0" anchor="b" anchorCtr="0">
            <a:noAutofit/>
          </a:bodyPr>
          <a:lstStyle/>
          <a:p>
            <a:pPr algn="l"/>
            <a:r>
              <a:rPr lang="en-GB" sz="1788" dirty="0"/>
              <a:t>Past</a:t>
            </a:r>
          </a:p>
        </p:txBody>
      </p:sp>
      <p:pic>
        <p:nvPicPr>
          <p:cNvPr id="23" name="Picture 22" descr="Icon&#10;&#10;Description automatically generated">
            <a:extLst>
              <a:ext uri="{FF2B5EF4-FFF2-40B4-BE49-F238E27FC236}">
                <a16:creationId xmlns:a16="http://schemas.microsoft.com/office/drawing/2014/main" id="{8DFBCC01-F312-4849-899A-6BED79FB86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36123" y="2794112"/>
            <a:ext cx="391800" cy="687608"/>
          </a:xfrm>
          <a:prstGeom prst="rect">
            <a:avLst/>
          </a:prstGeom>
        </p:spPr>
      </p:pic>
      <p:pic>
        <p:nvPicPr>
          <p:cNvPr id="25" name="Picture 24" descr="Icon&#10;&#10;Description automatically generated">
            <a:extLst>
              <a:ext uri="{FF2B5EF4-FFF2-40B4-BE49-F238E27FC236}">
                <a16:creationId xmlns:a16="http://schemas.microsoft.com/office/drawing/2014/main" id="{B32891F5-0A47-4B0F-8C84-4CDE839B40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896" y="2794116"/>
            <a:ext cx="687608" cy="687608"/>
          </a:xfrm>
          <a:prstGeom prst="rect">
            <a:avLst/>
          </a:prstGeom>
        </p:spPr>
      </p:pic>
      <p:sp>
        <p:nvSpPr>
          <p:cNvPr id="26" name="Oval 25">
            <a:extLst>
              <a:ext uri="{FF2B5EF4-FFF2-40B4-BE49-F238E27FC236}">
                <a16:creationId xmlns:a16="http://schemas.microsoft.com/office/drawing/2014/main" id="{B83B2F13-065B-43EE-B8DD-2F458CEDA070}"/>
              </a:ext>
            </a:extLst>
          </p:cNvPr>
          <p:cNvSpPr/>
          <p:nvPr/>
        </p:nvSpPr>
        <p:spPr>
          <a:xfrm>
            <a:off x="1637029" y="279412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27" name="Oval 26">
            <a:extLst>
              <a:ext uri="{FF2B5EF4-FFF2-40B4-BE49-F238E27FC236}">
                <a16:creationId xmlns:a16="http://schemas.microsoft.com/office/drawing/2014/main" id="{E3D20622-EC5B-45B3-BC7F-F4524114E05B}"/>
              </a:ext>
            </a:extLst>
          </p:cNvPr>
          <p:cNvSpPr/>
          <p:nvPr/>
        </p:nvSpPr>
        <p:spPr>
          <a:xfrm>
            <a:off x="2462383" y="2809802"/>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28" name="Oval 27">
            <a:extLst>
              <a:ext uri="{FF2B5EF4-FFF2-40B4-BE49-F238E27FC236}">
                <a16:creationId xmlns:a16="http://schemas.microsoft.com/office/drawing/2014/main" id="{CA886400-9737-47F0-852A-5A594223C3A9}"/>
              </a:ext>
            </a:extLst>
          </p:cNvPr>
          <p:cNvSpPr/>
          <p:nvPr/>
        </p:nvSpPr>
        <p:spPr>
          <a:xfrm>
            <a:off x="3287737" y="279927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29" name="Picture 28" descr="Icon&#10;&#10;Description automatically generated">
            <a:extLst>
              <a:ext uri="{FF2B5EF4-FFF2-40B4-BE49-F238E27FC236}">
                <a16:creationId xmlns:a16="http://schemas.microsoft.com/office/drawing/2014/main" id="{B6A2F2C4-85D1-472C-9959-0EAD0F3518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08821" y="2809798"/>
            <a:ext cx="391800" cy="687608"/>
          </a:xfrm>
          <a:prstGeom prst="rect">
            <a:avLst/>
          </a:prstGeom>
        </p:spPr>
      </p:pic>
      <p:sp>
        <p:nvSpPr>
          <p:cNvPr id="30" name="Oval 29">
            <a:extLst>
              <a:ext uri="{FF2B5EF4-FFF2-40B4-BE49-F238E27FC236}">
                <a16:creationId xmlns:a16="http://schemas.microsoft.com/office/drawing/2014/main" id="{E3C79859-E731-483E-834A-C355581F6E93}"/>
              </a:ext>
            </a:extLst>
          </p:cNvPr>
          <p:cNvSpPr/>
          <p:nvPr/>
        </p:nvSpPr>
        <p:spPr>
          <a:xfrm>
            <a:off x="5652180" y="2794116"/>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31" name="Picture 30" descr="Icon&#10;&#10;Description automatically generated">
            <a:extLst>
              <a:ext uri="{FF2B5EF4-FFF2-40B4-BE49-F238E27FC236}">
                <a16:creationId xmlns:a16="http://schemas.microsoft.com/office/drawing/2014/main" id="{3C057B06-A2DA-4C66-B2CE-30E64035A60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4953" y="2783582"/>
            <a:ext cx="391800" cy="687608"/>
          </a:xfrm>
          <a:prstGeom prst="rect">
            <a:avLst/>
          </a:prstGeom>
        </p:spPr>
      </p:pic>
      <p:sp>
        <p:nvSpPr>
          <p:cNvPr id="43" name="TextBox 42">
            <a:extLst>
              <a:ext uri="{FF2B5EF4-FFF2-40B4-BE49-F238E27FC236}">
                <a16:creationId xmlns:a16="http://schemas.microsoft.com/office/drawing/2014/main" id="{172FDE75-7ACC-4E8C-8119-84156EA7D4CD}"/>
              </a:ext>
            </a:extLst>
          </p:cNvPr>
          <p:cNvSpPr txBox="1"/>
          <p:nvPr/>
        </p:nvSpPr>
        <p:spPr>
          <a:xfrm>
            <a:off x="7763727" y="2845557"/>
            <a:ext cx="298430" cy="306285"/>
          </a:xfrm>
          <a:prstGeom prst="rect">
            <a:avLst/>
          </a:prstGeom>
        </p:spPr>
        <p:txBody>
          <a:bodyPr vert="horz" wrap="square" lIns="0" tIns="0" rIns="0" bIns="0" rtlCol="0" anchor="b" anchorCtr="0">
            <a:noAutofit/>
          </a:bodyPr>
          <a:lstStyle/>
          <a:p>
            <a:pPr algn="l"/>
            <a:r>
              <a:rPr lang="en-GB" sz="1788" dirty="0">
                <a:solidFill>
                  <a:schemeClr val="bg1"/>
                </a:solidFill>
              </a:rPr>
              <a:t>A</a:t>
            </a:r>
          </a:p>
        </p:txBody>
      </p:sp>
      <p:sp>
        <p:nvSpPr>
          <p:cNvPr id="44" name="TextBox 43">
            <a:extLst>
              <a:ext uri="{FF2B5EF4-FFF2-40B4-BE49-F238E27FC236}">
                <a16:creationId xmlns:a16="http://schemas.microsoft.com/office/drawing/2014/main" id="{B60F50E9-2988-4311-BE6A-44F838E20CA3}"/>
              </a:ext>
            </a:extLst>
          </p:cNvPr>
          <p:cNvSpPr txBox="1"/>
          <p:nvPr/>
        </p:nvSpPr>
        <p:spPr>
          <a:xfrm>
            <a:off x="7807831" y="4403463"/>
            <a:ext cx="298430" cy="306285"/>
          </a:xfrm>
          <a:prstGeom prst="rect">
            <a:avLst/>
          </a:prstGeom>
        </p:spPr>
        <p:txBody>
          <a:bodyPr vert="horz" wrap="square" lIns="0" tIns="0" rIns="0" bIns="0" rtlCol="0" anchor="b" anchorCtr="0">
            <a:noAutofit/>
          </a:bodyPr>
          <a:lstStyle/>
          <a:p>
            <a:pPr algn="l"/>
            <a:r>
              <a:rPr lang="en-GB" sz="1788" dirty="0">
                <a:solidFill>
                  <a:schemeClr val="bg1"/>
                </a:solidFill>
              </a:rPr>
              <a:t>B</a:t>
            </a:r>
          </a:p>
        </p:txBody>
      </p:sp>
      <p:sp>
        <p:nvSpPr>
          <p:cNvPr id="48" name="TextBox 47">
            <a:extLst>
              <a:ext uri="{FF2B5EF4-FFF2-40B4-BE49-F238E27FC236}">
                <a16:creationId xmlns:a16="http://schemas.microsoft.com/office/drawing/2014/main" id="{C777D7F7-0517-4DCA-9234-0C263BACC02A}"/>
              </a:ext>
            </a:extLst>
          </p:cNvPr>
          <p:cNvSpPr txBox="1"/>
          <p:nvPr/>
        </p:nvSpPr>
        <p:spPr>
          <a:xfrm>
            <a:off x="3636151" y="2010098"/>
            <a:ext cx="689478" cy="362110"/>
          </a:xfrm>
          <a:prstGeom prst="rect">
            <a:avLst/>
          </a:prstGeom>
        </p:spPr>
        <p:txBody>
          <a:bodyPr vert="horz" wrap="square" lIns="0" tIns="0" rIns="0" bIns="0" rtlCol="0" anchor="b" anchorCtr="0">
            <a:noAutofit/>
          </a:bodyPr>
          <a:lstStyle/>
          <a:p>
            <a:pPr algn="l"/>
            <a:r>
              <a:rPr lang="en-GB" sz="1788" dirty="0"/>
              <a:t>Days</a:t>
            </a:r>
          </a:p>
        </p:txBody>
      </p:sp>
      <p:sp>
        <p:nvSpPr>
          <p:cNvPr id="51" name="TextBox 50">
            <a:extLst>
              <a:ext uri="{FF2B5EF4-FFF2-40B4-BE49-F238E27FC236}">
                <a16:creationId xmlns:a16="http://schemas.microsoft.com/office/drawing/2014/main" id="{CBCEDE96-EC25-4CC9-A4C3-09584BB1D81D}"/>
              </a:ext>
            </a:extLst>
          </p:cNvPr>
          <p:cNvSpPr txBox="1"/>
          <p:nvPr/>
        </p:nvSpPr>
        <p:spPr>
          <a:xfrm>
            <a:off x="7827737" y="5579508"/>
            <a:ext cx="689478" cy="362110"/>
          </a:xfrm>
          <a:prstGeom prst="rect">
            <a:avLst/>
          </a:prstGeom>
        </p:spPr>
        <p:txBody>
          <a:bodyPr vert="horz" wrap="square" lIns="0" tIns="0" rIns="0" bIns="0" rtlCol="0" anchor="b" anchorCtr="0">
            <a:noAutofit/>
          </a:bodyPr>
          <a:lstStyle/>
          <a:p>
            <a:pPr algn="l"/>
            <a:endParaRPr lang="en-GB" sz="1788" dirty="0"/>
          </a:p>
        </p:txBody>
      </p:sp>
      <p:sp>
        <p:nvSpPr>
          <p:cNvPr id="52" name="TextBox 51">
            <a:extLst>
              <a:ext uri="{FF2B5EF4-FFF2-40B4-BE49-F238E27FC236}">
                <a16:creationId xmlns:a16="http://schemas.microsoft.com/office/drawing/2014/main" id="{E33630B4-4955-42F5-9CFA-DA176B1EE218}"/>
              </a:ext>
            </a:extLst>
          </p:cNvPr>
          <p:cNvSpPr txBox="1"/>
          <p:nvPr/>
        </p:nvSpPr>
        <p:spPr>
          <a:xfrm>
            <a:off x="9264690" y="5760563"/>
            <a:ext cx="2663546" cy="362110"/>
          </a:xfrm>
          <a:prstGeom prst="rect">
            <a:avLst/>
          </a:prstGeom>
        </p:spPr>
        <p:txBody>
          <a:bodyPr vert="horz" wrap="square" lIns="0" tIns="0" rIns="0" bIns="0" rtlCol="0" anchor="b" anchorCtr="0">
            <a:noAutofit/>
          </a:bodyPr>
          <a:lstStyle/>
          <a:p>
            <a:pPr algn="ctr"/>
            <a:r>
              <a:rPr lang="en-GB" sz="1788" b="1" dirty="0"/>
              <a:t>How long should we leave the customer </a:t>
            </a:r>
            <a:r>
              <a:rPr lang="en-GB" sz="1788" dirty="0"/>
              <a:t>until they are eligible to be contacted again?</a:t>
            </a:r>
          </a:p>
        </p:txBody>
      </p:sp>
      <p:pic>
        <p:nvPicPr>
          <p:cNvPr id="35" name="Graphic 34" descr="Close">
            <a:extLst>
              <a:ext uri="{FF2B5EF4-FFF2-40B4-BE49-F238E27FC236}">
                <a16:creationId xmlns:a16="http://schemas.microsoft.com/office/drawing/2014/main" id="{BAA5AA99-1F60-4506-9972-5C0D43B300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6547" y="2855744"/>
            <a:ext cx="625978" cy="625978"/>
          </a:xfrm>
          <a:prstGeom prst="rect">
            <a:avLst/>
          </a:prstGeom>
        </p:spPr>
      </p:pic>
      <p:pic>
        <p:nvPicPr>
          <p:cNvPr id="37" name="Graphic 36" descr="Checkmark">
            <a:extLst>
              <a:ext uri="{FF2B5EF4-FFF2-40B4-BE49-F238E27FC236}">
                <a16:creationId xmlns:a16="http://schemas.microsoft.com/office/drawing/2014/main" id="{96B2C403-1BC9-4D4E-9617-C57E7B51CDD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04767" y="4430623"/>
            <a:ext cx="625978" cy="625978"/>
          </a:xfrm>
          <a:prstGeom prst="rect">
            <a:avLst/>
          </a:prstGeom>
        </p:spPr>
      </p:pic>
      <p:pic>
        <p:nvPicPr>
          <p:cNvPr id="45" name="Graphic 44" descr="Help">
            <a:extLst>
              <a:ext uri="{FF2B5EF4-FFF2-40B4-BE49-F238E27FC236}">
                <a16:creationId xmlns:a16="http://schemas.microsoft.com/office/drawing/2014/main" id="{9C30E38E-36BC-4860-A978-72D68B2210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8515" y="2714469"/>
            <a:ext cx="908523" cy="908523"/>
          </a:xfrm>
          <a:prstGeom prst="rect">
            <a:avLst/>
          </a:prstGeom>
        </p:spPr>
      </p:pic>
      <p:pic>
        <p:nvPicPr>
          <p:cNvPr id="46" name="Graphic 45" descr="Close">
            <a:extLst>
              <a:ext uri="{FF2B5EF4-FFF2-40B4-BE49-F238E27FC236}">
                <a16:creationId xmlns:a16="http://schemas.microsoft.com/office/drawing/2014/main" id="{E2AC94BF-4285-470B-B4FA-02F4262043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016806" y="2855744"/>
            <a:ext cx="625978" cy="625978"/>
          </a:xfrm>
          <a:prstGeom prst="rect">
            <a:avLst/>
          </a:prstGeom>
        </p:spPr>
      </p:pic>
      <p:pic>
        <p:nvPicPr>
          <p:cNvPr id="47" name="Graphic 46" descr="Close">
            <a:extLst>
              <a:ext uri="{FF2B5EF4-FFF2-40B4-BE49-F238E27FC236}">
                <a16:creationId xmlns:a16="http://schemas.microsoft.com/office/drawing/2014/main" id="{9BDD0502-D95B-474E-B348-B54743A866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94373" y="2860841"/>
            <a:ext cx="625978" cy="625978"/>
          </a:xfrm>
          <a:prstGeom prst="rect">
            <a:avLst/>
          </a:prstGeom>
        </p:spPr>
      </p:pic>
      <p:sp>
        <p:nvSpPr>
          <p:cNvPr id="49" name="Oval 48">
            <a:extLst>
              <a:ext uri="{FF2B5EF4-FFF2-40B4-BE49-F238E27FC236}">
                <a16:creationId xmlns:a16="http://schemas.microsoft.com/office/drawing/2014/main" id="{121B7174-42C7-4805-8645-9D6BBDAA1AFC}"/>
              </a:ext>
            </a:extLst>
          </p:cNvPr>
          <p:cNvSpPr/>
          <p:nvPr/>
        </p:nvSpPr>
        <p:spPr>
          <a:xfrm>
            <a:off x="1699971" y="4454554"/>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50" name="Oval 49">
            <a:extLst>
              <a:ext uri="{FF2B5EF4-FFF2-40B4-BE49-F238E27FC236}">
                <a16:creationId xmlns:a16="http://schemas.microsoft.com/office/drawing/2014/main" id="{1DF3EBA2-41E1-4B46-B319-703FDC38ED38}"/>
              </a:ext>
            </a:extLst>
          </p:cNvPr>
          <p:cNvSpPr/>
          <p:nvPr/>
        </p:nvSpPr>
        <p:spPr>
          <a:xfrm>
            <a:off x="3292197" y="4459542"/>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53" name="Oval 52">
            <a:extLst>
              <a:ext uri="{FF2B5EF4-FFF2-40B4-BE49-F238E27FC236}">
                <a16:creationId xmlns:a16="http://schemas.microsoft.com/office/drawing/2014/main" id="{28F6DA2D-6BD0-4B47-A50E-0CB5ADBA42D4}"/>
              </a:ext>
            </a:extLst>
          </p:cNvPr>
          <p:cNvSpPr/>
          <p:nvPr/>
        </p:nvSpPr>
        <p:spPr>
          <a:xfrm>
            <a:off x="870537" y="443780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54" name="Picture 53" descr="Icon&#10;&#10;Description automatically generated">
            <a:extLst>
              <a:ext uri="{FF2B5EF4-FFF2-40B4-BE49-F238E27FC236}">
                <a16:creationId xmlns:a16="http://schemas.microsoft.com/office/drawing/2014/main" id="{E6515ADF-249E-42DE-AD7C-2AC1B24C19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3253" y="4457764"/>
            <a:ext cx="391800" cy="687608"/>
          </a:xfrm>
          <a:prstGeom prst="rect">
            <a:avLst/>
          </a:prstGeom>
        </p:spPr>
      </p:pic>
      <p:sp>
        <p:nvSpPr>
          <p:cNvPr id="55" name="Oval 54">
            <a:extLst>
              <a:ext uri="{FF2B5EF4-FFF2-40B4-BE49-F238E27FC236}">
                <a16:creationId xmlns:a16="http://schemas.microsoft.com/office/drawing/2014/main" id="{2709591C-A2AF-4724-B3FC-779634AE391F}"/>
              </a:ext>
            </a:extLst>
          </p:cNvPr>
          <p:cNvSpPr/>
          <p:nvPr/>
        </p:nvSpPr>
        <p:spPr>
          <a:xfrm>
            <a:off x="4111397" y="447166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sp>
        <p:nvSpPr>
          <p:cNvPr id="56" name="Oval 55">
            <a:extLst>
              <a:ext uri="{FF2B5EF4-FFF2-40B4-BE49-F238E27FC236}">
                <a16:creationId xmlns:a16="http://schemas.microsoft.com/office/drawing/2014/main" id="{77DFD939-CDFD-4D79-B90E-307620DCA4E0}"/>
              </a:ext>
            </a:extLst>
          </p:cNvPr>
          <p:cNvSpPr/>
          <p:nvPr/>
        </p:nvSpPr>
        <p:spPr>
          <a:xfrm>
            <a:off x="6571070" y="443780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dirty="0"/>
          </a:p>
        </p:txBody>
      </p:sp>
      <p:sp>
        <p:nvSpPr>
          <p:cNvPr id="57" name="Oval 56">
            <a:extLst>
              <a:ext uri="{FF2B5EF4-FFF2-40B4-BE49-F238E27FC236}">
                <a16:creationId xmlns:a16="http://schemas.microsoft.com/office/drawing/2014/main" id="{65C6C485-1F1E-41A5-A5A9-33226CAA34F2}"/>
              </a:ext>
            </a:extLst>
          </p:cNvPr>
          <p:cNvSpPr/>
          <p:nvPr/>
        </p:nvSpPr>
        <p:spPr>
          <a:xfrm>
            <a:off x="5720785" y="4437800"/>
            <a:ext cx="696828" cy="687604"/>
          </a:xfrm>
          <a:prstGeom prst="ellipse">
            <a:avLst/>
          </a:prstGeom>
          <a:solidFill>
            <a:schemeClr val="bg1"/>
          </a:solidFill>
          <a:ln w="381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88"/>
          </a:p>
        </p:txBody>
      </p:sp>
      <p:pic>
        <p:nvPicPr>
          <p:cNvPr id="58" name="Picture 57" descr="Icon&#10;&#10;Description automatically generated">
            <a:extLst>
              <a:ext uri="{FF2B5EF4-FFF2-40B4-BE49-F238E27FC236}">
                <a16:creationId xmlns:a16="http://schemas.microsoft.com/office/drawing/2014/main" id="{20160FCF-91C7-4279-A666-40672C63AC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20701" y="4471660"/>
            <a:ext cx="687608" cy="687608"/>
          </a:xfrm>
          <a:prstGeom prst="rect">
            <a:avLst/>
          </a:prstGeom>
        </p:spPr>
      </p:pic>
    </p:spTree>
    <p:extLst>
      <p:ext uri="{BB962C8B-B14F-4D97-AF65-F5344CB8AC3E}">
        <p14:creationId xmlns:p14="http://schemas.microsoft.com/office/powerpoint/2010/main" val="193048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336EAC19-7422-47D8-B1DB-5369E6DEE9E1}"/>
              </a:ext>
            </a:extLst>
          </p:cNvPr>
          <p:cNvGrpSpPr/>
          <p:nvPr/>
        </p:nvGrpSpPr>
        <p:grpSpPr>
          <a:xfrm>
            <a:off x="6702975" y="-624205"/>
            <a:ext cx="8803969" cy="6948661"/>
            <a:chOff x="8576603" y="1306615"/>
            <a:chExt cx="3782095" cy="2761726"/>
          </a:xfrm>
        </p:grpSpPr>
        <p:pic>
          <p:nvPicPr>
            <p:cNvPr id="28" name="Picture 27" descr="A star in the dark&#10;&#10;Description automatically generated">
              <a:extLst>
                <a:ext uri="{FF2B5EF4-FFF2-40B4-BE49-F238E27FC236}">
                  <a16:creationId xmlns:a16="http://schemas.microsoft.com/office/drawing/2014/main" id="{2FB26CA4-3C36-4E24-B1D8-EC1B5E1B2F19}"/>
                </a:ext>
              </a:extLst>
            </p:cNvPr>
            <p:cNvPicPr>
              <a:picLocks noChangeAspect="1"/>
            </p:cNvPicPr>
            <p:nvPr/>
          </p:nvPicPr>
          <p:blipFill>
            <a:blip r:embed="rId3">
              <a:alphaModFix/>
              <a:biLevel thresh="75000"/>
              <a:extLst>
                <a:ext uri="{BEBA8EAE-BF5A-486C-A8C5-ECC9F3942E4B}">
                  <a14:imgProps xmlns:a14="http://schemas.microsoft.com/office/drawing/2010/main">
                    <a14:imgLayer r:embed="rId4">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29" name="Rectangle 28">
              <a:extLst>
                <a:ext uri="{FF2B5EF4-FFF2-40B4-BE49-F238E27FC236}">
                  <a16:creationId xmlns:a16="http://schemas.microsoft.com/office/drawing/2014/main" id="{DA519799-A5A8-4E5F-B779-0054AD0363A7}"/>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a:extLst>
              <a:ext uri="{FF2B5EF4-FFF2-40B4-BE49-F238E27FC236}">
                <a16:creationId xmlns:a16="http://schemas.microsoft.com/office/drawing/2014/main" id="{FAB01ABE-A807-4379-9A4D-D79E41423C01}"/>
              </a:ext>
            </a:extLst>
          </p:cNvPr>
          <p:cNvSpPr txBox="1"/>
          <p:nvPr/>
        </p:nvSpPr>
        <p:spPr>
          <a:xfrm>
            <a:off x="404420" y="2293525"/>
            <a:ext cx="4374742" cy="4007251"/>
          </a:xfrm>
          <a:prstGeom prst="rect">
            <a:avLst/>
          </a:prstGeom>
          <a:noFill/>
        </p:spPr>
        <p:txBody>
          <a:bodyPr wrap="square" rtlCol="0">
            <a:spAutoFit/>
          </a:bodyPr>
          <a:lstStyle/>
          <a:p>
            <a:r>
              <a:rPr lang="en-GB" sz="1590" dirty="0"/>
              <a:t>The customer’s propensity to opt out is simulated forward by 30 days, assuming they were not contacted in that period.</a:t>
            </a:r>
          </a:p>
          <a:p>
            <a:endParaRPr lang="en-GB" sz="1590" dirty="0"/>
          </a:p>
          <a:p>
            <a:r>
              <a:rPr lang="en-GB" sz="1590" b="1" dirty="0"/>
              <a:t>The fatigue window is determined at the time (in days) when opt out propensity drops below a business defined threshold</a:t>
            </a:r>
          </a:p>
          <a:p>
            <a:r>
              <a:rPr lang="en-GB" sz="1590" b="1" dirty="0"/>
              <a:t> </a:t>
            </a:r>
            <a:endParaRPr lang="en-GB" sz="1590" b="1" dirty="0">
              <a:sym typeface="Wingdings" panose="05000000000000000000" pitchFamily="2" charset="2"/>
            </a:endParaRPr>
          </a:p>
          <a:p>
            <a:r>
              <a:rPr lang="en-GB" sz="1590" dirty="0"/>
              <a:t>Customers who opted out were forecast to have greater fatigue windows…</a:t>
            </a:r>
          </a:p>
          <a:p>
            <a:endParaRPr lang="en-GB" sz="1590" dirty="0"/>
          </a:p>
          <a:p>
            <a:r>
              <a:rPr lang="en-GB" sz="1590" b="1" dirty="0"/>
              <a:t>Opted in customers = 1.5 days</a:t>
            </a:r>
          </a:p>
          <a:p>
            <a:r>
              <a:rPr lang="en-GB" sz="1590" b="1" dirty="0"/>
              <a:t>Opted out customers = 2.8 days</a:t>
            </a:r>
          </a:p>
          <a:p>
            <a:endParaRPr lang="en-GB" sz="1590" b="1" dirty="0"/>
          </a:p>
          <a:p>
            <a:endParaRPr lang="en-GB" sz="1590" b="1" dirty="0">
              <a:sym typeface="Wingdings" panose="05000000000000000000" pitchFamily="2" charset="2"/>
            </a:endParaRPr>
          </a:p>
          <a:p>
            <a:endParaRPr lang="en-GB" sz="1590" dirty="0"/>
          </a:p>
        </p:txBody>
      </p:sp>
      <p:sp>
        <p:nvSpPr>
          <p:cNvPr id="11" name="Title 4">
            <a:extLst>
              <a:ext uri="{FF2B5EF4-FFF2-40B4-BE49-F238E27FC236}">
                <a16:creationId xmlns:a16="http://schemas.microsoft.com/office/drawing/2014/main" id="{B3BF86ED-23A8-4B96-B71C-5C715417BD97}"/>
              </a:ext>
            </a:extLst>
          </p:cNvPr>
          <p:cNvSpPr txBox="1">
            <a:spLocks/>
          </p:cNvSpPr>
          <p:nvPr/>
        </p:nvSpPr>
        <p:spPr>
          <a:xfrm>
            <a:off x="395475" y="846819"/>
            <a:ext cx="11145781" cy="788918"/>
          </a:xfrm>
          <a:prstGeom prst="rect">
            <a:avLst/>
          </a:prstGeom>
        </p:spPr>
        <p:txBody>
          <a:bodyPr vert="horz" lIns="0" tIns="0" rIns="0" bIns="0" rtlCol="0" anchor="t" anchorCtr="0">
            <a:noAutofit/>
          </a:bodyPr>
          <a:lstStyle>
            <a:lvl1pPr algn="l" defTabSz="908557" rtl="0" eaLnBrk="1" latinLnBrk="0" hangingPunct="1">
              <a:spcBef>
                <a:spcPct val="0"/>
              </a:spcBef>
              <a:buNone/>
              <a:defRPr sz="2590" b="1" kern="1200">
                <a:solidFill>
                  <a:schemeClr val="accent1"/>
                </a:solidFill>
                <a:latin typeface="Century Gothic" panose="020B0502020202020204" pitchFamily="34" charset="0"/>
                <a:ea typeface="+mj-ea"/>
                <a:cs typeface="+mj-cs"/>
              </a:defRPr>
            </a:lvl1pPr>
          </a:lstStyle>
          <a:p>
            <a:r>
              <a:rPr lang="en-GB" dirty="0"/>
              <a:t>The customer fatigue window is calculated by </a:t>
            </a:r>
          </a:p>
          <a:p>
            <a:r>
              <a:rPr lang="en-GB" dirty="0"/>
              <a:t>simulating how opt out propensity decays over time</a:t>
            </a:r>
          </a:p>
        </p:txBody>
      </p:sp>
      <p:grpSp>
        <p:nvGrpSpPr>
          <p:cNvPr id="2" name="Group 1">
            <a:extLst>
              <a:ext uri="{FF2B5EF4-FFF2-40B4-BE49-F238E27FC236}">
                <a16:creationId xmlns:a16="http://schemas.microsoft.com/office/drawing/2014/main" id="{26CFF54A-71B3-4C54-A4DD-F051F9839C20}"/>
              </a:ext>
            </a:extLst>
          </p:cNvPr>
          <p:cNvGrpSpPr/>
          <p:nvPr/>
        </p:nvGrpSpPr>
        <p:grpSpPr>
          <a:xfrm>
            <a:off x="5045594" y="2231022"/>
            <a:ext cx="7391956" cy="4007250"/>
            <a:chOff x="6416803" y="3429000"/>
            <a:chExt cx="5992627" cy="3166790"/>
          </a:xfrm>
        </p:grpSpPr>
        <p:grpSp>
          <p:nvGrpSpPr>
            <p:cNvPr id="20" name="Group 19">
              <a:extLst>
                <a:ext uri="{FF2B5EF4-FFF2-40B4-BE49-F238E27FC236}">
                  <a16:creationId xmlns:a16="http://schemas.microsoft.com/office/drawing/2014/main" id="{8ED4C271-BA7F-42F6-BAE3-4D8CD142ECF1}"/>
                </a:ext>
              </a:extLst>
            </p:cNvPr>
            <p:cNvGrpSpPr/>
            <p:nvPr/>
          </p:nvGrpSpPr>
          <p:grpSpPr>
            <a:xfrm>
              <a:off x="6416803" y="3429000"/>
              <a:ext cx="5545808" cy="2953962"/>
              <a:chOff x="2872325" y="1556167"/>
              <a:chExt cx="8108606" cy="4389026"/>
            </a:xfrm>
          </p:grpSpPr>
          <p:grpSp>
            <p:nvGrpSpPr>
              <p:cNvPr id="16" name="Group 15">
                <a:extLst>
                  <a:ext uri="{FF2B5EF4-FFF2-40B4-BE49-F238E27FC236}">
                    <a16:creationId xmlns:a16="http://schemas.microsoft.com/office/drawing/2014/main" id="{4ED8EE70-BFCF-46D4-A3C4-D39689230BB4}"/>
                  </a:ext>
                </a:extLst>
              </p:cNvPr>
              <p:cNvGrpSpPr/>
              <p:nvPr/>
            </p:nvGrpSpPr>
            <p:grpSpPr>
              <a:xfrm>
                <a:off x="2872325" y="1556167"/>
                <a:ext cx="8108606" cy="4389026"/>
                <a:chOff x="2146462" y="1695459"/>
                <a:chExt cx="8108606" cy="4389026"/>
              </a:xfrm>
            </p:grpSpPr>
            <p:pic>
              <p:nvPicPr>
                <p:cNvPr id="14" name="Picture 13" descr="Chart, line chart&#10;&#10;Description automatically generated">
                  <a:extLst>
                    <a:ext uri="{FF2B5EF4-FFF2-40B4-BE49-F238E27FC236}">
                      <a16:creationId xmlns:a16="http://schemas.microsoft.com/office/drawing/2014/main" id="{C4C9059C-DCC6-4715-88E7-06656A5C22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6462" y="1695459"/>
                  <a:ext cx="8108606" cy="4389026"/>
                </a:xfrm>
                <a:prstGeom prst="rect">
                  <a:avLst/>
                </a:prstGeom>
              </p:spPr>
            </p:pic>
            <p:sp>
              <p:nvSpPr>
                <p:cNvPr id="15" name="Rectangle 14">
                  <a:extLst>
                    <a:ext uri="{FF2B5EF4-FFF2-40B4-BE49-F238E27FC236}">
                      <a16:creationId xmlns:a16="http://schemas.microsoft.com/office/drawing/2014/main" id="{D6CDFD16-AB14-4C4D-BCBA-FAE4087E2B89}"/>
                    </a:ext>
                  </a:extLst>
                </p:cNvPr>
                <p:cNvSpPr/>
                <p:nvPr/>
              </p:nvSpPr>
              <p:spPr>
                <a:xfrm>
                  <a:off x="2813674" y="1763160"/>
                  <a:ext cx="7357848" cy="3697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9" name="Straight Connector 18">
                <a:extLst>
                  <a:ext uri="{FF2B5EF4-FFF2-40B4-BE49-F238E27FC236}">
                    <a16:creationId xmlns:a16="http://schemas.microsoft.com/office/drawing/2014/main" id="{8C0B7036-F6F7-4CB8-9313-2B961A89C129}"/>
                  </a:ext>
                </a:extLst>
              </p:cNvPr>
              <p:cNvCxnSpPr/>
              <p:nvPr/>
            </p:nvCxnSpPr>
            <p:spPr>
              <a:xfrm>
                <a:off x="3539537" y="4424540"/>
                <a:ext cx="7357848"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28007A32-0E40-4274-B291-1A8BB5FDA01D}"/>
                  </a:ext>
                </a:extLst>
              </p:cNvPr>
              <p:cNvSpPr/>
              <p:nvPr/>
            </p:nvSpPr>
            <p:spPr>
              <a:xfrm>
                <a:off x="3525626" y="2507532"/>
                <a:ext cx="7400041" cy="2639505"/>
              </a:xfrm>
              <a:custGeom>
                <a:avLst/>
                <a:gdLst>
                  <a:gd name="connsiteX0" fmla="*/ 0 w 7400041"/>
                  <a:gd name="connsiteY0" fmla="*/ 0 h 2639505"/>
                  <a:gd name="connsiteX1" fmla="*/ 1941921 w 7400041"/>
                  <a:gd name="connsiteY1" fmla="*/ 1913641 h 2639505"/>
                  <a:gd name="connsiteX2" fmla="*/ 7400041 w 7400041"/>
                  <a:gd name="connsiteY2" fmla="*/ 2639505 h 2639505"/>
                </a:gdLst>
                <a:ahLst/>
                <a:cxnLst>
                  <a:cxn ang="0">
                    <a:pos x="connsiteX0" y="connsiteY0"/>
                  </a:cxn>
                  <a:cxn ang="0">
                    <a:pos x="connsiteX1" y="connsiteY1"/>
                  </a:cxn>
                  <a:cxn ang="0">
                    <a:pos x="connsiteX2" y="connsiteY2"/>
                  </a:cxn>
                </a:cxnLst>
                <a:rect l="l" t="t" r="r" b="b"/>
                <a:pathLst>
                  <a:path w="7400041" h="2639505">
                    <a:moveTo>
                      <a:pt x="0" y="0"/>
                    </a:moveTo>
                    <a:cubicBezTo>
                      <a:pt x="354290" y="736862"/>
                      <a:pt x="708581" y="1473724"/>
                      <a:pt x="1941921" y="1913641"/>
                    </a:cubicBezTo>
                    <a:cubicBezTo>
                      <a:pt x="3175261" y="2353558"/>
                      <a:pt x="5287651" y="2496531"/>
                      <a:pt x="7400041" y="263950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2" name="Straight Connector 21">
              <a:extLst>
                <a:ext uri="{FF2B5EF4-FFF2-40B4-BE49-F238E27FC236}">
                  <a16:creationId xmlns:a16="http://schemas.microsoft.com/office/drawing/2014/main" id="{CA1EA5AA-D91A-45B0-8BF6-3B4A64162488}"/>
                </a:ext>
              </a:extLst>
            </p:cNvPr>
            <p:cNvCxnSpPr>
              <a:cxnSpLocks/>
            </p:cNvCxnSpPr>
            <p:nvPr/>
          </p:nvCxnSpPr>
          <p:spPr>
            <a:xfrm flipV="1">
              <a:off x="8210744" y="3474565"/>
              <a:ext cx="0" cy="265956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18C581-1CCA-4D1F-9F86-6E426C1FE7A7}"/>
                </a:ext>
              </a:extLst>
            </p:cNvPr>
            <p:cNvSpPr/>
            <p:nvPr/>
          </p:nvSpPr>
          <p:spPr>
            <a:xfrm>
              <a:off x="6815995" y="5359512"/>
              <a:ext cx="1420784" cy="338554"/>
            </a:xfrm>
            <a:prstGeom prst="rect">
              <a:avLst/>
            </a:prstGeom>
          </p:spPr>
          <p:txBody>
            <a:bodyPr wrap="square">
              <a:spAutoFit/>
            </a:bodyPr>
            <a:lstStyle/>
            <a:p>
              <a:r>
                <a:rPr lang="en-GB" sz="1600" b="1" dirty="0">
                  <a:solidFill>
                    <a:srgbClr val="FF0000"/>
                  </a:solidFill>
                </a:rPr>
                <a:t>Threshold</a:t>
              </a:r>
            </a:p>
          </p:txBody>
        </p:sp>
        <p:sp>
          <p:nvSpPr>
            <p:cNvPr id="25" name="Rectangle 24">
              <a:extLst>
                <a:ext uri="{FF2B5EF4-FFF2-40B4-BE49-F238E27FC236}">
                  <a16:creationId xmlns:a16="http://schemas.microsoft.com/office/drawing/2014/main" id="{89B026DD-B7DE-4104-B964-C5E593528414}"/>
                </a:ext>
              </a:extLst>
            </p:cNvPr>
            <p:cNvSpPr/>
            <p:nvPr/>
          </p:nvSpPr>
          <p:spPr>
            <a:xfrm>
              <a:off x="7722650" y="6134125"/>
              <a:ext cx="976187" cy="461665"/>
            </a:xfrm>
            <a:prstGeom prst="rect">
              <a:avLst/>
            </a:prstGeom>
          </p:spPr>
          <p:txBody>
            <a:bodyPr wrap="square">
              <a:spAutoFit/>
            </a:bodyPr>
            <a:lstStyle/>
            <a:p>
              <a:pPr algn="ctr"/>
              <a:r>
                <a:rPr lang="en-GB" sz="1200" b="1" dirty="0"/>
                <a:t>Fatigue Window</a:t>
              </a:r>
            </a:p>
          </p:txBody>
        </p:sp>
        <p:sp>
          <p:nvSpPr>
            <p:cNvPr id="24" name="Rectangle 23">
              <a:extLst>
                <a:ext uri="{FF2B5EF4-FFF2-40B4-BE49-F238E27FC236}">
                  <a16:creationId xmlns:a16="http://schemas.microsoft.com/office/drawing/2014/main" id="{BBBE377B-1252-486C-80B1-EAAD63CFE86D}"/>
                </a:ext>
              </a:extLst>
            </p:cNvPr>
            <p:cNvSpPr/>
            <p:nvPr/>
          </p:nvSpPr>
          <p:spPr>
            <a:xfrm>
              <a:off x="10988646" y="3854092"/>
              <a:ext cx="1420784" cy="267547"/>
            </a:xfrm>
            <a:prstGeom prst="rect">
              <a:avLst/>
            </a:prstGeom>
          </p:spPr>
          <p:txBody>
            <a:bodyPr wrap="square">
              <a:spAutoFit/>
            </a:bodyPr>
            <a:lstStyle/>
            <a:p>
              <a:r>
                <a:rPr lang="en-GB" sz="1600" b="1" i="1" dirty="0"/>
                <a:t>EXAMPLE</a:t>
              </a:r>
            </a:p>
          </p:txBody>
        </p:sp>
      </p:grpSp>
      <p:sp>
        <p:nvSpPr>
          <p:cNvPr id="21" name="Arrow: Right 20">
            <a:extLst>
              <a:ext uri="{FF2B5EF4-FFF2-40B4-BE49-F238E27FC236}">
                <a16:creationId xmlns:a16="http://schemas.microsoft.com/office/drawing/2014/main" id="{18F8CF91-4E81-42C9-BB43-CD9A53213862}"/>
              </a:ext>
            </a:extLst>
          </p:cNvPr>
          <p:cNvSpPr/>
          <p:nvPr/>
        </p:nvSpPr>
        <p:spPr>
          <a:xfrm>
            <a:off x="7125617" y="2450094"/>
            <a:ext cx="4712554" cy="348690"/>
          </a:xfrm>
          <a:prstGeom prst="rightArrow">
            <a:avLst>
              <a:gd name="adj1" fmla="val 10000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Eligible</a:t>
            </a:r>
          </a:p>
        </p:txBody>
      </p:sp>
      <p:sp>
        <p:nvSpPr>
          <p:cNvPr id="26" name="Arrow: Right 25">
            <a:extLst>
              <a:ext uri="{FF2B5EF4-FFF2-40B4-BE49-F238E27FC236}">
                <a16:creationId xmlns:a16="http://schemas.microsoft.com/office/drawing/2014/main" id="{6CF00A85-87A5-4646-B0C4-EA69E45D5BD7}"/>
              </a:ext>
            </a:extLst>
          </p:cNvPr>
          <p:cNvSpPr/>
          <p:nvPr/>
        </p:nvSpPr>
        <p:spPr>
          <a:xfrm>
            <a:off x="5588607" y="2446606"/>
            <a:ext cx="1827175" cy="348690"/>
          </a:xfrm>
          <a:prstGeom prst="rightArrow">
            <a:avLst>
              <a:gd name="adj1" fmla="val 100000"/>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Fatigued</a:t>
            </a:r>
          </a:p>
        </p:txBody>
      </p:sp>
    </p:spTree>
    <p:extLst>
      <p:ext uri="{BB962C8B-B14F-4D97-AF65-F5344CB8AC3E}">
        <p14:creationId xmlns:p14="http://schemas.microsoft.com/office/powerpoint/2010/main" val="986863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9D896BC-9AD0-4577-8EA3-7F7E9452DDA6}"/>
              </a:ext>
            </a:extLst>
          </p:cNvPr>
          <p:cNvGrpSpPr/>
          <p:nvPr/>
        </p:nvGrpSpPr>
        <p:grpSpPr>
          <a:xfrm>
            <a:off x="6702975" y="-624205"/>
            <a:ext cx="8803969" cy="6948661"/>
            <a:chOff x="8576603" y="1306615"/>
            <a:chExt cx="3782095" cy="2761726"/>
          </a:xfrm>
        </p:grpSpPr>
        <p:pic>
          <p:nvPicPr>
            <p:cNvPr id="8" name="Picture 7" descr="A star in the dark&#10;&#10;Description automatically generated">
              <a:extLst>
                <a:ext uri="{FF2B5EF4-FFF2-40B4-BE49-F238E27FC236}">
                  <a16:creationId xmlns:a16="http://schemas.microsoft.com/office/drawing/2014/main" id="{7AECC532-7534-4F14-B140-4210F161E81B}"/>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9" name="Rectangle 8">
              <a:extLst>
                <a:ext uri="{FF2B5EF4-FFF2-40B4-BE49-F238E27FC236}">
                  <a16:creationId xmlns:a16="http://schemas.microsoft.com/office/drawing/2014/main" id="{BD36E0C2-7DE1-4B13-8615-0B0A32E483B5}"/>
                </a:ext>
              </a:extLst>
            </p:cNvPr>
            <p:cNvSpPr/>
            <p:nvPr/>
          </p:nvSpPr>
          <p:spPr>
            <a:xfrm>
              <a:off x="8932255" y="1306615"/>
              <a:ext cx="2516149" cy="276172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a:extLst>
              <a:ext uri="{FF2B5EF4-FFF2-40B4-BE49-F238E27FC236}">
                <a16:creationId xmlns:a16="http://schemas.microsoft.com/office/drawing/2014/main" id="{FAB01ABE-A807-4379-9A4D-D79E41423C01}"/>
              </a:ext>
            </a:extLst>
          </p:cNvPr>
          <p:cNvSpPr txBox="1"/>
          <p:nvPr/>
        </p:nvSpPr>
        <p:spPr>
          <a:xfrm>
            <a:off x="8223673" y="785981"/>
            <a:ext cx="3781969" cy="4007251"/>
          </a:xfrm>
          <a:prstGeom prst="rect">
            <a:avLst/>
          </a:prstGeom>
          <a:noFill/>
        </p:spPr>
        <p:txBody>
          <a:bodyPr wrap="square" rtlCol="0">
            <a:spAutoFit/>
          </a:bodyPr>
          <a:lstStyle/>
          <a:p>
            <a:r>
              <a:rPr lang="en-GB" sz="1590" b="1" dirty="0"/>
              <a:t>Customers with </a:t>
            </a:r>
            <a:r>
              <a:rPr lang="en-GB" sz="1590" b="1" u="sng" dirty="0"/>
              <a:t>no fatigue</a:t>
            </a:r>
            <a:r>
              <a:rPr lang="en-GB" sz="1590" b="1" dirty="0"/>
              <a:t> (</a:t>
            </a:r>
            <a:r>
              <a:rPr lang="en-GB" sz="1590" b="1" dirty="0">
                <a:solidFill>
                  <a:srgbClr val="00B050"/>
                </a:solidFill>
              </a:rPr>
              <a:t>green</a:t>
            </a:r>
            <a:r>
              <a:rPr lang="en-GB" sz="1590" b="1" dirty="0"/>
              <a:t>) are defined of having a fatigue window of one day.</a:t>
            </a:r>
          </a:p>
          <a:p>
            <a:endParaRPr lang="en-GB" sz="1590" b="1" dirty="0"/>
          </a:p>
          <a:p>
            <a:r>
              <a:rPr lang="en-GB" sz="1590" dirty="0"/>
              <a:t>This segment accounts for 84% of all customers on a given day. </a:t>
            </a:r>
          </a:p>
          <a:p>
            <a:endParaRPr lang="en-GB" sz="1590" dirty="0"/>
          </a:p>
          <a:p>
            <a:r>
              <a:rPr lang="en-GB" sz="1590" dirty="0"/>
              <a:t>These customers are initially classified as not an opt out risk and are therefore not fatigued.</a:t>
            </a:r>
          </a:p>
          <a:p>
            <a:endParaRPr lang="en-GB" sz="1590" dirty="0"/>
          </a:p>
          <a:p>
            <a:r>
              <a:rPr lang="en-GB" sz="1590" dirty="0" err="1"/>
              <a:t>Opt</a:t>
            </a:r>
            <a:r>
              <a:rPr lang="en-GB" sz="1590" dirty="0"/>
              <a:t> out levels remain nominal over time.</a:t>
            </a:r>
          </a:p>
          <a:p>
            <a:endParaRPr lang="en-GB" sz="1590" dirty="0"/>
          </a:p>
          <a:p>
            <a:r>
              <a:rPr lang="en-GB" sz="1590" b="1" dirty="0"/>
              <a:t>These customers are currently eligible to receive comms.</a:t>
            </a:r>
          </a:p>
        </p:txBody>
      </p:sp>
      <p:sp>
        <p:nvSpPr>
          <p:cNvPr id="13" name="Title 4">
            <a:extLst>
              <a:ext uri="{FF2B5EF4-FFF2-40B4-BE49-F238E27FC236}">
                <a16:creationId xmlns:a16="http://schemas.microsoft.com/office/drawing/2014/main" id="{90E93422-1BE0-4463-9513-BA79F51AE9EA}"/>
              </a:ext>
            </a:extLst>
          </p:cNvPr>
          <p:cNvSpPr>
            <a:spLocks noGrp="1"/>
          </p:cNvSpPr>
          <p:nvPr>
            <p:ph type="title"/>
          </p:nvPr>
        </p:nvSpPr>
        <p:spPr>
          <a:xfrm>
            <a:off x="299658" y="146510"/>
            <a:ext cx="8816061" cy="788918"/>
          </a:xfrm>
        </p:spPr>
        <p:txBody>
          <a:bodyPr/>
          <a:lstStyle/>
          <a:p>
            <a:r>
              <a:rPr lang="en-GB" sz="2385" dirty="0"/>
              <a:t>Customer Fatigue profiles – Not fatigued</a:t>
            </a:r>
          </a:p>
        </p:txBody>
      </p:sp>
      <p:pic>
        <p:nvPicPr>
          <p:cNvPr id="3" name="Picture 2" descr="Chart, line chart&#10;&#10;Description automatically generated">
            <a:extLst>
              <a:ext uri="{FF2B5EF4-FFF2-40B4-BE49-F238E27FC236}">
                <a16:creationId xmlns:a16="http://schemas.microsoft.com/office/drawing/2014/main" id="{24666546-C15F-4591-B1AA-7E8BB08ED5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85168"/>
            <a:ext cx="8259826" cy="4129913"/>
          </a:xfrm>
          <a:prstGeom prst="rect">
            <a:avLst/>
          </a:prstGeom>
        </p:spPr>
      </p:pic>
      <p:pic>
        <p:nvPicPr>
          <p:cNvPr id="14" name="Picture 13" descr="A picture containing chart&#10;&#10;Description automatically generated">
            <a:extLst>
              <a:ext uri="{FF2B5EF4-FFF2-40B4-BE49-F238E27FC236}">
                <a16:creationId xmlns:a16="http://schemas.microsoft.com/office/drawing/2014/main" id="{EE8F2832-6979-426C-837F-2AAB3C25B3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57" y="4721087"/>
            <a:ext cx="8083407" cy="2146852"/>
          </a:xfrm>
          <a:prstGeom prst="rect">
            <a:avLst/>
          </a:prstGeom>
        </p:spPr>
      </p:pic>
    </p:spTree>
    <p:extLst>
      <p:ext uri="{BB962C8B-B14F-4D97-AF65-F5344CB8AC3E}">
        <p14:creationId xmlns:p14="http://schemas.microsoft.com/office/powerpoint/2010/main" val="3257589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32609C7-7638-49EE-84F9-CCA76167FB26}"/>
              </a:ext>
            </a:extLst>
          </p:cNvPr>
          <p:cNvGrpSpPr/>
          <p:nvPr/>
        </p:nvGrpSpPr>
        <p:grpSpPr>
          <a:xfrm>
            <a:off x="6702975" y="-624205"/>
            <a:ext cx="8803969" cy="6948661"/>
            <a:chOff x="8576603" y="1306615"/>
            <a:chExt cx="3782095" cy="2761726"/>
          </a:xfrm>
        </p:grpSpPr>
        <p:pic>
          <p:nvPicPr>
            <p:cNvPr id="14" name="Picture 13" descr="A star in the dark&#10;&#10;Description automatically generated">
              <a:extLst>
                <a:ext uri="{FF2B5EF4-FFF2-40B4-BE49-F238E27FC236}">
                  <a16:creationId xmlns:a16="http://schemas.microsoft.com/office/drawing/2014/main" id="{3409E44D-6A1D-4894-80F7-642190243400}"/>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15" name="Rectangle 14">
              <a:extLst>
                <a:ext uri="{FF2B5EF4-FFF2-40B4-BE49-F238E27FC236}">
                  <a16:creationId xmlns:a16="http://schemas.microsoft.com/office/drawing/2014/main" id="{45F27726-5795-4B86-A3AD-F44A65E7C9B4}"/>
                </a:ext>
              </a:extLst>
            </p:cNvPr>
            <p:cNvSpPr/>
            <p:nvPr/>
          </p:nvSpPr>
          <p:spPr>
            <a:xfrm>
              <a:off x="8932255" y="1306615"/>
              <a:ext cx="2516149" cy="276172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a:extLst>
              <a:ext uri="{FF2B5EF4-FFF2-40B4-BE49-F238E27FC236}">
                <a16:creationId xmlns:a16="http://schemas.microsoft.com/office/drawing/2014/main" id="{FAB01ABE-A807-4379-9A4D-D79E41423C01}"/>
              </a:ext>
            </a:extLst>
          </p:cNvPr>
          <p:cNvSpPr txBox="1"/>
          <p:nvPr/>
        </p:nvSpPr>
        <p:spPr>
          <a:xfrm>
            <a:off x="8223673" y="785981"/>
            <a:ext cx="3781969" cy="4007251"/>
          </a:xfrm>
          <a:prstGeom prst="rect">
            <a:avLst/>
          </a:prstGeom>
          <a:noFill/>
        </p:spPr>
        <p:txBody>
          <a:bodyPr wrap="square" rtlCol="0">
            <a:spAutoFit/>
          </a:bodyPr>
          <a:lstStyle/>
          <a:p>
            <a:r>
              <a:rPr lang="en-GB" sz="1590" b="1" dirty="0"/>
              <a:t>Customers with </a:t>
            </a:r>
            <a:r>
              <a:rPr lang="en-GB" sz="1590" b="1" u="sng" dirty="0"/>
              <a:t>low fatigue</a:t>
            </a:r>
            <a:r>
              <a:rPr lang="en-GB" sz="1590" b="1" dirty="0"/>
              <a:t> (</a:t>
            </a:r>
            <a:r>
              <a:rPr lang="en-GB" sz="1590" b="1" dirty="0">
                <a:solidFill>
                  <a:srgbClr val="FFC000"/>
                </a:solidFill>
              </a:rPr>
              <a:t>orange</a:t>
            </a:r>
            <a:r>
              <a:rPr lang="en-GB" sz="1590" b="1" dirty="0"/>
              <a:t>) are defined of having a fatigue window of two days.</a:t>
            </a:r>
          </a:p>
          <a:p>
            <a:endParaRPr lang="en-GB" sz="1590" b="1" dirty="0"/>
          </a:p>
          <a:p>
            <a:r>
              <a:rPr lang="en-GB" sz="1590" dirty="0"/>
              <a:t>This segment accounts for &lt;1% of all customers on a given day. </a:t>
            </a:r>
          </a:p>
          <a:p>
            <a:endParaRPr lang="en-GB" sz="1590" dirty="0"/>
          </a:p>
          <a:p>
            <a:r>
              <a:rPr lang="en-GB" sz="1590" dirty="0"/>
              <a:t>These customers are initially classified in a fatigues state, but very quickly drop down into an eligible state.</a:t>
            </a:r>
          </a:p>
          <a:p>
            <a:endParaRPr lang="en-GB" sz="1590" b="1" dirty="0"/>
          </a:p>
          <a:p>
            <a:r>
              <a:rPr lang="en-GB" sz="1590" b="1" dirty="0"/>
              <a:t>Low fatigue customers are eligible to receive comms after two days.</a:t>
            </a:r>
          </a:p>
          <a:p>
            <a:endParaRPr lang="en-GB" sz="1590" dirty="0"/>
          </a:p>
          <a:p>
            <a:endParaRPr lang="en-GB" sz="1590" dirty="0"/>
          </a:p>
        </p:txBody>
      </p:sp>
      <p:sp>
        <p:nvSpPr>
          <p:cNvPr id="13" name="Title 4">
            <a:extLst>
              <a:ext uri="{FF2B5EF4-FFF2-40B4-BE49-F238E27FC236}">
                <a16:creationId xmlns:a16="http://schemas.microsoft.com/office/drawing/2014/main" id="{90E93422-1BE0-4463-9513-BA79F51AE9EA}"/>
              </a:ext>
            </a:extLst>
          </p:cNvPr>
          <p:cNvSpPr>
            <a:spLocks noGrp="1"/>
          </p:cNvSpPr>
          <p:nvPr>
            <p:ph type="title"/>
          </p:nvPr>
        </p:nvSpPr>
        <p:spPr>
          <a:xfrm>
            <a:off x="299658" y="146510"/>
            <a:ext cx="8816061" cy="788918"/>
          </a:xfrm>
        </p:spPr>
        <p:txBody>
          <a:bodyPr/>
          <a:lstStyle/>
          <a:p>
            <a:r>
              <a:rPr lang="en-GB" sz="2385" dirty="0"/>
              <a:t>Customer Fatigue profiles – Low fatigue</a:t>
            </a:r>
          </a:p>
        </p:txBody>
      </p:sp>
      <p:pic>
        <p:nvPicPr>
          <p:cNvPr id="10" name="Picture 9" descr="Chart, line chart&#10;&#10;Description automatically generated">
            <a:extLst>
              <a:ext uri="{FF2B5EF4-FFF2-40B4-BE49-F238E27FC236}">
                <a16:creationId xmlns:a16="http://schemas.microsoft.com/office/drawing/2014/main" id="{8C6A3FEC-097F-4CF4-B8C5-D9D7DD09C6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85168"/>
            <a:ext cx="8259826" cy="4129913"/>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B06EB349-C2D8-452C-A20B-92B59164F8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57" y="4721087"/>
            <a:ext cx="8083407" cy="2146852"/>
          </a:xfrm>
          <a:prstGeom prst="rect">
            <a:avLst/>
          </a:prstGeom>
        </p:spPr>
      </p:pic>
    </p:spTree>
    <p:extLst>
      <p:ext uri="{BB962C8B-B14F-4D97-AF65-F5344CB8AC3E}">
        <p14:creationId xmlns:p14="http://schemas.microsoft.com/office/powerpoint/2010/main" val="202252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527A041-AA73-4524-A246-685A24D4F6AF}"/>
              </a:ext>
            </a:extLst>
          </p:cNvPr>
          <p:cNvGrpSpPr/>
          <p:nvPr/>
        </p:nvGrpSpPr>
        <p:grpSpPr>
          <a:xfrm>
            <a:off x="6702975" y="-624205"/>
            <a:ext cx="8803969" cy="6948661"/>
            <a:chOff x="8576603" y="1306615"/>
            <a:chExt cx="3782095" cy="2761726"/>
          </a:xfrm>
        </p:grpSpPr>
        <p:pic>
          <p:nvPicPr>
            <p:cNvPr id="14" name="Picture 13" descr="A star in the dark&#10;&#10;Description automatically generated">
              <a:extLst>
                <a:ext uri="{FF2B5EF4-FFF2-40B4-BE49-F238E27FC236}">
                  <a16:creationId xmlns:a16="http://schemas.microsoft.com/office/drawing/2014/main" id="{41755168-AC1B-4842-AF37-44DF4B99F49B}"/>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15" name="Rectangle 14">
              <a:extLst>
                <a:ext uri="{FF2B5EF4-FFF2-40B4-BE49-F238E27FC236}">
                  <a16:creationId xmlns:a16="http://schemas.microsoft.com/office/drawing/2014/main" id="{11E7E981-4A20-4CD5-AC7D-F47B09ED21F0}"/>
                </a:ext>
              </a:extLst>
            </p:cNvPr>
            <p:cNvSpPr/>
            <p:nvPr/>
          </p:nvSpPr>
          <p:spPr>
            <a:xfrm>
              <a:off x="8932255" y="1306615"/>
              <a:ext cx="2516149" cy="276172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a:extLst>
              <a:ext uri="{FF2B5EF4-FFF2-40B4-BE49-F238E27FC236}">
                <a16:creationId xmlns:a16="http://schemas.microsoft.com/office/drawing/2014/main" id="{FAB01ABE-A807-4379-9A4D-D79E41423C01}"/>
              </a:ext>
            </a:extLst>
          </p:cNvPr>
          <p:cNvSpPr txBox="1"/>
          <p:nvPr/>
        </p:nvSpPr>
        <p:spPr>
          <a:xfrm>
            <a:off x="8223673" y="785981"/>
            <a:ext cx="3781969" cy="4251933"/>
          </a:xfrm>
          <a:prstGeom prst="rect">
            <a:avLst/>
          </a:prstGeom>
          <a:noFill/>
        </p:spPr>
        <p:txBody>
          <a:bodyPr wrap="square" rtlCol="0">
            <a:spAutoFit/>
          </a:bodyPr>
          <a:lstStyle/>
          <a:p>
            <a:r>
              <a:rPr lang="en-GB" sz="1590" b="1" dirty="0"/>
              <a:t>Customers with </a:t>
            </a:r>
            <a:r>
              <a:rPr lang="en-GB" sz="1590" b="1" u="sng" dirty="0"/>
              <a:t>high fatigue</a:t>
            </a:r>
            <a:r>
              <a:rPr lang="en-GB" sz="1590" b="1" dirty="0"/>
              <a:t> (</a:t>
            </a:r>
            <a:r>
              <a:rPr lang="en-GB" sz="1590" b="1" dirty="0">
                <a:solidFill>
                  <a:schemeClr val="accent1"/>
                </a:solidFill>
              </a:rPr>
              <a:t>blue</a:t>
            </a:r>
            <a:r>
              <a:rPr lang="en-GB" sz="1590" b="1" dirty="0"/>
              <a:t>) are defined of having a fatigue window between 2 and 30 days.</a:t>
            </a:r>
          </a:p>
          <a:p>
            <a:endParaRPr lang="en-GB" sz="1590" b="1" dirty="0"/>
          </a:p>
          <a:p>
            <a:r>
              <a:rPr lang="en-GB" sz="1590" dirty="0"/>
              <a:t>This segment accounts for 8% of all customers on a given day. </a:t>
            </a:r>
          </a:p>
          <a:p>
            <a:endParaRPr lang="en-GB" sz="1590" dirty="0"/>
          </a:p>
          <a:p>
            <a:r>
              <a:rPr lang="en-GB" sz="1590" dirty="0"/>
              <a:t>These customers are initially in a fatigued state and slowly decay into a eligible state over a longer time frame.</a:t>
            </a:r>
          </a:p>
          <a:p>
            <a:endParaRPr lang="en-GB" sz="1590" dirty="0"/>
          </a:p>
          <a:p>
            <a:r>
              <a:rPr lang="en-GB" sz="1590" b="1" dirty="0"/>
              <a:t>On average, high fatigue customers are eligible to receive comms again after approximately three weeks.</a:t>
            </a:r>
          </a:p>
          <a:p>
            <a:endParaRPr lang="en-GB" sz="1590" dirty="0"/>
          </a:p>
          <a:p>
            <a:endParaRPr lang="en-GB" sz="1590" dirty="0"/>
          </a:p>
        </p:txBody>
      </p:sp>
      <p:sp>
        <p:nvSpPr>
          <p:cNvPr id="13" name="Title 4">
            <a:extLst>
              <a:ext uri="{FF2B5EF4-FFF2-40B4-BE49-F238E27FC236}">
                <a16:creationId xmlns:a16="http://schemas.microsoft.com/office/drawing/2014/main" id="{90E93422-1BE0-4463-9513-BA79F51AE9EA}"/>
              </a:ext>
            </a:extLst>
          </p:cNvPr>
          <p:cNvSpPr>
            <a:spLocks noGrp="1"/>
          </p:cNvSpPr>
          <p:nvPr>
            <p:ph type="title"/>
          </p:nvPr>
        </p:nvSpPr>
        <p:spPr>
          <a:xfrm>
            <a:off x="299658" y="146510"/>
            <a:ext cx="8816061" cy="788918"/>
          </a:xfrm>
        </p:spPr>
        <p:txBody>
          <a:bodyPr/>
          <a:lstStyle/>
          <a:p>
            <a:r>
              <a:rPr lang="en-GB" sz="2385" dirty="0"/>
              <a:t>Customer Fatigue profiles – High fatigue</a:t>
            </a:r>
          </a:p>
        </p:txBody>
      </p:sp>
      <p:pic>
        <p:nvPicPr>
          <p:cNvPr id="10" name="Picture 9" descr="Chart, line chart&#10;&#10;Description automatically generated">
            <a:extLst>
              <a:ext uri="{FF2B5EF4-FFF2-40B4-BE49-F238E27FC236}">
                <a16:creationId xmlns:a16="http://schemas.microsoft.com/office/drawing/2014/main" id="{870C61D3-C84D-4675-BE87-FDF70D3E1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85168"/>
            <a:ext cx="8259826" cy="4129913"/>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4C22804C-68EE-4755-B458-E13B89489F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57" y="4721087"/>
            <a:ext cx="8083407" cy="2146852"/>
          </a:xfrm>
          <a:prstGeom prst="rect">
            <a:avLst/>
          </a:prstGeom>
        </p:spPr>
      </p:pic>
    </p:spTree>
    <p:extLst>
      <p:ext uri="{BB962C8B-B14F-4D97-AF65-F5344CB8AC3E}">
        <p14:creationId xmlns:p14="http://schemas.microsoft.com/office/powerpoint/2010/main" val="424586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2C4737E-D476-4082-BC7C-9292302545D7}"/>
              </a:ext>
            </a:extLst>
          </p:cNvPr>
          <p:cNvGrpSpPr/>
          <p:nvPr/>
        </p:nvGrpSpPr>
        <p:grpSpPr>
          <a:xfrm>
            <a:off x="6702975" y="-624205"/>
            <a:ext cx="8803969" cy="6948661"/>
            <a:chOff x="8576603" y="1306615"/>
            <a:chExt cx="3782095" cy="2761726"/>
          </a:xfrm>
        </p:grpSpPr>
        <p:pic>
          <p:nvPicPr>
            <p:cNvPr id="14" name="Picture 13" descr="A star in the dark&#10;&#10;Description automatically generated">
              <a:extLst>
                <a:ext uri="{FF2B5EF4-FFF2-40B4-BE49-F238E27FC236}">
                  <a16:creationId xmlns:a16="http://schemas.microsoft.com/office/drawing/2014/main" id="{CD0E0508-573A-474E-B5FE-FF2631DFA39A}"/>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15" name="Rectangle 14">
              <a:extLst>
                <a:ext uri="{FF2B5EF4-FFF2-40B4-BE49-F238E27FC236}">
                  <a16:creationId xmlns:a16="http://schemas.microsoft.com/office/drawing/2014/main" id="{C970BB03-AD2F-453E-85E7-BF0E91087868}"/>
                </a:ext>
              </a:extLst>
            </p:cNvPr>
            <p:cNvSpPr/>
            <p:nvPr/>
          </p:nvSpPr>
          <p:spPr>
            <a:xfrm>
              <a:off x="8932255" y="1306615"/>
              <a:ext cx="2516149" cy="276172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a:extLst>
              <a:ext uri="{FF2B5EF4-FFF2-40B4-BE49-F238E27FC236}">
                <a16:creationId xmlns:a16="http://schemas.microsoft.com/office/drawing/2014/main" id="{FAB01ABE-A807-4379-9A4D-D79E41423C01}"/>
              </a:ext>
            </a:extLst>
          </p:cNvPr>
          <p:cNvSpPr txBox="1"/>
          <p:nvPr/>
        </p:nvSpPr>
        <p:spPr>
          <a:xfrm>
            <a:off x="8223673" y="785981"/>
            <a:ext cx="3781969" cy="5230663"/>
          </a:xfrm>
          <a:prstGeom prst="rect">
            <a:avLst/>
          </a:prstGeom>
          <a:noFill/>
        </p:spPr>
        <p:txBody>
          <a:bodyPr wrap="square" rtlCol="0">
            <a:spAutoFit/>
          </a:bodyPr>
          <a:lstStyle/>
          <a:p>
            <a:r>
              <a:rPr lang="en-GB" sz="1590" b="1" dirty="0"/>
              <a:t>Customers with </a:t>
            </a:r>
            <a:r>
              <a:rPr lang="en-GB" sz="1590" b="1" u="sng" dirty="0"/>
              <a:t>max fatigue</a:t>
            </a:r>
            <a:r>
              <a:rPr lang="en-GB" sz="1590" b="1" dirty="0"/>
              <a:t> (</a:t>
            </a:r>
            <a:r>
              <a:rPr lang="en-GB" sz="1590" b="1" dirty="0">
                <a:solidFill>
                  <a:srgbClr val="FF0000"/>
                </a:solidFill>
              </a:rPr>
              <a:t>red</a:t>
            </a:r>
            <a:r>
              <a:rPr lang="en-GB" sz="1590" b="1" dirty="0"/>
              <a:t>) are defined of having a fatigue window greater than 30 days.</a:t>
            </a:r>
          </a:p>
          <a:p>
            <a:endParaRPr lang="en-GB" sz="1590" b="1" dirty="0"/>
          </a:p>
          <a:p>
            <a:r>
              <a:rPr lang="en-GB" sz="1590" dirty="0"/>
              <a:t>This segment accounts for less than 6% of customers, but these customers did not become eligible again to receive comms within the 30 day simulation. </a:t>
            </a:r>
          </a:p>
          <a:p>
            <a:endParaRPr lang="en-GB" sz="1590" dirty="0"/>
          </a:p>
          <a:p>
            <a:r>
              <a:rPr lang="en-GB" sz="1590" b="1" dirty="0"/>
              <a:t>Max fatigue customers will require a longer simulation to fully understand when they will become eligible again.</a:t>
            </a:r>
          </a:p>
          <a:p>
            <a:endParaRPr lang="en-GB" sz="1590" b="1" dirty="0"/>
          </a:p>
          <a:p>
            <a:r>
              <a:rPr lang="en-GB" sz="1590" b="1" i="1" dirty="0"/>
              <a:t>Business decision </a:t>
            </a:r>
            <a:r>
              <a:rPr lang="en-GB" sz="1590" i="1" dirty="0"/>
              <a:t>– a route forward here would be to mandate all customers become eligible after a pre-set period of time without being marketed to. </a:t>
            </a:r>
          </a:p>
          <a:p>
            <a:endParaRPr lang="en-GB" sz="1590" dirty="0"/>
          </a:p>
        </p:txBody>
      </p:sp>
      <p:sp>
        <p:nvSpPr>
          <p:cNvPr id="13" name="Title 4">
            <a:extLst>
              <a:ext uri="{FF2B5EF4-FFF2-40B4-BE49-F238E27FC236}">
                <a16:creationId xmlns:a16="http://schemas.microsoft.com/office/drawing/2014/main" id="{90E93422-1BE0-4463-9513-BA79F51AE9EA}"/>
              </a:ext>
            </a:extLst>
          </p:cNvPr>
          <p:cNvSpPr>
            <a:spLocks noGrp="1"/>
          </p:cNvSpPr>
          <p:nvPr>
            <p:ph type="title"/>
          </p:nvPr>
        </p:nvSpPr>
        <p:spPr>
          <a:xfrm>
            <a:off x="299658" y="146510"/>
            <a:ext cx="8816061" cy="788918"/>
          </a:xfrm>
        </p:spPr>
        <p:txBody>
          <a:bodyPr/>
          <a:lstStyle/>
          <a:p>
            <a:r>
              <a:rPr lang="en-GB" sz="2385" dirty="0"/>
              <a:t>Customer Fatigue profiles – Max fatigue</a:t>
            </a:r>
          </a:p>
        </p:txBody>
      </p:sp>
      <p:pic>
        <p:nvPicPr>
          <p:cNvPr id="10" name="Picture 9" descr="Chart, line chart&#10;&#10;Description automatically generated">
            <a:extLst>
              <a:ext uri="{FF2B5EF4-FFF2-40B4-BE49-F238E27FC236}">
                <a16:creationId xmlns:a16="http://schemas.microsoft.com/office/drawing/2014/main" id="{D0AADD80-F842-42C9-91E8-F7D2CE487F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85168"/>
            <a:ext cx="8259826" cy="4129913"/>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CBE3A3DA-1558-4E61-9E4B-2352A1042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57" y="4721087"/>
            <a:ext cx="8083407" cy="2146852"/>
          </a:xfrm>
          <a:prstGeom prst="rect">
            <a:avLst/>
          </a:prstGeom>
        </p:spPr>
      </p:pic>
    </p:spTree>
    <p:extLst>
      <p:ext uri="{BB962C8B-B14F-4D97-AF65-F5344CB8AC3E}">
        <p14:creationId xmlns:p14="http://schemas.microsoft.com/office/powerpoint/2010/main" val="2057635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23D4-AB7A-4AE2-A02D-DC4BCC2402C2}"/>
              </a:ext>
            </a:extLst>
          </p:cNvPr>
          <p:cNvSpPr>
            <a:spLocks noGrp="1"/>
          </p:cNvSpPr>
          <p:nvPr>
            <p:ph type="ctrTitle"/>
          </p:nvPr>
        </p:nvSpPr>
        <p:spPr/>
        <p:txBody>
          <a:bodyPr/>
          <a:lstStyle/>
          <a:p>
            <a:r>
              <a:rPr lang="en-GB" dirty="0"/>
              <a:t>Marketing Fatigue </a:t>
            </a:r>
          </a:p>
        </p:txBody>
      </p:sp>
      <p:sp>
        <p:nvSpPr>
          <p:cNvPr id="3" name="Subtitle 2">
            <a:extLst>
              <a:ext uri="{FF2B5EF4-FFF2-40B4-BE49-F238E27FC236}">
                <a16:creationId xmlns:a16="http://schemas.microsoft.com/office/drawing/2014/main" id="{CA7858B5-B49B-4832-A8B8-A4D25B22DE18}"/>
              </a:ext>
            </a:extLst>
          </p:cNvPr>
          <p:cNvSpPr>
            <a:spLocks noGrp="1"/>
          </p:cNvSpPr>
          <p:nvPr>
            <p:ph type="subTitle" idx="1"/>
          </p:nvPr>
        </p:nvSpPr>
        <p:spPr/>
        <p:txBody>
          <a:bodyPr/>
          <a:lstStyle/>
          <a:p>
            <a:r>
              <a:rPr lang="en-GB" dirty="0"/>
              <a:t>Operations</a:t>
            </a:r>
          </a:p>
        </p:txBody>
      </p:sp>
      <p:sp>
        <p:nvSpPr>
          <p:cNvPr id="4" name="Footer Placeholder 3">
            <a:extLst>
              <a:ext uri="{FF2B5EF4-FFF2-40B4-BE49-F238E27FC236}">
                <a16:creationId xmlns:a16="http://schemas.microsoft.com/office/drawing/2014/main" id="{DD7FFA3E-242A-444A-8A29-3154769DB6E5}"/>
              </a:ext>
            </a:extLst>
          </p:cNvPr>
          <p:cNvSpPr>
            <a:spLocks noGrp="1"/>
          </p:cNvSpPr>
          <p:nvPr>
            <p:ph type="ftr" sz="quarter" idx="13"/>
          </p:nvPr>
        </p:nvSpPr>
        <p:spPr/>
        <p:txBody>
          <a:bodyPr/>
          <a:lstStyle/>
          <a:p>
            <a:r>
              <a:rPr lang="en-GB"/>
              <a:t>SECURITY CLASSIFICATION. PUBLISHED VERSION. OWNER'S NAME.</a:t>
            </a:r>
            <a:endParaRPr lang="en-GB" dirty="0"/>
          </a:p>
        </p:txBody>
      </p:sp>
      <p:sp>
        <p:nvSpPr>
          <p:cNvPr id="6" name="Date Placeholder 5">
            <a:extLst>
              <a:ext uri="{FF2B5EF4-FFF2-40B4-BE49-F238E27FC236}">
                <a16:creationId xmlns:a16="http://schemas.microsoft.com/office/drawing/2014/main" id="{2C80195D-11BD-4C03-B7B1-AAE883D69BA0}"/>
              </a:ext>
            </a:extLst>
          </p:cNvPr>
          <p:cNvSpPr>
            <a:spLocks noGrp="1"/>
          </p:cNvSpPr>
          <p:nvPr>
            <p:ph type="dt" sz="half" idx="16"/>
          </p:nvPr>
        </p:nvSpPr>
        <p:spPr/>
        <p:txBody>
          <a:bodyPr/>
          <a:lstStyle/>
          <a:p>
            <a:fld id="{A0E618AD-EEE3-1B4E-801B-57908FEC0D19}" type="datetime8">
              <a:rPr lang="en-GB" smtClean="0"/>
              <a:t>11/03/2021 08:50</a:t>
            </a:fld>
            <a:endParaRPr lang="en-GB" dirty="0"/>
          </a:p>
        </p:txBody>
      </p:sp>
      <p:sp>
        <p:nvSpPr>
          <p:cNvPr id="7" name="Slide Number Placeholder 6">
            <a:extLst>
              <a:ext uri="{FF2B5EF4-FFF2-40B4-BE49-F238E27FC236}">
                <a16:creationId xmlns:a16="http://schemas.microsoft.com/office/drawing/2014/main" id="{B172FC47-667D-4EFF-8C4C-5C79D27AED36}"/>
              </a:ext>
            </a:extLst>
          </p:cNvPr>
          <p:cNvSpPr>
            <a:spLocks noGrp="1"/>
          </p:cNvSpPr>
          <p:nvPr>
            <p:ph type="sldNum" sz="quarter" idx="12"/>
          </p:nvPr>
        </p:nvSpPr>
        <p:spPr/>
        <p:txBody>
          <a:bodyPr/>
          <a:lstStyle/>
          <a:p>
            <a:fld id="{0B868178-02AE-42FC-958D-6B8F13B60175}" type="slidenum">
              <a:rPr lang="en-GB" smtClean="0"/>
              <a:pPr/>
              <a:t>28</a:t>
            </a:fld>
            <a:endParaRPr lang="en-GB"/>
          </a:p>
        </p:txBody>
      </p:sp>
      <p:pic>
        <p:nvPicPr>
          <p:cNvPr id="15" name="Picture Placeholder 14" descr="A sign in front of a building&#10;&#10;Description automatically generated">
            <a:extLst>
              <a:ext uri="{FF2B5EF4-FFF2-40B4-BE49-F238E27FC236}">
                <a16:creationId xmlns:a16="http://schemas.microsoft.com/office/drawing/2014/main" id="{56844A90-9D49-4FA0-8664-8619174D669B}"/>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022" r="22022"/>
          <a:stretch>
            <a:fillRect/>
          </a:stretch>
        </p:blipFill>
        <p:spPr/>
      </p:pic>
    </p:spTree>
    <p:extLst>
      <p:ext uri="{BB962C8B-B14F-4D97-AF65-F5344CB8AC3E}">
        <p14:creationId xmlns:p14="http://schemas.microsoft.com/office/powerpoint/2010/main" val="3213898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1E9E11E-306D-4E3D-83DA-38A5E04C5EDD}"/>
              </a:ext>
            </a:extLst>
          </p:cNvPr>
          <p:cNvGrpSpPr/>
          <p:nvPr/>
        </p:nvGrpSpPr>
        <p:grpSpPr>
          <a:xfrm>
            <a:off x="6702975" y="-624205"/>
            <a:ext cx="8803969" cy="6948661"/>
            <a:chOff x="8576603" y="1306615"/>
            <a:chExt cx="3782095" cy="2761726"/>
          </a:xfrm>
        </p:grpSpPr>
        <p:pic>
          <p:nvPicPr>
            <p:cNvPr id="37" name="Picture 36" descr="A star in the dark&#10;&#10;Description automatically generated">
              <a:extLst>
                <a:ext uri="{FF2B5EF4-FFF2-40B4-BE49-F238E27FC236}">
                  <a16:creationId xmlns:a16="http://schemas.microsoft.com/office/drawing/2014/main" id="{A37C3BF0-9991-4D44-AC55-632378DA0590}"/>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38" name="Rectangle 37">
              <a:extLst>
                <a:ext uri="{FF2B5EF4-FFF2-40B4-BE49-F238E27FC236}">
                  <a16:creationId xmlns:a16="http://schemas.microsoft.com/office/drawing/2014/main" id="{6E8B1E6E-6810-4660-8E3C-36375408DB72}"/>
                </a:ext>
              </a:extLst>
            </p:cNvPr>
            <p:cNvSpPr/>
            <p:nvPr/>
          </p:nvSpPr>
          <p:spPr>
            <a:xfrm>
              <a:off x="8932255" y="1306615"/>
              <a:ext cx="2516149" cy="276172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Arrow: Right 24">
            <a:extLst>
              <a:ext uri="{FF2B5EF4-FFF2-40B4-BE49-F238E27FC236}">
                <a16:creationId xmlns:a16="http://schemas.microsoft.com/office/drawing/2014/main" id="{509B1F6E-75ED-4666-AA26-694505FFF15E}"/>
              </a:ext>
            </a:extLst>
          </p:cNvPr>
          <p:cNvSpPr/>
          <p:nvPr/>
        </p:nvSpPr>
        <p:spPr>
          <a:xfrm>
            <a:off x="9455356" y="2847276"/>
            <a:ext cx="1472151" cy="348690"/>
          </a:xfrm>
          <a:prstGeom prst="rightArrow">
            <a:avLst>
              <a:gd name="adj1" fmla="val 10000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A83F1ED2-81B5-4877-8D00-D1E394161896}"/>
              </a:ext>
            </a:extLst>
          </p:cNvPr>
          <p:cNvSpPr>
            <a:spLocks noGrp="1"/>
          </p:cNvSpPr>
          <p:nvPr>
            <p:ph type="sldNum" sz="quarter" idx="12"/>
          </p:nvPr>
        </p:nvSpPr>
        <p:spPr/>
        <p:txBody>
          <a:bodyPr/>
          <a:lstStyle/>
          <a:p>
            <a:fld id="{0B868178-02AE-42FC-958D-6B8F13B60175}" type="slidenum">
              <a:rPr lang="en-GB" smtClean="0">
                <a:solidFill>
                  <a:srgbClr val="5514B3"/>
                </a:solidFill>
              </a:rPr>
              <a:pPr/>
              <a:t>29</a:t>
            </a:fld>
            <a:endParaRPr lang="en-GB">
              <a:solidFill>
                <a:srgbClr val="5514B3"/>
              </a:solidFill>
            </a:endParaRPr>
          </a:p>
        </p:txBody>
      </p:sp>
      <p:sp>
        <p:nvSpPr>
          <p:cNvPr id="5" name="Title 4">
            <a:extLst>
              <a:ext uri="{FF2B5EF4-FFF2-40B4-BE49-F238E27FC236}">
                <a16:creationId xmlns:a16="http://schemas.microsoft.com/office/drawing/2014/main" id="{0B1A9F2C-D288-4FFC-83BA-ADE38E30EC37}"/>
              </a:ext>
            </a:extLst>
          </p:cNvPr>
          <p:cNvSpPr>
            <a:spLocks noGrp="1"/>
          </p:cNvSpPr>
          <p:nvPr>
            <p:ph type="title"/>
          </p:nvPr>
        </p:nvSpPr>
        <p:spPr>
          <a:xfrm>
            <a:off x="393162" y="811572"/>
            <a:ext cx="10124007" cy="794022"/>
          </a:xfrm>
        </p:spPr>
        <p:txBody>
          <a:bodyPr/>
          <a:lstStyle/>
          <a:p>
            <a:r>
              <a:rPr lang="en-GB" dirty="0"/>
              <a:t>Using the marketing fatigue model</a:t>
            </a:r>
          </a:p>
        </p:txBody>
      </p:sp>
      <p:sp>
        <p:nvSpPr>
          <p:cNvPr id="8" name="TextBox 7">
            <a:extLst>
              <a:ext uri="{FF2B5EF4-FFF2-40B4-BE49-F238E27FC236}">
                <a16:creationId xmlns:a16="http://schemas.microsoft.com/office/drawing/2014/main" id="{DCD7D1BF-4F9D-498F-9F35-99AC72B5021C}"/>
              </a:ext>
            </a:extLst>
          </p:cNvPr>
          <p:cNvSpPr txBox="1"/>
          <p:nvPr/>
        </p:nvSpPr>
        <p:spPr>
          <a:xfrm>
            <a:off x="368973" y="1934470"/>
            <a:ext cx="4971610" cy="4116512"/>
          </a:xfrm>
          <a:prstGeom prst="rect">
            <a:avLst/>
          </a:prstGeom>
          <a:noFill/>
        </p:spPr>
        <p:txBody>
          <a:bodyPr wrap="square" rtlCol="0">
            <a:spAutoFit/>
          </a:bodyPr>
          <a:lstStyle/>
          <a:p>
            <a:r>
              <a:rPr lang="en-GB" sz="1590" dirty="0"/>
              <a:t>When deployed, customer </a:t>
            </a:r>
            <a:r>
              <a:rPr lang="en-GB" sz="1590" b="1" dirty="0"/>
              <a:t>marketing fatigue </a:t>
            </a:r>
            <a:r>
              <a:rPr lang="en-GB" sz="1590" dirty="0"/>
              <a:t>would be </a:t>
            </a:r>
            <a:r>
              <a:rPr lang="en-GB" sz="1590" b="1" dirty="0"/>
              <a:t>recalculated every day</a:t>
            </a:r>
            <a:r>
              <a:rPr lang="en-GB" sz="1590" dirty="0"/>
              <a:t>.</a:t>
            </a:r>
          </a:p>
          <a:p>
            <a:endParaRPr lang="en-GB" sz="1590" dirty="0"/>
          </a:p>
          <a:p>
            <a:r>
              <a:rPr lang="en-GB" sz="1590" dirty="0"/>
              <a:t>Should a campaign be planned/executed at a future date for the following customers</a:t>
            </a:r>
          </a:p>
          <a:p>
            <a:endParaRPr lang="en-GB" sz="1400" dirty="0"/>
          </a:p>
          <a:p>
            <a:pPr marL="342900" indent="-342900">
              <a:buFont typeface="+mj-lt"/>
              <a:buAutoNum type="alphaUcPeriod"/>
            </a:pPr>
            <a:r>
              <a:rPr lang="en-GB" sz="1400" dirty="0"/>
              <a:t>This customer has high fatigue and is ineligible at the time of delivery (and they are excluded from the send volume)</a:t>
            </a:r>
          </a:p>
          <a:p>
            <a:pPr marL="342900" indent="-342900">
              <a:buFont typeface="+mj-lt"/>
              <a:buAutoNum type="alphaUcPeriod"/>
            </a:pPr>
            <a:r>
              <a:rPr lang="en-GB" sz="1400" dirty="0"/>
              <a:t>This customer never became fatigued and therefore is eligible for this campaign</a:t>
            </a:r>
          </a:p>
          <a:p>
            <a:pPr marL="342900" indent="-342900">
              <a:buFont typeface="+mj-lt"/>
              <a:buAutoNum type="alphaUcPeriod"/>
            </a:pPr>
            <a:r>
              <a:rPr lang="en-GB" sz="1400" dirty="0"/>
              <a:t>This customer has low fatigue and because sufficient time has passed they have cooled off and returned to a eligible state for this campaign</a:t>
            </a:r>
          </a:p>
          <a:p>
            <a:pPr marL="342900" indent="-342900">
              <a:buFont typeface="+mj-lt"/>
              <a:buAutoNum type="alphaUcPeriod"/>
            </a:pPr>
            <a:endParaRPr lang="en-GB" sz="1400" dirty="0"/>
          </a:p>
          <a:p>
            <a:r>
              <a:rPr lang="en-GB" sz="1400" dirty="0"/>
              <a:t>In this way, </a:t>
            </a:r>
            <a:r>
              <a:rPr lang="en-GB" sz="1400" b="1" dirty="0"/>
              <a:t>marketing fatigue exclusions can be applied to remove/postpone highly fatigued customers from campaigns.</a:t>
            </a:r>
          </a:p>
        </p:txBody>
      </p:sp>
      <p:cxnSp>
        <p:nvCxnSpPr>
          <p:cNvPr id="4" name="Straight Arrow Connector 3">
            <a:extLst>
              <a:ext uri="{FF2B5EF4-FFF2-40B4-BE49-F238E27FC236}">
                <a16:creationId xmlns:a16="http://schemas.microsoft.com/office/drawing/2014/main" id="{8DB2EB11-4D37-4B03-81A9-5D48F1FEDD86}"/>
              </a:ext>
            </a:extLst>
          </p:cNvPr>
          <p:cNvCxnSpPr/>
          <p:nvPr/>
        </p:nvCxnSpPr>
        <p:spPr>
          <a:xfrm>
            <a:off x="5738079" y="2480482"/>
            <a:ext cx="561837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Graphic 8" descr="User">
            <a:extLst>
              <a:ext uri="{FF2B5EF4-FFF2-40B4-BE49-F238E27FC236}">
                <a16:creationId xmlns:a16="http://schemas.microsoft.com/office/drawing/2014/main" id="{647048F2-E097-4F97-B4A8-0BD5950DBB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15530" y="2647439"/>
            <a:ext cx="914400" cy="914400"/>
          </a:xfrm>
          <a:prstGeom prst="rect">
            <a:avLst/>
          </a:prstGeom>
        </p:spPr>
      </p:pic>
      <p:pic>
        <p:nvPicPr>
          <p:cNvPr id="10" name="Graphic 9" descr="User">
            <a:extLst>
              <a:ext uri="{FF2B5EF4-FFF2-40B4-BE49-F238E27FC236}">
                <a16:creationId xmlns:a16="http://schemas.microsoft.com/office/drawing/2014/main" id="{FC40B3AB-45ED-4C5B-9B85-13814EE694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93723" y="3459924"/>
            <a:ext cx="914400" cy="914400"/>
          </a:xfrm>
          <a:prstGeom prst="rect">
            <a:avLst/>
          </a:prstGeom>
        </p:spPr>
      </p:pic>
      <p:pic>
        <p:nvPicPr>
          <p:cNvPr id="11" name="Graphic 10" descr="User">
            <a:extLst>
              <a:ext uri="{FF2B5EF4-FFF2-40B4-BE49-F238E27FC236}">
                <a16:creationId xmlns:a16="http://schemas.microsoft.com/office/drawing/2014/main" id="{D72486CB-4A58-4635-AB80-2AF373D9CF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15530" y="4272408"/>
            <a:ext cx="914400" cy="914400"/>
          </a:xfrm>
          <a:prstGeom prst="rect">
            <a:avLst/>
          </a:prstGeom>
        </p:spPr>
      </p:pic>
      <p:cxnSp>
        <p:nvCxnSpPr>
          <p:cNvPr id="15" name="Straight Connector 14">
            <a:extLst>
              <a:ext uri="{FF2B5EF4-FFF2-40B4-BE49-F238E27FC236}">
                <a16:creationId xmlns:a16="http://schemas.microsoft.com/office/drawing/2014/main" id="{714F070F-4318-4CE9-9738-EEA245727942}"/>
              </a:ext>
            </a:extLst>
          </p:cNvPr>
          <p:cNvCxnSpPr>
            <a:cxnSpLocks/>
          </p:cNvCxnSpPr>
          <p:nvPr/>
        </p:nvCxnSpPr>
        <p:spPr>
          <a:xfrm>
            <a:off x="7052032" y="2539280"/>
            <a:ext cx="0" cy="2620652"/>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B805540-51F5-44D0-9E1F-EE832C1169DD}"/>
              </a:ext>
            </a:extLst>
          </p:cNvPr>
          <p:cNvSpPr txBox="1"/>
          <p:nvPr/>
        </p:nvSpPr>
        <p:spPr>
          <a:xfrm>
            <a:off x="6529930" y="2123563"/>
            <a:ext cx="1168923" cy="268425"/>
          </a:xfrm>
          <a:prstGeom prst="rect">
            <a:avLst/>
          </a:prstGeom>
        </p:spPr>
        <p:txBody>
          <a:bodyPr vert="horz" wrap="square" lIns="0" tIns="0" rIns="0" bIns="0" rtlCol="0" anchor="b" anchorCtr="0">
            <a:noAutofit/>
          </a:bodyPr>
          <a:lstStyle/>
          <a:p>
            <a:pPr algn="ctr"/>
            <a:r>
              <a:rPr lang="en-GB" sz="1400" dirty="0"/>
              <a:t>Most recent comm</a:t>
            </a:r>
          </a:p>
          <a:p>
            <a:pPr algn="ctr"/>
            <a:r>
              <a:rPr lang="en-GB" sz="1400" dirty="0"/>
              <a:t>(t-1)</a:t>
            </a:r>
          </a:p>
        </p:txBody>
      </p:sp>
      <p:sp>
        <p:nvSpPr>
          <p:cNvPr id="24" name="Arrow: Right 23">
            <a:extLst>
              <a:ext uri="{FF2B5EF4-FFF2-40B4-BE49-F238E27FC236}">
                <a16:creationId xmlns:a16="http://schemas.microsoft.com/office/drawing/2014/main" id="{5324A020-AAC0-425A-A6C4-69F9CFED54F9}"/>
              </a:ext>
            </a:extLst>
          </p:cNvPr>
          <p:cNvSpPr/>
          <p:nvPr/>
        </p:nvSpPr>
        <p:spPr>
          <a:xfrm>
            <a:off x="7052032" y="2837924"/>
            <a:ext cx="2751844" cy="348690"/>
          </a:xfrm>
          <a:prstGeom prst="rightArrow">
            <a:avLst>
              <a:gd name="adj1" fmla="val 100000"/>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High</a:t>
            </a:r>
          </a:p>
        </p:txBody>
      </p:sp>
      <p:sp>
        <p:nvSpPr>
          <p:cNvPr id="26" name="Arrow: Right 25">
            <a:extLst>
              <a:ext uri="{FF2B5EF4-FFF2-40B4-BE49-F238E27FC236}">
                <a16:creationId xmlns:a16="http://schemas.microsoft.com/office/drawing/2014/main" id="{5F11ACD5-3AF4-481D-9136-69BCD5731630}"/>
              </a:ext>
            </a:extLst>
          </p:cNvPr>
          <p:cNvSpPr/>
          <p:nvPr/>
        </p:nvSpPr>
        <p:spPr>
          <a:xfrm>
            <a:off x="7052031" y="3670158"/>
            <a:ext cx="3875469" cy="348690"/>
          </a:xfrm>
          <a:prstGeom prst="rightArrow">
            <a:avLst>
              <a:gd name="adj1" fmla="val 10000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None</a:t>
            </a:r>
          </a:p>
        </p:txBody>
      </p:sp>
      <p:sp>
        <p:nvSpPr>
          <p:cNvPr id="30" name="TextBox 29">
            <a:extLst>
              <a:ext uri="{FF2B5EF4-FFF2-40B4-BE49-F238E27FC236}">
                <a16:creationId xmlns:a16="http://schemas.microsoft.com/office/drawing/2014/main" id="{EDDFDC14-239E-4101-AFE3-79D9C0627585}"/>
              </a:ext>
            </a:extLst>
          </p:cNvPr>
          <p:cNvSpPr txBox="1"/>
          <p:nvPr/>
        </p:nvSpPr>
        <p:spPr>
          <a:xfrm>
            <a:off x="6012085" y="2905175"/>
            <a:ext cx="386499" cy="141373"/>
          </a:xfrm>
          <a:prstGeom prst="rect">
            <a:avLst/>
          </a:prstGeom>
        </p:spPr>
        <p:txBody>
          <a:bodyPr vert="horz" wrap="square" lIns="0" tIns="0" rIns="0" bIns="0" rtlCol="0" anchor="b" anchorCtr="0">
            <a:noAutofit/>
          </a:bodyPr>
          <a:lstStyle/>
          <a:p>
            <a:pPr algn="l"/>
            <a:r>
              <a:rPr lang="en-GB" sz="1400" dirty="0">
                <a:solidFill>
                  <a:schemeClr val="bg1"/>
                </a:solidFill>
              </a:rPr>
              <a:t>A</a:t>
            </a:r>
          </a:p>
        </p:txBody>
      </p:sp>
      <p:sp>
        <p:nvSpPr>
          <p:cNvPr id="31" name="TextBox 30">
            <a:extLst>
              <a:ext uri="{FF2B5EF4-FFF2-40B4-BE49-F238E27FC236}">
                <a16:creationId xmlns:a16="http://schemas.microsoft.com/office/drawing/2014/main" id="{0BE97355-8BC7-409A-8152-BD8F014DBBD8}"/>
              </a:ext>
            </a:extLst>
          </p:cNvPr>
          <p:cNvSpPr txBox="1"/>
          <p:nvPr/>
        </p:nvSpPr>
        <p:spPr>
          <a:xfrm>
            <a:off x="5996666" y="3708233"/>
            <a:ext cx="386499" cy="141373"/>
          </a:xfrm>
          <a:prstGeom prst="rect">
            <a:avLst/>
          </a:prstGeom>
        </p:spPr>
        <p:txBody>
          <a:bodyPr vert="horz" wrap="square" lIns="0" tIns="0" rIns="0" bIns="0" rtlCol="0" anchor="b" anchorCtr="0">
            <a:noAutofit/>
          </a:bodyPr>
          <a:lstStyle/>
          <a:p>
            <a:pPr algn="l"/>
            <a:r>
              <a:rPr lang="en-GB" sz="1400" dirty="0">
                <a:solidFill>
                  <a:schemeClr val="bg1"/>
                </a:solidFill>
              </a:rPr>
              <a:t>B</a:t>
            </a:r>
          </a:p>
        </p:txBody>
      </p:sp>
      <p:sp>
        <p:nvSpPr>
          <p:cNvPr id="32" name="TextBox 31">
            <a:extLst>
              <a:ext uri="{FF2B5EF4-FFF2-40B4-BE49-F238E27FC236}">
                <a16:creationId xmlns:a16="http://schemas.microsoft.com/office/drawing/2014/main" id="{0A5E19C0-987B-4491-9147-CE5DB4CD7F65}"/>
              </a:ext>
            </a:extLst>
          </p:cNvPr>
          <p:cNvSpPr txBox="1"/>
          <p:nvPr/>
        </p:nvSpPr>
        <p:spPr>
          <a:xfrm>
            <a:off x="6013058" y="4529597"/>
            <a:ext cx="386499" cy="141373"/>
          </a:xfrm>
          <a:prstGeom prst="rect">
            <a:avLst/>
          </a:prstGeom>
        </p:spPr>
        <p:txBody>
          <a:bodyPr vert="horz" wrap="square" lIns="0" tIns="0" rIns="0" bIns="0" rtlCol="0" anchor="b" anchorCtr="0">
            <a:noAutofit/>
          </a:bodyPr>
          <a:lstStyle/>
          <a:p>
            <a:pPr algn="l"/>
            <a:r>
              <a:rPr lang="en-GB" sz="1400" dirty="0">
                <a:solidFill>
                  <a:schemeClr val="bg1"/>
                </a:solidFill>
              </a:rPr>
              <a:t>C</a:t>
            </a:r>
          </a:p>
        </p:txBody>
      </p:sp>
      <p:sp>
        <p:nvSpPr>
          <p:cNvPr id="34" name="TextBox 33">
            <a:extLst>
              <a:ext uri="{FF2B5EF4-FFF2-40B4-BE49-F238E27FC236}">
                <a16:creationId xmlns:a16="http://schemas.microsoft.com/office/drawing/2014/main" id="{350B4719-CD2F-4A5A-A4AA-7657D2140BDF}"/>
              </a:ext>
            </a:extLst>
          </p:cNvPr>
          <p:cNvSpPr txBox="1"/>
          <p:nvPr/>
        </p:nvSpPr>
        <p:spPr>
          <a:xfrm>
            <a:off x="8461746" y="2098919"/>
            <a:ext cx="1168923" cy="268425"/>
          </a:xfrm>
          <a:prstGeom prst="rect">
            <a:avLst/>
          </a:prstGeom>
        </p:spPr>
        <p:txBody>
          <a:bodyPr vert="horz" wrap="square" lIns="0" tIns="0" rIns="0" bIns="0" rtlCol="0" anchor="b" anchorCtr="0">
            <a:noAutofit/>
          </a:bodyPr>
          <a:lstStyle/>
          <a:p>
            <a:pPr algn="ctr"/>
            <a:r>
              <a:rPr lang="en-GB" sz="1400" dirty="0"/>
              <a:t>Today</a:t>
            </a:r>
          </a:p>
          <a:p>
            <a:pPr algn="ctr"/>
            <a:r>
              <a:rPr lang="en-GB" sz="1400" dirty="0"/>
              <a:t>(t)</a:t>
            </a:r>
          </a:p>
        </p:txBody>
      </p:sp>
      <p:sp>
        <p:nvSpPr>
          <p:cNvPr id="27" name="Arrow: Right 26">
            <a:extLst>
              <a:ext uri="{FF2B5EF4-FFF2-40B4-BE49-F238E27FC236}">
                <a16:creationId xmlns:a16="http://schemas.microsoft.com/office/drawing/2014/main" id="{09976915-527D-4699-BF7B-724F9B693CA6}"/>
              </a:ext>
            </a:extLst>
          </p:cNvPr>
          <p:cNvSpPr/>
          <p:nvPr/>
        </p:nvSpPr>
        <p:spPr>
          <a:xfrm>
            <a:off x="7611951" y="4522839"/>
            <a:ext cx="3315550" cy="348690"/>
          </a:xfrm>
          <a:prstGeom prst="rightArrow">
            <a:avLst>
              <a:gd name="adj1" fmla="val 100000"/>
              <a:gd name="adj2"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Arrow: Right 28">
            <a:extLst>
              <a:ext uri="{FF2B5EF4-FFF2-40B4-BE49-F238E27FC236}">
                <a16:creationId xmlns:a16="http://schemas.microsoft.com/office/drawing/2014/main" id="{EFE84E48-59B9-4332-AA9D-A58216E16E48}"/>
              </a:ext>
            </a:extLst>
          </p:cNvPr>
          <p:cNvSpPr/>
          <p:nvPr/>
        </p:nvSpPr>
        <p:spPr>
          <a:xfrm>
            <a:off x="7041039" y="4522839"/>
            <a:ext cx="861269" cy="355448"/>
          </a:xfrm>
          <a:prstGeom prst="rightArrow">
            <a:avLst>
              <a:gd name="adj1" fmla="val 100000"/>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Low</a:t>
            </a:r>
          </a:p>
        </p:txBody>
      </p:sp>
      <p:cxnSp>
        <p:nvCxnSpPr>
          <p:cNvPr id="35" name="Straight Connector 34">
            <a:extLst>
              <a:ext uri="{FF2B5EF4-FFF2-40B4-BE49-F238E27FC236}">
                <a16:creationId xmlns:a16="http://schemas.microsoft.com/office/drawing/2014/main" id="{D985FDCD-F4E9-4241-BE61-2E856DB16824}"/>
              </a:ext>
            </a:extLst>
          </p:cNvPr>
          <p:cNvCxnSpPr>
            <a:cxnSpLocks/>
          </p:cNvCxnSpPr>
          <p:nvPr/>
        </p:nvCxnSpPr>
        <p:spPr>
          <a:xfrm>
            <a:off x="9026408" y="2468593"/>
            <a:ext cx="0" cy="2620652"/>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2" name="Graphic 21" descr="Smart Phone">
            <a:extLst>
              <a:ext uri="{FF2B5EF4-FFF2-40B4-BE49-F238E27FC236}">
                <a16:creationId xmlns:a16="http://schemas.microsoft.com/office/drawing/2014/main" id="{279C5DCB-5359-4925-AC8B-972EF15D98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73857" y="2735065"/>
            <a:ext cx="544703" cy="544703"/>
          </a:xfrm>
          <a:prstGeom prst="rect">
            <a:avLst/>
          </a:prstGeom>
        </p:spPr>
      </p:pic>
      <p:pic>
        <p:nvPicPr>
          <p:cNvPr id="28" name="Graphic 27" descr="Smart Phone">
            <a:extLst>
              <a:ext uri="{FF2B5EF4-FFF2-40B4-BE49-F238E27FC236}">
                <a16:creationId xmlns:a16="http://schemas.microsoft.com/office/drawing/2014/main" id="{D9D6A6C2-BC7D-4115-A863-B23198B67D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4055" y="3565545"/>
            <a:ext cx="544703" cy="544703"/>
          </a:xfrm>
          <a:prstGeom prst="rect">
            <a:avLst/>
          </a:prstGeom>
        </p:spPr>
      </p:pic>
      <p:pic>
        <p:nvPicPr>
          <p:cNvPr id="36" name="Graphic 35" descr="Smart Phone">
            <a:extLst>
              <a:ext uri="{FF2B5EF4-FFF2-40B4-BE49-F238E27FC236}">
                <a16:creationId xmlns:a16="http://schemas.microsoft.com/office/drawing/2014/main" id="{ADBFB75C-227A-438A-9292-56992CEF36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63481" y="4414879"/>
            <a:ext cx="544703" cy="544703"/>
          </a:xfrm>
          <a:prstGeom prst="rect">
            <a:avLst/>
          </a:prstGeom>
        </p:spPr>
      </p:pic>
    </p:spTree>
    <p:extLst>
      <p:ext uri="{BB962C8B-B14F-4D97-AF65-F5344CB8AC3E}">
        <p14:creationId xmlns:p14="http://schemas.microsoft.com/office/powerpoint/2010/main" val="47143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5A914BA-03CA-43CB-97FC-BAC14A18C1EA}"/>
              </a:ext>
            </a:extLst>
          </p:cNvPr>
          <p:cNvGrpSpPr/>
          <p:nvPr/>
        </p:nvGrpSpPr>
        <p:grpSpPr>
          <a:xfrm>
            <a:off x="6702975" y="-624205"/>
            <a:ext cx="8803969" cy="6948661"/>
            <a:chOff x="8576603" y="1306615"/>
            <a:chExt cx="3782095" cy="2761726"/>
          </a:xfrm>
        </p:grpSpPr>
        <p:pic>
          <p:nvPicPr>
            <p:cNvPr id="12" name="Picture 11" descr="A star in the dark&#10;&#10;Description automatically generated">
              <a:extLst>
                <a:ext uri="{FF2B5EF4-FFF2-40B4-BE49-F238E27FC236}">
                  <a16:creationId xmlns:a16="http://schemas.microsoft.com/office/drawing/2014/main" id="{88659CF3-E1D1-4446-A2F0-32249ECF6FE3}"/>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13" name="Rectangle 12">
              <a:extLst>
                <a:ext uri="{FF2B5EF4-FFF2-40B4-BE49-F238E27FC236}">
                  <a16:creationId xmlns:a16="http://schemas.microsoft.com/office/drawing/2014/main" id="{4EE32D39-B7F7-4951-B6C9-63E113FEE82D}"/>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Slide Number Placeholder 2">
            <a:extLst>
              <a:ext uri="{FF2B5EF4-FFF2-40B4-BE49-F238E27FC236}">
                <a16:creationId xmlns:a16="http://schemas.microsoft.com/office/drawing/2014/main" id="{DCD6F18F-13B5-49F3-A52D-30A53D97005B}"/>
              </a:ext>
            </a:extLst>
          </p:cNvPr>
          <p:cNvSpPr>
            <a:spLocks noGrp="1"/>
          </p:cNvSpPr>
          <p:nvPr>
            <p:ph type="sldNum" sz="quarter" idx="12"/>
          </p:nvPr>
        </p:nvSpPr>
        <p:spPr/>
        <p:txBody>
          <a:bodyPr/>
          <a:lstStyle/>
          <a:p>
            <a:fld id="{0B868178-02AE-42FC-958D-6B8F13B60175}" type="slidenum">
              <a:rPr lang="en-GB" smtClean="0"/>
              <a:pPr/>
              <a:t>3</a:t>
            </a:fld>
            <a:endParaRPr lang="en-GB" dirty="0"/>
          </a:p>
        </p:txBody>
      </p:sp>
      <p:pic>
        <p:nvPicPr>
          <p:cNvPr id="8" name="Picture 7" descr="A can of soda&#10;&#10;Description automatically generated">
            <a:extLst>
              <a:ext uri="{FF2B5EF4-FFF2-40B4-BE49-F238E27FC236}">
                <a16:creationId xmlns:a16="http://schemas.microsoft.com/office/drawing/2014/main" id="{F37F2623-5EE4-478D-BA51-D3A039982A7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859" b="97653" l="10000" r="90000">
                        <a14:foregroundMark x1="26563" y1="65728" x2="26563" y2="65728"/>
                        <a14:foregroundMark x1="26563" y1="65728" x2="26250" y2="55399"/>
                        <a14:foregroundMark x1="26250" y1="55399" x2="27813" y2="45070"/>
                        <a14:foregroundMark x1="27813" y1="45070" x2="27813" y2="43192"/>
                        <a14:foregroundMark x1="72500" y1="37559" x2="74063" y2="47418"/>
                        <a14:foregroundMark x1="74063" y1="47418" x2="74063" y2="48357"/>
                        <a14:foregroundMark x1="73750" y1="77465" x2="68125" y2="81221"/>
                        <a14:foregroundMark x1="68125" y1="81221" x2="33125" y2="83099"/>
                        <a14:foregroundMark x1="33125" y1="83099" x2="28125" y2="77934"/>
                        <a14:foregroundMark x1="28125" y1="77934" x2="24375" y2="76526"/>
                        <a14:foregroundMark x1="26250" y1="81690" x2="26250" y2="81690"/>
                        <a14:foregroundMark x1="27187" y1="79812" x2="28750" y2="99531"/>
                        <a14:foregroundMark x1="28750" y1="99531" x2="44063" y2="99531"/>
                        <a14:foregroundMark x1="44063" y1="99531" x2="73438" y2="97653"/>
                        <a14:foregroundMark x1="73438" y1="97653" x2="73438" y2="78404"/>
                        <a14:foregroundMark x1="73438" y1="78404" x2="58125" y2="81221"/>
                        <a14:foregroundMark x1="58125" y1="81221" x2="33438" y2="77465"/>
                        <a14:foregroundMark x1="33438" y1="77465" x2="27500" y2="81221"/>
                        <a14:foregroundMark x1="27500" y1="81221" x2="27500" y2="79812"/>
                      </a14:backgroundRemoval>
                    </a14:imgEffect>
                  </a14:imgLayer>
                </a14:imgProps>
              </a:ext>
              <a:ext uri="{28A0092B-C50C-407E-A947-70E740481C1C}">
                <a14:useLocalDpi xmlns:a14="http://schemas.microsoft.com/office/drawing/2010/main" val="0"/>
              </a:ext>
            </a:extLst>
          </a:blip>
          <a:stretch>
            <a:fillRect/>
          </a:stretch>
        </p:blipFill>
        <p:spPr>
          <a:xfrm>
            <a:off x="2079243" y="1066634"/>
            <a:ext cx="7899075" cy="5257822"/>
          </a:xfrm>
          <a:prstGeom prst="rect">
            <a:avLst/>
          </a:prstGeom>
        </p:spPr>
      </p:pic>
      <p:sp>
        <p:nvSpPr>
          <p:cNvPr id="5" name="Title 4">
            <a:extLst>
              <a:ext uri="{FF2B5EF4-FFF2-40B4-BE49-F238E27FC236}">
                <a16:creationId xmlns:a16="http://schemas.microsoft.com/office/drawing/2014/main" id="{9342CC70-ECF3-472B-A24E-37B1FCAD1628}"/>
              </a:ext>
            </a:extLst>
          </p:cNvPr>
          <p:cNvSpPr>
            <a:spLocks noGrp="1"/>
          </p:cNvSpPr>
          <p:nvPr>
            <p:ph type="title"/>
          </p:nvPr>
        </p:nvSpPr>
        <p:spPr>
          <a:xfrm>
            <a:off x="358600" y="846818"/>
            <a:ext cx="4159388" cy="788918"/>
          </a:xfrm>
        </p:spPr>
        <p:txBody>
          <a:bodyPr/>
          <a:lstStyle/>
          <a:p>
            <a:r>
              <a:rPr lang="en-GB" dirty="0"/>
              <a:t>What is Air Traffic Control all about?</a:t>
            </a:r>
          </a:p>
        </p:txBody>
      </p:sp>
      <p:sp>
        <p:nvSpPr>
          <p:cNvPr id="9" name="&quot;Not Allowed&quot; Symbol 8">
            <a:extLst>
              <a:ext uri="{FF2B5EF4-FFF2-40B4-BE49-F238E27FC236}">
                <a16:creationId xmlns:a16="http://schemas.microsoft.com/office/drawing/2014/main" id="{4F248EDD-990F-4657-BE06-FCDFD781D86E}"/>
              </a:ext>
            </a:extLst>
          </p:cNvPr>
          <p:cNvSpPr/>
          <p:nvPr/>
        </p:nvSpPr>
        <p:spPr>
          <a:xfrm>
            <a:off x="3585527" y="1420621"/>
            <a:ext cx="4805763" cy="4231941"/>
          </a:xfrm>
          <a:prstGeom prst="noSmoking">
            <a:avLst>
              <a:gd name="adj" fmla="val 39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3">
              <a:solidFill>
                <a:schemeClr val="tx1"/>
              </a:solidFill>
            </a:endParaRPr>
          </a:p>
        </p:txBody>
      </p:sp>
      <p:sp>
        <p:nvSpPr>
          <p:cNvPr id="10" name="Content Placeholder 1">
            <a:extLst>
              <a:ext uri="{FF2B5EF4-FFF2-40B4-BE49-F238E27FC236}">
                <a16:creationId xmlns:a16="http://schemas.microsoft.com/office/drawing/2014/main" id="{0CF44D22-C7ED-4897-9922-5BE6D04D16EA}"/>
              </a:ext>
            </a:extLst>
          </p:cNvPr>
          <p:cNvSpPr>
            <a:spLocks noGrp="1"/>
          </p:cNvSpPr>
          <p:nvPr>
            <p:ph idx="1"/>
          </p:nvPr>
        </p:nvSpPr>
        <p:spPr>
          <a:xfrm>
            <a:off x="8534746" y="1695500"/>
            <a:ext cx="3280214" cy="3980451"/>
          </a:xfrm>
        </p:spPr>
        <p:txBody>
          <a:bodyPr/>
          <a:lstStyle/>
          <a:p>
            <a:pPr lvl="2" indent="0">
              <a:buNone/>
            </a:pPr>
            <a:r>
              <a:rPr lang="en-GB" b="1" dirty="0"/>
              <a:t>Primary KPI</a:t>
            </a:r>
          </a:p>
          <a:p>
            <a:pPr marL="463934" lvl="2" indent="-284636"/>
            <a:r>
              <a:rPr lang="en-GB" dirty="0"/>
              <a:t>Reduce opts out</a:t>
            </a:r>
          </a:p>
          <a:p>
            <a:pPr marL="463934" lvl="2" indent="-284636"/>
            <a:endParaRPr lang="en-GB" dirty="0"/>
          </a:p>
          <a:p>
            <a:pPr lvl="2" indent="0">
              <a:buNone/>
            </a:pPr>
            <a:r>
              <a:rPr lang="en-GB" b="1" dirty="0"/>
              <a:t>Secondary KPIs</a:t>
            </a:r>
          </a:p>
          <a:p>
            <a:pPr marL="463934" lvl="2" indent="-284636"/>
            <a:r>
              <a:rPr lang="en-GB" dirty="0"/>
              <a:t>Improve engagement and marketing effectiveness</a:t>
            </a:r>
          </a:p>
          <a:p>
            <a:pPr marL="463934" lvl="2" indent="-284636"/>
            <a:r>
              <a:rPr lang="en-GB" dirty="0"/>
              <a:t>Demonstrate the value of keeping a customer</a:t>
            </a:r>
          </a:p>
          <a:p>
            <a:pPr marL="463934" lvl="2" indent="-284636"/>
            <a:r>
              <a:rPr lang="en-GB" dirty="0"/>
              <a:t>Optimise campaign performance</a:t>
            </a:r>
          </a:p>
          <a:p>
            <a:pPr marL="463934" lvl="2" indent="-284636"/>
            <a:r>
              <a:rPr lang="en-GB" dirty="0"/>
              <a:t>Unify campaign activity to deliver a consistent performance</a:t>
            </a:r>
          </a:p>
        </p:txBody>
      </p:sp>
    </p:spTree>
    <p:extLst>
      <p:ext uri="{BB962C8B-B14F-4D97-AF65-F5344CB8AC3E}">
        <p14:creationId xmlns:p14="http://schemas.microsoft.com/office/powerpoint/2010/main" val="96037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D948AB-069E-416A-8630-B477C9C75532}"/>
              </a:ext>
            </a:extLst>
          </p:cNvPr>
          <p:cNvGrpSpPr/>
          <p:nvPr/>
        </p:nvGrpSpPr>
        <p:grpSpPr>
          <a:xfrm>
            <a:off x="6702975" y="-624205"/>
            <a:ext cx="8803969" cy="6948661"/>
            <a:chOff x="8576603" y="1306615"/>
            <a:chExt cx="3782095" cy="2761726"/>
          </a:xfrm>
        </p:grpSpPr>
        <p:pic>
          <p:nvPicPr>
            <p:cNvPr id="8" name="Picture 7" descr="A star in the dark&#10;&#10;Description automatically generated">
              <a:extLst>
                <a:ext uri="{FF2B5EF4-FFF2-40B4-BE49-F238E27FC236}">
                  <a16:creationId xmlns:a16="http://schemas.microsoft.com/office/drawing/2014/main" id="{A690CE8D-CE5A-4590-9D43-A72250533C21}"/>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9" name="Rectangle 8">
              <a:extLst>
                <a:ext uri="{FF2B5EF4-FFF2-40B4-BE49-F238E27FC236}">
                  <a16:creationId xmlns:a16="http://schemas.microsoft.com/office/drawing/2014/main" id="{4303A7EA-6E84-4952-9CF8-6B012A7EB57B}"/>
                </a:ext>
              </a:extLst>
            </p:cNvPr>
            <p:cNvSpPr/>
            <p:nvPr/>
          </p:nvSpPr>
          <p:spPr>
            <a:xfrm>
              <a:off x="8932255" y="1306615"/>
              <a:ext cx="2516149" cy="276172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Content Placeholder 1">
            <a:extLst>
              <a:ext uri="{FF2B5EF4-FFF2-40B4-BE49-F238E27FC236}">
                <a16:creationId xmlns:a16="http://schemas.microsoft.com/office/drawing/2014/main" id="{B32B2518-902E-4190-BB72-225276BBA7E4}"/>
              </a:ext>
            </a:extLst>
          </p:cNvPr>
          <p:cNvSpPr>
            <a:spLocks noGrp="1"/>
          </p:cNvSpPr>
          <p:nvPr>
            <p:ph idx="1"/>
          </p:nvPr>
        </p:nvSpPr>
        <p:spPr/>
        <p:txBody>
          <a:bodyPr/>
          <a:lstStyle/>
          <a:p>
            <a:r>
              <a:rPr lang="en-GB" sz="1800" dirty="0"/>
              <a:t>By considering a customer specific marketing window and date, with respect to that customer’s most recent comm, the marketing fatigue model can be formulated into a customer level </a:t>
            </a:r>
            <a:r>
              <a:rPr lang="en-GB" sz="1800" b="1" dirty="0"/>
              <a:t>Eligibility flag</a:t>
            </a:r>
          </a:p>
          <a:p>
            <a:endParaRPr lang="en-GB" sz="1800" b="1" dirty="0"/>
          </a:p>
          <a:p>
            <a:r>
              <a:rPr lang="en-GB" sz="1800" dirty="0"/>
              <a:t>This can be operationalised either in conjunction with AMI’s Most Relevant Journey stacking, or as part of the implementation of business rules in the outbound delivery systems (for example UNICA).</a:t>
            </a:r>
          </a:p>
          <a:p>
            <a:endParaRPr lang="en-GB" sz="1800" dirty="0"/>
          </a:p>
        </p:txBody>
      </p:sp>
      <p:sp>
        <p:nvSpPr>
          <p:cNvPr id="3" name="Slide Number Placeholder 2">
            <a:extLst>
              <a:ext uri="{FF2B5EF4-FFF2-40B4-BE49-F238E27FC236}">
                <a16:creationId xmlns:a16="http://schemas.microsoft.com/office/drawing/2014/main" id="{EAD4C837-7EB4-40E2-981B-8E92359A61E4}"/>
              </a:ext>
            </a:extLst>
          </p:cNvPr>
          <p:cNvSpPr>
            <a:spLocks noGrp="1"/>
          </p:cNvSpPr>
          <p:nvPr>
            <p:ph type="sldNum" sz="quarter" idx="12"/>
          </p:nvPr>
        </p:nvSpPr>
        <p:spPr/>
        <p:txBody>
          <a:bodyPr/>
          <a:lstStyle/>
          <a:p>
            <a:fld id="{0B868178-02AE-42FC-958D-6B8F13B60175}" type="slidenum">
              <a:rPr lang="en-GB" smtClean="0">
                <a:solidFill>
                  <a:srgbClr val="5514B3"/>
                </a:solidFill>
              </a:rPr>
              <a:pPr/>
              <a:t>30</a:t>
            </a:fld>
            <a:endParaRPr lang="en-GB">
              <a:solidFill>
                <a:srgbClr val="5514B3"/>
              </a:solidFill>
            </a:endParaRPr>
          </a:p>
        </p:txBody>
      </p:sp>
      <p:sp>
        <p:nvSpPr>
          <p:cNvPr id="5" name="Title 4">
            <a:extLst>
              <a:ext uri="{FF2B5EF4-FFF2-40B4-BE49-F238E27FC236}">
                <a16:creationId xmlns:a16="http://schemas.microsoft.com/office/drawing/2014/main" id="{B78E24DE-EFD4-421C-9DB2-476C357E6074}"/>
              </a:ext>
            </a:extLst>
          </p:cNvPr>
          <p:cNvSpPr>
            <a:spLocks noGrp="1"/>
          </p:cNvSpPr>
          <p:nvPr>
            <p:ph type="title"/>
          </p:nvPr>
        </p:nvSpPr>
        <p:spPr>
          <a:xfrm>
            <a:off x="358599" y="830114"/>
            <a:ext cx="11000700" cy="794022"/>
          </a:xfrm>
        </p:spPr>
        <p:txBody>
          <a:bodyPr/>
          <a:lstStyle/>
          <a:p>
            <a:r>
              <a:rPr lang="en-GB" dirty="0"/>
              <a:t>Marketing fatigue will produce an ‘Eligibility flag’ at a customer level</a:t>
            </a:r>
          </a:p>
        </p:txBody>
      </p:sp>
      <p:graphicFrame>
        <p:nvGraphicFramePr>
          <p:cNvPr id="7" name="Table 7">
            <a:extLst>
              <a:ext uri="{FF2B5EF4-FFF2-40B4-BE49-F238E27FC236}">
                <a16:creationId xmlns:a16="http://schemas.microsoft.com/office/drawing/2014/main" id="{B716BFCD-AD43-434C-A534-DC82B84ACAFB}"/>
              </a:ext>
            </a:extLst>
          </p:cNvPr>
          <p:cNvGraphicFramePr>
            <a:graphicFrameLocks/>
          </p:cNvGraphicFramePr>
          <p:nvPr>
            <p:extLst>
              <p:ext uri="{D42A27DB-BD31-4B8C-83A1-F6EECF244321}">
                <p14:modId xmlns:p14="http://schemas.microsoft.com/office/powerpoint/2010/main" val="1032146409"/>
              </p:ext>
            </p:extLst>
          </p:nvPr>
        </p:nvGraphicFramePr>
        <p:xfrm>
          <a:off x="6340545" y="2295726"/>
          <a:ext cx="5329838" cy="3328928"/>
        </p:xfrm>
        <a:graphic>
          <a:graphicData uri="http://schemas.openxmlformats.org/drawingml/2006/table">
            <a:tbl>
              <a:tblPr firstRow="1" bandRow="1">
                <a:tableStyleId>{3B4B98B0-60AC-42C2-AFA5-B58CD77FA1E5}</a:tableStyleId>
              </a:tblPr>
              <a:tblGrid>
                <a:gridCol w="1377707">
                  <a:extLst>
                    <a:ext uri="{9D8B030D-6E8A-4147-A177-3AD203B41FA5}">
                      <a16:colId xmlns:a16="http://schemas.microsoft.com/office/drawing/2014/main" val="1845474955"/>
                    </a:ext>
                  </a:extLst>
                </a:gridCol>
                <a:gridCol w="1317377">
                  <a:extLst>
                    <a:ext uri="{9D8B030D-6E8A-4147-A177-3AD203B41FA5}">
                      <a16:colId xmlns:a16="http://schemas.microsoft.com/office/drawing/2014/main" val="2032973542"/>
                    </a:ext>
                  </a:extLst>
                </a:gridCol>
                <a:gridCol w="1317377">
                  <a:extLst>
                    <a:ext uri="{9D8B030D-6E8A-4147-A177-3AD203B41FA5}">
                      <a16:colId xmlns:a16="http://schemas.microsoft.com/office/drawing/2014/main" val="2671569645"/>
                    </a:ext>
                  </a:extLst>
                </a:gridCol>
                <a:gridCol w="1317377">
                  <a:extLst>
                    <a:ext uri="{9D8B030D-6E8A-4147-A177-3AD203B41FA5}">
                      <a16:colId xmlns:a16="http://schemas.microsoft.com/office/drawing/2014/main" val="3815443997"/>
                    </a:ext>
                  </a:extLst>
                </a:gridCol>
              </a:tblGrid>
              <a:tr h="881107">
                <a:tc>
                  <a:txBody>
                    <a:bodyPr/>
                    <a:lstStyle/>
                    <a:p>
                      <a:r>
                        <a:rPr lang="en-GB" dirty="0"/>
                        <a:t>Customer id</a:t>
                      </a:r>
                    </a:p>
                  </a:txBody>
                  <a:tcPr/>
                </a:tc>
                <a:tc>
                  <a:txBody>
                    <a:bodyPr/>
                    <a:lstStyle/>
                    <a:p>
                      <a:r>
                        <a:rPr lang="en-GB" dirty="0"/>
                        <a:t>Days since last comm</a:t>
                      </a:r>
                    </a:p>
                  </a:txBody>
                  <a:tcPr/>
                </a:tc>
                <a:tc>
                  <a:txBody>
                    <a:bodyPr/>
                    <a:lstStyle/>
                    <a:p>
                      <a:r>
                        <a:rPr lang="en-GB" dirty="0"/>
                        <a:t>Fatigue window</a:t>
                      </a:r>
                    </a:p>
                  </a:txBody>
                  <a:tcPr/>
                </a:tc>
                <a:tc>
                  <a:txBody>
                    <a:bodyPr/>
                    <a:lstStyle/>
                    <a:p>
                      <a:r>
                        <a:rPr lang="en-GB" dirty="0"/>
                        <a:t>Eligibility flag</a:t>
                      </a:r>
                    </a:p>
                  </a:txBody>
                  <a:tcPr/>
                </a:tc>
                <a:extLst>
                  <a:ext uri="{0D108BD9-81ED-4DB2-BD59-A6C34878D82A}">
                    <a16:rowId xmlns:a16="http://schemas.microsoft.com/office/drawing/2014/main" val="3588835355"/>
                  </a:ext>
                </a:extLst>
              </a:tr>
              <a:tr h="403342">
                <a:tc>
                  <a:txBody>
                    <a:bodyPr/>
                    <a:lstStyle/>
                    <a:p>
                      <a:r>
                        <a:rPr lang="en-GB" dirty="0"/>
                        <a:t>000001</a:t>
                      </a:r>
                    </a:p>
                  </a:txBody>
                  <a:tcPr/>
                </a:tc>
                <a:tc>
                  <a:txBody>
                    <a:bodyPr/>
                    <a:lstStyle/>
                    <a:p>
                      <a:r>
                        <a:rPr lang="en-GB" dirty="0"/>
                        <a:t>10</a:t>
                      </a:r>
                    </a:p>
                  </a:txBody>
                  <a:tcPr/>
                </a:tc>
                <a:tc>
                  <a:txBody>
                    <a:bodyPr/>
                    <a:lstStyle/>
                    <a:p>
                      <a:r>
                        <a:rPr lang="en-GB" dirty="0"/>
                        <a:t>3</a:t>
                      </a:r>
                    </a:p>
                  </a:txBody>
                  <a:tcPr/>
                </a:tc>
                <a:tc>
                  <a:txBody>
                    <a:bodyPr/>
                    <a:lstStyle/>
                    <a:p>
                      <a:r>
                        <a:rPr lang="en-GB" dirty="0"/>
                        <a:t>1</a:t>
                      </a:r>
                    </a:p>
                  </a:txBody>
                  <a:tcPr/>
                </a:tc>
                <a:extLst>
                  <a:ext uri="{0D108BD9-81ED-4DB2-BD59-A6C34878D82A}">
                    <a16:rowId xmlns:a16="http://schemas.microsoft.com/office/drawing/2014/main" val="4179404250"/>
                  </a:ext>
                </a:extLst>
              </a:tr>
              <a:tr h="403342">
                <a:tc>
                  <a:txBody>
                    <a:bodyPr/>
                    <a:lstStyle/>
                    <a:p>
                      <a:r>
                        <a:rPr lang="en-GB" dirty="0"/>
                        <a:t>000002</a:t>
                      </a:r>
                    </a:p>
                  </a:txBody>
                  <a:tcPr/>
                </a:tc>
                <a:tc>
                  <a:txBody>
                    <a:bodyPr/>
                    <a:lstStyle/>
                    <a:p>
                      <a:r>
                        <a:rPr lang="en-GB" dirty="0"/>
                        <a:t>2</a:t>
                      </a:r>
                    </a:p>
                  </a:txBody>
                  <a:tcPr/>
                </a:tc>
                <a:tc>
                  <a:txBody>
                    <a:bodyPr/>
                    <a:lstStyle/>
                    <a:p>
                      <a:r>
                        <a:rPr lang="en-GB" dirty="0"/>
                        <a:t>3</a:t>
                      </a:r>
                    </a:p>
                  </a:txBody>
                  <a:tcPr/>
                </a:tc>
                <a:tc>
                  <a:txBody>
                    <a:bodyPr/>
                    <a:lstStyle/>
                    <a:p>
                      <a:r>
                        <a:rPr lang="en-GB" dirty="0"/>
                        <a:t>0</a:t>
                      </a:r>
                    </a:p>
                  </a:txBody>
                  <a:tcPr/>
                </a:tc>
                <a:extLst>
                  <a:ext uri="{0D108BD9-81ED-4DB2-BD59-A6C34878D82A}">
                    <a16:rowId xmlns:a16="http://schemas.microsoft.com/office/drawing/2014/main" val="2952693897"/>
                  </a:ext>
                </a:extLst>
              </a:tr>
              <a:tr h="403342">
                <a:tc>
                  <a:txBody>
                    <a:bodyPr/>
                    <a:lstStyle/>
                    <a:p>
                      <a:r>
                        <a:rPr lang="en-GB" dirty="0"/>
                        <a:t>000003</a:t>
                      </a:r>
                    </a:p>
                  </a:txBody>
                  <a:tcPr/>
                </a:tc>
                <a:tc>
                  <a:txBody>
                    <a:bodyPr/>
                    <a:lstStyle/>
                    <a:p>
                      <a:r>
                        <a:rPr lang="en-GB" dirty="0"/>
                        <a:t>0</a:t>
                      </a:r>
                    </a:p>
                  </a:txBody>
                  <a:tcPr/>
                </a:tc>
                <a:tc>
                  <a:txBody>
                    <a:bodyPr/>
                    <a:lstStyle/>
                    <a:p>
                      <a:r>
                        <a:rPr lang="en-GB" dirty="0"/>
                        <a:t>1</a:t>
                      </a:r>
                    </a:p>
                  </a:txBody>
                  <a:tcPr/>
                </a:tc>
                <a:tc>
                  <a:txBody>
                    <a:bodyPr/>
                    <a:lstStyle/>
                    <a:p>
                      <a:r>
                        <a:rPr lang="en-GB" dirty="0"/>
                        <a:t>0</a:t>
                      </a:r>
                    </a:p>
                  </a:txBody>
                  <a:tcPr/>
                </a:tc>
                <a:extLst>
                  <a:ext uri="{0D108BD9-81ED-4DB2-BD59-A6C34878D82A}">
                    <a16:rowId xmlns:a16="http://schemas.microsoft.com/office/drawing/2014/main" val="442428407"/>
                  </a:ext>
                </a:extLst>
              </a:tr>
              <a:tr h="403342">
                <a:tc>
                  <a:txBody>
                    <a:bodyPr/>
                    <a:lstStyle/>
                    <a:p>
                      <a:r>
                        <a:rPr lang="en-GB" dirty="0"/>
                        <a:t>000004</a:t>
                      </a:r>
                    </a:p>
                  </a:txBody>
                  <a:tcPr/>
                </a:tc>
                <a:tc>
                  <a:txBody>
                    <a:bodyPr/>
                    <a:lstStyle/>
                    <a:p>
                      <a:r>
                        <a:rPr lang="en-GB" dirty="0"/>
                        <a:t>10</a:t>
                      </a:r>
                    </a:p>
                  </a:txBody>
                  <a:tcPr/>
                </a:tc>
                <a:tc>
                  <a:txBody>
                    <a:bodyPr/>
                    <a:lstStyle/>
                    <a:p>
                      <a:r>
                        <a:rPr lang="en-GB" dirty="0"/>
                        <a:t>21</a:t>
                      </a:r>
                    </a:p>
                  </a:txBody>
                  <a:tcPr/>
                </a:tc>
                <a:tc>
                  <a:txBody>
                    <a:bodyPr/>
                    <a:lstStyle/>
                    <a:p>
                      <a:r>
                        <a:rPr lang="en-GB" dirty="0"/>
                        <a:t>0</a:t>
                      </a:r>
                    </a:p>
                  </a:txBody>
                  <a:tcPr/>
                </a:tc>
                <a:extLst>
                  <a:ext uri="{0D108BD9-81ED-4DB2-BD59-A6C34878D82A}">
                    <a16:rowId xmlns:a16="http://schemas.microsoft.com/office/drawing/2014/main" val="2055397854"/>
                  </a:ext>
                </a:extLst>
              </a:tr>
              <a:tr h="403342">
                <a:tc>
                  <a:txBody>
                    <a:bodyPr/>
                    <a:lstStyle/>
                    <a:p>
                      <a:r>
                        <a:rPr lang="en-GB" dirty="0"/>
                        <a:t>000005</a:t>
                      </a:r>
                    </a:p>
                  </a:txBody>
                  <a:tcPr/>
                </a:tc>
                <a:tc>
                  <a:txBody>
                    <a:bodyPr/>
                    <a:lstStyle/>
                    <a:p>
                      <a:r>
                        <a:rPr lang="en-GB" dirty="0"/>
                        <a:t>4</a:t>
                      </a:r>
                    </a:p>
                  </a:txBody>
                  <a:tcPr/>
                </a:tc>
                <a:tc>
                  <a:txBody>
                    <a:bodyPr/>
                    <a:lstStyle/>
                    <a:p>
                      <a:r>
                        <a:rPr lang="en-GB" dirty="0"/>
                        <a:t>0</a:t>
                      </a:r>
                    </a:p>
                  </a:txBody>
                  <a:tcPr/>
                </a:tc>
                <a:tc>
                  <a:txBody>
                    <a:bodyPr/>
                    <a:lstStyle/>
                    <a:p>
                      <a:r>
                        <a:rPr lang="en-GB" dirty="0"/>
                        <a:t>1</a:t>
                      </a:r>
                    </a:p>
                  </a:txBody>
                  <a:tcPr/>
                </a:tc>
                <a:extLst>
                  <a:ext uri="{0D108BD9-81ED-4DB2-BD59-A6C34878D82A}">
                    <a16:rowId xmlns:a16="http://schemas.microsoft.com/office/drawing/2014/main" val="1398513530"/>
                  </a:ext>
                </a:extLst>
              </a:tr>
              <a:tr h="403342">
                <a:tc>
                  <a:txBody>
                    <a:bodyPr/>
                    <a:lstStyle/>
                    <a:p>
                      <a:r>
                        <a:rPr lang="en-GB" dirty="0"/>
                        <a:t>000006</a:t>
                      </a:r>
                    </a:p>
                  </a:txBody>
                  <a:tcPr/>
                </a:tc>
                <a:tc>
                  <a:txBody>
                    <a:bodyPr/>
                    <a:lstStyle/>
                    <a:p>
                      <a:r>
                        <a:rPr lang="en-GB" dirty="0"/>
                        <a:t>7</a:t>
                      </a:r>
                    </a:p>
                  </a:txBody>
                  <a:tcPr/>
                </a:tc>
                <a:tc>
                  <a:txBody>
                    <a:bodyPr/>
                    <a:lstStyle/>
                    <a:p>
                      <a:r>
                        <a:rPr lang="en-GB" dirty="0"/>
                        <a:t>2</a:t>
                      </a:r>
                    </a:p>
                  </a:txBody>
                  <a:tcPr/>
                </a:tc>
                <a:tc>
                  <a:txBody>
                    <a:bodyPr/>
                    <a:lstStyle/>
                    <a:p>
                      <a:r>
                        <a:rPr lang="en-GB" dirty="0"/>
                        <a:t>1</a:t>
                      </a:r>
                    </a:p>
                  </a:txBody>
                  <a:tcPr/>
                </a:tc>
                <a:extLst>
                  <a:ext uri="{0D108BD9-81ED-4DB2-BD59-A6C34878D82A}">
                    <a16:rowId xmlns:a16="http://schemas.microsoft.com/office/drawing/2014/main" val="1024458306"/>
                  </a:ext>
                </a:extLst>
              </a:tr>
            </a:tbl>
          </a:graphicData>
        </a:graphic>
      </p:graphicFrame>
    </p:spTree>
    <p:extLst>
      <p:ext uri="{BB962C8B-B14F-4D97-AF65-F5344CB8AC3E}">
        <p14:creationId xmlns:p14="http://schemas.microsoft.com/office/powerpoint/2010/main" val="1115777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8E1B40D-49C7-4BDF-A6E6-024A45FD866D}"/>
              </a:ext>
            </a:extLst>
          </p:cNvPr>
          <p:cNvGrpSpPr/>
          <p:nvPr/>
        </p:nvGrpSpPr>
        <p:grpSpPr>
          <a:xfrm>
            <a:off x="6702975" y="-624205"/>
            <a:ext cx="8803969" cy="6948661"/>
            <a:chOff x="8576603" y="1306615"/>
            <a:chExt cx="3782095" cy="2761726"/>
          </a:xfrm>
        </p:grpSpPr>
        <p:pic>
          <p:nvPicPr>
            <p:cNvPr id="8" name="Picture 7" descr="A star in the dark&#10;&#10;Description automatically generated">
              <a:extLst>
                <a:ext uri="{FF2B5EF4-FFF2-40B4-BE49-F238E27FC236}">
                  <a16:creationId xmlns:a16="http://schemas.microsoft.com/office/drawing/2014/main" id="{6F5EA5C9-B660-42CE-8666-A456FF5769FC}"/>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9" name="Rectangle 8">
              <a:extLst>
                <a:ext uri="{FF2B5EF4-FFF2-40B4-BE49-F238E27FC236}">
                  <a16:creationId xmlns:a16="http://schemas.microsoft.com/office/drawing/2014/main" id="{DCA4B0E1-9445-4433-80D7-EAEB97298847}"/>
                </a:ext>
              </a:extLst>
            </p:cNvPr>
            <p:cNvSpPr/>
            <p:nvPr/>
          </p:nvSpPr>
          <p:spPr>
            <a:xfrm>
              <a:off x="8932255" y="1306615"/>
              <a:ext cx="2516149" cy="276172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Slide Number Placeholder 2">
            <a:extLst>
              <a:ext uri="{FF2B5EF4-FFF2-40B4-BE49-F238E27FC236}">
                <a16:creationId xmlns:a16="http://schemas.microsoft.com/office/drawing/2014/main" id="{F3D8EB89-B94D-49F2-829E-5D1632D83F24}"/>
              </a:ext>
            </a:extLst>
          </p:cNvPr>
          <p:cNvSpPr>
            <a:spLocks noGrp="1"/>
          </p:cNvSpPr>
          <p:nvPr>
            <p:ph type="sldNum" sz="quarter" idx="12"/>
          </p:nvPr>
        </p:nvSpPr>
        <p:spPr/>
        <p:txBody>
          <a:bodyPr/>
          <a:lstStyle/>
          <a:p>
            <a:fld id="{0B868178-02AE-42FC-958D-6B8F13B60175}" type="slidenum">
              <a:rPr lang="en-GB" smtClean="0">
                <a:solidFill>
                  <a:srgbClr val="5514B3"/>
                </a:solidFill>
              </a:rPr>
              <a:pPr/>
              <a:t>31</a:t>
            </a:fld>
            <a:endParaRPr lang="en-GB">
              <a:solidFill>
                <a:srgbClr val="5514B3"/>
              </a:solidFill>
            </a:endParaRPr>
          </a:p>
        </p:txBody>
      </p:sp>
      <p:sp>
        <p:nvSpPr>
          <p:cNvPr id="5" name="Title 4">
            <a:extLst>
              <a:ext uri="{FF2B5EF4-FFF2-40B4-BE49-F238E27FC236}">
                <a16:creationId xmlns:a16="http://schemas.microsoft.com/office/drawing/2014/main" id="{0CF27DFD-BC88-4A8D-8B17-1C6E1C20D3DB}"/>
              </a:ext>
            </a:extLst>
          </p:cNvPr>
          <p:cNvSpPr>
            <a:spLocks noGrp="1"/>
          </p:cNvSpPr>
          <p:nvPr>
            <p:ph type="title"/>
          </p:nvPr>
        </p:nvSpPr>
        <p:spPr>
          <a:xfrm>
            <a:off x="358598" y="830114"/>
            <a:ext cx="11641723" cy="794022"/>
          </a:xfrm>
        </p:spPr>
        <p:txBody>
          <a:bodyPr/>
          <a:lstStyle/>
          <a:p>
            <a:r>
              <a:rPr lang="en-GB" dirty="0"/>
              <a:t>Simulations show demonstrate that </a:t>
            </a:r>
            <a:r>
              <a:rPr lang="en-GB" u="sng" dirty="0"/>
              <a:t>fatigued customers are four times greater risk of opting out</a:t>
            </a:r>
            <a:r>
              <a:rPr lang="en-GB" dirty="0"/>
              <a:t> compared to eligible customers</a:t>
            </a:r>
          </a:p>
        </p:txBody>
      </p:sp>
      <p:graphicFrame>
        <p:nvGraphicFramePr>
          <p:cNvPr id="13" name="Table 7">
            <a:extLst>
              <a:ext uri="{FF2B5EF4-FFF2-40B4-BE49-F238E27FC236}">
                <a16:creationId xmlns:a16="http://schemas.microsoft.com/office/drawing/2014/main" id="{C83D7C3B-4186-4C9A-BB9C-40E20FEA3FAC}"/>
              </a:ext>
            </a:extLst>
          </p:cNvPr>
          <p:cNvGraphicFramePr>
            <a:graphicFrameLocks/>
          </p:cNvGraphicFramePr>
          <p:nvPr>
            <p:extLst>
              <p:ext uri="{D42A27DB-BD31-4B8C-83A1-F6EECF244321}">
                <p14:modId xmlns:p14="http://schemas.microsoft.com/office/powerpoint/2010/main" val="2612983343"/>
              </p:ext>
            </p:extLst>
          </p:nvPr>
        </p:nvGraphicFramePr>
        <p:xfrm>
          <a:off x="5514682" y="2995367"/>
          <a:ext cx="6318720" cy="2022076"/>
        </p:xfrm>
        <a:graphic>
          <a:graphicData uri="http://schemas.openxmlformats.org/drawingml/2006/table">
            <a:tbl>
              <a:tblPr firstRow="1" bandRow="1">
                <a:tableStyleId>{3B4B98B0-60AC-42C2-AFA5-B58CD77FA1E5}</a:tableStyleId>
              </a:tblPr>
              <a:tblGrid>
                <a:gridCol w="1309624">
                  <a:extLst>
                    <a:ext uri="{9D8B030D-6E8A-4147-A177-3AD203B41FA5}">
                      <a16:colId xmlns:a16="http://schemas.microsoft.com/office/drawing/2014/main" val="1845474955"/>
                    </a:ext>
                  </a:extLst>
                </a:gridCol>
                <a:gridCol w="1252274">
                  <a:extLst>
                    <a:ext uri="{9D8B030D-6E8A-4147-A177-3AD203B41FA5}">
                      <a16:colId xmlns:a16="http://schemas.microsoft.com/office/drawing/2014/main" val="2032973542"/>
                    </a:ext>
                  </a:extLst>
                </a:gridCol>
                <a:gridCol w="1252274">
                  <a:extLst>
                    <a:ext uri="{9D8B030D-6E8A-4147-A177-3AD203B41FA5}">
                      <a16:colId xmlns:a16="http://schemas.microsoft.com/office/drawing/2014/main" val="2671569645"/>
                    </a:ext>
                  </a:extLst>
                </a:gridCol>
                <a:gridCol w="1252274">
                  <a:extLst>
                    <a:ext uri="{9D8B030D-6E8A-4147-A177-3AD203B41FA5}">
                      <a16:colId xmlns:a16="http://schemas.microsoft.com/office/drawing/2014/main" val="3765608594"/>
                    </a:ext>
                  </a:extLst>
                </a:gridCol>
                <a:gridCol w="1252274">
                  <a:extLst>
                    <a:ext uri="{9D8B030D-6E8A-4147-A177-3AD203B41FA5}">
                      <a16:colId xmlns:a16="http://schemas.microsoft.com/office/drawing/2014/main" val="2394429339"/>
                    </a:ext>
                  </a:extLst>
                </a:gridCol>
              </a:tblGrid>
              <a:tr h="1141901">
                <a:tc>
                  <a:txBody>
                    <a:bodyPr/>
                    <a:lstStyle/>
                    <a:p>
                      <a:r>
                        <a:rPr lang="en-GB" dirty="0"/>
                        <a:t>Customer state</a:t>
                      </a:r>
                    </a:p>
                  </a:txBody>
                  <a:tcPr/>
                </a:tc>
                <a:tc>
                  <a:txBody>
                    <a:bodyPr/>
                    <a:lstStyle/>
                    <a:p>
                      <a:r>
                        <a:rPr lang="en-GB" dirty="0"/>
                        <a:t>Estimated fraction of base</a:t>
                      </a:r>
                    </a:p>
                  </a:txBody>
                  <a:tcPr/>
                </a:tc>
                <a:tc>
                  <a:txBody>
                    <a:bodyPr/>
                    <a:lstStyle/>
                    <a:p>
                      <a:r>
                        <a:rPr lang="en-GB" dirty="0"/>
                        <a:t>Estimated </a:t>
                      </a:r>
                      <a:r>
                        <a:rPr lang="en-GB" dirty="0" err="1"/>
                        <a:t>Opt</a:t>
                      </a:r>
                      <a:r>
                        <a:rPr lang="en-GB" dirty="0"/>
                        <a:t> Our Rate</a:t>
                      </a:r>
                    </a:p>
                  </a:txBody>
                  <a:tcPr/>
                </a:tc>
                <a:tc>
                  <a:txBody>
                    <a:bodyPr/>
                    <a:lstStyle/>
                    <a:p>
                      <a:r>
                        <a:rPr lang="en-GB" dirty="0"/>
                        <a:t>Average days since last comm</a:t>
                      </a:r>
                    </a:p>
                  </a:txBody>
                  <a:tcPr/>
                </a:tc>
                <a:tc>
                  <a:txBody>
                    <a:bodyPr/>
                    <a:lstStyle/>
                    <a:p>
                      <a:r>
                        <a:rPr lang="en-GB" dirty="0"/>
                        <a:t>Average fatigue days</a:t>
                      </a:r>
                    </a:p>
                  </a:txBody>
                  <a:tcPr/>
                </a:tc>
                <a:extLst>
                  <a:ext uri="{0D108BD9-81ED-4DB2-BD59-A6C34878D82A}">
                    <a16:rowId xmlns:a16="http://schemas.microsoft.com/office/drawing/2014/main" val="3588835355"/>
                  </a:ext>
                </a:extLst>
              </a:tr>
              <a:tr h="476803">
                <a:tc>
                  <a:txBody>
                    <a:bodyPr/>
                    <a:lstStyle/>
                    <a:p>
                      <a:r>
                        <a:rPr lang="en-GB" dirty="0"/>
                        <a:t>Fatigued</a:t>
                      </a:r>
                    </a:p>
                  </a:txBody>
                  <a:tcPr/>
                </a:tc>
                <a:tc>
                  <a:txBody>
                    <a:bodyPr/>
                    <a:lstStyle/>
                    <a:p>
                      <a:r>
                        <a:rPr lang="en-GB" dirty="0"/>
                        <a:t>27.4%</a:t>
                      </a:r>
                    </a:p>
                  </a:txBody>
                  <a:tcPr/>
                </a:tc>
                <a:tc>
                  <a:txBody>
                    <a:bodyPr/>
                    <a:lstStyle/>
                    <a:p>
                      <a:r>
                        <a:rPr lang="en-GB" dirty="0"/>
                        <a:t>0.051%</a:t>
                      </a:r>
                    </a:p>
                  </a:txBody>
                  <a:tcPr/>
                </a:tc>
                <a:tc>
                  <a:txBody>
                    <a:bodyPr/>
                    <a:lstStyle/>
                    <a:p>
                      <a:r>
                        <a:rPr lang="en-GB" dirty="0"/>
                        <a:t>1.1</a:t>
                      </a:r>
                    </a:p>
                  </a:txBody>
                  <a:tcPr/>
                </a:tc>
                <a:tc>
                  <a:txBody>
                    <a:bodyPr/>
                    <a:lstStyle/>
                    <a:p>
                      <a:r>
                        <a:rPr lang="en-GB" dirty="0"/>
                        <a:t>4.9</a:t>
                      </a:r>
                    </a:p>
                  </a:txBody>
                  <a:tcPr/>
                </a:tc>
                <a:extLst>
                  <a:ext uri="{0D108BD9-81ED-4DB2-BD59-A6C34878D82A}">
                    <a16:rowId xmlns:a16="http://schemas.microsoft.com/office/drawing/2014/main" val="4179404250"/>
                  </a:ext>
                </a:extLst>
              </a:tr>
              <a:tr h="351765">
                <a:tc>
                  <a:txBody>
                    <a:bodyPr/>
                    <a:lstStyle/>
                    <a:p>
                      <a:r>
                        <a:rPr lang="en-GB" dirty="0"/>
                        <a:t>Eligible</a:t>
                      </a:r>
                    </a:p>
                  </a:txBody>
                  <a:tcPr/>
                </a:tc>
                <a:tc>
                  <a:txBody>
                    <a:bodyPr/>
                    <a:lstStyle/>
                    <a:p>
                      <a:r>
                        <a:rPr lang="en-GB" dirty="0"/>
                        <a:t>72.6%</a:t>
                      </a:r>
                    </a:p>
                  </a:txBody>
                  <a:tcPr/>
                </a:tc>
                <a:tc>
                  <a:txBody>
                    <a:bodyPr/>
                    <a:lstStyle/>
                    <a:p>
                      <a:r>
                        <a:rPr lang="en-GB" dirty="0"/>
                        <a:t>0.012%</a:t>
                      </a:r>
                    </a:p>
                  </a:txBody>
                  <a:tcPr/>
                </a:tc>
                <a:tc>
                  <a:txBody>
                    <a:bodyPr/>
                    <a:lstStyle/>
                    <a:p>
                      <a:r>
                        <a:rPr lang="en-GB" dirty="0"/>
                        <a:t>7.0</a:t>
                      </a:r>
                    </a:p>
                  </a:txBody>
                  <a:tcPr/>
                </a:tc>
                <a:tc>
                  <a:txBody>
                    <a:bodyPr/>
                    <a:lstStyle/>
                    <a:p>
                      <a:r>
                        <a:rPr lang="en-GB" dirty="0"/>
                        <a:t>1.2</a:t>
                      </a:r>
                    </a:p>
                  </a:txBody>
                  <a:tcPr/>
                </a:tc>
                <a:extLst>
                  <a:ext uri="{0D108BD9-81ED-4DB2-BD59-A6C34878D82A}">
                    <a16:rowId xmlns:a16="http://schemas.microsoft.com/office/drawing/2014/main" val="2952693897"/>
                  </a:ext>
                </a:extLst>
              </a:tr>
            </a:tbl>
          </a:graphicData>
        </a:graphic>
      </p:graphicFrame>
      <p:sp>
        <p:nvSpPr>
          <p:cNvPr id="14" name="TextBox 13">
            <a:extLst>
              <a:ext uri="{FF2B5EF4-FFF2-40B4-BE49-F238E27FC236}">
                <a16:creationId xmlns:a16="http://schemas.microsoft.com/office/drawing/2014/main" id="{F3CCED1F-D6AD-4329-9021-5E5EAFAB6F29}"/>
              </a:ext>
            </a:extLst>
          </p:cNvPr>
          <p:cNvSpPr txBox="1"/>
          <p:nvPr/>
        </p:nvSpPr>
        <p:spPr>
          <a:xfrm>
            <a:off x="358598" y="2299657"/>
            <a:ext cx="4971610" cy="4401205"/>
          </a:xfrm>
          <a:prstGeom prst="rect">
            <a:avLst/>
          </a:prstGeom>
          <a:noFill/>
        </p:spPr>
        <p:txBody>
          <a:bodyPr wrap="square" rtlCol="0">
            <a:spAutoFit/>
          </a:bodyPr>
          <a:lstStyle/>
          <a:p>
            <a:r>
              <a:rPr lang="en-GB" sz="1400" b="1" dirty="0"/>
              <a:t>The opt out rate for fatigued customers was over three times as high for the eligible customers.</a:t>
            </a:r>
          </a:p>
          <a:p>
            <a:endParaRPr lang="en-GB" sz="1400" b="1" dirty="0"/>
          </a:p>
          <a:p>
            <a:r>
              <a:rPr lang="en-GB" sz="1400" dirty="0"/>
              <a:t>OOR estimates are calculated using real EE SMS and MMS comm history from November 2020.</a:t>
            </a:r>
          </a:p>
          <a:p>
            <a:endParaRPr lang="en-GB" sz="1400" b="1" dirty="0"/>
          </a:p>
          <a:p>
            <a:r>
              <a:rPr lang="en-GB" sz="1400" dirty="0"/>
              <a:t>Scaling up to the entire year the opportunity lost to the business due to marketing fatigue is estimated as…</a:t>
            </a:r>
          </a:p>
          <a:p>
            <a:endParaRPr lang="en-GB" sz="1400" dirty="0"/>
          </a:p>
          <a:p>
            <a:pPr algn="ctr"/>
            <a:r>
              <a:rPr lang="en-GB" sz="2800" b="1" dirty="0">
                <a:solidFill>
                  <a:srgbClr val="FF0000"/>
                </a:solidFill>
              </a:rPr>
              <a:t>£77,266</a:t>
            </a:r>
            <a:r>
              <a:rPr lang="en-GB" sz="1400" b="1" dirty="0">
                <a:solidFill>
                  <a:srgbClr val="FF0000"/>
                </a:solidFill>
              </a:rPr>
              <a:t>per year</a:t>
            </a:r>
            <a:endParaRPr lang="en-GB" sz="2800" b="1" dirty="0">
              <a:solidFill>
                <a:srgbClr val="FF0000"/>
              </a:solidFill>
            </a:endParaRPr>
          </a:p>
          <a:p>
            <a:pPr algn="ctr"/>
            <a:endParaRPr lang="en-GB" sz="1400" b="1" dirty="0">
              <a:solidFill>
                <a:srgbClr val="FF0000"/>
              </a:solidFill>
            </a:endParaRPr>
          </a:p>
          <a:p>
            <a:pPr marL="285750" indent="-285750">
              <a:buFont typeface="Arial" panose="020B0604020202020204" pitchFamily="34" charset="0"/>
              <a:buChar char="•"/>
            </a:pPr>
            <a:r>
              <a:rPr lang="en-GB" sz="1400" dirty="0"/>
              <a:t>Assuming the cost of an opt out to the business of £3.02 per customer per year</a:t>
            </a:r>
          </a:p>
          <a:p>
            <a:pPr marL="285750" indent="-285750">
              <a:buFont typeface="Arial" panose="020B0604020202020204" pitchFamily="34" charset="0"/>
              <a:buChar char="•"/>
            </a:pPr>
            <a:r>
              <a:rPr lang="en-GB" sz="1400" dirty="0"/>
              <a:t>Assuming that fatigued customers are excluded</a:t>
            </a:r>
          </a:p>
          <a:p>
            <a:pPr marL="285750" indent="-285750">
              <a:buFont typeface="Arial" panose="020B0604020202020204" pitchFamily="34" charset="0"/>
              <a:buChar char="•"/>
            </a:pPr>
            <a:r>
              <a:rPr lang="en-GB" sz="1400" dirty="0"/>
              <a:t>Assuming that November is typical of the rest of the year</a:t>
            </a:r>
          </a:p>
          <a:p>
            <a:pPr marL="285750" indent="-285750">
              <a:buFont typeface="Arial" panose="020B0604020202020204" pitchFamily="34" charset="0"/>
              <a:buChar char="•"/>
            </a:pPr>
            <a:r>
              <a:rPr lang="en-GB" sz="1400" dirty="0"/>
              <a:t>Specific to EE SMS and MMS channels</a:t>
            </a:r>
          </a:p>
          <a:p>
            <a:endParaRPr lang="en-GB" sz="1400" dirty="0"/>
          </a:p>
          <a:p>
            <a:endParaRPr lang="en-GB" sz="1400" dirty="0"/>
          </a:p>
        </p:txBody>
      </p:sp>
      <p:sp>
        <p:nvSpPr>
          <p:cNvPr id="15" name="TextBox 14">
            <a:extLst>
              <a:ext uri="{FF2B5EF4-FFF2-40B4-BE49-F238E27FC236}">
                <a16:creationId xmlns:a16="http://schemas.microsoft.com/office/drawing/2014/main" id="{E6B37E11-3C5E-48E2-8F67-B586C9ABB3E0}"/>
              </a:ext>
            </a:extLst>
          </p:cNvPr>
          <p:cNvSpPr txBox="1"/>
          <p:nvPr/>
        </p:nvSpPr>
        <p:spPr>
          <a:xfrm>
            <a:off x="6476214" y="1376313"/>
            <a:ext cx="914400" cy="914400"/>
          </a:xfrm>
          <a:prstGeom prst="rect">
            <a:avLst/>
          </a:prstGeom>
        </p:spPr>
        <p:txBody>
          <a:bodyPr vert="horz" wrap="none" lIns="0" tIns="0" rIns="0" bIns="0" rtlCol="0" anchor="b" anchorCtr="0">
            <a:noAutofit/>
          </a:bodyPr>
          <a:lstStyle/>
          <a:p>
            <a:pPr algn="l"/>
            <a:endParaRPr lang="en-GB" dirty="0"/>
          </a:p>
        </p:txBody>
      </p:sp>
    </p:spTree>
    <p:extLst>
      <p:ext uri="{BB962C8B-B14F-4D97-AF65-F5344CB8AC3E}">
        <p14:creationId xmlns:p14="http://schemas.microsoft.com/office/powerpoint/2010/main" val="216293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A2DF974-9BE2-4430-94D7-040C405E7DBB}"/>
              </a:ext>
            </a:extLst>
          </p:cNvPr>
          <p:cNvGrpSpPr/>
          <p:nvPr/>
        </p:nvGrpSpPr>
        <p:grpSpPr>
          <a:xfrm>
            <a:off x="6702975" y="-624205"/>
            <a:ext cx="8803969" cy="6948661"/>
            <a:chOff x="8576603" y="1306615"/>
            <a:chExt cx="3782095" cy="2761726"/>
          </a:xfrm>
        </p:grpSpPr>
        <p:pic>
          <p:nvPicPr>
            <p:cNvPr id="6" name="Picture 5" descr="A star in the dark&#10;&#10;Description automatically generated">
              <a:extLst>
                <a:ext uri="{FF2B5EF4-FFF2-40B4-BE49-F238E27FC236}">
                  <a16:creationId xmlns:a16="http://schemas.microsoft.com/office/drawing/2014/main" id="{FA16A59F-9279-455D-A8A8-F50FDE270EBF}"/>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7" name="Rectangle 6">
              <a:extLst>
                <a:ext uri="{FF2B5EF4-FFF2-40B4-BE49-F238E27FC236}">
                  <a16:creationId xmlns:a16="http://schemas.microsoft.com/office/drawing/2014/main" id="{A159BDDF-ED05-4E2A-8CDF-A00A953D1659}"/>
                </a:ext>
              </a:extLst>
            </p:cNvPr>
            <p:cNvSpPr/>
            <p:nvPr/>
          </p:nvSpPr>
          <p:spPr>
            <a:xfrm>
              <a:off x="8932255" y="1306615"/>
              <a:ext cx="2516149" cy="276172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a:extLst>
              <a:ext uri="{FF2B5EF4-FFF2-40B4-BE49-F238E27FC236}">
                <a16:creationId xmlns:a16="http://schemas.microsoft.com/office/drawing/2014/main" id="{DDC57A64-A71D-47A4-A9F7-5D455BC20038}"/>
              </a:ext>
            </a:extLst>
          </p:cNvPr>
          <p:cNvSpPr txBox="1"/>
          <p:nvPr/>
        </p:nvSpPr>
        <p:spPr>
          <a:xfrm>
            <a:off x="395475" y="1499317"/>
            <a:ext cx="10175515" cy="5137412"/>
          </a:xfrm>
          <a:prstGeom prst="rect">
            <a:avLst/>
          </a:prstGeom>
          <a:noFill/>
        </p:spPr>
        <p:txBody>
          <a:bodyPr wrap="square" rtlCol="0">
            <a:spAutoFit/>
          </a:bodyPr>
          <a:lstStyle/>
          <a:p>
            <a:pPr marL="340709" indent="-340709">
              <a:buFont typeface="+mj-lt"/>
              <a:buAutoNum type="arabicPeriod"/>
            </a:pPr>
            <a:r>
              <a:rPr lang="en-GB" sz="1490" b="1" dirty="0"/>
              <a:t>Overcome the imbalance of opt outs</a:t>
            </a:r>
          </a:p>
          <a:p>
            <a:pPr marL="340709" indent="-340709">
              <a:buFont typeface="+mj-lt"/>
              <a:buAutoNum type="arabicPeriod"/>
            </a:pPr>
            <a:endParaRPr lang="en-GB" sz="1490" dirty="0"/>
          </a:p>
          <a:p>
            <a:r>
              <a:rPr lang="en-GB" sz="1490" dirty="0"/>
              <a:t>As with the </a:t>
            </a:r>
            <a:r>
              <a:rPr lang="en-GB" sz="1490" dirty="0" err="1"/>
              <a:t>Opt</a:t>
            </a:r>
            <a:r>
              <a:rPr lang="en-GB" sz="1490" dirty="0"/>
              <a:t> out model, the rarity of the opt outs we are trying to predict is a major problem. The model will always be biased towards predict when a customer will not opt out (as these cases are far more common).</a:t>
            </a:r>
          </a:p>
          <a:p>
            <a:endParaRPr lang="en-GB" sz="1490" dirty="0"/>
          </a:p>
          <a:p>
            <a:pPr marL="340709" indent="-340709">
              <a:buAutoNum type="arabicPeriod" startAt="2"/>
            </a:pPr>
            <a:r>
              <a:rPr lang="en-GB" sz="1490" b="1" dirty="0"/>
              <a:t>Scaling and infrastructure </a:t>
            </a:r>
          </a:p>
          <a:p>
            <a:endParaRPr lang="en-GB" sz="1490" dirty="0"/>
          </a:p>
          <a:p>
            <a:r>
              <a:rPr lang="en-GB" sz="1490" dirty="0"/>
              <a:t>Building a 60 day history for the customer, and forecasting 30 days into the future is extremely computationally expensive. Initial runs to train and score the model took four days but these have been bought down to 16 hours. </a:t>
            </a:r>
          </a:p>
          <a:p>
            <a:endParaRPr lang="en-GB" sz="1490" dirty="0"/>
          </a:p>
          <a:p>
            <a:r>
              <a:rPr lang="en-GB" sz="1490" b="1" dirty="0"/>
              <a:t>3. Model architecture </a:t>
            </a:r>
          </a:p>
          <a:p>
            <a:endParaRPr lang="en-GB" sz="1490" dirty="0"/>
          </a:p>
          <a:p>
            <a:r>
              <a:rPr lang="en-GB" sz="1490" dirty="0"/>
              <a:t>The sequential model used to make these predictions is a LSTM network algorithm. These are powerful, but have a nearly endless arrangement of hyper parameters and architecture, and these would likely need to be updated on a daily.</a:t>
            </a:r>
          </a:p>
          <a:p>
            <a:endParaRPr lang="en-GB" sz="1490" dirty="0"/>
          </a:p>
          <a:p>
            <a:r>
              <a:rPr lang="en-GB" sz="1490" b="1" dirty="0"/>
              <a:t>4. Operationalising the model</a:t>
            </a:r>
          </a:p>
          <a:p>
            <a:endParaRPr lang="en-GB" sz="1490" dirty="0"/>
          </a:p>
          <a:p>
            <a:r>
              <a:rPr lang="en-GB" sz="1490" dirty="0"/>
              <a:t>Ideally the model should be able to score up an eligibility flag on a daily basis that can then be incorporated into AMI. However, a full assessment of the model’s impact is necessary. </a:t>
            </a:r>
          </a:p>
        </p:txBody>
      </p:sp>
      <p:sp>
        <p:nvSpPr>
          <p:cNvPr id="8" name="Title 4">
            <a:extLst>
              <a:ext uri="{FF2B5EF4-FFF2-40B4-BE49-F238E27FC236}">
                <a16:creationId xmlns:a16="http://schemas.microsoft.com/office/drawing/2014/main" id="{6973659A-8758-4F14-AEB7-9B966760725A}"/>
              </a:ext>
            </a:extLst>
          </p:cNvPr>
          <p:cNvSpPr>
            <a:spLocks noGrp="1"/>
          </p:cNvSpPr>
          <p:nvPr>
            <p:ph type="title"/>
          </p:nvPr>
        </p:nvSpPr>
        <p:spPr>
          <a:xfrm>
            <a:off x="395475" y="846819"/>
            <a:ext cx="11592683" cy="788918"/>
          </a:xfrm>
        </p:spPr>
        <p:txBody>
          <a:bodyPr/>
          <a:lstStyle/>
          <a:p>
            <a:r>
              <a:rPr lang="en-GB" sz="2385" dirty="0"/>
              <a:t>The challenges with marketing fatigue</a:t>
            </a:r>
          </a:p>
        </p:txBody>
      </p:sp>
    </p:spTree>
    <p:extLst>
      <p:ext uri="{BB962C8B-B14F-4D97-AF65-F5344CB8AC3E}">
        <p14:creationId xmlns:p14="http://schemas.microsoft.com/office/powerpoint/2010/main" val="1823725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4BAC59A-52B2-4A69-B1A7-9F16985CBAE9}"/>
              </a:ext>
            </a:extLst>
          </p:cNvPr>
          <p:cNvGrpSpPr/>
          <p:nvPr/>
        </p:nvGrpSpPr>
        <p:grpSpPr>
          <a:xfrm>
            <a:off x="6702975" y="-624205"/>
            <a:ext cx="8803969" cy="6948661"/>
            <a:chOff x="8576603" y="1306615"/>
            <a:chExt cx="3782095" cy="2761726"/>
          </a:xfrm>
        </p:grpSpPr>
        <p:pic>
          <p:nvPicPr>
            <p:cNvPr id="6" name="Picture 5" descr="A star in the dark&#10;&#10;Description automatically generated">
              <a:extLst>
                <a:ext uri="{FF2B5EF4-FFF2-40B4-BE49-F238E27FC236}">
                  <a16:creationId xmlns:a16="http://schemas.microsoft.com/office/drawing/2014/main" id="{E4EFF8CF-FC3C-43F1-BFC6-839224EF15B7}"/>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7" name="Rectangle 6">
              <a:extLst>
                <a:ext uri="{FF2B5EF4-FFF2-40B4-BE49-F238E27FC236}">
                  <a16:creationId xmlns:a16="http://schemas.microsoft.com/office/drawing/2014/main" id="{973EE710-0B61-4A2B-9476-7C71ECFC35D4}"/>
                </a:ext>
              </a:extLst>
            </p:cNvPr>
            <p:cNvSpPr/>
            <p:nvPr/>
          </p:nvSpPr>
          <p:spPr>
            <a:xfrm>
              <a:off x="8932255" y="1306615"/>
              <a:ext cx="2516149" cy="276172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 name="TextBox 4">
            <a:extLst>
              <a:ext uri="{FF2B5EF4-FFF2-40B4-BE49-F238E27FC236}">
                <a16:creationId xmlns:a16="http://schemas.microsoft.com/office/drawing/2014/main" id="{DDC57A64-A71D-47A4-A9F7-5D455BC20038}"/>
              </a:ext>
            </a:extLst>
          </p:cNvPr>
          <p:cNvSpPr txBox="1"/>
          <p:nvPr/>
        </p:nvSpPr>
        <p:spPr>
          <a:xfrm>
            <a:off x="395475" y="1499317"/>
            <a:ext cx="10175515" cy="5136791"/>
          </a:xfrm>
          <a:prstGeom prst="rect">
            <a:avLst/>
          </a:prstGeom>
          <a:noFill/>
        </p:spPr>
        <p:txBody>
          <a:bodyPr wrap="square" rtlCol="0">
            <a:spAutoFit/>
          </a:bodyPr>
          <a:lstStyle/>
          <a:p>
            <a:pPr marL="340709" indent="-340709">
              <a:buFont typeface="+mj-lt"/>
              <a:buAutoNum type="arabicPeriod"/>
            </a:pPr>
            <a:r>
              <a:rPr lang="en-GB" sz="1490" b="1" dirty="0"/>
              <a:t>Significant improvements in model accuracy to come</a:t>
            </a:r>
          </a:p>
          <a:p>
            <a:pPr marL="340709" indent="-340709">
              <a:buFont typeface="+mj-lt"/>
              <a:buAutoNum type="arabicPeriod"/>
            </a:pPr>
            <a:endParaRPr lang="en-GB" sz="1490" dirty="0"/>
          </a:p>
          <a:p>
            <a:r>
              <a:rPr lang="en-GB" sz="1490" dirty="0"/>
              <a:t>Through experimenting with event type, network architecture and hyper parameter tuning, we are expected to make significant gains in model performance that will reduced the pool of fatigued customers down to an ever more reliable set</a:t>
            </a:r>
          </a:p>
          <a:p>
            <a:endParaRPr lang="en-GB" sz="1490" dirty="0"/>
          </a:p>
          <a:p>
            <a:pPr marL="340709" indent="-340709">
              <a:buAutoNum type="arabicPeriod" startAt="2"/>
            </a:pPr>
            <a:r>
              <a:rPr lang="en-GB" sz="1490" b="1" dirty="0"/>
              <a:t>Channel and Brand models indirectly built in</a:t>
            </a:r>
          </a:p>
          <a:p>
            <a:pPr marL="340709" indent="-340709">
              <a:buAutoNum type="arabicPeriod" startAt="2"/>
            </a:pPr>
            <a:endParaRPr lang="en-GB" sz="1490" b="1" dirty="0"/>
          </a:p>
          <a:p>
            <a:r>
              <a:rPr lang="en-GB" sz="1490" dirty="0"/>
              <a:t>The current version of the model is configured for EE MMS &amp; SMS. Rebuilding this approach for different channels and brand would be relatively easy and provision for channel prefer.</a:t>
            </a:r>
          </a:p>
          <a:p>
            <a:endParaRPr lang="en-GB" sz="1490" b="1" dirty="0"/>
          </a:p>
          <a:p>
            <a:r>
              <a:rPr lang="en-GB" sz="1490" b="1" dirty="0"/>
              <a:t>3.    Engagement and conversion prediction a possibility</a:t>
            </a:r>
          </a:p>
          <a:p>
            <a:endParaRPr lang="en-GB" sz="1490" dirty="0"/>
          </a:p>
          <a:p>
            <a:r>
              <a:rPr lang="en-GB" sz="1490" dirty="0"/>
              <a:t>Marketing fatigue is trained on our customer’s history of opting out; however, there is nothing in principle to stop us from experimenting with seeing how the sequence of comm touch points impacts engagement, conversion, churn or channel shift</a:t>
            </a:r>
          </a:p>
          <a:p>
            <a:endParaRPr lang="en-GB" sz="1490" dirty="0"/>
          </a:p>
          <a:p>
            <a:pPr marL="342900" indent="-342900">
              <a:buAutoNum type="arabicPeriod" startAt="4"/>
            </a:pPr>
            <a:r>
              <a:rPr lang="en-GB" sz="1490" b="1" dirty="0"/>
              <a:t>Relatively easy to operationalise through AMI </a:t>
            </a:r>
          </a:p>
          <a:p>
            <a:pPr marL="342900" indent="-342900">
              <a:buAutoNum type="arabicPeriod" startAt="4"/>
            </a:pPr>
            <a:endParaRPr lang="en-GB" sz="1490" b="1" dirty="0"/>
          </a:p>
          <a:p>
            <a:r>
              <a:rPr lang="en-GB" sz="1490" dirty="0"/>
              <a:t>By including the marketing fatigue model into AMI’s stacking of customer product preferences it would be relatively easy to include and measure its impact as part of the wider Air Traffic Control Framework</a:t>
            </a:r>
          </a:p>
          <a:p>
            <a:endParaRPr lang="en-GB" sz="1490" dirty="0"/>
          </a:p>
        </p:txBody>
      </p:sp>
      <p:sp>
        <p:nvSpPr>
          <p:cNvPr id="8" name="Title 4">
            <a:extLst>
              <a:ext uri="{FF2B5EF4-FFF2-40B4-BE49-F238E27FC236}">
                <a16:creationId xmlns:a16="http://schemas.microsoft.com/office/drawing/2014/main" id="{6973659A-8758-4F14-AEB7-9B966760725A}"/>
              </a:ext>
            </a:extLst>
          </p:cNvPr>
          <p:cNvSpPr>
            <a:spLocks noGrp="1"/>
          </p:cNvSpPr>
          <p:nvPr>
            <p:ph type="title"/>
          </p:nvPr>
        </p:nvSpPr>
        <p:spPr>
          <a:xfrm>
            <a:off x="395475" y="846819"/>
            <a:ext cx="11592683" cy="788918"/>
          </a:xfrm>
        </p:spPr>
        <p:txBody>
          <a:bodyPr/>
          <a:lstStyle/>
          <a:p>
            <a:r>
              <a:rPr lang="en-GB" sz="2385" dirty="0"/>
              <a:t>The opportunities with marketing fatigue</a:t>
            </a:r>
          </a:p>
        </p:txBody>
      </p:sp>
    </p:spTree>
    <p:extLst>
      <p:ext uri="{BB962C8B-B14F-4D97-AF65-F5344CB8AC3E}">
        <p14:creationId xmlns:p14="http://schemas.microsoft.com/office/powerpoint/2010/main" val="289940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F25880-FEEC-454A-AB1A-7530A52C602D}"/>
              </a:ext>
            </a:extLst>
          </p:cNvPr>
          <p:cNvGrpSpPr/>
          <p:nvPr/>
        </p:nvGrpSpPr>
        <p:grpSpPr>
          <a:xfrm>
            <a:off x="6702975" y="-624205"/>
            <a:ext cx="8803969" cy="6948661"/>
            <a:chOff x="8576603" y="1306615"/>
            <a:chExt cx="3782095" cy="2761726"/>
          </a:xfrm>
        </p:grpSpPr>
        <p:pic>
          <p:nvPicPr>
            <p:cNvPr id="9" name="Picture 8" descr="A star in the dark&#10;&#10;Description automatically generated">
              <a:extLst>
                <a:ext uri="{FF2B5EF4-FFF2-40B4-BE49-F238E27FC236}">
                  <a16:creationId xmlns:a16="http://schemas.microsoft.com/office/drawing/2014/main" id="{303A5E1B-0E47-413A-972E-F89BC01295C8}"/>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10" name="Rectangle 9">
              <a:extLst>
                <a:ext uri="{FF2B5EF4-FFF2-40B4-BE49-F238E27FC236}">
                  <a16:creationId xmlns:a16="http://schemas.microsoft.com/office/drawing/2014/main" id="{6225BB61-678A-4F7A-B413-F0DFF053D71D}"/>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Content Placeholder 1">
            <a:extLst>
              <a:ext uri="{FF2B5EF4-FFF2-40B4-BE49-F238E27FC236}">
                <a16:creationId xmlns:a16="http://schemas.microsoft.com/office/drawing/2014/main" id="{3D61D621-99CE-4514-A3FB-18227CB9FEB0}"/>
              </a:ext>
            </a:extLst>
          </p:cNvPr>
          <p:cNvSpPr>
            <a:spLocks noGrp="1"/>
          </p:cNvSpPr>
          <p:nvPr>
            <p:ph idx="1"/>
          </p:nvPr>
        </p:nvSpPr>
        <p:spPr>
          <a:xfrm>
            <a:off x="3137356" y="4433190"/>
            <a:ext cx="5917286" cy="1111270"/>
          </a:xfrm>
        </p:spPr>
        <p:txBody>
          <a:bodyPr/>
          <a:lstStyle/>
          <a:p>
            <a:pPr algn="ctr"/>
            <a:r>
              <a:rPr lang="en-GB" sz="2391" dirty="0"/>
              <a:t>“An automated decision-making process for managing the frequency and relevance of marketing”</a:t>
            </a:r>
            <a:endParaRPr lang="en-GB" sz="2789" dirty="0"/>
          </a:p>
          <a:p>
            <a:pPr algn="ctr"/>
            <a:endParaRPr lang="en-GB" sz="1992" dirty="0"/>
          </a:p>
        </p:txBody>
      </p:sp>
      <p:sp>
        <p:nvSpPr>
          <p:cNvPr id="3" name="Slide Number Placeholder 2">
            <a:extLst>
              <a:ext uri="{FF2B5EF4-FFF2-40B4-BE49-F238E27FC236}">
                <a16:creationId xmlns:a16="http://schemas.microsoft.com/office/drawing/2014/main" id="{D27D49F8-3509-4B30-8E78-B5F66D90B26F}"/>
              </a:ext>
            </a:extLst>
          </p:cNvPr>
          <p:cNvSpPr>
            <a:spLocks noGrp="1"/>
          </p:cNvSpPr>
          <p:nvPr>
            <p:ph type="sldNum" sz="quarter" idx="12"/>
          </p:nvPr>
        </p:nvSpPr>
        <p:spPr/>
        <p:txBody>
          <a:bodyPr/>
          <a:lstStyle/>
          <a:p>
            <a:fld id="{0B868178-02AE-42FC-958D-6B8F13B60175}" type="slidenum">
              <a:rPr lang="en-GB" smtClean="0"/>
              <a:pPr/>
              <a:t>4</a:t>
            </a:fld>
            <a:endParaRPr lang="en-GB" dirty="0"/>
          </a:p>
        </p:txBody>
      </p:sp>
      <p:sp>
        <p:nvSpPr>
          <p:cNvPr id="5" name="Title 4">
            <a:extLst>
              <a:ext uri="{FF2B5EF4-FFF2-40B4-BE49-F238E27FC236}">
                <a16:creationId xmlns:a16="http://schemas.microsoft.com/office/drawing/2014/main" id="{35B96EE4-8C94-4C38-9844-F85022EC8C1F}"/>
              </a:ext>
            </a:extLst>
          </p:cNvPr>
          <p:cNvSpPr>
            <a:spLocks noGrp="1"/>
          </p:cNvSpPr>
          <p:nvPr>
            <p:ph type="title"/>
          </p:nvPr>
        </p:nvSpPr>
        <p:spPr/>
        <p:txBody>
          <a:bodyPr/>
          <a:lstStyle/>
          <a:p>
            <a:r>
              <a:rPr lang="en-GB" dirty="0"/>
              <a:t>What is Air Traffic Control?</a:t>
            </a:r>
          </a:p>
        </p:txBody>
      </p:sp>
      <p:pic>
        <p:nvPicPr>
          <p:cNvPr id="7" name="Picture 6" descr="A star in the dark&#10;&#10;Description automatically generated">
            <a:extLst>
              <a:ext uri="{FF2B5EF4-FFF2-40B4-BE49-F238E27FC236}">
                <a16:creationId xmlns:a16="http://schemas.microsoft.com/office/drawing/2014/main" id="{8C123FEB-69D6-42C9-AEF7-5837CB97068E}"/>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189049" y="1879645"/>
            <a:ext cx="3813903" cy="2381365"/>
          </a:xfrm>
          <a:prstGeom prst="rect">
            <a:avLst/>
          </a:prstGeom>
        </p:spPr>
      </p:pic>
    </p:spTree>
    <p:extLst>
      <p:ext uri="{BB962C8B-B14F-4D97-AF65-F5344CB8AC3E}">
        <p14:creationId xmlns:p14="http://schemas.microsoft.com/office/powerpoint/2010/main" val="17029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06495CCB-DD67-42C1-ABF5-4DBF6ED907ED}"/>
              </a:ext>
            </a:extLst>
          </p:cNvPr>
          <p:cNvGrpSpPr/>
          <p:nvPr/>
        </p:nvGrpSpPr>
        <p:grpSpPr>
          <a:xfrm>
            <a:off x="6702975" y="-624205"/>
            <a:ext cx="8803969" cy="6948661"/>
            <a:chOff x="8576603" y="1306615"/>
            <a:chExt cx="3782095" cy="2761726"/>
          </a:xfrm>
        </p:grpSpPr>
        <p:pic>
          <p:nvPicPr>
            <p:cNvPr id="62" name="Picture 61" descr="A star in the dark&#10;&#10;Description automatically generated">
              <a:extLst>
                <a:ext uri="{FF2B5EF4-FFF2-40B4-BE49-F238E27FC236}">
                  <a16:creationId xmlns:a16="http://schemas.microsoft.com/office/drawing/2014/main" id="{F550D19C-20E2-4CFB-8794-3EED96B8CD8E}"/>
                </a:ext>
              </a:extLst>
            </p:cNvPr>
            <p:cNvPicPr>
              <a:picLocks noChangeAspect="1"/>
            </p:cNvPicPr>
            <p:nvPr/>
          </p:nvPicPr>
          <p:blipFill>
            <a:blip r:embed="rId3">
              <a:alphaModFix/>
              <a:biLevel thresh="75000"/>
              <a:extLst>
                <a:ext uri="{BEBA8EAE-BF5A-486C-A8C5-ECC9F3942E4B}">
                  <a14:imgProps xmlns:a14="http://schemas.microsoft.com/office/drawing/2010/main">
                    <a14:imgLayer r:embed="rId4">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63" name="Rectangle 62">
              <a:extLst>
                <a:ext uri="{FF2B5EF4-FFF2-40B4-BE49-F238E27FC236}">
                  <a16:creationId xmlns:a16="http://schemas.microsoft.com/office/drawing/2014/main" id="{B10149CC-4F85-428C-979C-1115808243DE}"/>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Title 3">
            <a:extLst>
              <a:ext uri="{FF2B5EF4-FFF2-40B4-BE49-F238E27FC236}">
                <a16:creationId xmlns:a16="http://schemas.microsoft.com/office/drawing/2014/main" id="{A9E49477-9E8F-440C-9993-4D51E790458B}"/>
              </a:ext>
            </a:extLst>
          </p:cNvPr>
          <p:cNvSpPr>
            <a:spLocks noGrp="1"/>
          </p:cNvSpPr>
          <p:nvPr>
            <p:ph type="title"/>
          </p:nvPr>
        </p:nvSpPr>
        <p:spPr/>
        <p:txBody>
          <a:bodyPr/>
          <a:lstStyle/>
          <a:p>
            <a:r>
              <a:rPr lang="en-GB" sz="2789"/>
              <a:t>ATC Ambition</a:t>
            </a:r>
          </a:p>
        </p:txBody>
      </p:sp>
      <p:sp>
        <p:nvSpPr>
          <p:cNvPr id="2" name="Arrow: Pentagon 1">
            <a:extLst>
              <a:ext uri="{FF2B5EF4-FFF2-40B4-BE49-F238E27FC236}">
                <a16:creationId xmlns:a16="http://schemas.microsoft.com/office/drawing/2014/main" id="{7F1AC4CF-3A11-4DFE-969D-BD9CC8EE7ED4}"/>
              </a:ext>
            </a:extLst>
          </p:cNvPr>
          <p:cNvSpPr/>
          <p:nvPr/>
        </p:nvSpPr>
        <p:spPr>
          <a:xfrm>
            <a:off x="2009775" y="1466850"/>
            <a:ext cx="3857625" cy="323850"/>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4">
                <a:solidFill>
                  <a:srgbClr val="FFFFFF"/>
                </a:solidFill>
                <a:latin typeface="Century Gothic" panose="020B0502020202020204" pitchFamily="34" charset="0"/>
              </a:rPr>
              <a:t>Current state</a:t>
            </a:r>
          </a:p>
        </p:txBody>
      </p:sp>
      <p:sp>
        <p:nvSpPr>
          <p:cNvPr id="19" name="Arrow: Pentagon 18">
            <a:extLst>
              <a:ext uri="{FF2B5EF4-FFF2-40B4-BE49-F238E27FC236}">
                <a16:creationId xmlns:a16="http://schemas.microsoft.com/office/drawing/2014/main" id="{EDF60B53-4A91-4FF1-80DB-BA8B3751F5FB}"/>
              </a:ext>
            </a:extLst>
          </p:cNvPr>
          <p:cNvSpPr/>
          <p:nvPr/>
        </p:nvSpPr>
        <p:spPr>
          <a:xfrm>
            <a:off x="6029325" y="1466850"/>
            <a:ext cx="3857625" cy="323850"/>
          </a:xfrm>
          <a:prstGeom prst="homePlat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4">
                <a:solidFill>
                  <a:srgbClr val="FFFFFF"/>
                </a:solidFill>
                <a:latin typeface="Century Gothic" panose="020B0502020202020204" pitchFamily="34" charset="0"/>
              </a:rPr>
              <a:t>Future state</a:t>
            </a:r>
          </a:p>
        </p:txBody>
      </p:sp>
      <p:sp>
        <p:nvSpPr>
          <p:cNvPr id="8" name="Rectangle 7">
            <a:extLst>
              <a:ext uri="{FF2B5EF4-FFF2-40B4-BE49-F238E27FC236}">
                <a16:creationId xmlns:a16="http://schemas.microsoft.com/office/drawing/2014/main" id="{70112D42-6966-4051-B765-C2F0C112069C}"/>
              </a:ext>
            </a:extLst>
          </p:cNvPr>
          <p:cNvSpPr/>
          <p:nvPr/>
        </p:nvSpPr>
        <p:spPr>
          <a:xfrm>
            <a:off x="10039350" y="1466850"/>
            <a:ext cx="1143000" cy="3238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384">
                <a:solidFill>
                  <a:srgbClr val="FFFFFF"/>
                </a:solidFill>
                <a:latin typeface="Century Gothic" panose="020B0502020202020204" pitchFamily="34" charset="0"/>
              </a:rPr>
              <a:t>Timings</a:t>
            </a:r>
          </a:p>
        </p:txBody>
      </p:sp>
      <p:sp>
        <p:nvSpPr>
          <p:cNvPr id="21" name="Rectangle 20">
            <a:extLst>
              <a:ext uri="{FF2B5EF4-FFF2-40B4-BE49-F238E27FC236}">
                <a16:creationId xmlns:a16="http://schemas.microsoft.com/office/drawing/2014/main" id="{1529733A-FCD9-4B08-9734-FC79E2456917}"/>
              </a:ext>
            </a:extLst>
          </p:cNvPr>
          <p:cNvSpPr/>
          <p:nvPr/>
        </p:nvSpPr>
        <p:spPr>
          <a:xfrm>
            <a:off x="464825" y="1893420"/>
            <a:ext cx="1440175" cy="859305"/>
          </a:xfrm>
          <a:prstGeom prst="rect">
            <a:avLst/>
          </a:prstGeom>
          <a:solidFill>
            <a:schemeClr val="accent1"/>
          </a:solidFill>
        </p:spPr>
        <p:txBody>
          <a:bodyPr wrap="square" lIns="0" tIns="0" rIns="0" bIns="0" rtlCol="0" anchor="ctr">
            <a:noAutofit/>
          </a:bodyPr>
          <a:lstStyle/>
          <a:p>
            <a:pPr algn="ctr" defTabSz="902751"/>
            <a:r>
              <a:rPr lang="en-GB" sz="1384">
                <a:solidFill>
                  <a:srgbClr val="FFFFFF"/>
                </a:solidFill>
                <a:latin typeface="Century Gothic" panose="020B0502020202020204" pitchFamily="34" charset="0"/>
              </a:rPr>
              <a:t>Deliver Strategic Priorities  </a:t>
            </a:r>
          </a:p>
        </p:txBody>
      </p:sp>
      <p:sp>
        <p:nvSpPr>
          <p:cNvPr id="22" name="Rectangle 21">
            <a:extLst>
              <a:ext uri="{FF2B5EF4-FFF2-40B4-BE49-F238E27FC236}">
                <a16:creationId xmlns:a16="http://schemas.microsoft.com/office/drawing/2014/main" id="{CB565826-BE9A-4B93-8FAC-D2BAAF61349D}"/>
              </a:ext>
            </a:extLst>
          </p:cNvPr>
          <p:cNvSpPr/>
          <p:nvPr/>
        </p:nvSpPr>
        <p:spPr>
          <a:xfrm>
            <a:off x="464824" y="2883900"/>
            <a:ext cx="1440175" cy="859305"/>
          </a:xfrm>
          <a:prstGeom prst="rect">
            <a:avLst/>
          </a:prstGeom>
          <a:solidFill>
            <a:schemeClr val="accent1"/>
          </a:solidFill>
        </p:spPr>
        <p:txBody>
          <a:bodyPr wrap="square" lIns="0" tIns="0" rIns="0" bIns="0" rtlCol="0" anchor="ctr">
            <a:noAutofit/>
          </a:bodyPr>
          <a:lstStyle/>
          <a:p>
            <a:pPr algn="ctr" defTabSz="902751"/>
            <a:r>
              <a:rPr lang="en-GB" sz="1384">
                <a:solidFill>
                  <a:srgbClr val="FFFFFF"/>
                </a:solidFill>
                <a:latin typeface="Century Gothic" panose="020B0502020202020204" pitchFamily="34" charset="0"/>
              </a:rPr>
              <a:t>Customer Centricity </a:t>
            </a:r>
          </a:p>
        </p:txBody>
      </p:sp>
      <p:sp>
        <p:nvSpPr>
          <p:cNvPr id="23" name="Rectangle 22">
            <a:extLst>
              <a:ext uri="{FF2B5EF4-FFF2-40B4-BE49-F238E27FC236}">
                <a16:creationId xmlns:a16="http://schemas.microsoft.com/office/drawing/2014/main" id="{64DCBA0B-2C3A-406A-A9FE-341D601DBFFE}"/>
              </a:ext>
            </a:extLst>
          </p:cNvPr>
          <p:cNvSpPr/>
          <p:nvPr/>
        </p:nvSpPr>
        <p:spPr>
          <a:xfrm>
            <a:off x="483875" y="3880154"/>
            <a:ext cx="1440175" cy="859305"/>
          </a:xfrm>
          <a:prstGeom prst="rect">
            <a:avLst/>
          </a:prstGeom>
          <a:solidFill>
            <a:schemeClr val="accent1"/>
          </a:solidFill>
        </p:spPr>
        <p:txBody>
          <a:bodyPr wrap="square" lIns="0" tIns="0" rIns="0" bIns="0" rtlCol="0" anchor="ctr">
            <a:noAutofit/>
          </a:bodyPr>
          <a:lstStyle/>
          <a:p>
            <a:pPr algn="ctr" defTabSz="902751"/>
            <a:r>
              <a:rPr lang="en-GB" sz="1384">
                <a:solidFill>
                  <a:srgbClr val="FFFFFF"/>
                </a:solidFill>
                <a:latin typeface="Century Gothic" panose="020B0502020202020204" pitchFamily="34" charset="0"/>
              </a:rPr>
              <a:t>Data Driven </a:t>
            </a:r>
          </a:p>
        </p:txBody>
      </p:sp>
      <p:sp>
        <p:nvSpPr>
          <p:cNvPr id="24" name="Rectangle 23">
            <a:extLst>
              <a:ext uri="{FF2B5EF4-FFF2-40B4-BE49-F238E27FC236}">
                <a16:creationId xmlns:a16="http://schemas.microsoft.com/office/drawing/2014/main" id="{8F07841B-1675-46BE-9469-4DD4EC29968A}"/>
              </a:ext>
            </a:extLst>
          </p:cNvPr>
          <p:cNvSpPr/>
          <p:nvPr/>
        </p:nvSpPr>
        <p:spPr>
          <a:xfrm>
            <a:off x="483875" y="4889684"/>
            <a:ext cx="1440175" cy="859305"/>
          </a:xfrm>
          <a:prstGeom prst="rect">
            <a:avLst/>
          </a:prstGeom>
          <a:solidFill>
            <a:schemeClr val="accent1"/>
          </a:solidFill>
        </p:spPr>
        <p:txBody>
          <a:bodyPr wrap="square" lIns="0" tIns="0" rIns="0" bIns="0" rtlCol="0" anchor="ctr">
            <a:noAutofit/>
          </a:bodyPr>
          <a:lstStyle/>
          <a:p>
            <a:pPr algn="ctr" defTabSz="902751"/>
            <a:r>
              <a:rPr lang="en-GB" sz="1384">
                <a:solidFill>
                  <a:srgbClr val="FFFFFF"/>
                </a:solidFill>
                <a:latin typeface="Century Gothic" panose="020B0502020202020204" pitchFamily="34" charset="0"/>
              </a:rPr>
              <a:t>Capability Automation</a:t>
            </a:r>
          </a:p>
        </p:txBody>
      </p:sp>
      <p:sp>
        <p:nvSpPr>
          <p:cNvPr id="26" name="Rectangle 25">
            <a:extLst>
              <a:ext uri="{FF2B5EF4-FFF2-40B4-BE49-F238E27FC236}">
                <a16:creationId xmlns:a16="http://schemas.microsoft.com/office/drawing/2014/main" id="{51DCCECC-0309-464E-817E-3B3D4D870312}"/>
              </a:ext>
            </a:extLst>
          </p:cNvPr>
          <p:cNvSpPr/>
          <p:nvPr/>
        </p:nvSpPr>
        <p:spPr>
          <a:xfrm>
            <a:off x="483876" y="5899214"/>
            <a:ext cx="1440174" cy="859305"/>
          </a:xfrm>
          <a:prstGeom prst="rect">
            <a:avLst/>
          </a:prstGeom>
          <a:solidFill>
            <a:schemeClr val="accent1"/>
          </a:solidFill>
        </p:spPr>
        <p:txBody>
          <a:bodyPr wrap="square" lIns="0" tIns="0" rIns="0" bIns="0" rtlCol="0" anchor="ctr">
            <a:noAutofit/>
          </a:bodyPr>
          <a:lstStyle/>
          <a:p>
            <a:pPr algn="ctr" defTabSz="902751"/>
            <a:r>
              <a:rPr lang="en-GB" sz="1384">
                <a:solidFill>
                  <a:srgbClr val="FFFFFF"/>
                </a:solidFill>
                <a:latin typeface="Century Gothic" panose="020B0502020202020204" pitchFamily="34" charset="0"/>
              </a:rPr>
              <a:t>Ways of Working</a:t>
            </a:r>
          </a:p>
        </p:txBody>
      </p:sp>
      <p:sp>
        <p:nvSpPr>
          <p:cNvPr id="28" name="Rectangle 27">
            <a:extLst>
              <a:ext uri="{FF2B5EF4-FFF2-40B4-BE49-F238E27FC236}">
                <a16:creationId xmlns:a16="http://schemas.microsoft.com/office/drawing/2014/main" id="{6BA3E224-C6E5-4958-880F-413126CDDBD0}"/>
              </a:ext>
            </a:extLst>
          </p:cNvPr>
          <p:cNvSpPr/>
          <p:nvPr/>
        </p:nvSpPr>
        <p:spPr>
          <a:xfrm>
            <a:off x="2009775" y="1893420"/>
            <a:ext cx="3857625"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29" name="Rectangle 28">
            <a:extLst>
              <a:ext uri="{FF2B5EF4-FFF2-40B4-BE49-F238E27FC236}">
                <a16:creationId xmlns:a16="http://schemas.microsoft.com/office/drawing/2014/main" id="{410E3DA7-4904-4B97-BF26-BE3181AF0390}"/>
              </a:ext>
            </a:extLst>
          </p:cNvPr>
          <p:cNvSpPr/>
          <p:nvPr/>
        </p:nvSpPr>
        <p:spPr>
          <a:xfrm>
            <a:off x="6029325" y="1893419"/>
            <a:ext cx="3857625"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30" name="Rectangle 29">
            <a:extLst>
              <a:ext uri="{FF2B5EF4-FFF2-40B4-BE49-F238E27FC236}">
                <a16:creationId xmlns:a16="http://schemas.microsoft.com/office/drawing/2014/main" id="{FF01FC84-0C58-43D4-AE23-F11B5A8C6C0C}"/>
              </a:ext>
            </a:extLst>
          </p:cNvPr>
          <p:cNvSpPr/>
          <p:nvPr/>
        </p:nvSpPr>
        <p:spPr>
          <a:xfrm>
            <a:off x="10039350" y="1893419"/>
            <a:ext cx="1143000"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31" name="TextBox 30">
            <a:extLst>
              <a:ext uri="{FF2B5EF4-FFF2-40B4-BE49-F238E27FC236}">
                <a16:creationId xmlns:a16="http://schemas.microsoft.com/office/drawing/2014/main" id="{332DE250-1672-410F-9FF9-0B6BF1574DF9}"/>
              </a:ext>
            </a:extLst>
          </p:cNvPr>
          <p:cNvSpPr txBox="1"/>
          <p:nvPr/>
        </p:nvSpPr>
        <p:spPr>
          <a:xfrm>
            <a:off x="2057400" y="1893419"/>
            <a:ext cx="3819525" cy="615553"/>
          </a:xfrm>
          <a:prstGeom prst="rect">
            <a:avLst/>
          </a:prstGeom>
        </p:spPr>
        <p:txBody>
          <a:bodyPr wrap="square" lIns="0" tIns="0" rIns="0" bIns="0" rtlCol="0">
            <a:spAutoFit/>
          </a:bodyPr>
          <a:lstStyle/>
          <a:p>
            <a:pPr marL="171450" indent="-171450" algn="l">
              <a:buFont typeface="Arial" panose="020B0604020202020204" pitchFamily="34" charset="0"/>
              <a:buChar char="•"/>
            </a:pPr>
            <a:r>
              <a:rPr lang="en-GB" sz="1000"/>
              <a:t>Contact strategy is product led </a:t>
            </a:r>
          </a:p>
          <a:p>
            <a:pPr marL="171450" indent="-171450" algn="l">
              <a:buFont typeface="Arial" panose="020B0604020202020204" pitchFamily="34" charset="0"/>
              <a:buChar char="•"/>
            </a:pPr>
            <a:r>
              <a:rPr lang="en-GB" sz="1000"/>
              <a:t>Contact strategy doesn’t take into account actual comms frequency at a customer level, just at a high level view</a:t>
            </a:r>
          </a:p>
          <a:p>
            <a:pPr marL="171450" indent="-171450" algn="l">
              <a:buFont typeface="Arial" panose="020B0604020202020204" pitchFamily="34" charset="0"/>
              <a:buChar char="•"/>
            </a:pPr>
            <a:r>
              <a:rPr lang="en-GB" sz="1000"/>
              <a:t>BT comms do not have contact strategy principles</a:t>
            </a:r>
          </a:p>
        </p:txBody>
      </p:sp>
      <p:sp>
        <p:nvSpPr>
          <p:cNvPr id="32" name="TextBox 31">
            <a:extLst>
              <a:ext uri="{FF2B5EF4-FFF2-40B4-BE49-F238E27FC236}">
                <a16:creationId xmlns:a16="http://schemas.microsoft.com/office/drawing/2014/main" id="{6C6A306A-9586-401C-A7DA-0AA4439F40EB}"/>
              </a:ext>
            </a:extLst>
          </p:cNvPr>
          <p:cNvSpPr txBox="1"/>
          <p:nvPr/>
        </p:nvSpPr>
        <p:spPr>
          <a:xfrm>
            <a:off x="6072949" y="1893418"/>
            <a:ext cx="3775901" cy="692497"/>
          </a:xfrm>
          <a:prstGeom prst="rect">
            <a:avLst/>
          </a:prstGeom>
        </p:spPr>
        <p:txBody>
          <a:bodyPr wrap="square" lIns="0" tIns="0" rIns="0" bIns="0" rtlCol="0">
            <a:spAutoFit/>
          </a:bodyPr>
          <a:lstStyle/>
          <a:p>
            <a:pPr marL="171450" indent="-171450" algn="l">
              <a:buFont typeface="Arial" panose="020B0604020202020204" pitchFamily="34" charset="0"/>
              <a:buChar char="•"/>
            </a:pPr>
            <a:r>
              <a:rPr lang="en-GB" sz="900"/>
              <a:t>Contact strategy to move to customer led utilising single customer contact view (SCCV) to provide insights into customer preferences to shape personalisation, incorporating contact strategy models (marketing fatigue, channel preference model)</a:t>
            </a:r>
          </a:p>
          <a:p>
            <a:pPr marL="171450" indent="-171450" algn="l">
              <a:buFont typeface="Arial" panose="020B0604020202020204" pitchFamily="34" charset="0"/>
              <a:buChar char="•"/>
            </a:pPr>
            <a:r>
              <a:rPr lang="en-GB" sz="900"/>
              <a:t>Cross brand alignment across contact strategy principles </a:t>
            </a:r>
          </a:p>
        </p:txBody>
      </p:sp>
      <p:sp>
        <p:nvSpPr>
          <p:cNvPr id="33" name="TextBox 32">
            <a:extLst>
              <a:ext uri="{FF2B5EF4-FFF2-40B4-BE49-F238E27FC236}">
                <a16:creationId xmlns:a16="http://schemas.microsoft.com/office/drawing/2014/main" id="{B7AA97DB-0D90-4396-B2E6-0AD79686D608}"/>
              </a:ext>
            </a:extLst>
          </p:cNvPr>
          <p:cNvSpPr txBox="1"/>
          <p:nvPr/>
        </p:nvSpPr>
        <p:spPr>
          <a:xfrm>
            <a:off x="10258425" y="2200128"/>
            <a:ext cx="771525" cy="215444"/>
          </a:xfrm>
          <a:prstGeom prst="rect">
            <a:avLst/>
          </a:prstGeom>
        </p:spPr>
        <p:txBody>
          <a:bodyPr wrap="square" lIns="0" tIns="0" rIns="0" bIns="0" rtlCol="0">
            <a:spAutoFit/>
          </a:bodyPr>
          <a:lstStyle/>
          <a:p>
            <a:pPr algn="l"/>
            <a:r>
              <a:rPr lang="en-GB" sz="1400"/>
              <a:t>Q1 - Q2</a:t>
            </a:r>
          </a:p>
        </p:txBody>
      </p:sp>
      <p:sp>
        <p:nvSpPr>
          <p:cNvPr id="34" name="Rectangle 33">
            <a:extLst>
              <a:ext uri="{FF2B5EF4-FFF2-40B4-BE49-F238E27FC236}">
                <a16:creationId xmlns:a16="http://schemas.microsoft.com/office/drawing/2014/main" id="{FA26721B-6D1E-4EE4-85FD-F74CFDB65AF8}"/>
              </a:ext>
            </a:extLst>
          </p:cNvPr>
          <p:cNvSpPr/>
          <p:nvPr/>
        </p:nvSpPr>
        <p:spPr>
          <a:xfrm>
            <a:off x="2009775" y="2884020"/>
            <a:ext cx="3857625"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35" name="Rectangle 34">
            <a:extLst>
              <a:ext uri="{FF2B5EF4-FFF2-40B4-BE49-F238E27FC236}">
                <a16:creationId xmlns:a16="http://schemas.microsoft.com/office/drawing/2014/main" id="{BF6830D3-CA23-498D-8D34-09B6E4F97BD5}"/>
              </a:ext>
            </a:extLst>
          </p:cNvPr>
          <p:cNvSpPr/>
          <p:nvPr/>
        </p:nvSpPr>
        <p:spPr>
          <a:xfrm>
            <a:off x="6029325" y="2884019"/>
            <a:ext cx="3857625"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36" name="Rectangle 35">
            <a:extLst>
              <a:ext uri="{FF2B5EF4-FFF2-40B4-BE49-F238E27FC236}">
                <a16:creationId xmlns:a16="http://schemas.microsoft.com/office/drawing/2014/main" id="{3C237635-9460-433D-A5EC-79B6661564CC}"/>
              </a:ext>
            </a:extLst>
          </p:cNvPr>
          <p:cNvSpPr/>
          <p:nvPr/>
        </p:nvSpPr>
        <p:spPr>
          <a:xfrm>
            <a:off x="10039350" y="2884019"/>
            <a:ext cx="1143000"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37" name="TextBox 36">
            <a:extLst>
              <a:ext uri="{FF2B5EF4-FFF2-40B4-BE49-F238E27FC236}">
                <a16:creationId xmlns:a16="http://schemas.microsoft.com/office/drawing/2014/main" id="{F863ACF1-6C16-45BF-BC24-803DA1A15BE2}"/>
              </a:ext>
            </a:extLst>
          </p:cNvPr>
          <p:cNvSpPr txBox="1"/>
          <p:nvPr/>
        </p:nvSpPr>
        <p:spPr>
          <a:xfrm>
            <a:off x="2057400" y="2884019"/>
            <a:ext cx="3819525" cy="923330"/>
          </a:xfrm>
          <a:prstGeom prst="rect">
            <a:avLst/>
          </a:prstGeom>
        </p:spPr>
        <p:txBody>
          <a:bodyPr wrap="square" lIns="0" tIns="0" rIns="0" bIns="0" rtlCol="0">
            <a:spAutoFit/>
          </a:bodyPr>
          <a:lstStyle/>
          <a:p>
            <a:pPr marL="171450" indent="-171450" algn="l">
              <a:buFont typeface="Arial" panose="020B0604020202020204" pitchFamily="34" charset="0"/>
              <a:buChar char="•"/>
            </a:pPr>
            <a:r>
              <a:rPr lang="en-GB" sz="1000"/>
              <a:t>Manual planning process and no centralised feed</a:t>
            </a:r>
          </a:p>
          <a:p>
            <a:pPr marL="171450" indent="-171450" algn="l">
              <a:buFont typeface="Arial" panose="020B0604020202020204" pitchFamily="34" charset="0"/>
              <a:buChar char="•"/>
            </a:pPr>
            <a:r>
              <a:rPr lang="en-GB" sz="1000"/>
              <a:t>Manual campaign mapping and clash management</a:t>
            </a:r>
          </a:p>
          <a:p>
            <a:pPr marL="171450" indent="-171450" algn="l">
              <a:buFont typeface="Arial" panose="020B0604020202020204" pitchFamily="34" charset="0"/>
              <a:buChar char="•"/>
            </a:pPr>
            <a:r>
              <a:rPr lang="en-GB" sz="1000"/>
              <a:t>Day to day plan management required due to lack of longer term plan visibility  </a:t>
            </a:r>
          </a:p>
          <a:p>
            <a:pPr marL="171450" indent="-171450" algn="l">
              <a:buFont typeface="Arial" panose="020B0604020202020204" pitchFamily="34" charset="0"/>
              <a:buChar char="•"/>
            </a:pPr>
            <a:r>
              <a:rPr lang="en-GB" sz="1000"/>
              <a:t>No long term BT plan and daily go/no go calls required</a:t>
            </a:r>
          </a:p>
          <a:p>
            <a:pPr marL="171450" indent="-171450" algn="l">
              <a:buFont typeface="Arial" panose="020B0604020202020204" pitchFamily="34" charset="0"/>
              <a:buChar char="•"/>
            </a:pPr>
            <a:endParaRPr lang="en-GB" sz="1000"/>
          </a:p>
        </p:txBody>
      </p:sp>
      <p:sp>
        <p:nvSpPr>
          <p:cNvPr id="38" name="TextBox 37">
            <a:extLst>
              <a:ext uri="{FF2B5EF4-FFF2-40B4-BE49-F238E27FC236}">
                <a16:creationId xmlns:a16="http://schemas.microsoft.com/office/drawing/2014/main" id="{ADAE8C63-D25A-4AA5-BCD1-C5AC4E44FE5E}"/>
              </a:ext>
            </a:extLst>
          </p:cNvPr>
          <p:cNvSpPr txBox="1"/>
          <p:nvPr/>
        </p:nvSpPr>
        <p:spPr>
          <a:xfrm>
            <a:off x="6072949" y="2884018"/>
            <a:ext cx="3794951" cy="830997"/>
          </a:xfrm>
          <a:prstGeom prst="rect">
            <a:avLst/>
          </a:prstGeom>
        </p:spPr>
        <p:txBody>
          <a:bodyPr wrap="square" lIns="0" tIns="0" rIns="0" bIns="0" rtlCol="0">
            <a:spAutoFit/>
          </a:bodyPr>
          <a:lstStyle/>
          <a:p>
            <a:pPr marL="171450" indent="-171450" algn="l">
              <a:buFont typeface="Arial" panose="020B0604020202020204" pitchFamily="34" charset="0"/>
              <a:buChar char="•"/>
            </a:pPr>
            <a:r>
              <a:rPr lang="en-GB" sz="900"/>
              <a:t>Utilising </a:t>
            </a:r>
            <a:r>
              <a:rPr lang="en-GB" sz="900" err="1"/>
              <a:t>jira</a:t>
            </a:r>
            <a:r>
              <a:rPr lang="en-GB" sz="900"/>
              <a:t>/ confluence to automate CRM Planning process</a:t>
            </a:r>
          </a:p>
          <a:p>
            <a:pPr marL="628650" lvl="1" indent="-171450">
              <a:buFont typeface="Arial" panose="020B0604020202020204" pitchFamily="34" charset="0"/>
              <a:buChar char="•"/>
            </a:pPr>
            <a:r>
              <a:rPr lang="en-GB" sz="900"/>
              <a:t>Automated campaign feed from brief</a:t>
            </a:r>
          </a:p>
          <a:p>
            <a:pPr marL="628650" lvl="1" indent="-171450">
              <a:buFont typeface="Arial" panose="020B0604020202020204" pitchFamily="34" charset="0"/>
              <a:buChar char="•"/>
            </a:pPr>
            <a:r>
              <a:rPr lang="en-GB" sz="900"/>
              <a:t>Automated calendar view</a:t>
            </a:r>
          </a:p>
          <a:p>
            <a:pPr marL="171450" indent="-171450" algn="l">
              <a:buFont typeface="Arial" panose="020B0604020202020204" pitchFamily="34" charset="0"/>
              <a:buChar char="•"/>
            </a:pPr>
            <a:r>
              <a:rPr lang="en-GB" sz="900"/>
              <a:t>6 month rolling plans updated by squads to provide longer term transparency </a:t>
            </a:r>
          </a:p>
          <a:p>
            <a:pPr marL="171450" indent="-171450" algn="l">
              <a:buFont typeface="Arial" panose="020B0604020202020204" pitchFamily="34" charset="0"/>
              <a:buChar char="•"/>
            </a:pPr>
            <a:r>
              <a:rPr lang="en-GB" sz="900"/>
              <a:t>Cross brand calendar view to be set-up and cascaded</a:t>
            </a:r>
          </a:p>
        </p:txBody>
      </p:sp>
      <p:sp>
        <p:nvSpPr>
          <p:cNvPr id="39" name="TextBox 38">
            <a:extLst>
              <a:ext uri="{FF2B5EF4-FFF2-40B4-BE49-F238E27FC236}">
                <a16:creationId xmlns:a16="http://schemas.microsoft.com/office/drawing/2014/main" id="{967AF2EB-DE58-43C7-82F8-71C47BB05637}"/>
              </a:ext>
            </a:extLst>
          </p:cNvPr>
          <p:cNvSpPr txBox="1"/>
          <p:nvPr/>
        </p:nvSpPr>
        <p:spPr>
          <a:xfrm>
            <a:off x="10525125" y="3190728"/>
            <a:ext cx="771525" cy="215444"/>
          </a:xfrm>
          <a:prstGeom prst="rect">
            <a:avLst/>
          </a:prstGeom>
        </p:spPr>
        <p:txBody>
          <a:bodyPr wrap="square" lIns="0" tIns="0" rIns="0" bIns="0" rtlCol="0">
            <a:spAutoFit/>
          </a:bodyPr>
          <a:lstStyle/>
          <a:p>
            <a:pPr algn="l"/>
            <a:r>
              <a:rPr lang="en-GB" sz="1400"/>
              <a:t>Q1</a:t>
            </a:r>
          </a:p>
        </p:txBody>
      </p:sp>
      <p:sp>
        <p:nvSpPr>
          <p:cNvPr id="40" name="Rectangle 39">
            <a:extLst>
              <a:ext uri="{FF2B5EF4-FFF2-40B4-BE49-F238E27FC236}">
                <a16:creationId xmlns:a16="http://schemas.microsoft.com/office/drawing/2014/main" id="{5BFC64AF-9893-46C8-B628-CF593F51039A}"/>
              </a:ext>
            </a:extLst>
          </p:cNvPr>
          <p:cNvSpPr/>
          <p:nvPr/>
        </p:nvSpPr>
        <p:spPr>
          <a:xfrm>
            <a:off x="2009775" y="3874620"/>
            <a:ext cx="3857625"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41" name="Rectangle 40">
            <a:extLst>
              <a:ext uri="{FF2B5EF4-FFF2-40B4-BE49-F238E27FC236}">
                <a16:creationId xmlns:a16="http://schemas.microsoft.com/office/drawing/2014/main" id="{13A87B0F-5B18-4755-86E0-AE56876F5915}"/>
              </a:ext>
            </a:extLst>
          </p:cNvPr>
          <p:cNvSpPr/>
          <p:nvPr/>
        </p:nvSpPr>
        <p:spPr>
          <a:xfrm>
            <a:off x="6029325" y="3874619"/>
            <a:ext cx="3857625"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42" name="Rectangle 41">
            <a:extLst>
              <a:ext uri="{FF2B5EF4-FFF2-40B4-BE49-F238E27FC236}">
                <a16:creationId xmlns:a16="http://schemas.microsoft.com/office/drawing/2014/main" id="{6080E99C-1BA5-452F-932F-9FF4524D6BF1}"/>
              </a:ext>
            </a:extLst>
          </p:cNvPr>
          <p:cNvSpPr/>
          <p:nvPr/>
        </p:nvSpPr>
        <p:spPr>
          <a:xfrm>
            <a:off x="10039350" y="3874619"/>
            <a:ext cx="1143000"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43" name="TextBox 42">
            <a:extLst>
              <a:ext uri="{FF2B5EF4-FFF2-40B4-BE49-F238E27FC236}">
                <a16:creationId xmlns:a16="http://schemas.microsoft.com/office/drawing/2014/main" id="{3384BDC8-D4C0-47E4-8003-DC40C9D4A6AD}"/>
              </a:ext>
            </a:extLst>
          </p:cNvPr>
          <p:cNvSpPr txBox="1"/>
          <p:nvPr/>
        </p:nvSpPr>
        <p:spPr>
          <a:xfrm>
            <a:off x="2057400" y="3874619"/>
            <a:ext cx="3819525" cy="923330"/>
          </a:xfrm>
          <a:prstGeom prst="rect">
            <a:avLst/>
          </a:prstGeom>
        </p:spPr>
        <p:txBody>
          <a:bodyPr wrap="square" lIns="0" tIns="0" rIns="0" bIns="0" rtlCol="0">
            <a:spAutoFit/>
          </a:bodyPr>
          <a:lstStyle/>
          <a:p>
            <a:pPr marL="171450" indent="-171450" algn="l">
              <a:buFont typeface="Arial" panose="020B0604020202020204" pitchFamily="34" charset="0"/>
              <a:buChar char="•"/>
            </a:pPr>
            <a:r>
              <a:rPr lang="en-GB" sz="1000"/>
              <a:t>No centralised view of campaign performance</a:t>
            </a:r>
          </a:p>
          <a:p>
            <a:pPr marL="171450" indent="-171450" algn="l">
              <a:buFont typeface="Arial" panose="020B0604020202020204" pitchFamily="34" charset="0"/>
              <a:buChar char="•"/>
            </a:pPr>
            <a:r>
              <a:rPr lang="en-GB" sz="1000"/>
              <a:t>No ability to monitor in-flight campaign performance and impacts to channels, i.e. call vols</a:t>
            </a:r>
          </a:p>
          <a:p>
            <a:pPr marL="171450" indent="-171450" algn="l">
              <a:buFont typeface="Arial" panose="020B0604020202020204" pitchFamily="34" charset="0"/>
              <a:buChar char="•"/>
            </a:pPr>
            <a:r>
              <a:rPr lang="en-GB" sz="1000"/>
              <a:t>Not able to validate value of activity &amp; contact strategy</a:t>
            </a:r>
          </a:p>
          <a:p>
            <a:pPr marL="171450" indent="-171450" algn="l">
              <a:buFont typeface="Arial" panose="020B0604020202020204" pitchFamily="34" charset="0"/>
              <a:buChar char="•"/>
            </a:pPr>
            <a:r>
              <a:rPr lang="en-GB" sz="1000"/>
              <a:t>Key metrics are not customer driven or opt out focussed </a:t>
            </a:r>
          </a:p>
          <a:p>
            <a:pPr marL="171450" indent="-171450" algn="l">
              <a:buFont typeface="Arial" panose="020B0604020202020204" pitchFamily="34" charset="0"/>
              <a:buChar char="•"/>
            </a:pPr>
            <a:endParaRPr lang="en-GB" sz="1000"/>
          </a:p>
        </p:txBody>
      </p:sp>
      <p:sp>
        <p:nvSpPr>
          <p:cNvPr id="44" name="TextBox 43">
            <a:extLst>
              <a:ext uri="{FF2B5EF4-FFF2-40B4-BE49-F238E27FC236}">
                <a16:creationId xmlns:a16="http://schemas.microsoft.com/office/drawing/2014/main" id="{FDC69065-7633-4C1F-9BF8-19D7074B4624}"/>
              </a:ext>
            </a:extLst>
          </p:cNvPr>
          <p:cNvSpPr txBox="1"/>
          <p:nvPr/>
        </p:nvSpPr>
        <p:spPr>
          <a:xfrm>
            <a:off x="6072949" y="3926872"/>
            <a:ext cx="3794951" cy="830997"/>
          </a:xfrm>
          <a:prstGeom prst="rect">
            <a:avLst/>
          </a:prstGeom>
        </p:spPr>
        <p:txBody>
          <a:bodyPr wrap="square" lIns="0" tIns="0" rIns="0" bIns="0" rtlCol="0">
            <a:spAutoFit/>
          </a:bodyPr>
          <a:lstStyle/>
          <a:p>
            <a:pPr marL="171450" indent="-171450" algn="l">
              <a:buFont typeface="Arial" panose="020B0604020202020204" pitchFamily="34" charset="0"/>
              <a:buChar char="•"/>
            </a:pPr>
            <a:r>
              <a:rPr lang="en-GB" sz="900"/>
              <a:t>Insights hub to be set-up on Confluence &amp; linked to squads</a:t>
            </a:r>
          </a:p>
          <a:p>
            <a:pPr marL="171450" indent="-171450" algn="l">
              <a:buFont typeface="Arial" panose="020B0604020202020204" pitchFamily="34" charset="0"/>
              <a:buChar char="•"/>
            </a:pPr>
            <a:r>
              <a:rPr lang="en-GB" sz="900"/>
              <a:t>Finalise Qlik ‘glider’ with C1 squad for real time updates to create one source of truth</a:t>
            </a:r>
          </a:p>
          <a:p>
            <a:pPr marL="171450" indent="-171450" algn="l">
              <a:buFont typeface="Arial" panose="020B0604020202020204" pitchFamily="34" charset="0"/>
              <a:buChar char="•"/>
            </a:pPr>
            <a:r>
              <a:rPr lang="en-GB" sz="900"/>
              <a:t>Establish campaign ROI and create ATC monthly reporting</a:t>
            </a:r>
          </a:p>
          <a:p>
            <a:pPr marL="171450" indent="-171450" algn="l">
              <a:buFont typeface="Arial" panose="020B0604020202020204" pitchFamily="34" charset="0"/>
              <a:buChar char="•"/>
            </a:pPr>
            <a:r>
              <a:rPr lang="en-GB" sz="900"/>
              <a:t>Create optimum measurement across a range of metrics (benchmarks?) aligning with C1 squad</a:t>
            </a:r>
          </a:p>
        </p:txBody>
      </p:sp>
      <p:sp>
        <p:nvSpPr>
          <p:cNvPr id="45" name="TextBox 44">
            <a:extLst>
              <a:ext uri="{FF2B5EF4-FFF2-40B4-BE49-F238E27FC236}">
                <a16:creationId xmlns:a16="http://schemas.microsoft.com/office/drawing/2014/main" id="{A3F3703B-6249-4690-AABA-DA1FFC16262A}"/>
              </a:ext>
            </a:extLst>
          </p:cNvPr>
          <p:cNvSpPr txBox="1"/>
          <p:nvPr/>
        </p:nvSpPr>
        <p:spPr>
          <a:xfrm>
            <a:off x="10258425" y="4181328"/>
            <a:ext cx="771525" cy="215444"/>
          </a:xfrm>
          <a:prstGeom prst="rect">
            <a:avLst/>
          </a:prstGeom>
        </p:spPr>
        <p:txBody>
          <a:bodyPr wrap="square" lIns="0" tIns="0" rIns="0" bIns="0" rtlCol="0">
            <a:spAutoFit/>
          </a:bodyPr>
          <a:lstStyle/>
          <a:p>
            <a:pPr algn="l"/>
            <a:r>
              <a:rPr lang="en-GB" sz="1400"/>
              <a:t>Q1 – Q2</a:t>
            </a:r>
          </a:p>
        </p:txBody>
      </p:sp>
      <p:sp>
        <p:nvSpPr>
          <p:cNvPr id="46" name="Rectangle 45">
            <a:extLst>
              <a:ext uri="{FF2B5EF4-FFF2-40B4-BE49-F238E27FC236}">
                <a16:creationId xmlns:a16="http://schemas.microsoft.com/office/drawing/2014/main" id="{4956A80D-4A5D-455A-9642-D01DA76A1029}"/>
              </a:ext>
            </a:extLst>
          </p:cNvPr>
          <p:cNvSpPr/>
          <p:nvPr/>
        </p:nvSpPr>
        <p:spPr>
          <a:xfrm>
            <a:off x="1990725" y="4884270"/>
            <a:ext cx="3857625"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47" name="Rectangle 46">
            <a:extLst>
              <a:ext uri="{FF2B5EF4-FFF2-40B4-BE49-F238E27FC236}">
                <a16:creationId xmlns:a16="http://schemas.microsoft.com/office/drawing/2014/main" id="{DAE5C9A2-D95F-496A-8028-358CAE28CC5A}"/>
              </a:ext>
            </a:extLst>
          </p:cNvPr>
          <p:cNvSpPr/>
          <p:nvPr/>
        </p:nvSpPr>
        <p:spPr>
          <a:xfrm>
            <a:off x="6010275" y="4884269"/>
            <a:ext cx="3857625"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48" name="Rectangle 47">
            <a:extLst>
              <a:ext uri="{FF2B5EF4-FFF2-40B4-BE49-F238E27FC236}">
                <a16:creationId xmlns:a16="http://schemas.microsoft.com/office/drawing/2014/main" id="{0EF55C04-02D8-4ECD-A791-8FD4BB7ABBBB}"/>
              </a:ext>
            </a:extLst>
          </p:cNvPr>
          <p:cNvSpPr/>
          <p:nvPr/>
        </p:nvSpPr>
        <p:spPr>
          <a:xfrm>
            <a:off x="10020300" y="4884269"/>
            <a:ext cx="1143000"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49" name="TextBox 48">
            <a:extLst>
              <a:ext uri="{FF2B5EF4-FFF2-40B4-BE49-F238E27FC236}">
                <a16:creationId xmlns:a16="http://schemas.microsoft.com/office/drawing/2014/main" id="{4E5BD0D1-52E3-4106-AC32-9398DA84ED54}"/>
              </a:ext>
            </a:extLst>
          </p:cNvPr>
          <p:cNvSpPr txBox="1"/>
          <p:nvPr/>
        </p:nvSpPr>
        <p:spPr>
          <a:xfrm>
            <a:off x="2038350" y="4884269"/>
            <a:ext cx="3819525" cy="769441"/>
          </a:xfrm>
          <a:prstGeom prst="rect">
            <a:avLst/>
          </a:prstGeom>
        </p:spPr>
        <p:txBody>
          <a:bodyPr wrap="square" lIns="0" tIns="0" rIns="0" bIns="0" rtlCol="0">
            <a:spAutoFit/>
          </a:bodyPr>
          <a:lstStyle/>
          <a:p>
            <a:pPr marL="171450" indent="-171450" algn="l">
              <a:buFont typeface="Arial" panose="020B0604020202020204" pitchFamily="34" charset="0"/>
              <a:buChar char="•"/>
            </a:pPr>
            <a:r>
              <a:rPr lang="en-GB" sz="1000"/>
              <a:t>No framework for ATC interactions in AMI</a:t>
            </a:r>
          </a:p>
          <a:p>
            <a:pPr marL="171450" indent="-171450" algn="l">
              <a:buFont typeface="Arial" panose="020B0604020202020204" pitchFamily="34" charset="0"/>
              <a:buChar char="•"/>
            </a:pPr>
            <a:r>
              <a:rPr lang="en-GB" sz="1000"/>
              <a:t>Unable to monitor contact strategy and fully understand customer exposure to comms automatically</a:t>
            </a:r>
          </a:p>
          <a:p>
            <a:pPr marL="171450" indent="-171450" algn="l">
              <a:buFont typeface="Arial" panose="020B0604020202020204" pitchFamily="34" charset="0"/>
              <a:buChar char="•"/>
            </a:pPr>
            <a:r>
              <a:rPr lang="en-GB" sz="1000"/>
              <a:t>No understanding of optimum comms frequency </a:t>
            </a:r>
          </a:p>
          <a:p>
            <a:pPr marL="171450" indent="-171450" algn="l">
              <a:buFont typeface="Arial" panose="020B0604020202020204" pitchFamily="34" charset="0"/>
              <a:buChar char="•"/>
            </a:pPr>
            <a:r>
              <a:rPr lang="en-GB" sz="1000"/>
              <a:t>No intelligence to personalise experience for customers</a:t>
            </a:r>
          </a:p>
        </p:txBody>
      </p:sp>
      <p:sp>
        <p:nvSpPr>
          <p:cNvPr id="50" name="TextBox 49">
            <a:extLst>
              <a:ext uri="{FF2B5EF4-FFF2-40B4-BE49-F238E27FC236}">
                <a16:creationId xmlns:a16="http://schemas.microsoft.com/office/drawing/2014/main" id="{E80EA543-074F-44FF-8E18-FD953B0C6B94}"/>
              </a:ext>
            </a:extLst>
          </p:cNvPr>
          <p:cNvSpPr txBox="1"/>
          <p:nvPr/>
        </p:nvSpPr>
        <p:spPr>
          <a:xfrm>
            <a:off x="6053899" y="4884268"/>
            <a:ext cx="3794951" cy="769441"/>
          </a:xfrm>
          <a:prstGeom prst="rect">
            <a:avLst/>
          </a:prstGeom>
        </p:spPr>
        <p:txBody>
          <a:bodyPr wrap="square" lIns="0" tIns="0" rIns="0" bIns="0" rtlCol="0">
            <a:spAutoFit/>
          </a:bodyPr>
          <a:lstStyle/>
          <a:p>
            <a:pPr marL="171450" indent="-171450" algn="l">
              <a:buFont typeface="Arial" panose="020B0604020202020204" pitchFamily="34" charset="0"/>
              <a:buChar char="•"/>
            </a:pPr>
            <a:r>
              <a:rPr lang="en-GB" sz="1000"/>
              <a:t>Design framework for AMI across ATC &amp; NBA</a:t>
            </a:r>
          </a:p>
          <a:p>
            <a:pPr marL="171450" indent="-171450" algn="l">
              <a:buFont typeface="Arial" panose="020B0604020202020204" pitchFamily="34" charset="0"/>
              <a:buChar char="•"/>
            </a:pPr>
            <a:r>
              <a:rPr lang="en-GB" sz="1000"/>
              <a:t>Productionise single customer contact view (SCCV) across BT &amp; EE and enhance data quality and depth</a:t>
            </a:r>
          </a:p>
          <a:p>
            <a:pPr marL="171450" indent="-171450" algn="l">
              <a:buFont typeface="Arial" panose="020B0604020202020204" pitchFamily="34" charset="0"/>
              <a:buChar char="•"/>
            </a:pPr>
            <a:r>
              <a:rPr lang="en-GB" sz="1000"/>
              <a:t>Fatigue model roll out and testing across campaigns </a:t>
            </a:r>
          </a:p>
          <a:p>
            <a:pPr marL="171450" indent="-171450" algn="l">
              <a:buFont typeface="Arial" panose="020B0604020202020204" pitchFamily="34" charset="0"/>
              <a:buChar char="•"/>
            </a:pPr>
            <a:r>
              <a:rPr lang="en-GB" sz="1000"/>
              <a:t>Customer preference models to identify customer needs</a:t>
            </a:r>
          </a:p>
        </p:txBody>
      </p:sp>
      <p:sp>
        <p:nvSpPr>
          <p:cNvPr id="51" name="TextBox 50">
            <a:extLst>
              <a:ext uri="{FF2B5EF4-FFF2-40B4-BE49-F238E27FC236}">
                <a16:creationId xmlns:a16="http://schemas.microsoft.com/office/drawing/2014/main" id="{2A172911-3E90-4FBD-8CA7-C0FB56BC099D}"/>
              </a:ext>
            </a:extLst>
          </p:cNvPr>
          <p:cNvSpPr txBox="1"/>
          <p:nvPr/>
        </p:nvSpPr>
        <p:spPr>
          <a:xfrm>
            <a:off x="10239375" y="5190978"/>
            <a:ext cx="771525" cy="215444"/>
          </a:xfrm>
          <a:prstGeom prst="rect">
            <a:avLst/>
          </a:prstGeom>
        </p:spPr>
        <p:txBody>
          <a:bodyPr wrap="square" lIns="0" tIns="0" rIns="0" bIns="0" rtlCol="0">
            <a:spAutoFit/>
          </a:bodyPr>
          <a:lstStyle/>
          <a:p>
            <a:pPr algn="l"/>
            <a:r>
              <a:rPr lang="en-GB" sz="1400"/>
              <a:t>Q1 – Q3</a:t>
            </a:r>
          </a:p>
        </p:txBody>
      </p:sp>
      <p:sp>
        <p:nvSpPr>
          <p:cNvPr id="52" name="Rectangle 51">
            <a:extLst>
              <a:ext uri="{FF2B5EF4-FFF2-40B4-BE49-F238E27FC236}">
                <a16:creationId xmlns:a16="http://schemas.microsoft.com/office/drawing/2014/main" id="{07A7B060-443C-42B7-8482-6C9A01F927B5}"/>
              </a:ext>
            </a:extLst>
          </p:cNvPr>
          <p:cNvSpPr/>
          <p:nvPr/>
        </p:nvSpPr>
        <p:spPr>
          <a:xfrm>
            <a:off x="2000250" y="5893920"/>
            <a:ext cx="3857625"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53" name="Rectangle 52">
            <a:extLst>
              <a:ext uri="{FF2B5EF4-FFF2-40B4-BE49-F238E27FC236}">
                <a16:creationId xmlns:a16="http://schemas.microsoft.com/office/drawing/2014/main" id="{927D20A4-B97F-4BFB-9AE5-9AE8221B9757}"/>
              </a:ext>
            </a:extLst>
          </p:cNvPr>
          <p:cNvSpPr/>
          <p:nvPr/>
        </p:nvSpPr>
        <p:spPr>
          <a:xfrm>
            <a:off x="6019800" y="5893919"/>
            <a:ext cx="3857625"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54" name="Rectangle 53">
            <a:extLst>
              <a:ext uri="{FF2B5EF4-FFF2-40B4-BE49-F238E27FC236}">
                <a16:creationId xmlns:a16="http://schemas.microsoft.com/office/drawing/2014/main" id="{F91E2BE4-5550-4E9A-A434-DDD4FCAA1E76}"/>
              </a:ext>
            </a:extLst>
          </p:cNvPr>
          <p:cNvSpPr/>
          <p:nvPr/>
        </p:nvSpPr>
        <p:spPr>
          <a:xfrm>
            <a:off x="10029825" y="5893919"/>
            <a:ext cx="1143000" cy="8593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050" b="0" i="0">
              <a:latin typeface="BT Curve" panose="020B0503020203020204" pitchFamily="34" charset="0"/>
              <a:cs typeface="BT Curve" panose="020B0503020203020204" pitchFamily="34" charset="0"/>
            </a:endParaRPr>
          </a:p>
        </p:txBody>
      </p:sp>
      <p:sp>
        <p:nvSpPr>
          <p:cNvPr id="55" name="TextBox 54">
            <a:extLst>
              <a:ext uri="{FF2B5EF4-FFF2-40B4-BE49-F238E27FC236}">
                <a16:creationId xmlns:a16="http://schemas.microsoft.com/office/drawing/2014/main" id="{285D1989-EF88-49ED-B98F-E6EAC3599783}"/>
              </a:ext>
            </a:extLst>
          </p:cNvPr>
          <p:cNvSpPr txBox="1"/>
          <p:nvPr/>
        </p:nvSpPr>
        <p:spPr>
          <a:xfrm>
            <a:off x="2047875" y="5893919"/>
            <a:ext cx="3819525" cy="769441"/>
          </a:xfrm>
          <a:prstGeom prst="rect">
            <a:avLst/>
          </a:prstGeom>
        </p:spPr>
        <p:txBody>
          <a:bodyPr wrap="square" lIns="0" tIns="0" rIns="0" bIns="0" rtlCol="0">
            <a:spAutoFit/>
          </a:bodyPr>
          <a:lstStyle/>
          <a:p>
            <a:pPr marL="171450" indent="-171450" algn="l">
              <a:buFont typeface="Arial" panose="020B0604020202020204" pitchFamily="34" charset="0"/>
              <a:buChar char="•"/>
            </a:pPr>
            <a:r>
              <a:rPr lang="en-GB" sz="1000"/>
              <a:t>Reliant on other areas of the business to support ATC which slows down process and quite reactionary</a:t>
            </a:r>
          </a:p>
          <a:p>
            <a:pPr marL="171450" indent="-171450" algn="l">
              <a:buFont typeface="Arial" panose="020B0604020202020204" pitchFamily="34" charset="0"/>
              <a:buChar char="•"/>
            </a:pPr>
            <a:r>
              <a:rPr lang="en-GB" sz="1000"/>
              <a:t>ATC previously seen as a barrier to deploy with recommendations fed in close to launch</a:t>
            </a:r>
          </a:p>
          <a:p>
            <a:pPr marL="171450" indent="-171450" algn="l">
              <a:buFont typeface="Arial" panose="020B0604020202020204" pitchFamily="34" charset="0"/>
              <a:buChar char="•"/>
            </a:pPr>
            <a:endParaRPr lang="en-GB" sz="1000"/>
          </a:p>
        </p:txBody>
      </p:sp>
      <p:sp>
        <p:nvSpPr>
          <p:cNvPr id="56" name="TextBox 55">
            <a:extLst>
              <a:ext uri="{FF2B5EF4-FFF2-40B4-BE49-F238E27FC236}">
                <a16:creationId xmlns:a16="http://schemas.microsoft.com/office/drawing/2014/main" id="{C9A47EF3-06A3-4687-BD13-4087F262C50F}"/>
              </a:ext>
            </a:extLst>
          </p:cNvPr>
          <p:cNvSpPr txBox="1"/>
          <p:nvPr/>
        </p:nvSpPr>
        <p:spPr>
          <a:xfrm>
            <a:off x="6063424" y="5893918"/>
            <a:ext cx="3794951" cy="830997"/>
          </a:xfrm>
          <a:prstGeom prst="rect">
            <a:avLst/>
          </a:prstGeom>
        </p:spPr>
        <p:txBody>
          <a:bodyPr wrap="square" lIns="0" tIns="0" rIns="0" bIns="0" rtlCol="0">
            <a:spAutoFit/>
          </a:bodyPr>
          <a:lstStyle/>
          <a:p>
            <a:pPr marL="171450" indent="-171450" algn="l">
              <a:buFont typeface="Arial" panose="020B0604020202020204" pitchFamily="34" charset="0"/>
              <a:buChar char="•"/>
            </a:pPr>
            <a:r>
              <a:rPr lang="en-GB" sz="900"/>
              <a:t>Agile set-up drives efficiencies and enables ATC progress</a:t>
            </a:r>
          </a:p>
          <a:p>
            <a:pPr marL="171450" indent="-171450" algn="l">
              <a:buFont typeface="Arial" panose="020B0604020202020204" pitchFamily="34" charset="0"/>
              <a:buChar char="•"/>
            </a:pPr>
            <a:r>
              <a:rPr lang="en-GB" sz="900"/>
              <a:t>Longer term planning and squad plan visibility allows up-front collaboration between ATC and journey, capability and enabler squads</a:t>
            </a:r>
          </a:p>
          <a:p>
            <a:pPr marL="171450" indent="-171450" algn="l">
              <a:buFont typeface="Arial" panose="020B0604020202020204" pitchFamily="34" charset="0"/>
              <a:buChar char="•"/>
            </a:pPr>
            <a:r>
              <a:rPr lang="en-GB" sz="900"/>
              <a:t>Establish effective communication channels with squads i.e. monthly update meetings</a:t>
            </a:r>
          </a:p>
        </p:txBody>
      </p:sp>
      <p:sp>
        <p:nvSpPr>
          <p:cNvPr id="57" name="TextBox 56">
            <a:extLst>
              <a:ext uri="{FF2B5EF4-FFF2-40B4-BE49-F238E27FC236}">
                <a16:creationId xmlns:a16="http://schemas.microsoft.com/office/drawing/2014/main" id="{9BC02F1D-ACA8-4D44-B81F-AD4D367471C3}"/>
              </a:ext>
            </a:extLst>
          </p:cNvPr>
          <p:cNvSpPr txBox="1"/>
          <p:nvPr/>
        </p:nvSpPr>
        <p:spPr>
          <a:xfrm>
            <a:off x="10467975" y="6200628"/>
            <a:ext cx="771525" cy="215444"/>
          </a:xfrm>
          <a:prstGeom prst="rect">
            <a:avLst/>
          </a:prstGeom>
        </p:spPr>
        <p:txBody>
          <a:bodyPr wrap="square" lIns="0" tIns="0" rIns="0" bIns="0" rtlCol="0">
            <a:spAutoFit/>
          </a:bodyPr>
          <a:lstStyle/>
          <a:p>
            <a:pPr algn="l"/>
            <a:r>
              <a:rPr lang="en-GB" sz="1400"/>
              <a:t>Q1</a:t>
            </a:r>
          </a:p>
        </p:txBody>
      </p:sp>
      <p:sp>
        <p:nvSpPr>
          <p:cNvPr id="3" name="Rectangle 2">
            <a:extLst>
              <a:ext uri="{FF2B5EF4-FFF2-40B4-BE49-F238E27FC236}">
                <a16:creationId xmlns:a16="http://schemas.microsoft.com/office/drawing/2014/main" id="{F82D3889-48A6-4B34-9FD4-95728F8215AB}"/>
              </a:ext>
            </a:extLst>
          </p:cNvPr>
          <p:cNvSpPr/>
          <p:nvPr/>
        </p:nvSpPr>
        <p:spPr>
          <a:xfrm>
            <a:off x="358599" y="4806200"/>
            <a:ext cx="10938051" cy="1001398"/>
          </a:xfrm>
          <a:prstGeom prst="rect">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2113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23D4-AB7A-4AE2-A02D-DC4BCC2402C2}"/>
              </a:ext>
            </a:extLst>
          </p:cNvPr>
          <p:cNvSpPr>
            <a:spLocks noGrp="1"/>
          </p:cNvSpPr>
          <p:nvPr>
            <p:ph type="ctrTitle"/>
          </p:nvPr>
        </p:nvSpPr>
        <p:spPr/>
        <p:txBody>
          <a:bodyPr/>
          <a:lstStyle/>
          <a:p>
            <a:r>
              <a:rPr lang="en-GB" dirty="0"/>
              <a:t>Marketing Fatigue</a:t>
            </a:r>
          </a:p>
        </p:txBody>
      </p:sp>
      <p:sp>
        <p:nvSpPr>
          <p:cNvPr id="3" name="Subtitle 2">
            <a:extLst>
              <a:ext uri="{FF2B5EF4-FFF2-40B4-BE49-F238E27FC236}">
                <a16:creationId xmlns:a16="http://schemas.microsoft.com/office/drawing/2014/main" id="{CA7858B5-B49B-4832-A8B8-A4D25B22DE18}"/>
              </a:ext>
            </a:extLst>
          </p:cNvPr>
          <p:cNvSpPr>
            <a:spLocks noGrp="1"/>
          </p:cNvSpPr>
          <p:nvPr>
            <p:ph type="subTitle" idx="1"/>
          </p:nvPr>
        </p:nvSpPr>
        <p:spPr/>
        <p:txBody>
          <a:bodyPr/>
          <a:lstStyle/>
          <a:p>
            <a:r>
              <a:rPr lang="en-GB" dirty="0"/>
              <a:t>Concept</a:t>
            </a:r>
          </a:p>
        </p:txBody>
      </p:sp>
      <p:sp>
        <p:nvSpPr>
          <p:cNvPr id="4" name="Footer Placeholder 3">
            <a:extLst>
              <a:ext uri="{FF2B5EF4-FFF2-40B4-BE49-F238E27FC236}">
                <a16:creationId xmlns:a16="http://schemas.microsoft.com/office/drawing/2014/main" id="{DD7FFA3E-242A-444A-8A29-3154769DB6E5}"/>
              </a:ext>
            </a:extLst>
          </p:cNvPr>
          <p:cNvSpPr>
            <a:spLocks noGrp="1"/>
          </p:cNvSpPr>
          <p:nvPr>
            <p:ph type="ftr" sz="quarter" idx="13"/>
          </p:nvPr>
        </p:nvSpPr>
        <p:spPr/>
        <p:txBody>
          <a:bodyPr/>
          <a:lstStyle/>
          <a:p>
            <a:r>
              <a:rPr lang="en-GB"/>
              <a:t>SECURITY CLASSIFICATION. PUBLISHED VERSION. OWNER'S NAME.</a:t>
            </a:r>
            <a:endParaRPr lang="en-GB" dirty="0"/>
          </a:p>
        </p:txBody>
      </p:sp>
      <p:sp>
        <p:nvSpPr>
          <p:cNvPr id="7" name="Slide Number Placeholder 6">
            <a:extLst>
              <a:ext uri="{FF2B5EF4-FFF2-40B4-BE49-F238E27FC236}">
                <a16:creationId xmlns:a16="http://schemas.microsoft.com/office/drawing/2014/main" id="{B172FC47-667D-4EFF-8C4C-5C79D27AED36}"/>
              </a:ext>
            </a:extLst>
          </p:cNvPr>
          <p:cNvSpPr>
            <a:spLocks noGrp="1"/>
          </p:cNvSpPr>
          <p:nvPr>
            <p:ph type="sldNum" sz="quarter" idx="12"/>
          </p:nvPr>
        </p:nvSpPr>
        <p:spPr/>
        <p:txBody>
          <a:bodyPr/>
          <a:lstStyle/>
          <a:p>
            <a:fld id="{0B868178-02AE-42FC-958D-6B8F13B60175}" type="slidenum">
              <a:rPr lang="en-GB" smtClean="0"/>
              <a:pPr/>
              <a:t>6</a:t>
            </a:fld>
            <a:endParaRPr lang="en-GB"/>
          </a:p>
        </p:txBody>
      </p:sp>
      <p:pic>
        <p:nvPicPr>
          <p:cNvPr id="15" name="Picture Placeholder 14" descr="A sign in front of a building&#10;&#10;Description automatically generated">
            <a:extLst>
              <a:ext uri="{FF2B5EF4-FFF2-40B4-BE49-F238E27FC236}">
                <a16:creationId xmlns:a16="http://schemas.microsoft.com/office/drawing/2014/main" id="{56844A90-9D49-4FA0-8664-8619174D669B}"/>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022" r="22022"/>
          <a:stretch>
            <a:fillRect/>
          </a:stretch>
        </p:blipFill>
        <p:spPr/>
      </p:pic>
    </p:spTree>
    <p:extLst>
      <p:ext uri="{BB962C8B-B14F-4D97-AF65-F5344CB8AC3E}">
        <p14:creationId xmlns:p14="http://schemas.microsoft.com/office/powerpoint/2010/main" val="6061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EE11D17F-195B-4833-BE32-29B2BB60B648}"/>
              </a:ext>
            </a:extLst>
          </p:cNvPr>
          <p:cNvGrpSpPr/>
          <p:nvPr/>
        </p:nvGrpSpPr>
        <p:grpSpPr>
          <a:xfrm>
            <a:off x="6702975" y="-624205"/>
            <a:ext cx="8803969" cy="6948661"/>
            <a:chOff x="8576603" y="1306615"/>
            <a:chExt cx="3782095" cy="2761726"/>
          </a:xfrm>
        </p:grpSpPr>
        <p:pic>
          <p:nvPicPr>
            <p:cNvPr id="17" name="Picture 16" descr="A star in the dark&#10;&#10;Description automatically generated">
              <a:extLst>
                <a:ext uri="{FF2B5EF4-FFF2-40B4-BE49-F238E27FC236}">
                  <a16:creationId xmlns:a16="http://schemas.microsoft.com/office/drawing/2014/main" id="{9E588F11-54A0-4D56-9DFC-ED89BBC42EF5}"/>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18" name="Rectangle 17">
              <a:extLst>
                <a:ext uri="{FF2B5EF4-FFF2-40B4-BE49-F238E27FC236}">
                  <a16:creationId xmlns:a16="http://schemas.microsoft.com/office/drawing/2014/main" id="{F08AC497-E38B-4689-896C-CCB22CCC4202}"/>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Content Placeholder 1">
            <a:extLst>
              <a:ext uri="{FF2B5EF4-FFF2-40B4-BE49-F238E27FC236}">
                <a16:creationId xmlns:a16="http://schemas.microsoft.com/office/drawing/2014/main" id="{78EAA2C8-57A9-4A83-BAF4-38F27EDD1F21}"/>
              </a:ext>
            </a:extLst>
          </p:cNvPr>
          <p:cNvSpPr>
            <a:spLocks noGrp="1"/>
          </p:cNvSpPr>
          <p:nvPr>
            <p:ph idx="1"/>
          </p:nvPr>
        </p:nvSpPr>
        <p:spPr>
          <a:xfrm>
            <a:off x="358599" y="1463196"/>
            <a:ext cx="4661790" cy="4870932"/>
          </a:xfrm>
        </p:spPr>
        <p:txBody>
          <a:bodyPr/>
          <a:lstStyle/>
          <a:p>
            <a:r>
              <a:rPr lang="en-GB" sz="1600" dirty="0"/>
              <a:t>The marketing fatigue hypothesis is…</a:t>
            </a:r>
          </a:p>
          <a:p>
            <a:endParaRPr lang="en-GB" sz="1600" dirty="0"/>
          </a:p>
          <a:p>
            <a:pPr algn="ctr"/>
            <a:r>
              <a:rPr lang="en-GB" sz="1600" dirty="0"/>
              <a:t>“</a:t>
            </a:r>
            <a:r>
              <a:rPr lang="en-GB" sz="1600" i="1" dirty="0"/>
              <a:t>Customers who are exposed excessively high volumes of marketing messages are more likely to opt out”</a:t>
            </a:r>
            <a:endParaRPr lang="en-GB" sz="1600" dirty="0"/>
          </a:p>
          <a:p>
            <a:endParaRPr lang="en-GB" sz="1600" dirty="0"/>
          </a:p>
        </p:txBody>
      </p:sp>
      <p:sp>
        <p:nvSpPr>
          <p:cNvPr id="3" name="Slide Number Placeholder 2">
            <a:extLst>
              <a:ext uri="{FF2B5EF4-FFF2-40B4-BE49-F238E27FC236}">
                <a16:creationId xmlns:a16="http://schemas.microsoft.com/office/drawing/2014/main" id="{4A245CF5-5E3F-46B3-8FCF-B33BFEBDDB2A}"/>
              </a:ext>
            </a:extLst>
          </p:cNvPr>
          <p:cNvSpPr>
            <a:spLocks noGrp="1"/>
          </p:cNvSpPr>
          <p:nvPr>
            <p:ph type="sldNum" sz="quarter" idx="12"/>
          </p:nvPr>
        </p:nvSpPr>
        <p:spPr/>
        <p:txBody>
          <a:bodyPr/>
          <a:lstStyle/>
          <a:p>
            <a:fld id="{0B868178-02AE-42FC-958D-6B8F13B60175}" type="slidenum">
              <a:rPr lang="en-GB" smtClean="0">
                <a:solidFill>
                  <a:srgbClr val="5514B3"/>
                </a:solidFill>
              </a:rPr>
              <a:pPr/>
              <a:t>7</a:t>
            </a:fld>
            <a:endParaRPr lang="en-GB">
              <a:solidFill>
                <a:srgbClr val="5514B3"/>
              </a:solidFill>
            </a:endParaRPr>
          </a:p>
        </p:txBody>
      </p:sp>
      <p:sp>
        <p:nvSpPr>
          <p:cNvPr id="5" name="Title 4">
            <a:extLst>
              <a:ext uri="{FF2B5EF4-FFF2-40B4-BE49-F238E27FC236}">
                <a16:creationId xmlns:a16="http://schemas.microsoft.com/office/drawing/2014/main" id="{82C49177-860C-43F8-B4CF-0D851C6E0A82}"/>
              </a:ext>
            </a:extLst>
          </p:cNvPr>
          <p:cNvSpPr>
            <a:spLocks noGrp="1"/>
          </p:cNvSpPr>
          <p:nvPr>
            <p:ph type="title"/>
          </p:nvPr>
        </p:nvSpPr>
        <p:spPr/>
        <p:txBody>
          <a:bodyPr/>
          <a:lstStyle/>
          <a:p>
            <a:r>
              <a:rPr lang="en-GB" dirty="0"/>
              <a:t>Marketing fatigue hypothesis</a:t>
            </a:r>
          </a:p>
        </p:txBody>
      </p:sp>
    </p:spTree>
    <p:extLst>
      <p:ext uri="{BB962C8B-B14F-4D97-AF65-F5344CB8AC3E}">
        <p14:creationId xmlns:p14="http://schemas.microsoft.com/office/powerpoint/2010/main" val="187016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969D12A-0D6C-4EC1-ACBE-CF41FDEECF2A}"/>
              </a:ext>
            </a:extLst>
          </p:cNvPr>
          <p:cNvGrpSpPr/>
          <p:nvPr/>
        </p:nvGrpSpPr>
        <p:grpSpPr>
          <a:xfrm>
            <a:off x="6702975" y="-624205"/>
            <a:ext cx="8803969" cy="6948661"/>
            <a:chOff x="8576603" y="1306615"/>
            <a:chExt cx="3782095" cy="2761726"/>
          </a:xfrm>
        </p:grpSpPr>
        <p:pic>
          <p:nvPicPr>
            <p:cNvPr id="17" name="Picture 16" descr="A star in the dark&#10;&#10;Description automatically generated">
              <a:extLst>
                <a:ext uri="{FF2B5EF4-FFF2-40B4-BE49-F238E27FC236}">
                  <a16:creationId xmlns:a16="http://schemas.microsoft.com/office/drawing/2014/main" id="{4483CF75-5EB5-4D0B-9F38-B3AB1F039E05}"/>
                </a:ext>
              </a:extLst>
            </p:cNvPr>
            <p:cNvPicPr>
              <a:picLocks noChangeAspect="1"/>
            </p:cNvPicPr>
            <p:nvPr/>
          </p:nvPicPr>
          <p:blipFill>
            <a:blip r:embed="rId2">
              <a:alphaModFix/>
              <a:biLevel thresh="75000"/>
              <a:extLst>
                <a:ext uri="{BEBA8EAE-BF5A-486C-A8C5-ECC9F3942E4B}">
                  <a14:imgProps xmlns:a14="http://schemas.microsoft.com/office/drawing/2010/main">
                    <a14:imgLayer r:embed="rId3">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18" name="Rectangle 17">
              <a:extLst>
                <a:ext uri="{FF2B5EF4-FFF2-40B4-BE49-F238E27FC236}">
                  <a16:creationId xmlns:a16="http://schemas.microsoft.com/office/drawing/2014/main" id="{A29C69B9-12B4-4F72-B941-552FDAD50ABA}"/>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 name="Picture 10" descr="Chart, waterfall chart&#10;&#10;Description automatically generated">
            <a:extLst>
              <a:ext uri="{FF2B5EF4-FFF2-40B4-BE49-F238E27FC236}">
                <a16:creationId xmlns:a16="http://schemas.microsoft.com/office/drawing/2014/main" id="{40956B0F-FA4D-48FD-BDED-5E2629E875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5993" y="3329694"/>
            <a:ext cx="5396489" cy="3528306"/>
          </a:xfrm>
          <a:prstGeom prst="rect">
            <a:avLst/>
          </a:prstGeom>
        </p:spPr>
      </p:pic>
      <p:sp>
        <p:nvSpPr>
          <p:cNvPr id="2" name="Content Placeholder 1">
            <a:extLst>
              <a:ext uri="{FF2B5EF4-FFF2-40B4-BE49-F238E27FC236}">
                <a16:creationId xmlns:a16="http://schemas.microsoft.com/office/drawing/2014/main" id="{78EAA2C8-57A9-4A83-BAF4-38F27EDD1F21}"/>
              </a:ext>
            </a:extLst>
          </p:cNvPr>
          <p:cNvSpPr>
            <a:spLocks noGrp="1"/>
          </p:cNvSpPr>
          <p:nvPr>
            <p:ph idx="1"/>
          </p:nvPr>
        </p:nvSpPr>
        <p:spPr>
          <a:xfrm>
            <a:off x="358599" y="1463196"/>
            <a:ext cx="4661790" cy="4870932"/>
          </a:xfrm>
        </p:spPr>
        <p:txBody>
          <a:bodyPr/>
          <a:lstStyle/>
          <a:p>
            <a:r>
              <a:rPr lang="en-GB" sz="1600" dirty="0"/>
              <a:t>The marketing fatigue hypothesis is…</a:t>
            </a:r>
          </a:p>
          <a:p>
            <a:endParaRPr lang="en-GB" sz="1600" dirty="0"/>
          </a:p>
          <a:p>
            <a:pPr algn="ctr"/>
            <a:r>
              <a:rPr lang="en-GB" sz="1600" dirty="0"/>
              <a:t>“</a:t>
            </a:r>
            <a:r>
              <a:rPr lang="en-GB" sz="1600" i="1" dirty="0"/>
              <a:t>Customers who are exposed excessively high volumes of marketing messages are more likely to opt out”</a:t>
            </a:r>
            <a:endParaRPr lang="en-GB" sz="1600" dirty="0"/>
          </a:p>
          <a:p>
            <a:endParaRPr lang="en-GB" sz="1600" dirty="0"/>
          </a:p>
          <a:p>
            <a:r>
              <a:rPr lang="en-GB" sz="1600" dirty="0"/>
              <a:t>Using the AMI opt out model, we have been able to provide empirically evidence to support this hypothesis.</a:t>
            </a:r>
          </a:p>
          <a:p>
            <a:endParaRPr lang="en-GB" sz="1600" dirty="0"/>
          </a:p>
          <a:p>
            <a:r>
              <a:rPr lang="en-GB" sz="1600" b="1" dirty="0"/>
              <a:t>1) Days from last EE comm </a:t>
            </a:r>
            <a:r>
              <a:rPr lang="en-GB" sz="1600" dirty="0"/>
              <a:t>- Customer’s with shorter breaks between comms are more likely to opt out</a:t>
            </a:r>
          </a:p>
          <a:p>
            <a:endParaRPr lang="en-GB" sz="1600" dirty="0"/>
          </a:p>
          <a:p>
            <a:r>
              <a:rPr lang="en-GB" sz="1600" b="1" dirty="0"/>
              <a:t>2) Total MMS comms in the last month </a:t>
            </a:r>
            <a:r>
              <a:rPr lang="en-GB" sz="1600" dirty="0"/>
              <a:t>– The density of comms is directly corelated with the propensity to opt out at greater than one comm per month</a:t>
            </a:r>
          </a:p>
        </p:txBody>
      </p:sp>
      <p:sp>
        <p:nvSpPr>
          <p:cNvPr id="3" name="Slide Number Placeholder 2">
            <a:extLst>
              <a:ext uri="{FF2B5EF4-FFF2-40B4-BE49-F238E27FC236}">
                <a16:creationId xmlns:a16="http://schemas.microsoft.com/office/drawing/2014/main" id="{4A245CF5-5E3F-46B3-8FCF-B33BFEBDDB2A}"/>
              </a:ext>
            </a:extLst>
          </p:cNvPr>
          <p:cNvSpPr>
            <a:spLocks noGrp="1"/>
          </p:cNvSpPr>
          <p:nvPr>
            <p:ph type="sldNum" sz="quarter" idx="12"/>
          </p:nvPr>
        </p:nvSpPr>
        <p:spPr/>
        <p:txBody>
          <a:bodyPr/>
          <a:lstStyle/>
          <a:p>
            <a:fld id="{0B868178-02AE-42FC-958D-6B8F13B60175}" type="slidenum">
              <a:rPr lang="en-GB" smtClean="0">
                <a:solidFill>
                  <a:srgbClr val="5514B3"/>
                </a:solidFill>
              </a:rPr>
              <a:pPr/>
              <a:t>8</a:t>
            </a:fld>
            <a:endParaRPr lang="en-GB">
              <a:solidFill>
                <a:srgbClr val="5514B3"/>
              </a:solidFill>
            </a:endParaRPr>
          </a:p>
        </p:txBody>
      </p:sp>
      <p:sp>
        <p:nvSpPr>
          <p:cNvPr id="5" name="Title 4">
            <a:extLst>
              <a:ext uri="{FF2B5EF4-FFF2-40B4-BE49-F238E27FC236}">
                <a16:creationId xmlns:a16="http://schemas.microsoft.com/office/drawing/2014/main" id="{82C49177-860C-43F8-B4CF-0D851C6E0A82}"/>
              </a:ext>
            </a:extLst>
          </p:cNvPr>
          <p:cNvSpPr>
            <a:spLocks noGrp="1"/>
          </p:cNvSpPr>
          <p:nvPr>
            <p:ph type="title"/>
          </p:nvPr>
        </p:nvSpPr>
        <p:spPr/>
        <p:txBody>
          <a:bodyPr/>
          <a:lstStyle/>
          <a:p>
            <a:r>
              <a:rPr lang="en-GB" dirty="0"/>
              <a:t>Marketing fatigue hypothesis</a:t>
            </a:r>
          </a:p>
        </p:txBody>
      </p:sp>
      <p:grpSp>
        <p:nvGrpSpPr>
          <p:cNvPr id="12" name="Group 11">
            <a:extLst>
              <a:ext uri="{FF2B5EF4-FFF2-40B4-BE49-F238E27FC236}">
                <a16:creationId xmlns:a16="http://schemas.microsoft.com/office/drawing/2014/main" id="{A7052630-EC0F-4D4F-B773-08455774CDAB}"/>
              </a:ext>
            </a:extLst>
          </p:cNvPr>
          <p:cNvGrpSpPr/>
          <p:nvPr/>
        </p:nvGrpSpPr>
        <p:grpSpPr>
          <a:xfrm>
            <a:off x="5745992" y="122549"/>
            <a:ext cx="5396489" cy="3383538"/>
            <a:chOff x="5208665" y="1165553"/>
            <a:chExt cx="6624736" cy="5168575"/>
          </a:xfrm>
        </p:grpSpPr>
        <p:pic>
          <p:nvPicPr>
            <p:cNvPr id="7" name="Picture 6" descr="Chart, scatter chart&#10;&#10;Description automatically generated">
              <a:extLst>
                <a:ext uri="{FF2B5EF4-FFF2-40B4-BE49-F238E27FC236}">
                  <a16:creationId xmlns:a16="http://schemas.microsoft.com/office/drawing/2014/main" id="{C73A2179-C9CA-4E8B-BF36-CB0961A85C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8665" y="1165553"/>
              <a:ext cx="6624736" cy="5168575"/>
            </a:xfrm>
            <a:prstGeom prst="rect">
              <a:avLst/>
            </a:prstGeom>
          </p:spPr>
        </p:pic>
        <p:sp>
          <p:nvSpPr>
            <p:cNvPr id="8" name="Freeform: Shape 7">
              <a:extLst>
                <a:ext uri="{FF2B5EF4-FFF2-40B4-BE49-F238E27FC236}">
                  <a16:creationId xmlns:a16="http://schemas.microsoft.com/office/drawing/2014/main" id="{26061FCE-55DA-49E1-94C1-F60B540F9F08}"/>
                </a:ext>
              </a:extLst>
            </p:cNvPr>
            <p:cNvSpPr/>
            <p:nvPr/>
          </p:nvSpPr>
          <p:spPr>
            <a:xfrm>
              <a:off x="6372499" y="2105911"/>
              <a:ext cx="5415379" cy="3018407"/>
            </a:xfrm>
            <a:custGeom>
              <a:avLst/>
              <a:gdLst>
                <a:gd name="connsiteX0" fmla="*/ 0 w 5415379"/>
                <a:gd name="connsiteY0" fmla="*/ 0 h 3018407"/>
                <a:gd name="connsiteX1" fmla="*/ 905523 w 5415379"/>
                <a:gd name="connsiteY1" fmla="*/ 1775534 h 3018407"/>
                <a:gd name="connsiteX2" fmla="*/ 5415379 w 5415379"/>
                <a:gd name="connsiteY2" fmla="*/ 3018407 h 3018407"/>
                <a:gd name="connsiteX3" fmla="*/ 5415379 w 5415379"/>
                <a:gd name="connsiteY3" fmla="*/ 3018407 h 3018407"/>
              </a:gdLst>
              <a:ahLst/>
              <a:cxnLst>
                <a:cxn ang="0">
                  <a:pos x="connsiteX0" y="connsiteY0"/>
                </a:cxn>
                <a:cxn ang="0">
                  <a:pos x="connsiteX1" y="connsiteY1"/>
                </a:cxn>
                <a:cxn ang="0">
                  <a:pos x="connsiteX2" y="connsiteY2"/>
                </a:cxn>
                <a:cxn ang="0">
                  <a:pos x="connsiteX3" y="connsiteY3"/>
                </a:cxn>
              </a:cxnLst>
              <a:rect l="l" t="t" r="r" b="b"/>
              <a:pathLst>
                <a:path w="5415379" h="3018407">
                  <a:moveTo>
                    <a:pt x="0" y="0"/>
                  </a:moveTo>
                  <a:cubicBezTo>
                    <a:pt x="1480" y="636233"/>
                    <a:pt x="2960" y="1272466"/>
                    <a:pt x="905523" y="1775534"/>
                  </a:cubicBezTo>
                  <a:cubicBezTo>
                    <a:pt x="1808086" y="2278602"/>
                    <a:pt x="5415379" y="3018407"/>
                    <a:pt x="5415379" y="3018407"/>
                  </a:cubicBezTo>
                  <a:lnTo>
                    <a:pt x="5415379" y="3018407"/>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Freeform: Shape 12">
            <a:extLst>
              <a:ext uri="{FF2B5EF4-FFF2-40B4-BE49-F238E27FC236}">
                <a16:creationId xmlns:a16="http://schemas.microsoft.com/office/drawing/2014/main" id="{0E3A901C-1403-48F8-BB5D-F2A1E59A2631}"/>
              </a:ext>
            </a:extLst>
          </p:cNvPr>
          <p:cNvSpPr/>
          <p:nvPr/>
        </p:nvSpPr>
        <p:spPr>
          <a:xfrm>
            <a:off x="6909847" y="3940404"/>
            <a:ext cx="3412504" cy="2048816"/>
          </a:xfrm>
          <a:custGeom>
            <a:avLst/>
            <a:gdLst>
              <a:gd name="connsiteX0" fmla="*/ 0 w 3412504"/>
              <a:gd name="connsiteY0" fmla="*/ 2017336 h 2048816"/>
              <a:gd name="connsiteX1" fmla="*/ 829559 w 3412504"/>
              <a:gd name="connsiteY1" fmla="*/ 1772239 h 2048816"/>
              <a:gd name="connsiteX2" fmla="*/ 3412504 w 3412504"/>
              <a:gd name="connsiteY2" fmla="*/ 0 h 2048816"/>
            </a:gdLst>
            <a:ahLst/>
            <a:cxnLst>
              <a:cxn ang="0">
                <a:pos x="connsiteX0" y="connsiteY0"/>
              </a:cxn>
              <a:cxn ang="0">
                <a:pos x="connsiteX1" y="connsiteY1"/>
              </a:cxn>
              <a:cxn ang="0">
                <a:pos x="connsiteX2" y="connsiteY2"/>
              </a:cxn>
            </a:cxnLst>
            <a:rect l="l" t="t" r="r" b="b"/>
            <a:pathLst>
              <a:path w="3412504" h="2048816">
                <a:moveTo>
                  <a:pt x="0" y="2017336"/>
                </a:moveTo>
                <a:cubicBezTo>
                  <a:pt x="130404" y="2062899"/>
                  <a:pt x="260808" y="2108462"/>
                  <a:pt x="829559" y="1772239"/>
                </a:cubicBezTo>
                <a:cubicBezTo>
                  <a:pt x="1398310" y="1436016"/>
                  <a:pt x="2405407" y="718008"/>
                  <a:pt x="3412504" y="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22BFC270-9B7F-4258-ABB1-99B987BBC1DB}"/>
              </a:ext>
            </a:extLst>
          </p:cNvPr>
          <p:cNvSpPr txBox="1"/>
          <p:nvPr/>
        </p:nvSpPr>
        <p:spPr>
          <a:xfrm>
            <a:off x="6909847" y="162145"/>
            <a:ext cx="886120" cy="283359"/>
          </a:xfrm>
          <a:prstGeom prst="rect">
            <a:avLst/>
          </a:prstGeom>
        </p:spPr>
        <p:txBody>
          <a:bodyPr vert="horz" wrap="none" lIns="0" tIns="0" rIns="0" bIns="0" rtlCol="0" anchor="b" anchorCtr="0">
            <a:noAutofit/>
          </a:bodyPr>
          <a:lstStyle/>
          <a:p>
            <a:pPr algn="l"/>
            <a:r>
              <a:rPr lang="en-GB" b="1" dirty="0"/>
              <a:t>1)</a:t>
            </a:r>
          </a:p>
        </p:txBody>
      </p:sp>
      <p:sp>
        <p:nvSpPr>
          <p:cNvPr id="15" name="TextBox 14">
            <a:extLst>
              <a:ext uri="{FF2B5EF4-FFF2-40B4-BE49-F238E27FC236}">
                <a16:creationId xmlns:a16="http://schemas.microsoft.com/office/drawing/2014/main" id="{1A9B5784-D67B-4DA3-9BF2-4F8202281256}"/>
              </a:ext>
            </a:extLst>
          </p:cNvPr>
          <p:cNvSpPr txBox="1"/>
          <p:nvPr/>
        </p:nvSpPr>
        <p:spPr>
          <a:xfrm>
            <a:off x="6909847" y="3510969"/>
            <a:ext cx="886120" cy="283359"/>
          </a:xfrm>
          <a:prstGeom prst="rect">
            <a:avLst/>
          </a:prstGeom>
        </p:spPr>
        <p:txBody>
          <a:bodyPr vert="horz" wrap="none" lIns="0" tIns="0" rIns="0" bIns="0" rtlCol="0" anchor="b" anchorCtr="0">
            <a:noAutofit/>
          </a:bodyPr>
          <a:lstStyle/>
          <a:p>
            <a:pPr algn="l"/>
            <a:r>
              <a:rPr lang="en-GB" b="1" dirty="0"/>
              <a:t>2)</a:t>
            </a:r>
          </a:p>
        </p:txBody>
      </p:sp>
    </p:spTree>
    <p:extLst>
      <p:ext uri="{BB962C8B-B14F-4D97-AF65-F5344CB8AC3E}">
        <p14:creationId xmlns:p14="http://schemas.microsoft.com/office/powerpoint/2010/main" val="103969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AD14006-1E51-4D76-8E93-887666C0A2A6}"/>
              </a:ext>
            </a:extLst>
          </p:cNvPr>
          <p:cNvGrpSpPr/>
          <p:nvPr/>
        </p:nvGrpSpPr>
        <p:grpSpPr>
          <a:xfrm>
            <a:off x="6702975" y="-624205"/>
            <a:ext cx="8803969" cy="6948661"/>
            <a:chOff x="8576603" y="1306615"/>
            <a:chExt cx="3782095" cy="2761726"/>
          </a:xfrm>
        </p:grpSpPr>
        <p:pic>
          <p:nvPicPr>
            <p:cNvPr id="17" name="Picture 16" descr="A star in the dark&#10;&#10;Description automatically generated">
              <a:extLst>
                <a:ext uri="{FF2B5EF4-FFF2-40B4-BE49-F238E27FC236}">
                  <a16:creationId xmlns:a16="http://schemas.microsoft.com/office/drawing/2014/main" id="{5BD7180D-3A6F-4B0C-960B-D95634E4EBC2}"/>
                </a:ext>
              </a:extLst>
            </p:cNvPr>
            <p:cNvPicPr>
              <a:picLocks noChangeAspect="1"/>
            </p:cNvPicPr>
            <p:nvPr/>
          </p:nvPicPr>
          <p:blipFill>
            <a:blip r:embed="rId3">
              <a:alphaModFix/>
              <a:biLevel thresh="75000"/>
              <a:extLst>
                <a:ext uri="{BEBA8EAE-BF5A-486C-A8C5-ECC9F3942E4B}">
                  <a14:imgProps xmlns:a14="http://schemas.microsoft.com/office/drawing/2010/main">
                    <a14:imgLayer r:embed="rId4">
                      <a14:imgEffect>
                        <a14:artisticPhotocopy/>
                      </a14:imgEffect>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20315863">
              <a:off x="8576603" y="1652652"/>
              <a:ext cx="3782095" cy="2361505"/>
            </a:xfrm>
            <a:prstGeom prst="rect">
              <a:avLst/>
            </a:prstGeom>
          </p:spPr>
        </p:pic>
        <p:sp>
          <p:nvSpPr>
            <p:cNvPr id="21" name="Rectangle 20">
              <a:extLst>
                <a:ext uri="{FF2B5EF4-FFF2-40B4-BE49-F238E27FC236}">
                  <a16:creationId xmlns:a16="http://schemas.microsoft.com/office/drawing/2014/main" id="{F637BF14-FE2F-4993-AFA1-53732BAB0787}"/>
                </a:ext>
              </a:extLst>
            </p:cNvPr>
            <p:cNvSpPr/>
            <p:nvPr/>
          </p:nvSpPr>
          <p:spPr>
            <a:xfrm>
              <a:off x="8932255" y="1306615"/>
              <a:ext cx="2516149" cy="2761726"/>
            </a:xfrm>
            <a:prstGeom prst="rect">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Slide Number Placeholder 2">
            <a:extLst>
              <a:ext uri="{FF2B5EF4-FFF2-40B4-BE49-F238E27FC236}">
                <a16:creationId xmlns:a16="http://schemas.microsoft.com/office/drawing/2014/main" id="{4A245CF5-5E3F-46B3-8FCF-B33BFEBDDB2A}"/>
              </a:ext>
            </a:extLst>
          </p:cNvPr>
          <p:cNvSpPr>
            <a:spLocks noGrp="1"/>
          </p:cNvSpPr>
          <p:nvPr>
            <p:ph type="sldNum" sz="quarter" idx="12"/>
          </p:nvPr>
        </p:nvSpPr>
        <p:spPr/>
        <p:txBody>
          <a:bodyPr/>
          <a:lstStyle/>
          <a:p>
            <a:fld id="{0B868178-02AE-42FC-958D-6B8F13B60175}" type="slidenum">
              <a:rPr lang="en-GB" smtClean="0">
                <a:solidFill>
                  <a:srgbClr val="5514B3"/>
                </a:solidFill>
              </a:rPr>
              <a:pPr/>
              <a:t>9</a:t>
            </a:fld>
            <a:endParaRPr lang="en-GB">
              <a:solidFill>
                <a:srgbClr val="5514B3"/>
              </a:solidFill>
            </a:endParaRPr>
          </a:p>
        </p:txBody>
      </p:sp>
      <p:sp>
        <p:nvSpPr>
          <p:cNvPr id="5" name="Title 4">
            <a:extLst>
              <a:ext uri="{FF2B5EF4-FFF2-40B4-BE49-F238E27FC236}">
                <a16:creationId xmlns:a16="http://schemas.microsoft.com/office/drawing/2014/main" id="{82C49177-860C-43F8-B4CF-0D851C6E0A82}"/>
              </a:ext>
            </a:extLst>
          </p:cNvPr>
          <p:cNvSpPr>
            <a:spLocks noGrp="1"/>
          </p:cNvSpPr>
          <p:nvPr>
            <p:ph type="title"/>
          </p:nvPr>
        </p:nvSpPr>
        <p:spPr>
          <a:xfrm>
            <a:off x="358599" y="715544"/>
            <a:ext cx="11028980" cy="794022"/>
          </a:xfrm>
        </p:spPr>
        <p:txBody>
          <a:bodyPr/>
          <a:lstStyle/>
          <a:p>
            <a:r>
              <a:rPr lang="en-GB" dirty="0"/>
              <a:t>The business questions behind marketing fatigue</a:t>
            </a:r>
          </a:p>
        </p:txBody>
      </p:sp>
      <p:sp>
        <p:nvSpPr>
          <p:cNvPr id="24" name="Rectangle 23">
            <a:extLst>
              <a:ext uri="{FF2B5EF4-FFF2-40B4-BE49-F238E27FC236}">
                <a16:creationId xmlns:a16="http://schemas.microsoft.com/office/drawing/2014/main" id="{E1B45491-80D2-4C28-AFA9-71CD562FB9AA}"/>
              </a:ext>
            </a:extLst>
          </p:cNvPr>
          <p:cNvSpPr/>
          <p:nvPr/>
        </p:nvSpPr>
        <p:spPr>
          <a:xfrm>
            <a:off x="6969067" y="2786172"/>
            <a:ext cx="3857321" cy="1477328"/>
          </a:xfrm>
          <a:prstGeom prst="rect">
            <a:avLst/>
          </a:prstGeom>
        </p:spPr>
        <p:txBody>
          <a:bodyPr wrap="square">
            <a:spAutoFit/>
          </a:bodyPr>
          <a:lstStyle/>
          <a:p>
            <a:pPr algn="ctr"/>
            <a:r>
              <a:rPr lang="en-GB" b="1" i="1" dirty="0"/>
              <a:t>“Can we reach a sweet spot where we can minimise the commercial impact of excluding the most fatigued customers and reducing churn??”</a:t>
            </a:r>
            <a:endParaRPr lang="en-GB" b="1" dirty="0"/>
          </a:p>
        </p:txBody>
      </p:sp>
      <p:sp>
        <p:nvSpPr>
          <p:cNvPr id="25" name="Content Placeholder 1">
            <a:extLst>
              <a:ext uri="{FF2B5EF4-FFF2-40B4-BE49-F238E27FC236}">
                <a16:creationId xmlns:a16="http://schemas.microsoft.com/office/drawing/2014/main" id="{305978C5-86D1-401A-BC6B-4854F314CDAB}"/>
              </a:ext>
            </a:extLst>
          </p:cNvPr>
          <p:cNvSpPr txBox="1">
            <a:spLocks/>
          </p:cNvSpPr>
          <p:nvPr/>
        </p:nvSpPr>
        <p:spPr>
          <a:xfrm>
            <a:off x="1365612" y="3039129"/>
            <a:ext cx="2785770" cy="971413"/>
          </a:xfrm>
          <a:prstGeom prst="rect">
            <a:avLst/>
          </a:prstGeom>
        </p:spPr>
        <p:txBody>
          <a:bodyPr vert="horz" lIns="0" tIns="0" rIns="0" bIns="0" rtlCol="0" anchor="t" anchorCtr="0">
            <a:noAutofit/>
          </a:bodyPr>
          <a:lstStyle>
            <a:lvl1pPr marL="0" indent="0" algn="l" defTabSz="908557" rtl="0" eaLnBrk="1" latinLnBrk="0" hangingPunct="1">
              <a:lnSpc>
                <a:spcPct val="110000"/>
              </a:lnSpc>
              <a:spcBef>
                <a:spcPts val="0"/>
              </a:spcBef>
              <a:spcAft>
                <a:spcPts val="0"/>
              </a:spcAft>
              <a:buFontTx/>
              <a:buNone/>
              <a:defRPr sz="1494" b="0" i="0" kern="1200">
                <a:solidFill>
                  <a:schemeClr val="tx1"/>
                </a:solidFill>
                <a:latin typeface="Century Gothic" panose="020B0502020202020204" pitchFamily="34" charset="0"/>
                <a:ea typeface="+mn-ea"/>
                <a:cs typeface="+mn-cs"/>
              </a:defRPr>
            </a:lvl1pPr>
            <a:lvl2pPr marL="0" indent="0" algn="l" defTabSz="908557" rtl="0" eaLnBrk="1" latinLnBrk="0" hangingPunct="1">
              <a:lnSpc>
                <a:spcPct val="110000"/>
              </a:lnSpc>
              <a:spcBef>
                <a:spcPts val="0"/>
              </a:spcBef>
              <a:spcAft>
                <a:spcPts val="1942"/>
              </a:spcAft>
              <a:buFont typeface="Arial" panose="020B0604020202020204" pitchFamily="34" charset="0"/>
              <a:buNone/>
              <a:defRPr sz="1494" b="0" i="0" kern="1200">
                <a:solidFill>
                  <a:schemeClr val="tx1"/>
                </a:solidFill>
                <a:latin typeface="Century Gothic" panose="020B0502020202020204" pitchFamily="34" charset="0"/>
                <a:ea typeface="+mn-ea"/>
                <a:cs typeface="+mn-cs"/>
              </a:defRPr>
            </a:lvl2pPr>
            <a:lvl3pPr marL="179298" indent="-179298" algn="l" defTabSz="908557" rtl="0" eaLnBrk="1" latinLnBrk="0" hangingPunct="1">
              <a:lnSpc>
                <a:spcPct val="110000"/>
              </a:lnSpc>
              <a:spcBef>
                <a:spcPts val="0"/>
              </a:spcBef>
              <a:spcAft>
                <a:spcPts val="0"/>
              </a:spcAft>
              <a:buFont typeface="BT Font Light" panose="020B0403030204020203" pitchFamily="34" charset="0"/>
              <a:buChar char="–"/>
              <a:defRPr sz="1494" b="0" i="0" kern="1200">
                <a:solidFill>
                  <a:schemeClr val="tx1"/>
                </a:solidFill>
                <a:latin typeface="Century Gothic" panose="020B0502020202020204" pitchFamily="34" charset="0"/>
                <a:ea typeface="+mn-ea"/>
                <a:cs typeface="+mn-cs"/>
              </a:defRPr>
            </a:lvl3pPr>
            <a:lvl4pPr marL="358596" indent="-179298" algn="l" defTabSz="908557" rtl="0" eaLnBrk="1" latinLnBrk="0" hangingPunct="1">
              <a:lnSpc>
                <a:spcPct val="110000"/>
              </a:lnSpc>
              <a:spcBef>
                <a:spcPts val="0"/>
              </a:spcBef>
              <a:spcAft>
                <a:spcPts val="0"/>
              </a:spcAft>
              <a:buFont typeface="BT Font Light" panose="020B0403030204020203" pitchFamily="34" charset="0"/>
              <a:buChar char="&gt;"/>
              <a:defRPr sz="1494" b="0" i="0" kern="1200">
                <a:solidFill>
                  <a:schemeClr val="tx1"/>
                </a:solidFill>
                <a:latin typeface="Century Gothic" panose="020B0502020202020204" pitchFamily="34" charset="0"/>
                <a:ea typeface="+mn-ea"/>
                <a:cs typeface="+mn-cs"/>
              </a:defRPr>
            </a:lvl4pPr>
            <a:lvl5pPr marL="537894" indent="-179298" algn="l" defTabSz="908557" rtl="0" eaLnBrk="1" latinLnBrk="0" hangingPunct="1">
              <a:lnSpc>
                <a:spcPct val="110000"/>
              </a:lnSpc>
              <a:spcBef>
                <a:spcPts val="0"/>
              </a:spcBef>
              <a:spcAft>
                <a:spcPts val="0"/>
              </a:spcAft>
              <a:buFont typeface="BT Font Light" panose="020B0403030204020203" pitchFamily="34" charset="0"/>
              <a:buChar char="–"/>
              <a:defRPr sz="1494" b="0" i="0" kern="1200">
                <a:solidFill>
                  <a:schemeClr val="tx1"/>
                </a:solidFill>
                <a:latin typeface="Century Gothic" panose="020B0502020202020204" pitchFamily="34" charset="0"/>
                <a:ea typeface="+mn-ea"/>
                <a:cs typeface="+mn-cs"/>
              </a:defRPr>
            </a:lvl5pPr>
            <a:lvl6pPr marL="2498532"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6pPr>
            <a:lvl7pPr marL="2952810"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7pPr>
            <a:lvl8pPr marL="3407088"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8pPr>
            <a:lvl9pPr marL="3861367" indent="-227140" algn="l" defTabSz="908557" rtl="0" eaLnBrk="1" latinLnBrk="0" hangingPunct="1">
              <a:spcBef>
                <a:spcPct val="20000"/>
              </a:spcBef>
              <a:buFont typeface="Arial" panose="020B0604020202020204" pitchFamily="34" charset="0"/>
              <a:buChar char="•"/>
              <a:defRPr sz="1987" kern="1200">
                <a:solidFill>
                  <a:schemeClr val="tx1"/>
                </a:solidFill>
                <a:latin typeface="+mn-lt"/>
                <a:ea typeface="+mn-ea"/>
                <a:cs typeface="+mn-cs"/>
              </a:defRPr>
            </a:lvl9pPr>
          </a:lstStyle>
          <a:p>
            <a:pPr algn="ctr"/>
            <a:r>
              <a:rPr lang="en-GB" sz="2000" b="1" i="1" dirty="0"/>
              <a:t>“Can we quantify a customer's tolerance to comms?”</a:t>
            </a:r>
          </a:p>
        </p:txBody>
      </p:sp>
      <p:sp>
        <p:nvSpPr>
          <p:cNvPr id="8" name="Arrow: Right 7">
            <a:extLst>
              <a:ext uri="{FF2B5EF4-FFF2-40B4-BE49-F238E27FC236}">
                <a16:creationId xmlns:a16="http://schemas.microsoft.com/office/drawing/2014/main" id="{EAE8F757-4F8B-4A36-9BB4-6DE15B2AA485}"/>
              </a:ext>
            </a:extLst>
          </p:cNvPr>
          <p:cNvSpPr/>
          <p:nvPr/>
        </p:nvSpPr>
        <p:spPr>
          <a:xfrm>
            <a:off x="4962939" y="3127825"/>
            <a:ext cx="1381539" cy="7940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4280146"/>
      </p:ext>
    </p:extLst>
  </p:cSld>
  <p:clrMapOvr>
    <a:masterClrMapping/>
  </p:clrMapOvr>
</p:sld>
</file>

<file path=ppt/theme/theme1.xml><?xml version="1.0" encoding="utf-8"?>
<a:theme xmlns:a="http://schemas.openxmlformats.org/drawingml/2006/main" name="BT_ppt_widescreen_mountain">
  <a:themeElements>
    <a:clrScheme name="BT">
      <a:dk1>
        <a:srgbClr val="000000"/>
      </a:dk1>
      <a:lt1>
        <a:srgbClr val="FFFFFF"/>
      </a:lt1>
      <a:dk2>
        <a:srgbClr val="000000"/>
      </a:dk2>
      <a:lt2>
        <a:srgbClr val="3C3C3B"/>
      </a:lt2>
      <a:accent1>
        <a:srgbClr val="5514B3"/>
      </a:accent1>
      <a:accent2>
        <a:srgbClr val="FF6EFF"/>
      </a:accent2>
      <a:accent3>
        <a:srgbClr val="00A0D6"/>
      </a:accent3>
      <a:accent4>
        <a:srgbClr val="000000"/>
      </a:accent4>
      <a:accent5>
        <a:srgbClr val="9D9D9D"/>
      </a:accent5>
      <a:accent6>
        <a:srgbClr val="DADADA"/>
      </a:accent6>
      <a:hlink>
        <a:srgbClr val="5514B3"/>
      </a:hlink>
      <a:folHlink>
        <a:srgbClr val="FF6EF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b" anchorCtr="0">
        <a:noAutofit/>
      </a:bodyPr>
      <a:lstStyle>
        <a:defPPr algn="l">
          <a:defRPr smtClean="0"/>
        </a:defPPr>
      </a:lstStyle>
    </a:txDef>
  </a:objectDefaults>
  <a:extraClrSchemeLst/>
  <a:extLst>
    <a:ext uri="{05A4C25C-085E-4340-85A3-A5531E510DB2}">
      <thm15:themeFamily xmlns:thm15="http://schemas.microsoft.com/office/thememl/2012/main" name="Presentation5" id="{9B288C3D-E65F-43C5-A489-DAC9CEEC3C89}" vid="{B1A46FFA-E057-46B5-8B39-8304C16391A4}"/>
    </a:ext>
  </a:extLst>
</a:theme>
</file>

<file path=ppt/theme/theme2.xml><?xml version="1.0" encoding="utf-8"?>
<a:theme xmlns:a="http://schemas.openxmlformats.org/drawingml/2006/main" name="1_BT_ppt_widescreen_mountain">
  <a:themeElements>
    <a:clrScheme name="BT">
      <a:dk1>
        <a:srgbClr val="000000"/>
      </a:dk1>
      <a:lt1>
        <a:srgbClr val="FFFFFF"/>
      </a:lt1>
      <a:dk2>
        <a:srgbClr val="000000"/>
      </a:dk2>
      <a:lt2>
        <a:srgbClr val="3C3C3B"/>
      </a:lt2>
      <a:accent1>
        <a:srgbClr val="5514B3"/>
      </a:accent1>
      <a:accent2>
        <a:srgbClr val="FF6EFF"/>
      </a:accent2>
      <a:accent3>
        <a:srgbClr val="444444"/>
      </a:accent3>
      <a:accent4>
        <a:srgbClr val="898989"/>
      </a:accent4>
      <a:accent5>
        <a:srgbClr val="AAAAAA"/>
      </a:accent5>
      <a:accent6>
        <a:srgbClr val="DEDEDE"/>
      </a:accent6>
      <a:hlink>
        <a:srgbClr val="5514B3"/>
      </a:hlink>
      <a:folHlink>
        <a:srgbClr val="FF6EF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b" anchorCtr="0">
        <a:noAutofit/>
      </a:bodyPr>
      <a:lstStyle>
        <a:defPPr algn="l">
          <a:defRPr smtClean="0"/>
        </a:defPPr>
      </a:lstStyle>
    </a:txDef>
  </a:objectDefaults>
  <a:extraClrSchemeLst/>
  <a:extLst>
    <a:ext uri="{05A4C25C-085E-4340-85A3-A5531E510DB2}">
      <thm15:themeFamily xmlns:thm15="http://schemas.microsoft.com/office/thememl/2012/main" name="Presentation1" id="{07E7D98F-D8B7-2B44-8E15-914B870A4B1F}" vid="{F65C3E28-FF49-DA4F-BA44-BA618FBB81F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B1DC40A086B0498C0AC3F4D2002A79" ma:contentTypeVersion="13" ma:contentTypeDescription="Create a new document." ma:contentTypeScope="" ma:versionID="7f95a46cae1ff974c715989a5dc3c898">
  <xsd:schema xmlns:xsd="http://www.w3.org/2001/XMLSchema" xmlns:xs="http://www.w3.org/2001/XMLSchema" xmlns:p="http://schemas.microsoft.com/office/2006/metadata/properties" xmlns:ns2="d1df45bb-e021-4f5b-8ce4-870514ced405" xmlns:ns3="160e18d6-2e02-43d8-9908-2a96660a7755" targetNamespace="http://schemas.microsoft.com/office/2006/metadata/properties" ma:root="true" ma:fieldsID="f6a1069c2e52cbcb2d53aa3bbcd050bf" ns2:_="" ns3:_="">
    <xsd:import namespace="d1df45bb-e021-4f5b-8ce4-870514ced405"/>
    <xsd:import namespace="160e18d6-2e02-43d8-9908-2a96660a775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2: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df45bb-e021-4f5b-8ce4-870514ced4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Tags" ma:index="20" nillable="true" ma:displayName="Tags" ma:description="Content tags -- helpful in search?" ma:internalName="Tag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0e18d6-2e02-43d8-9908-2a96660a775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gs xmlns="d1df45bb-e021-4f5b-8ce4-870514ced40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E0755B-09A2-4814-B581-57BD938ADA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df45bb-e021-4f5b-8ce4-870514ced405"/>
    <ds:schemaRef ds:uri="160e18d6-2e02-43d8-9908-2a96660a77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F6021C-6915-4190-954D-CCBC8FE94037}">
  <ds:schemaRefs>
    <ds:schemaRef ds:uri="http://schemas.microsoft.com/office/2006/metadata/properties"/>
    <ds:schemaRef ds:uri="http://schemas.microsoft.com/office/infopath/2007/PartnerControls"/>
    <ds:schemaRef ds:uri="d1df45bb-e021-4f5b-8ce4-870514ced405"/>
  </ds:schemaRefs>
</ds:datastoreItem>
</file>

<file path=customXml/itemProps3.xml><?xml version="1.0" encoding="utf-8"?>
<ds:datastoreItem xmlns:ds="http://schemas.openxmlformats.org/officeDocument/2006/customXml" ds:itemID="{08777386-8BDA-40BF-BEA5-90CAB81274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7191</TotalTime>
  <Words>2899</Words>
  <Application>Microsoft Office PowerPoint</Application>
  <PresentationFormat>Widescreen</PresentationFormat>
  <Paragraphs>389</Paragraphs>
  <Slides>33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Arial</vt:lpstr>
      <vt:lpstr>BT Curve</vt:lpstr>
      <vt:lpstr>BT Font</vt:lpstr>
      <vt:lpstr>BT Font Light</vt:lpstr>
      <vt:lpstr>Calibri</vt:lpstr>
      <vt:lpstr>Century Gothic</vt:lpstr>
      <vt:lpstr>BT_ppt_widescreen_mountain</vt:lpstr>
      <vt:lpstr>1_BT_ppt_widescreen_mountain</vt:lpstr>
      <vt:lpstr>Air Traffic Control </vt:lpstr>
      <vt:lpstr>PowerPoint Presentation</vt:lpstr>
      <vt:lpstr>What is Air Traffic Control all about?</vt:lpstr>
      <vt:lpstr>What is Air Traffic Control?</vt:lpstr>
      <vt:lpstr>ATC Ambition</vt:lpstr>
      <vt:lpstr>Marketing Fatigue</vt:lpstr>
      <vt:lpstr>Marketing fatigue hypothesis</vt:lpstr>
      <vt:lpstr>Marketing fatigue hypothesis</vt:lpstr>
      <vt:lpstr>The business questions behind marketing fatigue</vt:lpstr>
      <vt:lpstr>Can we quantify a customer's tolerance to comms…?</vt:lpstr>
      <vt:lpstr>Conceptualising the problem of marketing tolerance using particle physics - Atomic excitation </vt:lpstr>
      <vt:lpstr>Conceptualising the problem of marketing tolerance using particle physics - Atomic excitation </vt:lpstr>
      <vt:lpstr>Conceptualising the problem of marketing tolerance using particle physics – Radioactive decay </vt:lpstr>
      <vt:lpstr>Conceptualising the problem of marketing tolerance using particle physics – Radioactive decay </vt:lpstr>
      <vt:lpstr>Tolerance to comms is measured through the customer’s propensity to opt out as a function of time</vt:lpstr>
      <vt:lpstr>Marketing Fatigue </vt:lpstr>
      <vt:lpstr>PowerPoint Presentation</vt:lpstr>
      <vt:lpstr>Predicting the future requires knowledge of past behaviour</vt:lpstr>
      <vt:lpstr>Predicting the future requires knowledge of past behaviour</vt:lpstr>
      <vt:lpstr>Predicting the future requires knowledge of past behaviour</vt:lpstr>
      <vt:lpstr>Predicting the future requires knowledge of past behaviour</vt:lpstr>
      <vt:lpstr>Predicting the future requires knowledge of past behaviour</vt:lpstr>
      <vt:lpstr>PowerPoint Presentation</vt:lpstr>
      <vt:lpstr>Customer Fatigue profiles – Not fatigued</vt:lpstr>
      <vt:lpstr>Customer Fatigue profiles – Low fatigue</vt:lpstr>
      <vt:lpstr>Customer Fatigue profiles – High fatigue</vt:lpstr>
      <vt:lpstr>Customer Fatigue profiles – Max fatigue</vt:lpstr>
      <vt:lpstr>Marketing Fatigue </vt:lpstr>
      <vt:lpstr>Using the marketing fatigue model</vt:lpstr>
      <vt:lpstr>Marketing fatigue will produce an ‘Eligibility flag’ at a customer level</vt:lpstr>
      <vt:lpstr>Simulations show demonstrate that fatigued customers are four times greater risk of opting out compared to eligible customers</vt:lpstr>
      <vt:lpstr>The challenges with marketing fatigue</vt:lpstr>
      <vt:lpstr>The opportunities with marketing fatigue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Control </dc:title>
  <dc:creator>Rumble,D,Damian,SCJ R</dc:creator>
  <cp:lastModifiedBy>Rumble,D,Damian,SCJ R</cp:lastModifiedBy>
  <cp:revision>1</cp:revision>
  <dcterms:created xsi:type="dcterms:W3CDTF">2021-03-05T15:15:59Z</dcterms:created>
  <dcterms:modified xsi:type="dcterms:W3CDTF">2021-03-11T08:58:02Z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5818d02-8d25-4bb9-b27c-e4db64670887_Enabled">
    <vt:lpwstr>true</vt:lpwstr>
  </property>
  <property fmtid="{D5CDD505-2E9C-101B-9397-08002B2CF9AE}" pid="3" name="MSIP_Label_55818d02-8d25-4bb9-b27c-e4db64670887_SetDate">
    <vt:lpwstr>2021-03-05T15:30:32Z</vt:lpwstr>
  </property>
  <property fmtid="{D5CDD505-2E9C-101B-9397-08002B2CF9AE}" pid="4" name="MSIP_Label_55818d02-8d25-4bb9-b27c-e4db64670887_Method">
    <vt:lpwstr>Standard</vt:lpwstr>
  </property>
  <property fmtid="{D5CDD505-2E9C-101B-9397-08002B2CF9AE}" pid="5" name="MSIP_Label_55818d02-8d25-4bb9-b27c-e4db64670887_Name">
    <vt:lpwstr>55818d02-8d25-4bb9-b27c-e4db64670887</vt:lpwstr>
  </property>
  <property fmtid="{D5CDD505-2E9C-101B-9397-08002B2CF9AE}" pid="6" name="MSIP_Label_55818d02-8d25-4bb9-b27c-e4db64670887_SiteId">
    <vt:lpwstr>a7f35688-9c00-4d5e-ba41-29f146377ab0</vt:lpwstr>
  </property>
  <property fmtid="{D5CDD505-2E9C-101B-9397-08002B2CF9AE}" pid="7" name="MSIP_Label_55818d02-8d25-4bb9-b27c-e4db64670887_ActionId">
    <vt:lpwstr>14782cc7-f0f0-4211-9671-2f1840581db0</vt:lpwstr>
  </property>
  <property fmtid="{D5CDD505-2E9C-101B-9397-08002B2CF9AE}" pid="8" name="MSIP_Label_55818d02-8d25-4bb9-b27c-e4db64670887_ContentBits">
    <vt:lpwstr>0</vt:lpwstr>
  </property>
</Properties>
</file>