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78" r:id="rId5"/>
    <p:sldId id="379" r:id="rId6"/>
    <p:sldId id="392" r:id="rId7"/>
    <p:sldId id="380" r:id="rId8"/>
    <p:sldId id="381" r:id="rId9"/>
    <p:sldId id="382" r:id="rId10"/>
    <p:sldId id="384" r:id="rId11"/>
    <p:sldId id="385" r:id="rId12"/>
    <p:sldId id="386" r:id="rId13"/>
    <p:sldId id="387" r:id="rId14"/>
    <p:sldId id="388" r:id="rId15"/>
  </p:sldIdLst>
  <p:sldSz cx="12239625" cy="6840538"/>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FB505-7F24-498B-A589-ED6E50F2DEB7}" v="78" dt="2021-02-12T13:00:40.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068" autoAdjust="0"/>
    <p:restoredTop sz="95232" autoAdjust="0"/>
  </p:normalViewPr>
  <p:slideViewPr>
    <p:cSldViewPr showGuides="1">
      <p:cViewPr varScale="1">
        <p:scale>
          <a:sx n="86" d="100"/>
          <a:sy n="86" d="100"/>
        </p:scale>
        <p:origin x="738" y="84"/>
      </p:cViewPr>
      <p:guideLst/>
    </p:cSldViewPr>
  </p:slideViewPr>
  <p:notesTextViewPr>
    <p:cViewPr>
      <p:scale>
        <a:sx n="85" d="100"/>
        <a:sy n="85" d="100"/>
      </p:scale>
      <p:origin x="0" y="0"/>
    </p:cViewPr>
  </p:notesTextViewPr>
  <p:notesViewPr>
    <p:cSldViewPr>
      <p:cViewPr varScale="1">
        <p:scale>
          <a:sx n="148" d="100"/>
          <a:sy n="148" d="100"/>
        </p:scale>
        <p:origin x="535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mble,D,Damian,SCJ R" userId="0dba2f7c-9913-4f7c-8ee3-73ea7ff83b4e" providerId="ADAL" clId="{C0A1E765-AD8D-4A79-B77B-2EDA18C6A908}"/>
    <pc:docChg chg="undo custSel modSld">
      <pc:chgData name="Rumble,D,Damian,SCJ R" userId="0dba2f7c-9913-4f7c-8ee3-73ea7ff83b4e" providerId="ADAL" clId="{C0A1E765-AD8D-4A79-B77B-2EDA18C6A908}" dt="2021-02-05T13:48:11.251" v="61" actId="20577"/>
      <pc:docMkLst>
        <pc:docMk/>
      </pc:docMkLst>
      <pc:sldChg chg="addSp delSp modSp">
        <pc:chgData name="Rumble,D,Damian,SCJ R" userId="0dba2f7c-9913-4f7c-8ee3-73ea7ff83b4e" providerId="ADAL" clId="{C0A1E765-AD8D-4A79-B77B-2EDA18C6A908}" dt="2021-02-05T13:48:11.251" v="61" actId="20577"/>
        <pc:sldMkLst>
          <pc:docMk/>
          <pc:sldMk cId="1337199405" sldId="378"/>
        </pc:sldMkLst>
        <pc:spChg chg="mod">
          <ac:chgData name="Rumble,D,Damian,SCJ R" userId="0dba2f7c-9913-4f7c-8ee3-73ea7ff83b4e" providerId="ADAL" clId="{C0A1E765-AD8D-4A79-B77B-2EDA18C6A908}" dt="2021-02-05T13:47:20.094" v="39" actId="20577"/>
          <ac:spMkLst>
            <pc:docMk/>
            <pc:sldMk cId="1337199405" sldId="378"/>
            <ac:spMk id="5" creationId="{488CFE26-AE41-4ECD-92C7-8D12E56886AE}"/>
          </ac:spMkLst>
        </pc:spChg>
        <pc:spChg chg="mod">
          <ac:chgData name="Rumble,D,Damian,SCJ R" userId="0dba2f7c-9913-4f7c-8ee3-73ea7ff83b4e" providerId="ADAL" clId="{C0A1E765-AD8D-4A79-B77B-2EDA18C6A908}" dt="2021-02-05T13:48:11.251" v="61" actId="20577"/>
          <ac:spMkLst>
            <pc:docMk/>
            <pc:sldMk cId="1337199405" sldId="378"/>
            <ac:spMk id="8" creationId="{ECBF53A6-5B6E-433B-8F17-5CF60D176D2F}"/>
          </ac:spMkLst>
        </pc:spChg>
        <pc:spChg chg="del">
          <ac:chgData name="Rumble,D,Damian,SCJ R" userId="0dba2f7c-9913-4f7c-8ee3-73ea7ff83b4e" providerId="ADAL" clId="{C0A1E765-AD8D-4A79-B77B-2EDA18C6A908}" dt="2021-02-05T13:33:46.102" v="2" actId="478"/>
          <ac:spMkLst>
            <pc:docMk/>
            <pc:sldMk cId="1337199405" sldId="378"/>
            <ac:spMk id="32" creationId="{F8FC21B6-8719-4606-AB35-6FE19D0519DB}"/>
          </ac:spMkLst>
        </pc:spChg>
        <pc:spChg chg="del">
          <ac:chgData name="Rumble,D,Damian,SCJ R" userId="0dba2f7c-9913-4f7c-8ee3-73ea7ff83b4e" providerId="ADAL" clId="{C0A1E765-AD8D-4A79-B77B-2EDA18C6A908}" dt="2021-02-05T13:33:47.056" v="3" actId="478"/>
          <ac:spMkLst>
            <pc:docMk/>
            <pc:sldMk cId="1337199405" sldId="378"/>
            <ac:spMk id="33" creationId="{44F1502D-1A15-4B98-B223-C69367C0D840}"/>
          </ac:spMkLst>
        </pc:spChg>
        <pc:spChg chg="del">
          <ac:chgData name="Rumble,D,Damian,SCJ R" userId="0dba2f7c-9913-4f7c-8ee3-73ea7ff83b4e" providerId="ADAL" clId="{C0A1E765-AD8D-4A79-B77B-2EDA18C6A908}" dt="2021-02-05T13:33:49.538" v="6" actId="478"/>
          <ac:spMkLst>
            <pc:docMk/>
            <pc:sldMk cId="1337199405" sldId="378"/>
            <ac:spMk id="34" creationId="{C788A445-7141-4225-9718-77064CF53223}"/>
          </ac:spMkLst>
        </pc:spChg>
        <pc:spChg chg="del">
          <ac:chgData name="Rumble,D,Damian,SCJ R" userId="0dba2f7c-9913-4f7c-8ee3-73ea7ff83b4e" providerId="ADAL" clId="{C0A1E765-AD8D-4A79-B77B-2EDA18C6A908}" dt="2021-02-05T13:33:53.620" v="9" actId="478"/>
          <ac:spMkLst>
            <pc:docMk/>
            <pc:sldMk cId="1337199405" sldId="378"/>
            <ac:spMk id="35" creationId="{DC262113-798C-4EC0-88A4-2BDFD6781DFA}"/>
          </ac:spMkLst>
        </pc:spChg>
        <pc:grpChg chg="add del">
          <ac:chgData name="Rumble,D,Damian,SCJ R" userId="0dba2f7c-9913-4f7c-8ee3-73ea7ff83b4e" providerId="ADAL" clId="{C0A1E765-AD8D-4A79-B77B-2EDA18C6A908}" dt="2021-02-05T13:33:51.678" v="8" actId="478"/>
          <ac:grpSpMkLst>
            <pc:docMk/>
            <pc:sldMk cId="1337199405" sldId="378"/>
            <ac:grpSpMk id="6" creationId="{54C7EF96-8B3A-4E40-A2EE-73CCCA49B0F8}"/>
          </ac:grpSpMkLst>
        </pc:grpChg>
        <pc:picChg chg="del">
          <ac:chgData name="Rumble,D,Damian,SCJ R" userId="0dba2f7c-9913-4f7c-8ee3-73ea7ff83b4e" providerId="ADAL" clId="{C0A1E765-AD8D-4A79-B77B-2EDA18C6A908}" dt="2021-02-05T13:33:44.830" v="0" actId="478"/>
          <ac:picMkLst>
            <pc:docMk/>
            <pc:sldMk cId="1337199405" sldId="378"/>
            <ac:picMk id="14" creationId="{143E33EE-1A33-482F-80C2-52E7872CE8A0}"/>
          </ac:picMkLst>
        </pc:picChg>
        <pc:picChg chg="del">
          <ac:chgData name="Rumble,D,Damian,SCJ R" userId="0dba2f7c-9913-4f7c-8ee3-73ea7ff83b4e" providerId="ADAL" clId="{C0A1E765-AD8D-4A79-B77B-2EDA18C6A908}" dt="2021-02-05T13:33:45.348" v="1" actId="478"/>
          <ac:picMkLst>
            <pc:docMk/>
            <pc:sldMk cId="1337199405" sldId="378"/>
            <ac:picMk id="17" creationId="{034F406B-0935-4CCF-BA72-07934190064E}"/>
          </ac:picMkLst>
        </pc:picChg>
        <pc:picChg chg="del">
          <ac:chgData name="Rumble,D,Damian,SCJ R" userId="0dba2f7c-9913-4f7c-8ee3-73ea7ff83b4e" providerId="ADAL" clId="{C0A1E765-AD8D-4A79-B77B-2EDA18C6A908}" dt="2021-02-05T13:33:48.154" v="5" actId="478"/>
          <ac:picMkLst>
            <pc:docMk/>
            <pc:sldMk cId="1337199405" sldId="378"/>
            <ac:picMk id="21" creationId="{18352BA7-1221-4884-90F5-F6E2493E72F6}"/>
          </ac:picMkLst>
        </pc:picChg>
        <pc:picChg chg="del">
          <ac:chgData name="Rumble,D,Damian,SCJ R" userId="0dba2f7c-9913-4f7c-8ee3-73ea7ff83b4e" providerId="ADAL" clId="{C0A1E765-AD8D-4A79-B77B-2EDA18C6A908}" dt="2021-02-05T13:33:47.661" v="4" actId="478"/>
          <ac:picMkLst>
            <pc:docMk/>
            <pc:sldMk cId="1337199405" sldId="378"/>
            <ac:picMk id="24" creationId="{2149A50A-F16A-4863-B259-AFAA241043B7}"/>
          </ac:picMkLst>
        </pc:picChg>
      </pc:sldChg>
    </pc:docChg>
  </pc:docChgLst>
  <pc:docChgLst>
    <pc:chgData name="Rumble,D,Damian,SCJ R" userId="0dba2f7c-9913-4f7c-8ee3-73ea7ff83b4e" providerId="ADAL" clId="{0ADFB505-7F24-498B-A589-ED6E50F2DEB7}"/>
    <pc:docChg chg="undo custSel addSld delSld modSld">
      <pc:chgData name="Rumble,D,Damian,SCJ R" userId="0dba2f7c-9913-4f7c-8ee3-73ea7ff83b4e" providerId="ADAL" clId="{0ADFB505-7F24-498B-A589-ED6E50F2DEB7}" dt="2021-02-12T13:00:40.914" v="5635"/>
      <pc:docMkLst>
        <pc:docMk/>
      </pc:docMkLst>
      <pc:sldChg chg="addSp modSp">
        <pc:chgData name="Rumble,D,Damian,SCJ R" userId="0dba2f7c-9913-4f7c-8ee3-73ea7ff83b4e" providerId="ADAL" clId="{0ADFB505-7F24-498B-A589-ED6E50F2DEB7}" dt="2021-02-05T16:55:23.774" v="5634" actId="20577"/>
        <pc:sldMkLst>
          <pc:docMk/>
          <pc:sldMk cId="1337199405" sldId="378"/>
        </pc:sldMkLst>
        <pc:spChg chg="mod">
          <ac:chgData name="Rumble,D,Damian,SCJ R" userId="0dba2f7c-9913-4f7c-8ee3-73ea7ff83b4e" providerId="ADAL" clId="{0ADFB505-7F24-498B-A589-ED6E50F2DEB7}" dt="2021-02-05T13:56:33.389" v="539" actId="14100"/>
          <ac:spMkLst>
            <pc:docMk/>
            <pc:sldMk cId="1337199405" sldId="378"/>
            <ac:spMk id="5" creationId="{488CFE26-AE41-4ECD-92C7-8D12E56886AE}"/>
          </ac:spMkLst>
        </pc:spChg>
        <pc:spChg chg="mod">
          <ac:chgData name="Rumble,D,Damian,SCJ R" userId="0dba2f7c-9913-4f7c-8ee3-73ea7ff83b4e" providerId="ADAL" clId="{0ADFB505-7F24-498B-A589-ED6E50F2DEB7}" dt="2021-02-05T16:55:23.774" v="5634" actId="20577"/>
          <ac:spMkLst>
            <pc:docMk/>
            <pc:sldMk cId="1337199405" sldId="378"/>
            <ac:spMk id="8" creationId="{ECBF53A6-5B6E-433B-8F17-5CF60D176D2F}"/>
          </ac:spMkLst>
        </pc:spChg>
        <pc:picChg chg="add mod">
          <ac:chgData name="Rumble,D,Damian,SCJ R" userId="0dba2f7c-9913-4f7c-8ee3-73ea7ff83b4e" providerId="ADAL" clId="{0ADFB505-7F24-498B-A589-ED6E50F2DEB7}" dt="2021-02-05T13:52:37.188" v="157" actId="1036"/>
          <ac:picMkLst>
            <pc:docMk/>
            <pc:sldMk cId="1337199405" sldId="378"/>
            <ac:picMk id="9" creationId="{196EABEA-60A9-4CF7-A7C9-691CBB40D715}"/>
          </ac:picMkLst>
        </pc:picChg>
        <pc:picChg chg="add mod">
          <ac:chgData name="Rumble,D,Damian,SCJ R" userId="0dba2f7c-9913-4f7c-8ee3-73ea7ff83b4e" providerId="ADAL" clId="{0ADFB505-7F24-498B-A589-ED6E50F2DEB7}" dt="2021-02-05T13:52:25.012" v="152" actId="1036"/>
          <ac:picMkLst>
            <pc:docMk/>
            <pc:sldMk cId="1337199405" sldId="378"/>
            <ac:picMk id="10" creationId="{59B69746-8B1D-42D7-906D-5813E230DDF8}"/>
          </ac:picMkLst>
        </pc:picChg>
      </pc:sldChg>
      <pc:sldChg chg="addSp delSp modSp add">
        <pc:chgData name="Rumble,D,Damian,SCJ R" userId="0dba2f7c-9913-4f7c-8ee3-73ea7ff83b4e" providerId="ADAL" clId="{0ADFB505-7F24-498B-A589-ED6E50F2DEB7}" dt="2021-02-05T14:43:45.071" v="1569" actId="20577"/>
        <pc:sldMkLst>
          <pc:docMk/>
          <pc:sldMk cId="1416681328" sldId="379"/>
        </pc:sldMkLst>
        <pc:spChg chg="add del mod">
          <ac:chgData name="Rumble,D,Damian,SCJ R" userId="0dba2f7c-9913-4f7c-8ee3-73ea7ff83b4e" providerId="ADAL" clId="{0ADFB505-7F24-498B-A589-ED6E50F2DEB7}" dt="2021-02-05T14:43:45.071" v="1569" actId="20577"/>
          <ac:spMkLst>
            <pc:docMk/>
            <pc:sldMk cId="1416681328" sldId="379"/>
            <ac:spMk id="2" creationId="{339DE70B-5B0C-4D16-8083-F516AE146CEF}"/>
          </ac:spMkLst>
        </pc:spChg>
        <pc:spChg chg="del">
          <ac:chgData name="Rumble,D,Damian,SCJ R" userId="0dba2f7c-9913-4f7c-8ee3-73ea7ff83b4e" providerId="ADAL" clId="{0ADFB505-7F24-498B-A589-ED6E50F2DEB7}" dt="2021-02-05T14:04:17.459" v="859" actId="478"/>
          <ac:spMkLst>
            <pc:docMk/>
            <pc:sldMk cId="1416681328" sldId="379"/>
            <ac:spMk id="4" creationId="{E6A74522-F8DE-4988-B8F1-B62089CD480B}"/>
          </ac:spMkLst>
        </pc:spChg>
        <pc:spChg chg="mod">
          <ac:chgData name="Rumble,D,Damian,SCJ R" userId="0dba2f7c-9913-4f7c-8ee3-73ea7ff83b4e" providerId="ADAL" clId="{0ADFB505-7F24-498B-A589-ED6E50F2DEB7}" dt="2021-02-05T14:04:29.726" v="890" actId="14100"/>
          <ac:spMkLst>
            <pc:docMk/>
            <pc:sldMk cId="1416681328" sldId="379"/>
            <ac:spMk id="5" creationId="{52C6467A-64BA-4E29-AAE0-876DE2F92BCE}"/>
          </ac:spMkLst>
        </pc:spChg>
        <pc:spChg chg="del">
          <ac:chgData name="Rumble,D,Damian,SCJ R" userId="0dba2f7c-9913-4f7c-8ee3-73ea7ff83b4e" providerId="ADAL" clId="{0ADFB505-7F24-498B-A589-ED6E50F2DEB7}" dt="2021-02-05T14:04:17.459" v="859" actId="478"/>
          <ac:spMkLst>
            <pc:docMk/>
            <pc:sldMk cId="1416681328" sldId="379"/>
            <ac:spMk id="6" creationId="{C3739D44-9301-43CD-AC11-1E019A6919DF}"/>
          </ac:spMkLst>
        </pc:spChg>
        <pc:spChg chg="add del mod">
          <ac:chgData name="Rumble,D,Damian,SCJ R" userId="0dba2f7c-9913-4f7c-8ee3-73ea7ff83b4e" providerId="ADAL" clId="{0ADFB505-7F24-498B-A589-ED6E50F2DEB7}" dt="2021-02-05T14:12:10.844" v="1403"/>
          <ac:spMkLst>
            <pc:docMk/>
            <pc:sldMk cId="1416681328" sldId="379"/>
            <ac:spMk id="15" creationId="{23F17214-B409-451B-96CF-5765901A84C4}"/>
          </ac:spMkLst>
        </pc:spChg>
        <pc:spChg chg="add mod">
          <ac:chgData name="Rumble,D,Damian,SCJ R" userId="0dba2f7c-9913-4f7c-8ee3-73ea7ff83b4e" providerId="ADAL" clId="{0ADFB505-7F24-498B-A589-ED6E50F2DEB7}" dt="2021-02-05T14:43:33.098" v="1566" actId="1076"/>
          <ac:spMkLst>
            <pc:docMk/>
            <pc:sldMk cId="1416681328" sldId="379"/>
            <ac:spMk id="16" creationId="{6E8F4C2B-F85E-45BC-A9DB-26FF2E78F931}"/>
          </ac:spMkLst>
        </pc:spChg>
        <pc:picChg chg="add del mod">
          <ac:chgData name="Rumble,D,Damian,SCJ R" userId="0dba2f7c-9913-4f7c-8ee3-73ea7ff83b4e" providerId="ADAL" clId="{0ADFB505-7F24-498B-A589-ED6E50F2DEB7}" dt="2021-02-05T14:05:13.448" v="896"/>
          <ac:picMkLst>
            <pc:docMk/>
            <pc:sldMk cId="1416681328" sldId="379"/>
            <ac:picMk id="8" creationId="{00EA8F57-A4CF-4A21-9014-0F9D61E2272C}"/>
          </ac:picMkLst>
        </pc:picChg>
        <pc:picChg chg="add del mod">
          <ac:chgData name="Rumble,D,Damian,SCJ R" userId="0dba2f7c-9913-4f7c-8ee3-73ea7ff83b4e" providerId="ADAL" clId="{0ADFB505-7F24-498B-A589-ED6E50F2DEB7}" dt="2021-02-05T14:05:17.195" v="898"/>
          <ac:picMkLst>
            <pc:docMk/>
            <pc:sldMk cId="1416681328" sldId="379"/>
            <ac:picMk id="10" creationId="{ADC43BE9-4D6F-4992-8A0B-255A2C24210B}"/>
          </ac:picMkLst>
        </pc:picChg>
        <pc:picChg chg="add del mod">
          <ac:chgData name="Rumble,D,Damian,SCJ R" userId="0dba2f7c-9913-4f7c-8ee3-73ea7ff83b4e" providerId="ADAL" clId="{0ADFB505-7F24-498B-A589-ED6E50F2DEB7}" dt="2021-02-05T14:18:45.319" v="1444" actId="478"/>
          <ac:picMkLst>
            <pc:docMk/>
            <pc:sldMk cId="1416681328" sldId="379"/>
            <ac:picMk id="12" creationId="{D418A888-F33B-4CE7-8255-BD5F2D13482A}"/>
          </ac:picMkLst>
        </pc:picChg>
        <pc:picChg chg="add mod">
          <ac:chgData name="Rumble,D,Damian,SCJ R" userId="0dba2f7c-9913-4f7c-8ee3-73ea7ff83b4e" providerId="ADAL" clId="{0ADFB505-7F24-498B-A589-ED6E50F2DEB7}" dt="2021-02-05T14:41:11.584" v="1470" actId="1076"/>
          <ac:picMkLst>
            <pc:docMk/>
            <pc:sldMk cId="1416681328" sldId="379"/>
            <ac:picMk id="14" creationId="{5EFB1A14-BAEE-4A56-8D76-ECBE7595DA2C}"/>
          </ac:picMkLst>
        </pc:picChg>
        <pc:picChg chg="add del mod">
          <ac:chgData name="Rumble,D,Damian,SCJ R" userId="0dba2f7c-9913-4f7c-8ee3-73ea7ff83b4e" providerId="ADAL" clId="{0ADFB505-7F24-498B-A589-ED6E50F2DEB7}" dt="2021-02-05T14:21:21.187" v="1453" actId="478"/>
          <ac:picMkLst>
            <pc:docMk/>
            <pc:sldMk cId="1416681328" sldId="379"/>
            <ac:picMk id="18" creationId="{84878E7A-A1E4-40D7-97AD-6070344B50E4}"/>
          </ac:picMkLst>
        </pc:picChg>
        <pc:picChg chg="add mod">
          <ac:chgData name="Rumble,D,Damian,SCJ R" userId="0dba2f7c-9913-4f7c-8ee3-73ea7ff83b4e" providerId="ADAL" clId="{0ADFB505-7F24-498B-A589-ED6E50F2DEB7}" dt="2021-02-05T14:41:02.660" v="1468" actId="1035"/>
          <ac:picMkLst>
            <pc:docMk/>
            <pc:sldMk cId="1416681328" sldId="379"/>
            <ac:picMk id="20" creationId="{85ACDC34-EF3F-4F07-B14D-2BF259BE8EE9}"/>
          </ac:picMkLst>
        </pc:picChg>
      </pc:sldChg>
      <pc:sldChg chg="addSp delSp modSp add">
        <pc:chgData name="Rumble,D,Damian,SCJ R" userId="0dba2f7c-9913-4f7c-8ee3-73ea7ff83b4e" providerId="ADAL" clId="{0ADFB505-7F24-498B-A589-ED6E50F2DEB7}" dt="2021-02-05T16:11:55.229" v="4901" actId="1076"/>
        <pc:sldMkLst>
          <pc:docMk/>
          <pc:sldMk cId="3221526226" sldId="380"/>
        </pc:sldMkLst>
        <pc:spChg chg="del">
          <ac:chgData name="Rumble,D,Damian,SCJ R" userId="0dba2f7c-9913-4f7c-8ee3-73ea7ff83b4e" providerId="ADAL" clId="{0ADFB505-7F24-498B-A589-ED6E50F2DEB7}" dt="2021-02-05T15:04:56.702" v="1627" actId="478"/>
          <ac:spMkLst>
            <pc:docMk/>
            <pc:sldMk cId="3221526226" sldId="380"/>
            <ac:spMk id="2" creationId="{0EBA9C6B-BBEB-4A8C-91B8-29F6CB0CBD5D}"/>
          </ac:spMkLst>
        </pc:spChg>
        <pc:spChg chg="del mod">
          <ac:chgData name="Rumble,D,Damian,SCJ R" userId="0dba2f7c-9913-4f7c-8ee3-73ea7ff83b4e" providerId="ADAL" clId="{0ADFB505-7F24-498B-A589-ED6E50F2DEB7}" dt="2021-02-05T15:03:47.164" v="1572" actId="478"/>
          <ac:spMkLst>
            <pc:docMk/>
            <pc:sldMk cId="3221526226" sldId="380"/>
            <ac:spMk id="4" creationId="{8388BAC0-CBB3-451B-85C5-A1A87ADA9D98}"/>
          </ac:spMkLst>
        </pc:spChg>
        <pc:spChg chg="mod">
          <ac:chgData name="Rumble,D,Damian,SCJ R" userId="0dba2f7c-9913-4f7c-8ee3-73ea7ff83b4e" providerId="ADAL" clId="{0ADFB505-7F24-498B-A589-ED6E50F2DEB7}" dt="2021-02-05T15:04:54.411" v="1626" actId="20577"/>
          <ac:spMkLst>
            <pc:docMk/>
            <pc:sldMk cId="3221526226" sldId="380"/>
            <ac:spMk id="5" creationId="{A6016BF1-7552-4C85-B2F9-9CC17674AAB8}"/>
          </ac:spMkLst>
        </pc:spChg>
        <pc:spChg chg="del">
          <ac:chgData name="Rumble,D,Damian,SCJ R" userId="0dba2f7c-9913-4f7c-8ee3-73ea7ff83b4e" providerId="ADAL" clId="{0ADFB505-7F24-498B-A589-ED6E50F2DEB7}" dt="2021-02-05T15:03:47.164" v="1572" actId="478"/>
          <ac:spMkLst>
            <pc:docMk/>
            <pc:sldMk cId="3221526226" sldId="380"/>
            <ac:spMk id="6" creationId="{B5E2D350-26EA-4AC1-823F-5BCF8DB15F1C}"/>
          </ac:spMkLst>
        </pc:spChg>
        <pc:spChg chg="add mod">
          <ac:chgData name="Rumble,D,Damian,SCJ R" userId="0dba2f7c-9913-4f7c-8ee3-73ea7ff83b4e" providerId="ADAL" clId="{0ADFB505-7F24-498B-A589-ED6E50F2DEB7}" dt="2021-02-05T15:07:48.516" v="1861" actId="1076"/>
          <ac:spMkLst>
            <pc:docMk/>
            <pc:sldMk cId="3221526226" sldId="380"/>
            <ac:spMk id="9" creationId="{E7E0ACD4-0032-4C94-83BA-AF30106DED49}"/>
          </ac:spMkLst>
        </pc:spChg>
        <pc:spChg chg="add mod">
          <ac:chgData name="Rumble,D,Damian,SCJ R" userId="0dba2f7c-9913-4f7c-8ee3-73ea7ff83b4e" providerId="ADAL" clId="{0ADFB505-7F24-498B-A589-ED6E50F2DEB7}" dt="2021-02-05T15:08:17.319" v="1910" actId="1076"/>
          <ac:spMkLst>
            <pc:docMk/>
            <pc:sldMk cId="3221526226" sldId="380"/>
            <ac:spMk id="10" creationId="{7815B3CE-6F87-424E-84DB-15FF573165A5}"/>
          </ac:spMkLst>
        </pc:spChg>
        <pc:spChg chg="add del mod">
          <ac:chgData name="Rumble,D,Damian,SCJ R" userId="0dba2f7c-9913-4f7c-8ee3-73ea7ff83b4e" providerId="ADAL" clId="{0ADFB505-7F24-498B-A589-ED6E50F2DEB7}" dt="2021-02-05T15:08:27.341" v="1912" actId="478"/>
          <ac:spMkLst>
            <pc:docMk/>
            <pc:sldMk cId="3221526226" sldId="380"/>
            <ac:spMk id="11" creationId="{9BC6F160-3C42-4FBE-BD46-87D17D2289AA}"/>
          </ac:spMkLst>
        </pc:spChg>
        <pc:spChg chg="add mod">
          <ac:chgData name="Rumble,D,Damian,SCJ R" userId="0dba2f7c-9913-4f7c-8ee3-73ea7ff83b4e" providerId="ADAL" clId="{0ADFB505-7F24-498B-A589-ED6E50F2DEB7}" dt="2021-02-05T15:09:05.327" v="1915" actId="1582"/>
          <ac:spMkLst>
            <pc:docMk/>
            <pc:sldMk cId="3221526226" sldId="380"/>
            <ac:spMk id="12" creationId="{4DADD341-3A6D-453A-AA29-1D138D179E1A}"/>
          </ac:spMkLst>
        </pc:spChg>
        <pc:spChg chg="add mod">
          <ac:chgData name="Rumble,D,Damian,SCJ R" userId="0dba2f7c-9913-4f7c-8ee3-73ea7ff83b4e" providerId="ADAL" clId="{0ADFB505-7F24-498B-A589-ED6E50F2DEB7}" dt="2021-02-05T15:09:36.064" v="1960" actId="20577"/>
          <ac:spMkLst>
            <pc:docMk/>
            <pc:sldMk cId="3221526226" sldId="380"/>
            <ac:spMk id="13" creationId="{236368F5-C835-4689-819B-B820A10C45B2}"/>
          </ac:spMkLst>
        </pc:spChg>
        <pc:spChg chg="add mod">
          <ac:chgData name="Rumble,D,Damian,SCJ R" userId="0dba2f7c-9913-4f7c-8ee3-73ea7ff83b4e" providerId="ADAL" clId="{0ADFB505-7F24-498B-A589-ED6E50F2DEB7}" dt="2021-02-05T15:10:12.919" v="2030" actId="1036"/>
          <ac:spMkLst>
            <pc:docMk/>
            <pc:sldMk cId="3221526226" sldId="380"/>
            <ac:spMk id="14" creationId="{54F86DCE-4BAF-4824-8ABB-4197FF42BA7D}"/>
          </ac:spMkLst>
        </pc:spChg>
        <pc:spChg chg="add del">
          <ac:chgData name="Rumble,D,Damian,SCJ R" userId="0dba2f7c-9913-4f7c-8ee3-73ea7ff83b4e" providerId="ADAL" clId="{0ADFB505-7F24-498B-A589-ED6E50F2DEB7}" dt="2021-02-05T15:40:39.662" v="3447"/>
          <ac:spMkLst>
            <pc:docMk/>
            <pc:sldMk cId="3221526226" sldId="380"/>
            <ac:spMk id="16" creationId="{CFEA0DC1-383C-4B95-B948-BEF9BC5D2B57}"/>
          </ac:spMkLst>
        </pc:spChg>
        <pc:spChg chg="add del">
          <ac:chgData name="Rumble,D,Damian,SCJ R" userId="0dba2f7c-9913-4f7c-8ee3-73ea7ff83b4e" providerId="ADAL" clId="{0ADFB505-7F24-498B-A589-ED6E50F2DEB7}" dt="2021-02-05T16:11:01.876" v="4813"/>
          <ac:spMkLst>
            <pc:docMk/>
            <pc:sldMk cId="3221526226" sldId="380"/>
            <ac:spMk id="17" creationId="{E607E06F-89FB-4901-8DFD-9F07A7CD65F8}"/>
          </ac:spMkLst>
        </pc:spChg>
        <pc:spChg chg="add mod">
          <ac:chgData name="Rumble,D,Damian,SCJ R" userId="0dba2f7c-9913-4f7c-8ee3-73ea7ff83b4e" providerId="ADAL" clId="{0ADFB505-7F24-498B-A589-ED6E50F2DEB7}" dt="2021-02-05T16:11:55.229" v="4901" actId="1076"/>
          <ac:spMkLst>
            <pc:docMk/>
            <pc:sldMk cId="3221526226" sldId="380"/>
            <ac:spMk id="18" creationId="{E11528A7-D3C8-40F1-B6DB-C2820EDA34D1}"/>
          </ac:spMkLst>
        </pc:spChg>
        <pc:picChg chg="add mod">
          <ac:chgData name="Rumble,D,Damian,SCJ R" userId="0dba2f7c-9913-4f7c-8ee3-73ea7ff83b4e" providerId="ADAL" clId="{0ADFB505-7F24-498B-A589-ED6E50F2DEB7}" dt="2021-02-05T15:09:16.663" v="1919" actId="1076"/>
          <ac:picMkLst>
            <pc:docMk/>
            <pc:sldMk cId="3221526226" sldId="380"/>
            <ac:picMk id="8" creationId="{821367B3-2A1F-4274-AECF-6E827A954153}"/>
          </ac:picMkLst>
        </pc:picChg>
        <pc:picChg chg="add del">
          <ac:chgData name="Rumble,D,Damian,SCJ R" userId="0dba2f7c-9913-4f7c-8ee3-73ea7ff83b4e" providerId="ADAL" clId="{0ADFB505-7F24-498B-A589-ED6E50F2DEB7}" dt="2021-02-05T15:40:39.662" v="3447"/>
          <ac:picMkLst>
            <pc:docMk/>
            <pc:sldMk cId="3221526226" sldId="380"/>
            <ac:picMk id="15" creationId="{0DF4691C-3B0E-4EF2-92FB-F29E271603EC}"/>
          </ac:picMkLst>
        </pc:picChg>
      </pc:sldChg>
      <pc:sldChg chg="addSp delSp modSp add">
        <pc:chgData name="Rumble,D,Damian,SCJ R" userId="0dba2f7c-9913-4f7c-8ee3-73ea7ff83b4e" providerId="ADAL" clId="{0ADFB505-7F24-498B-A589-ED6E50F2DEB7}" dt="2021-02-05T15:16:49.759" v="2580" actId="1076"/>
        <pc:sldMkLst>
          <pc:docMk/>
          <pc:sldMk cId="222802979" sldId="381"/>
        </pc:sldMkLst>
        <pc:spChg chg="mod">
          <ac:chgData name="Rumble,D,Damian,SCJ R" userId="0dba2f7c-9913-4f7c-8ee3-73ea7ff83b4e" providerId="ADAL" clId="{0ADFB505-7F24-498B-A589-ED6E50F2DEB7}" dt="2021-02-05T15:14:02.978" v="2196" actId="1035"/>
          <ac:spMkLst>
            <pc:docMk/>
            <pc:sldMk cId="222802979" sldId="381"/>
            <ac:spMk id="3" creationId="{E02FA46F-63AC-40EB-9EA3-707311B0DD47}"/>
          </ac:spMkLst>
        </pc:spChg>
        <pc:spChg chg="mod">
          <ac:chgData name="Rumble,D,Damian,SCJ R" userId="0dba2f7c-9913-4f7c-8ee3-73ea7ff83b4e" providerId="ADAL" clId="{0ADFB505-7F24-498B-A589-ED6E50F2DEB7}" dt="2021-02-05T15:13:59.736" v="2194" actId="1076"/>
          <ac:spMkLst>
            <pc:docMk/>
            <pc:sldMk cId="222802979" sldId="381"/>
            <ac:spMk id="5" creationId="{A6016BF1-7552-4C85-B2F9-9CC17674AAB8}"/>
          </ac:spMkLst>
        </pc:spChg>
        <pc:spChg chg="del">
          <ac:chgData name="Rumble,D,Damian,SCJ R" userId="0dba2f7c-9913-4f7c-8ee3-73ea7ff83b4e" providerId="ADAL" clId="{0ADFB505-7F24-498B-A589-ED6E50F2DEB7}" dt="2021-02-05T15:11:05.231" v="2033" actId="478"/>
          <ac:spMkLst>
            <pc:docMk/>
            <pc:sldMk cId="222802979" sldId="381"/>
            <ac:spMk id="9" creationId="{E7E0ACD4-0032-4C94-83BA-AF30106DED49}"/>
          </ac:spMkLst>
        </pc:spChg>
        <pc:spChg chg="del">
          <ac:chgData name="Rumble,D,Damian,SCJ R" userId="0dba2f7c-9913-4f7c-8ee3-73ea7ff83b4e" providerId="ADAL" clId="{0ADFB505-7F24-498B-A589-ED6E50F2DEB7}" dt="2021-02-05T15:11:06.068" v="2034" actId="478"/>
          <ac:spMkLst>
            <pc:docMk/>
            <pc:sldMk cId="222802979" sldId="381"/>
            <ac:spMk id="10" creationId="{7815B3CE-6F87-424E-84DB-15FF573165A5}"/>
          </ac:spMkLst>
        </pc:spChg>
        <pc:spChg chg="del">
          <ac:chgData name="Rumble,D,Damian,SCJ R" userId="0dba2f7c-9913-4f7c-8ee3-73ea7ff83b4e" providerId="ADAL" clId="{0ADFB505-7F24-498B-A589-ED6E50F2DEB7}" dt="2021-02-05T15:11:23.644" v="2044" actId="478"/>
          <ac:spMkLst>
            <pc:docMk/>
            <pc:sldMk cId="222802979" sldId="381"/>
            <ac:spMk id="12" creationId="{4DADD341-3A6D-453A-AA29-1D138D179E1A}"/>
          </ac:spMkLst>
        </pc:spChg>
        <pc:spChg chg="del mod">
          <ac:chgData name="Rumble,D,Damian,SCJ R" userId="0dba2f7c-9913-4f7c-8ee3-73ea7ff83b4e" providerId="ADAL" clId="{0ADFB505-7F24-498B-A589-ED6E50F2DEB7}" dt="2021-02-05T15:11:07.333" v="2036" actId="478"/>
          <ac:spMkLst>
            <pc:docMk/>
            <pc:sldMk cId="222802979" sldId="381"/>
            <ac:spMk id="13" creationId="{236368F5-C835-4689-819B-B820A10C45B2}"/>
          </ac:spMkLst>
        </pc:spChg>
        <pc:spChg chg="del">
          <ac:chgData name="Rumble,D,Damian,SCJ R" userId="0dba2f7c-9913-4f7c-8ee3-73ea7ff83b4e" providerId="ADAL" clId="{0ADFB505-7F24-498B-A589-ED6E50F2DEB7}" dt="2021-02-05T15:11:08.684" v="2037" actId="478"/>
          <ac:spMkLst>
            <pc:docMk/>
            <pc:sldMk cId="222802979" sldId="381"/>
            <ac:spMk id="14" creationId="{54F86DCE-4BAF-4824-8ABB-4197FF42BA7D}"/>
          </ac:spMkLst>
        </pc:spChg>
        <pc:spChg chg="add mod">
          <ac:chgData name="Rumble,D,Damian,SCJ R" userId="0dba2f7c-9913-4f7c-8ee3-73ea7ff83b4e" providerId="ADAL" clId="{0ADFB505-7F24-498B-A589-ED6E50F2DEB7}" dt="2021-02-05T15:16:49.759" v="2580" actId="1076"/>
          <ac:spMkLst>
            <pc:docMk/>
            <pc:sldMk cId="222802979" sldId="381"/>
            <ac:spMk id="36" creationId="{D8709A9C-E876-4C4E-99BA-D5471675B611}"/>
          </ac:spMkLst>
        </pc:spChg>
        <pc:picChg chg="add mod">
          <ac:chgData name="Rumble,D,Damian,SCJ R" userId="0dba2f7c-9913-4f7c-8ee3-73ea7ff83b4e" providerId="ADAL" clId="{0ADFB505-7F24-498B-A589-ED6E50F2DEB7}" dt="2021-02-05T15:14:14.075" v="2197" actId="1076"/>
          <ac:picMkLst>
            <pc:docMk/>
            <pc:sldMk cId="222802979" sldId="381"/>
            <ac:picMk id="4" creationId="{CBBC846F-AE52-4BE6-B29D-F6327D1A7CFC}"/>
          </ac:picMkLst>
        </pc:picChg>
        <pc:picChg chg="del">
          <ac:chgData name="Rumble,D,Damian,SCJ R" userId="0dba2f7c-9913-4f7c-8ee3-73ea7ff83b4e" providerId="ADAL" clId="{0ADFB505-7F24-498B-A589-ED6E50F2DEB7}" dt="2021-02-05T15:10:59.631" v="2032" actId="478"/>
          <ac:picMkLst>
            <pc:docMk/>
            <pc:sldMk cId="222802979" sldId="381"/>
            <ac:picMk id="8" creationId="{821367B3-2A1F-4274-AECF-6E827A954153}"/>
          </ac:picMkLst>
        </pc:picChg>
        <pc:cxnChg chg="add mod">
          <ac:chgData name="Rumble,D,Damian,SCJ R" userId="0dba2f7c-9913-4f7c-8ee3-73ea7ff83b4e" providerId="ADAL" clId="{0ADFB505-7F24-498B-A589-ED6E50F2DEB7}" dt="2021-02-05T15:14:14.075" v="2197" actId="1076"/>
          <ac:cxnSpMkLst>
            <pc:docMk/>
            <pc:sldMk cId="222802979" sldId="381"/>
            <ac:cxnSpMk id="7" creationId="{DF98778E-BA93-4D6C-936B-9318782CC4C3}"/>
          </ac:cxnSpMkLst>
        </pc:cxnChg>
        <pc:cxnChg chg="add mod">
          <ac:chgData name="Rumble,D,Damian,SCJ R" userId="0dba2f7c-9913-4f7c-8ee3-73ea7ff83b4e" providerId="ADAL" clId="{0ADFB505-7F24-498B-A589-ED6E50F2DEB7}" dt="2021-02-05T15:14:14.075" v="2197" actId="1076"/>
          <ac:cxnSpMkLst>
            <pc:docMk/>
            <pc:sldMk cId="222802979" sldId="381"/>
            <ac:cxnSpMk id="16" creationId="{EF836298-C676-4146-9F7C-1F6A14C2D675}"/>
          </ac:cxnSpMkLst>
        </pc:cxnChg>
        <pc:cxnChg chg="add mod">
          <ac:chgData name="Rumble,D,Damian,SCJ R" userId="0dba2f7c-9913-4f7c-8ee3-73ea7ff83b4e" providerId="ADAL" clId="{0ADFB505-7F24-498B-A589-ED6E50F2DEB7}" dt="2021-02-05T15:14:14.075" v="2197" actId="1076"/>
          <ac:cxnSpMkLst>
            <pc:docMk/>
            <pc:sldMk cId="222802979" sldId="381"/>
            <ac:cxnSpMk id="18" creationId="{1115B982-7846-4B73-837F-070E718B0219}"/>
          </ac:cxnSpMkLst>
        </pc:cxnChg>
        <pc:cxnChg chg="add mod">
          <ac:chgData name="Rumble,D,Damian,SCJ R" userId="0dba2f7c-9913-4f7c-8ee3-73ea7ff83b4e" providerId="ADAL" clId="{0ADFB505-7F24-498B-A589-ED6E50F2DEB7}" dt="2021-02-05T15:14:14.075" v="2197" actId="1076"/>
          <ac:cxnSpMkLst>
            <pc:docMk/>
            <pc:sldMk cId="222802979" sldId="381"/>
            <ac:cxnSpMk id="26" creationId="{2C27D01A-363A-423B-AAD1-FE397DFE3641}"/>
          </ac:cxnSpMkLst>
        </pc:cxnChg>
        <pc:cxnChg chg="add mod">
          <ac:chgData name="Rumble,D,Damian,SCJ R" userId="0dba2f7c-9913-4f7c-8ee3-73ea7ff83b4e" providerId="ADAL" clId="{0ADFB505-7F24-498B-A589-ED6E50F2DEB7}" dt="2021-02-05T15:14:14.075" v="2197" actId="1076"/>
          <ac:cxnSpMkLst>
            <pc:docMk/>
            <pc:sldMk cId="222802979" sldId="381"/>
            <ac:cxnSpMk id="33" creationId="{360FE721-0727-4CF6-90F1-53B6B4243776}"/>
          </ac:cxnSpMkLst>
        </pc:cxnChg>
      </pc:sldChg>
      <pc:sldChg chg="addSp delSp modSp add">
        <pc:chgData name="Rumble,D,Damian,SCJ R" userId="0dba2f7c-9913-4f7c-8ee3-73ea7ff83b4e" providerId="ADAL" clId="{0ADFB505-7F24-498B-A589-ED6E50F2DEB7}" dt="2021-02-05T15:36:21.732" v="3341" actId="20577"/>
        <pc:sldMkLst>
          <pc:docMk/>
          <pc:sldMk cId="4132592339" sldId="382"/>
        </pc:sldMkLst>
        <pc:spChg chg="mod">
          <ac:chgData name="Rumble,D,Damian,SCJ R" userId="0dba2f7c-9913-4f7c-8ee3-73ea7ff83b4e" providerId="ADAL" clId="{0ADFB505-7F24-498B-A589-ED6E50F2DEB7}" dt="2021-02-05T15:36:21.732" v="3341" actId="20577"/>
          <ac:spMkLst>
            <pc:docMk/>
            <pc:sldMk cId="4132592339" sldId="382"/>
            <ac:spMk id="5" creationId="{A6016BF1-7552-4C85-B2F9-9CC17674AAB8}"/>
          </ac:spMkLst>
        </pc:spChg>
        <pc:spChg chg="add del mod">
          <ac:chgData name="Rumble,D,Damian,SCJ R" userId="0dba2f7c-9913-4f7c-8ee3-73ea7ff83b4e" providerId="ADAL" clId="{0ADFB505-7F24-498B-A589-ED6E50F2DEB7}" dt="2021-02-05T15:19:23.507" v="2640" actId="478"/>
          <ac:spMkLst>
            <pc:docMk/>
            <pc:sldMk cId="4132592339" sldId="382"/>
            <ac:spMk id="8" creationId="{5488DA3D-C54B-4B33-9DC3-7533BBFC4DE4}"/>
          </ac:spMkLst>
        </pc:spChg>
        <pc:spChg chg="add mod">
          <ac:chgData name="Rumble,D,Damian,SCJ R" userId="0dba2f7c-9913-4f7c-8ee3-73ea7ff83b4e" providerId="ADAL" clId="{0ADFB505-7F24-498B-A589-ED6E50F2DEB7}" dt="2021-02-05T15:19:40.288" v="2643" actId="1582"/>
          <ac:spMkLst>
            <pc:docMk/>
            <pc:sldMk cId="4132592339" sldId="382"/>
            <ac:spMk id="9" creationId="{6F1F0DC6-16FE-4193-B81F-DE87CA96CFEA}"/>
          </ac:spMkLst>
        </pc:spChg>
        <pc:spChg chg="mod">
          <ac:chgData name="Rumble,D,Damian,SCJ R" userId="0dba2f7c-9913-4f7c-8ee3-73ea7ff83b4e" providerId="ADAL" clId="{0ADFB505-7F24-498B-A589-ED6E50F2DEB7}" dt="2021-02-05T15:21:48.747" v="2899" actId="20577"/>
          <ac:spMkLst>
            <pc:docMk/>
            <pc:sldMk cId="4132592339" sldId="382"/>
            <ac:spMk id="36" creationId="{D8709A9C-E876-4C4E-99BA-D5471675B611}"/>
          </ac:spMkLst>
        </pc:spChg>
        <pc:picChg chg="add del">
          <ac:chgData name="Rumble,D,Damian,SCJ R" userId="0dba2f7c-9913-4f7c-8ee3-73ea7ff83b4e" providerId="ADAL" clId="{0ADFB505-7F24-498B-A589-ED6E50F2DEB7}" dt="2021-02-05T15:18:35.151" v="2632" actId="478"/>
          <ac:picMkLst>
            <pc:docMk/>
            <pc:sldMk cId="4132592339" sldId="382"/>
            <ac:picMk id="4" creationId="{CBBC846F-AE52-4BE6-B29D-F6327D1A7CFC}"/>
          </ac:picMkLst>
        </pc:picChg>
        <pc:picChg chg="add mod">
          <ac:chgData name="Rumble,D,Damian,SCJ R" userId="0dba2f7c-9913-4f7c-8ee3-73ea7ff83b4e" providerId="ADAL" clId="{0ADFB505-7F24-498B-A589-ED6E50F2DEB7}" dt="2021-02-05T15:18:46.870" v="2636" actId="1076"/>
          <ac:picMkLst>
            <pc:docMk/>
            <pc:sldMk cId="4132592339" sldId="382"/>
            <ac:picMk id="6" creationId="{27B0A933-6DB2-4BA1-8D6E-E424ADF3AE14}"/>
          </ac:picMkLst>
        </pc:picChg>
        <pc:cxnChg chg="del">
          <ac:chgData name="Rumble,D,Damian,SCJ R" userId="0dba2f7c-9913-4f7c-8ee3-73ea7ff83b4e" providerId="ADAL" clId="{0ADFB505-7F24-498B-A589-ED6E50F2DEB7}" dt="2021-02-05T15:18:43.744" v="2635" actId="478"/>
          <ac:cxnSpMkLst>
            <pc:docMk/>
            <pc:sldMk cId="4132592339" sldId="382"/>
            <ac:cxnSpMk id="7" creationId="{DF98778E-BA93-4D6C-936B-9318782CC4C3}"/>
          </ac:cxnSpMkLst>
        </pc:cxnChg>
        <pc:cxnChg chg="del">
          <ac:chgData name="Rumble,D,Damian,SCJ R" userId="0dba2f7c-9913-4f7c-8ee3-73ea7ff83b4e" providerId="ADAL" clId="{0ADFB505-7F24-498B-A589-ED6E50F2DEB7}" dt="2021-02-05T15:18:43.744" v="2635" actId="478"/>
          <ac:cxnSpMkLst>
            <pc:docMk/>
            <pc:sldMk cId="4132592339" sldId="382"/>
            <ac:cxnSpMk id="16" creationId="{EF836298-C676-4146-9F7C-1F6A14C2D675}"/>
          </ac:cxnSpMkLst>
        </pc:cxnChg>
        <pc:cxnChg chg="del">
          <ac:chgData name="Rumble,D,Damian,SCJ R" userId="0dba2f7c-9913-4f7c-8ee3-73ea7ff83b4e" providerId="ADAL" clId="{0ADFB505-7F24-498B-A589-ED6E50F2DEB7}" dt="2021-02-05T15:18:43.744" v="2635" actId="478"/>
          <ac:cxnSpMkLst>
            <pc:docMk/>
            <pc:sldMk cId="4132592339" sldId="382"/>
            <ac:cxnSpMk id="18" creationId="{1115B982-7846-4B73-837F-070E718B0219}"/>
          </ac:cxnSpMkLst>
        </pc:cxnChg>
        <pc:cxnChg chg="del">
          <ac:chgData name="Rumble,D,Damian,SCJ R" userId="0dba2f7c-9913-4f7c-8ee3-73ea7ff83b4e" providerId="ADAL" clId="{0ADFB505-7F24-498B-A589-ED6E50F2DEB7}" dt="2021-02-05T15:18:43.744" v="2635" actId="478"/>
          <ac:cxnSpMkLst>
            <pc:docMk/>
            <pc:sldMk cId="4132592339" sldId="382"/>
            <ac:cxnSpMk id="26" creationId="{2C27D01A-363A-423B-AAD1-FE397DFE3641}"/>
          </ac:cxnSpMkLst>
        </pc:cxnChg>
        <pc:cxnChg chg="del">
          <ac:chgData name="Rumble,D,Damian,SCJ R" userId="0dba2f7c-9913-4f7c-8ee3-73ea7ff83b4e" providerId="ADAL" clId="{0ADFB505-7F24-498B-A589-ED6E50F2DEB7}" dt="2021-02-05T15:18:43.744" v="2635" actId="478"/>
          <ac:cxnSpMkLst>
            <pc:docMk/>
            <pc:sldMk cId="4132592339" sldId="382"/>
            <ac:cxnSpMk id="33" creationId="{360FE721-0727-4CF6-90F1-53B6B4243776}"/>
          </ac:cxnSpMkLst>
        </pc:cxnChg>
      </pc:sldChg>
      <pc:sldChg chg="addSp delSp modSp add del">
        <pc:chgData name="Rumble,D,Damian,SCJ R" userId="0dba2f7c-9913-4f7c-8ee3-73ea7ff83b4e" providerId="ADAL" clId="{0ADFB505-7F24-498B-A589-ED6E50F2DEB7}" dt="2021-02-05T16:21:42.114" v="5411" actId="2696"/>
        <pc:sldMkLst>
          <pc:docMk/>
          <pc:sldMk cId="1774182517" sldId="383"/>
        </pc:sldMkLst>
        <pc:spChg chg="mod">
          <ac:chgData name="Rumble,D,Damian,SCJ R" userId="0dba2f7c-9913-4f7c-8ee3-73ea7ff83b4e" providerId="ADAL" clId="{0ADFB505-7F24-498B-A589-ED6E50F2DEB7}" dt="2021-02-05T15:28:25.406" v="2971" actId="20577"/>
          <ac:spMkLst>
            <pc:docMk/>
            <pc:sldMk cId="1774182517" sldId="383"/>
            <ac:spMk id="5" creationId="{A6016BF1-7552-4C85-B2F9-9CC17674AAB8}"/>
          </ac:spMkLst>
        </pc:spChg>
        <pc:spChg chg="del">
          <ac:chgData name="Rumble,D,Damian,SCJ R" userId="0dba2f7c-9913-4f7c-8ee3-73ea7ff83b4e" providerId="ADAL" clId="{0ADFB505-7F24-498B-A589-ED6E50F2DEB7}" dt="2021-02-05T15:24:30.843" v="2912" actId="478"/>
          <ac:spMkLst>
            <pc:docMk/>
            <pc:sldMk cId="1774182517" sldId="383"/>
            <ac:spMk id="9" creationId="{6F1F0DC6-16FE-4193-B81F-DE87CA96CFEA}"/>
          </ac:spMkLst>
        </pc:spChg>
        <pc:spChg chg="add del mod">
          <ac:chgData name="Rumble,D,Damian,SCJ R" userId="0dba2f7c-9913-4f7c-8ee3-73ea7ff83b4e" providerId="ADAL" clId="{0ADFB505-7F24-498B-A589-ED6E50F2DEB7}" dt="2021-02-05T15:24:50.696" v="2917" actId="478"/>
          <ac:spMkLst>
            <pc:docMk/>
            <pc:sldMk cId="1774182517" sldId="383"/>
            <ac:spMk id="10" creationId="{F82F603C-422C-4E46-BF30-1AA6FC92CBA0}"/>
          </ac:spMkLst>
        </pc:spChg>
        <pc:spChg chg="add mod">
          <ac:chgData name="Rumble,D,Damian,SCJ R" userId="0dba2f7c-9913-4f7c-8ee3-73ea7ff83b4e" providerId="ADAL" clId="{0ADFB505-7F24-498B-A589-ED6E50F2DEB7}" dt="2021-02-05T15:25:05.775" v="2920" actId="208"/>
          <ac:spMkLst>
            <pc:docMk/>
            <pc:sldMk cId="1774182517" sldId="383"/>
            <ac:spMk id="11" creationId="{E2D04C27-10E9-4333-A4F0-C6230DCAC315}"/>
          </ac:spMkLst>
        </pc:spChg>
        <pc:spChg chg="mod">
          <ac:chgData name="Rumble,D,Damian,SCJ R" userId="0dba2f7c-9913-4f7c-8ee3-73ea7ff83b4e" providerId="ADAL" clId="{0ADFB505-7F24-498B-A589-ED6E50F2DEB7}" dt="2021-02-05T15:29:37.310" v="3114" actId="20577"/>
          <ac:spMkLst>
            <pc:docMk/>
            <pc:sldMk cId="1774182517" sldId="383"/>
            <ac:spMk id="36" creationId="{D8709A9C-E876-4C4E-99BA-D5471675B611}"/>
          </ac:spMkLst>
        </pc:spChg>
        <pc:picChg chg="add mod">
          <ac:chgData name="Rumble,D,Damian,SCJ R" userId="0dba2f7c-9913-4f7c-8ee3-73ea7ff83b4e" providerId="ADAL" clId="{0ADFB505-7F24-498B-A589-ED6E50F2DEB7}" dt="2021-02-05T15:24:36.842" v="2914" actId="14100"/>
          <ac:picMkLst>
            <pc:docMk/>
            <pc:sldMk cId="1774182517" sldId="383"/>
            <ac:picMk id="4" creationId="{C8D1745C-CD89-428A-89FB-CB7B02FF62C7}"/>
          </ac:picMkLst>
        </pc:picChg>
        <pc:picChg chg="del">
          <ac:chgData name="Rumble,D,Damian,SCJ R" userId="0dba2f7c-9913-4f7c-8ee3-73ea7ff83b4e" providerId="ADAL" clId="{0ADFB505-7F24-498B-A589-ED6E50F2DEB7}" dt="2021-02-05T15:24:23.998" v="2909" actId="478"/>
          <ac:picMkLst>
            <pc:docMk/>
            <pc:sldMk cId="1774182517" sldId="383"/>
            <ac:picMk id="6" creationId="{27B0A933-6DB2-4BA1-8D6E-E424ADF3AE14}"/>
          </ac:picMkLst>
        </pc:picChg>
        <pc:cxnChg chg="add del mod">
          <ac:chgData name="Rumble,D,Damian,SCJ R" userId="0dba2f7c-9913-4f7c-8ee3-73ea7ff83b4e" providerId="ADAL" clId="{0ADFB505-7F24-498B-A589-ED6E50F2DEB7}" dt="2021-02-05T15:24:51.513" v="2918" actId="478"/>
          <ac:cxnSpMkLst>
            <pc:docMk/>
            <pc:sldMk cId="1774182517" sldId="383"/>
            <ac:cxnSpMk id="8" creationId="{F639000A-FDEF-44D1-8426-F61526FAAB11}"/>
          </ac:cxnSpMkLst>
        </pc:cxnChg>
      </pc:sldChg>
      <pc:sldChg chg="addSp delSp modSp add">
        <pc:chgData name="Rumble,D,Damian,SCJ R" userId="0dba2f7c-9913-4f7c-8ee3-73ea7ff83b4e" providerId="ADAL" clId="{0ADFB505-7F24-498B-A589-ED6E50F2DEB7}" dt="2021-02-05T16:20:41.818" v="5410" actId="1076"/>
        <pc:sldMkLst>
          <pc:docMk/>
          <pc:sldMk cId="4074971848" sldId="384"/>
        </pc:sldMkLst>
        <pc:spChg chg="mod">
          <ac:chgData name="Rumble,D,Damian,SCJ R" userId="0dba2f7c-9913-4f7c-8ee3-73ea7ff83b4e" providerId="ADAL" clId="{0ADFB505-7F24-498B-A589-ED6E50F2DEB7}" dt="2021-02-05T16:17:44.001" v="5062" actId="20577"/>
          <ac:spMkLst>
            <pc:docMk/>
            <pc:sldMk cId="4074971848" sldId="384"/>
            <ac:spMk id="5" creationId="{A6016BF1-7552-4C85-B2F9-9CC17674AAB8}"/>
          </ac:spMkLst>
        </pc:spChg>
        <pc:spChg chg="add mod">
          <ac:chgData name="Rumble,D,Damian,SCJ R" userId="0dba2f7c-9913-4f7c-8ee3-73ea7ff83b4e" providerId="ADAL" clId="{0ADFB505-7F24-498B-A589-ED6E50F2DEB7}" dt="2021-02-05T16:14:00.295" v="4984" actId="164"/>
          <ac:spMkLst>
            <pc:docMk/>
            <pc:sldMk cId="4074971848" sldId="384"/>
            <ac:spMk id="7" creationId="{C45C43F1-C261-4765-B635-D62C3E209E9C}"/>
          </ac:spMkLst>
        </pc:spChg>
        <pc:spChg chg="del">
          <ac:chgData name="Rumble,D,Damian,SCJ R" userId="0dba2f7c-9913-4f7c-8ee3-73ea7ff83b4e" providerId="ADAL" clId="{0ADFB505-7F24-498B-A589-ED6E50F2DEB7}" dt="2021-02-05T15:32:24.639" v="3126" actId="478"/>
          <ac:spMkLst>
            <pc:docMk/>
            <pc:sldMk cId="4074971848" sldId="384"/>
            <ac:spMk id="11" creationId="{E2D04C27-10E9-4333-A4F0-C6230DCAC315}"/>
          </ac:spMkLst>
        </pc:spChg>
        <pc:spChg chg="add mod">
          <ac:chgData name="Rumble,D,Damian,SCJ R" userId="0dba2f7c-9913-4f7c-8ee3-73ea7ff83b4e" providerId="ADAL" clId="{0ADFB505-7F24-498B-A589-ED6E50F2DEB7}" dt="2021-02-05T16:16:10.030" v="5012" actId="208"/>
          <ac:spMkLst>
            <pc:docMk/>
            <pc:sldMk cId="4074971848" sldId="384"/>
            <ac:spMk id="14" creationId="{3BC365D4-3C89-4B2D-8A61-23CCD5E04655}"/>
          </ac:spMkLst>
        </pc:spChg>
        <pc:spChg chg="add mod">
          <ac:chgData name="Rumble,D,Damian,SCJ R" userId="0dba2f7c-9913-4f7c-8ee3-73ea7ff83b4e" providerId="ADAL" clId="{0ADFB505-7F24-498B-A589-ED6E50F2DEB7}" dt="2021-02-05T16:16:45.357" v="5013" actId="11529"/>
          <ac:spMkLst>
            <pc:docMk/>
            <pc:sldMk cId="4074971848" sldId="384"/>
            <ac:spMk id="15" creationId="{35647BA8-C749-4E18-A9B3-349ECA3B6E0F}"/>
          </ac:spMkLst>
        </pc:spChg>
        <pc:spChg chg="add mod">
          <ac:chgData name="Rumble,D,Damian,SCJ R" userId="0dba2f7c-9913-4f7c-8ee3-73ea7ff83b4e" providerId="ADAL" clId="{0ADFB505-7F24-498B-A589-ED6E50F2DEB7}" dt="2021-02-05T16:17:10.586" v="5015" actId="208"/>
          <ac:spMkLst>
            <pc:docMk/>
            <pc:sldMk cId="4074971848" sldId="384"/>
            <ac:spMk id="16" creationId="{5A156BD9-8D57-4F77-A9CA-8FFEE03AF9A1}"/>
          </ac:spMkLst>
        </pc:spChg>
        <pc:spChg chg="mod">
          <ac:chgData name="Rumble,D,Damian,SCJ R" userId="0dba2f7c-9913-4f7c-8ee3-73ea7ff83b4e" providerId="ADAL" clId="{0ADFB505-7F24-498B-A589-ED6E50F2DEB7}" dt="2021-02-05T16:20:41.818" v="5410" actId="1076"/>
          <ac:spMkLst>
            <pc:docMk/>
            <pc:sldMk cId="4074971848" sldId="384"/>
            <ac:spMk id="36" creationId="{D8709A9C-E876-4C4E-99BA-D5471675B611}"/>
          </ac:spMkLst>
        </pc:spChg>
        <pc:grpChg chg="add mod">
          <ac:chgData name="Rumble,D,Damian,SCJ R" userId="0dba2f7c-9913-4f7c-8ee3-73ea7ff83b4e" providerId="ADAL" clId="{0ADFB505-7F24-498B-A589-ED6E50F2DEB7}" dt="2021-02-05T16:15:37.158" v="5005" actId="1076"/>
          <ac:grpSpMkLst>
            <pc:docMk/>
            <pc:sldMk cId="4074971848" sldId="384"/>
            <ac:grpSpMk id="8" creationId="{4AEEEA2B-8320-452C-B090-5F02F2BA2671}"/>
          </ac:grpSpMkLst>
        </pc:grpChg>
        <pc:picChg chg="del">
          <ac:chgData name="Rumble,D,Damian,SCJ R" userId="0dba2f7c-9913-4f7c-8ee3-73ea7ff83b4e" providerId="ADAL" clId="{0ADFB505-7F24-498B-A589-ED6E50F2DEB7}" dt="2021-02-05T15:32:16.764" v="3121" actId="478"/>
          <ac:picMkLst>
            <pc:docMk/>
            <pc:sldMk cId="4074971848" sldId="384"/>
            <ac:picMk id="4" creationId="{C8D1745C-CD89-428A-89FB-CB7B02FF62C7}"/>
          </ac:picMkLst>
        </pc:picChg>
        <pc:picChg chg="add mod">
          <ac:chgData name="Rumble,D,Damian,SCJ R" userId="0dba2f7c-9913-4f7c-8ee3-73ea7ff83b4e" providerId="ADAL" clId="{0ADFB505-7F24-498B-A589-ED6E50F2DEB7}" dt="2021-02-05T16:14:00.295" v="4984" actId="164"/>
          <ac:picMkLst>
            <pc:docMk/>
            <pc:sldMk cId="4074971848" sldId="384"/>
            <ac:picMk id="6" creationId="{76DBC7EA-524D-49C2-879C-628913A90E3A}"/>
          </ac:picMkLst>
        </pc:picChg>
        <pc:picChg chg="add mod modCrop">
          <ac:chgData name="Rumble,D,Damian,SCJ R" userId="0dba2f7c-9913-4f7c-8ee3-73ea7ff83b4e" providerId="ADAL" clId="{0ADFB505-7F24-498B-A589-ED6E50F2DEB7}" dt="2021-02-05T16:15:54.121" v="5010" actId="1076"/>
          <ac:picMkLst>
            <pc:docMk/>
            <pc:sldMk cId="4074971848" sldId="384"/>
            <ac:picMk id="10" creationId="{4B9D42F2-9C84-4CC6-A321-4BBA97D1F021}"/>
          </ac:picMkLst>
        </pc:picChg>
        <pc:picChg chg="add mod modCrop">
          <ac:chgData name="Rumble,D,Damian,SCJ R" userId="0dba2f7c-9913-4f7c-8ee3-73ea7ff83b4e" providerId="ADAL" clId="{0ADFB505-7F24-498B-A589-ED6E50F2DEB7}" dt="2021-02-05T16:15:44.327" v="5006" actId="732"/>
          <ac:picMkLst>
            <pc:docMk/>
            <pc:sldMk cId="4074971848" sldId="384"/>
            <ac:picMk id="13" creationId="{3C867692-1B2E-4E55-BE9A-C615DBC5D819}"/>
          </ac:picMkLst>
        </pc:picChg>
      </pc:sldChg>
      <pc:sldChg chg="addSp delSp modSp add">
        <pc:chgData name="Rumble,D,Damian,SCJ R" userId="0dba2f7c-9913-4f7c-8ee3-73ea7ff83b4e" providerId="ADAL" clId="{0ADFB505-7F24-498B-A589-ED6E50F2DEB7}" dt="2021-02-05T15:45:38.033" v="3749" actId="1076"/>
        <pc:sldMkLst>
          <pc:docMk/>
          <pc:sldMk cId="1619587988" sldId="385"/>
        </pc:sldMkLst>
        <pc:spChg chg="mod">
          <ac:chgData name="Rumble,D,Damian,SCJ R" userId="0dba2f7c-9913-4f7c-8ee3-73ea7ff83b4e" providerId="ADAL" clId="{0ADFB505-7F24-498B-A589-ED6E50F2DEB7}" dt="2021-02-05T15:40:57.607" v="3476" actId="20577"/>
          <ac:spMkLst>
            <pc:docMk/>
            <pc:sldMk cId="1619587988" sldId="385"/>
            <ac:spMk id="5" creationId="{A6016BF1-7552-4C85-B2F9-9CC17674AAB8}"/>
          </ac:spMkLst>
        </pc:spChg>
        <pc:spChg chg="del">
          <ac:chgData name="Rumble,D,Damian,SCJ R" userId="0dba2f7c-9913-4f7c-8ee3-73ea7ff83b4e" providerId="ADAL" clId="{0ADFB505-7F24-498B-A589-ED6E50F2DEB7}" dt="2021-02-05T15:40:23.767" v="3443" actId="478"/>
          <ac:spMkLst>
            <pc:docMk/>
            <pc:sldMk cId="1619587988" sldId="385"/>
            <ac:spMk id="7" creationId="{C45C43F1-C261-4765-B635-D62C3E209E9C}"/>
          </ac:spMkLst>
        </pc:spChg>
        <pc:spChg chg="add mod">
          <ac:chgData name="Rumble,D,Damian,SCJ R" userId="0dba2f7c-9913-4f7c-8ee3-73ea7ff83b4e" providerId="ADAL" clId="{0ADFB505-7F24-498B-A589-ED6E50F2DEB7}" dt="2021-02-05T15:40:45.035" v="3449" actId="164"/>
          <ac:spMkLst>
            <pc:docMk/>
            <pc:sldMk cId="1619587988" sldId="385"/>
            <ac:spMk id="10" creationId="{20AE435F-2551-4E3E-B695-19B27857DD0F}"/>
          </ac:spMkLst>
        </pc:spChg>
        <pc:spChg chg="mod">
          <ac:chgData name="Rumble,D,Damian,SCJ R" userId="0dba2f7c-9913-4f7c-8ee3-73ea7ff83b4e" providerId="ADAL" clId="{0ADFB505-7F24-498B-A589-ED6E50F2DEB7}" dt="2021-02-05T15:45:38.033" v="3749" actId="1076"/>
          <ac:spMkLst>
            <pc:docMk/>
            <pc:sldMk cId="1619587988" sldId="385"/>
            <ac:spMk id="36" creationId="{D8709A9C-E876-4C4E-99BA-D5471675B611}"/>
          </ac:spMkLst>
        </pc:spChg>
        <pc:grpChg chg="add mod">
          <ac:chgData name="Rumble,D,Damian,SCJ R" userId="0dba2f7c-9913-4f7c-8ee3-73ea7ff83b4e" providerId="ADAL" clId="{0ADFB505-7F24-498B-A589-ED6E50F2DEB7}" dt="2021-02-05T15:40:47.557" v="3450" actId="1076"/>
          <ac:grpSpMkLst>
            <pc:docMk/>
            <pc:sldMk cId="1619587988" sldId="385"/>
            <ac:grpSpMk id="8" creationId="{8D8C4C2B-92C0-4CC6-8371-77959751E2BD}"/>
          </ac:grpSpMkLst>
        </pc:grpChg>
        <pc:picChg chg="add del mod">
          <ac:chgData name="Rumble,D,Damian,SCJ R" userId="0dba2f7c-9913-4f7c-8ee3-73ea7ff83b4e" providerId="ADAL" clId="{0ADFB505-7F24-498B-A589-ED6E50F2DEB7}" dt="2021-02-05T15:40:30.033" v="3445" actId="478"/>
          <ac:picMkLst>
            <pc:docMk/>
            <pc:sldMk cId="1619587988" sldId="385"/>
            <ac:picMk id="4" creationId="{1D81FB32-06B8-496B-9024-EF75154CB337}"/>
          </ac:picMkLst>
        </pc:picChg>
        <pc:picChg chg="del">
          <ac:chgData name="Rumble,D,Damian,SCJ R" userId="0dba2f7c-9913-4f7c-8ee3-73ea7ff83b4e" providerId="ADAL" clId="{0ADFB505-7F24-498B-A589-ED6E50F2DEB7}" dt="2021-02-05T15:40:22.315" v="3441" actId="478"/>
          <ac:picMkLst>
            <pc:docMk/>
            <pc:sldMk cId="1619587988" sldId="385"/>
            <ac:picMk id="6" creationId="{76DBC7EA-524D-49C2-879C-628913A90E3A}"/>
          </ac:picMkLst>
        </pc:picChg>
        <pc:picChg chg="add mod">
          <ac:chgData name="Rumble,D,Damian,SCJ R" userId="0dba2f7c-9913-4f7c-8ee3-73ea7ff83b4e" providerId="ADAL" clId="{0ADFB505-7F24-498B-A589-ED6E50F2DEB7}" dt="2021-02-05T15:40:45.035" v="3449" actId="164"/>
          <ac:picMkLst>
            <pc:docMk/>
            <pc:sldMk cId="1619587988" sldId="385"/>
            <ac:picMk id="9" creationId="{79B15DA4-627F-4DB0-A707-5791EC809035}"/>
          </ac:picMkLst>
        </pc:picChg>
      </pc:sldChg>
      <pc:sldChg chg="addSp delSp modSp add">
        <pc:chgData name="Rumble,D,Damian,SCJ R" userId="0dba2f7c-9913-4f7c-8ee3-73ea7ff83b4e" providerId="ADAL" clId="{0ADFB505-7F24-498B-A589-ED6E50F2DEB7}" dt="2021-02-05T15:55:48.347" v="4178" actId="20577"/>
        <pc:sldMkLst>
          <pc:docMk/>
          <pc:sldMk cId="1828560141" sldId="386"/>
        </pc:sldMkLst>
        <pc:spChg chg="mod">
          <ac:chgData name="Rumble,D,Damian,SCJ R" userId="0dba2f7c-9913-4f7c-8ee3-73ea7ff83b4e" providerId="ADAL" clId="{0ADFB505-7F24-498B-A589-ED6E50F2DEB7}" dt="2021-02-05T15:52:59.454" v="3799" actId="20577"/>
          <ac:spMkLst>
            <pc:docMk/>
            <pc:sldMk cId="1828560141" sldId="386"/>
            <ac:spMk id="5" creationId="{A6016BF1-7552-4C85-B2F9-9CC17674AAB8}"/>
          </ac:spMkLst>
        </pc:spChg>
        <pc:spChg chg="add mod">
          <ac:chgData name="Rumble,D,Damian,SCJ R" userId="0dba2f7c-9913-4f7c-8ee3-73ea7ff83b4e" providerId="ADAL" clId="{0ADFB505-7F24-498B-A589-ED6E50F2DEB7}" dt="2021-02-05T15:51:54.109" v="3776" actId="14100"/>
          <ac:spMkLst>
            <pc:docMk/>
            <pc:sldMk cId="1828560141" sldId="386"/>
            <ac:spMk id="6" creationId="{942C94A6-7D03-42EA-92E9-56BF886E73D0}"/>
          </ac:spMkLst>
        </pc:spChg>
        <pc:spChg chg="mod">
          <ac:chgData name="Rumble,D,Damian,SCJ R" userId="0dba2f7c-9913-4f7c-8ee3-73ea7ff83b4e" providerId="ADAL" clId="{0ADFB505-7F24-498B-A589-ED6E50F2DEB7}" dt="2021-02-05T15:55:48.347" v="4178" actId="20577"/>
          <ac:spMkLst>
            <pc:docMk/>
            <pc:sldMk cId="1828560141" sldId="386"/>
            <ac:spMk id="36" creationId="{D8709A9C-E876-4C4E-99BA-D5471675B611}"/>
          </ac:spMkLst>
        </pc:spChg>
        <pc:grpChg chg="del">
          <ac:chgData name="Rumble,D,Damian,SCJ R" userId="0dba2f7c-9913-4f7c-8ee3-73ea7ff83b4e" providerId="ADAL" clId="{0ADFB505-7F24-498B-A589-ED6E50F2DEB7}" dt="2021-02-05T15:50:00.542" v="3758" actId="478"/>
          <ac:grpSpMkLst>
            <pc:docMk/>
            <pc:sldMk cId="1828560141" sldId="386"/>
            <ac:grpSpMk id="8" creationId="{8D8C4C2B-92C0-4CC6-8371-77959751E2BD}"/>
          </ac:grpSpMkLst>
        </pc:grpChg>
        <pc:picChg chg="add mod">
          <ac:chgData name="Rumble,D,Damian,SCJ R" userId="0dba2f7c-9913-4f7c-8ee3-73ea7ff83b4e" providerId="ADAL" clId="{0ADFB505-7F24-498B-A589-ED6E50F2DEB7}" dt="2021-02-05T15:51:09.498" v="3766" actId="1036"/>
          <ac:picMkLst>
            <pc:docMk/>
            <pc:sldMk cId="1828560141" sldId="386"/>
            <ac:picMk id="4" creationId="{EADC937E-2B91-4255-BE98-9982DC2DBBBB}"/>
          </ac:picMkLst>
        </pc:picChg>
      </pc:sldChg>
      <pc:sldChg chg="addSp delSp modSp add">
        <pc:chgData name="Rumble,D,Damian,SCJ R" userId="0dba2f7c-9913-4f7c-8ee3-73ea7ff83b4e" providerId="ADAL" clId="{0ADFB505-7F24-498B-A589-ED6E50F2DEB7}" dt="2021-02-05T16:01:07.494" v="4444" actId="20577"/>
        <pc:sldMkLst>
          <pc:docMk/>
          <pc:sldMk cId="2342709251" sldId="387"/>
        </pc:sldMkLst>
        <pc:spChg chg="mod">
          <ac:chgData name="Rumble,D,Damian,SCJ R" userId="0dba2f7c-9913-4f7c-8ee3-73ea7ff83b4e" providerId="ADAL" clId="{0ADFB505-7F24-498B-A589-ED6E50F2DEB7}" dt="2021-02-05T15:56:55.871" v="4209" actId="20577"/>
          <ac:spMkLst>
            <pc:docMk/>
            <pc:sldMk cId="2342709251" sldId="387"/>
            <ac:spMk id="5" creationId="{A6016BF1-7552-4C85-B2F9-9CC17674AAB8}"/>
          </ac:spMkLst>
        </pc:spChg>
        <pc:spChg chg="del">
          <ac:chgData name="Rumble,D,Damian,SCJ R" userId="0dba2f7c-9913-4f7c-8ee3-73ea7ff83b4e" providerId="ADAL" clId="{0ADFB505-7F24-498B-A589-ED6E50F2DEB7}" dt="2021-02-05T15:57:02.368" v="4212" actId="478"/>
          <ac:spMkLst>
            <pc:docMk/>
            <pc:sldMk cId="2342709251" sldId="387"/>
            <ac:spMk id="6" creationId="{942C94A6-7D03-42EA-92E9-56BF886E73D0}"/>
          </ac:spMkLst>
        </pc:spChg>
        <pc:spChg chg="add del mod">
          <ac:chgData name="Rumble,D,Damian,SCJ R" userId="0dba2f7c-9913-4f7c-8ee3-73ea7ff83b4e" providerId="ADAL" clId="{0ADFB505-7F24-498B-A589-ED6E50F2DEB7}" dt="2021-02-05T15:58:23.302" v="4279" actId="478"/>
          <ac:spMkLst>
            <pc:docMk/>
            <pc:sldMk cId="2342709251" sldId="387"/>
            <ac:spMk id="8" creationId="{E81E8759-60BA-4892-9AA1-AC94B42E09E7}"/>
          </ac:spMkLst>
        </pc:spChg>
        <pc:spChg chg="mod">
          <ac:chgData name="Rumble,D,Damian,SCJ R" userId="0dba2f7c-9913-4f7c-8ee3-73ea7ff83b4e" providerId="ADAL" clId="{0ADFB505-7F24-498B-A589-ED6E50F2DEB7}" dt="2021-02-05T16:01:07.494" v="4444" actId="20577"/>
          <ac:spMkLst>
            <pc:docMk/>
            <pc:sldMk cId="2342709251" sldId="387"/>
            <ac:spMk id="36" creationId="{D8709A9C-E876-4C4E-99BA-D5471675B611}"/>
          </ac:spMkLst>
        </pc:spChg>
        <pc:picChg chg="del">
          <ac:chgData name="Rumble,D,Damian,SCJ R" userId="0dba2f7c-9913-4f7c-8ee3-73ea7ff83b4e" providerId="ADAL" clId="{0ADFB505-7F24-498B-A589-ED6E50F2DEB7}" dt="2021-02-05T15:56:57.850" v="4210" actId="478"/>
          <ac:picMkLst>
            <pc:docMk/>
            <pc:sldMk cId="2342709251" sldId="387"/>
            <ac:picMk id="4" creationId="{EADC937E-2B91-4255-BE98-9982DC2DBBBB}"/>
          </ac:picMkLst>
        </pc:picChg>
        <pc:picChg chg="add mod">
          <ac:chgData name="Rumble,D,Damian,SCJ R" userId="0dba2f7c-9913-4f7c-8ee3-73ea7ff83b4e" providerId="ADAL" clId="{0ADFB505-7F24-498B-A589-ED6E50F2DEB7}" dt="2021-02-05T15:58:38.399" v="4286" actId="1076"/>
          <ac:picMkLst>
            <pc:docMk/>
            <pc:sldMk cId="2342709251" sldId="387"/>
            <ac:picMk id="7" creationId="{0F1CEEA9-53D2-402A-83CE-898D2A30A11C}"/>
          </ac:picMkLst>
        </pc:picChg>
        <pc:cxnChg chg="add mod">
          <ac:chgData name="Rumble,D,Damian,SCJ R" userId="0dba2f7c-9913-4f7c-8ee3-73ea7ff83b4e" providerId="ADAL" clId="{0ADFB505-7F24-498B-A589-ED6E50F2DEB7}" dt="2021-02-05T15:58:53.420" v="4290" actId="14100"/>
          <ac:cxnSpMkLst>
            <pc:docMk/>
            <pc:sldMk cId="2342709251" sldId="387"/>
            <ac:cxnSpMk id="10" creationId="{59953E0B-69F1-45C9-9EC8-48694D0E6A71}"/>
          </ac:cxnSpMkLst>
        </pc:cxnChg>
        <pc:cxnChg chg="add mod">
          <ac:chgData name="Rumble,D,Damian,SCJ R" userId="0dba2f7c-9913-4f7c-8ee3-73ea7ff83b4e" providerId="ADAL" clId="{0ADFB505-7F24-498B-A589-ED6E50F2DEB7}" dt="2021-02-05T15:58:56.779" v="4292" actId="14100"/>
          <ac:cxnSpMkLst>
            <pc:docMk/>
            <pc:sldMk cId="2342709251" sldId="387"/>
            <ac:cxnSpMk id="12" creationId="{54420003-D0D3-4CD1-9EEB-D613BECE5F7C}"/>
          </ac:cxnSpMkLst>
        </pc:cxnChg>
      </pc:sldChg>
      <pc:sldChg chg="addSp delSp modSp add">
        <pc:chgData name="Rumble,D,Damian,SCJ R" userId="0dba2f7c-9913-4f7c-8ee3-73ea7ff83b4e" providerId="ADAL" clId="{0ADFB505-7F24-498B-A589-ED6E50F2DEB7}" dt="2021-02-05T16:07:40.069" v="4811" actId="20577"/>
        <pc:sldMkLst>
          <pc:docMk/>
          <pc:sldMk cId="1757975401" sldId="388"/>
        </pc:sldMkLst>
        <pc:spChg chg="mod">
          <ac:chgData name="Rumble,D,Damian,SCJ R" userId="0dba2f7c-9913-4f7c-8ee3-73ea7ff83b4e" providerId="ADAL" clId="{0ADFB505-7F24-498B-A589-ED6E50F2DEB7}" dt="2021-02-05T16:04:27.590" v="4489" actId="20577"/>
          <ac:spMkLst>
            <pc:docMk/>
            <pc:sldMk cId="1757975401" sldId="388"/>
            <ac:spMk id="5" creationId="{A6016BF1-7552-4C85-B2F9-9CC17674AAB8}"/>
          </ac:spMkLst>
        </pc:spChg>
        <pc:spChg chg="add del mod">
          <ac:chgData name="Rumble,D,Damian,SCJ R" userId="0dba2f7c-9913-4f7c-8ee3-73ea7ff83b4e" providerId="ADAL" clId="{0ADFB505-7F24-498B-A589-ED6E50F2DEB7}" dt="2021-02-05T16:05:02.784" v="4493" actId="478"/>
          <ac:spMkLst>
            <pc:docMk/>
            <pc:sldMk cId="1757975401" sldId="388"/>
            <ac:spMk id="9" creationId="{A55B95CC-B5CD-4692-AA02-1E58F0927042}"/>
          </ac:spMkLst>
        </pc:spChg>
        <pc:spChg chg="mod">
          <ac:chgData name="Rumble,D,Damian,SCJ R" userId="0dba2f7c-9913-4f7c-8ee3-73ea7ff83b4e" providerId="ADAL" clId="{0ADFB505-7F24-498B-A589-ED6E50F2DEB7}" dt="2021-02-05T16:07:40.069" v="4811" actId="20577"/>
          <ac:spMkLst>
            <pc:docMk/>
            <pc:sldMk cId="1757975401" sldId="388"/>
            <ac:spMk id="36" creationId="{D8709A9C-E876-4C4E-99BA-D5471675B611}"/>
          </ac:spMkLst>
        </pc:spChg>
        <pc:picChg chg="add mod">
          <ac:chgData name="Rumble,D,Damian,SCJ R" userId="0dba2f7c-9913-4f7c-8ee3-73ea7ff83b4e" providerId="ADAL" clId="{0ADFB505-7F24-498B-A589-ED6E50F2DEB7}" dt="2021-02-05T16:04:10.805" v="4453" actId="14100"/>
          <ac:picMkLst>
            <pc:docMk/>
            <pc:sldMk cId="1757975401" sldId="388"/>
            <ac:picMk id="4" creationId="{74ADAF5C-2E1B-4BCB-92B1-0A6AC6B51BE0}"/>
          </ac:picMkLst>
        </pc:picChg>
        <pc:picChg chg="del">
          <ac:chgData name="Rumble,D,Damian,SCJ R" userId="0dba2f7c-9913-4f7c-8ee3-73ea7ff83b4e" providerId="ADAL" clId="{0ADFB505-7F24-498B-A589-ED6E50F2DEB7}" dt="2021-02-05T16:03:39.022" v="4446" actId="478"/>
          <ac:picMkLst>
            <pc:docMk/>
            <pc:sldMk cId="1757975401" sldId="388"/>
            <ac:picMk id="7" creationId="{0F1CEEA9-53D2-402A-83CE-898D2A30A11C}"/>
          </ac:picMkLst>
        </pc:picChg>
        <pc:cxnChg chg="add del mod">
          <ac:chgData name="Rumble,D,Damian,SCJ R" userId="0dba2f7c-9913-4f7c-8ee3-73ea7ff83b4e" providerId="ADAL" clId="{0ADFB505-7F24-498B-A589-ED6E50F2DEB7}" dt="2021-02-05T16:04:41.080" v="4491" actId="478"/>
          <ac:cxnSpMkLst>
            <pc:docMk/>
            <pc:sldMk cId="1757975401" sldId="388"/>
            <ac:cxnSpMk id="8" creationId="{5882E25E-94BC-413D-9024-A418A504717C}"/>
          </ac:cxnSpMkLst>
        </pc:cxnChg>
        <pc:cxnChg chg="del">
          <ac:chgData name="Rumble,D,Damian,SCJ R" userId="0dba2f7c-9913-4f7c-8ee3-73ea7ff83b4e" providerId="ADAL" clId="{0ADFB505-7F24-498B-A589-ED6E50F2DEB7}" dt="2021-02-05T16:03:57.624" v="4447" actId="478"/>
          <ac:cxnSpMkLst>
            <pc:docMk/>
            <pc:sldMk cId="1757975401" sldId="388"/>
            <ac:cxnSpMk id="10" creationId="{59953E0B-69F1-45C9-9EC8-48694D0E6A71}"/>
          </ac:cxnSpMkLst>
        </pc:cxnChg>
        <pc:cxnChg chg="del">
          <ac:chgData name="Rumble,D,Damian,SCJ R" userId="0dba2f7c-9913-4f7c-8ee3-73ea7ff83b4e" providerId="ADAL" clId="{0ADFB505-7F24-498B-A589-ED6E50F2DEB7}" dt="2021-02-05T16:03:57.624" v="4447" actId="478"/>
          <ac:cxnSpMkLst>
            <pc:docMk/>
            <pc:sldMk cId="1757975401" sldId="388"/>
            <ac:cxnSpMk id="12" creationId="{54420003-D0D3-4CD1-9EEB-D613BECE5F7C}"/>
          </ac:cxnSpMkLst>
        </pc:cxnChg>
        <pc:cxnChg chg="add mod">
          <ac:chgData name="Rumble,D,Damian,SCJ R" userId="0dba2f7c-9913-4f7c-8ee3-73ea7ff83b4e" providerId="ADAL" clId="{0ADFB505-7F24-498B-A589-ED6E50F2DEB7}" dt="2021-02-05T16:05:15.606" v="4497" actId="1582"/>
          <ac:cxnSpMkLst>
            <pc:docMk/>
            <pc:sldMk cId="1757975401" sldId="388"/>
            <ac:cxnSpMk id="13" creationId="{EC43794F-DA7A-4C18-A2E2-432CBAF2D700}"/>
          </ac:cxnSpMkLst>
        </pc:cxnChg>
        <pc:cxnChg chg="add mod">
          <ac:chgData name="Rumble,D,Damian,SCJ R" userId="0dba2f7c-9913-4f7c-8ee3-73ea7ff83b4e" providerId="ADAL" clId="{0ADFB505-7F24-498B-A589-ED6E50F2DEB7}" dt="2021-02-05T16:05:21.932" v="4501" actId="14100"/>
          <ac:cxnSpMkLst>
            <pc:docMk/>
            <pc:sldMk cId="1757975401" sldId="388"/>
            <ac:cxnSpMk id="16" creationId="{73ABF35F-972A-4457-B62D-700B56C1A6DA}"/>
          </ac:cxnSpMkLst>
        </pc:cxnChg>
      </pc:sldChg>
      <pc:sldChg chg="add">
        <pc:chgData name="Rumble,D,Damian,SCJ R" userId="0dba2f7c-9913-4f7c-8ee3-73ea7ff83b4e" providerId="ADAL" clId="{0ADFB505-7F24-498B-A589-ED6E50F2DEB7}" dt="2021-02-12T13:00:40.914" v="5635"/>
        <pc:sldMkLst>
          <pc:docMk/>
          <pc:sldMk cId="2225743926" sldId="392"/>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66EBB-0E58-47B2-8EA8-A694003FD0F2}" type="datetimeFigureOut">
              <a:rPr lang="en-GB" smtClean="0"/>
              <a:t>12/02/2021</a:t>
            </a:fld>
            <a:endParaRPr lang="en-GB"/>
          </a:p>
        </p:txBody>
      </p:sp>
      <p:sp>
        <p:nvSpPr>
          <p:cNvPr id="4" name="Slide Image Placeholder 3"/>
          <p:cNvSpPr>
            <a:spLocks noGrp="1" noRot="1" noChangeAspect="1"/>
          </p:cNvSpPr>
          <p:nvPr>
            <p:ph type="sldImg" idx="2"/>
          </p:nvPr>
        </p:nvSpPr>
        <p:spPr>
          <a:xfrm>
            <a:off x="668338" y="1143000"/>
            <a:ext cx="55213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50299-5D49-4341-93C4-E56654763289}" type="slidenum">
              <a:rPr lang="en-GB" smtClean="0"/>
              <a:t>‹#›</a:t>
            </a:fld>
            <a:endParaRPr lang="en-GB"/>
          </a:p>
        </p:txBody>
      </p:sp>
    </p:spTree>
    <p:extLst>
      <p:ext uri="{BB962C8B-B14F-4D97-AF65-F5344CB8AC3E}">
        <p14:creationId xmlns:p14="http://schemas.microsoft.com/office/powerpoint/2010/main" val="88943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urpl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E4EA6B-1F4E-1748-9DFB-842B8DC29E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927" b="12444"/>
          <a:stretch/>
        </p:blipFill>
        <p:spPr>
          <a:xfrm>
            <a:off x="0" y="-1"/>
            <a:ext cx="12600534" cy="6840539"/>
          </a:xfrm>
          <a:prstGeom prst="rect">
            <a:avLst/>
          </a:prstGeom>
        </p:spPr>
      </p:pic>
      <p:sp>
        <p:nvSpPr>
          <p:cNvPr id="2" name="Title 1"/>
          <p:cNvSpPr>
            <a:spLocks noGrp="1"/>
          </p:cNvSpPr>
          <p:nvPr>
            <p:ph type="ctrTitle" hasCustomPrompt="1"/>
          </p:nvPr>
        </p:nvSpPr>
        <p:spPr>
          <a:xfrm>
            <a:off x="360000" y="1938444"/>
            <a:ext cx="7127964" cy="1193793"/>
          </a:xfrm>
        </p:spPr>
        <p:txBody>
          <a:bodyPr/>
          <a:lstStyle>
            <a:lvl1pPr algn="l">
              <a:lnSpc>
                <a:spcPct val="85000"/>
              </a:lnSpc>
              <a:defRPr sz="5000" b="1" i="0">
                <a:solidFill>
                  <a:schemeClr val="bg1"/>
                </a:solidFill>
                <a:latin typeface="Century Gothic" panose="020B0502020202020204" pitchFamily="34" charset="0"/>
              </a:defRPr>
            </a:lvl1pPr>
          </a:lstStyle>
          <a:p>
            <a:r>
              <a:rPr lang="en-US" dirty="0"/>
              <a:t>Title slide</a:t>
            </a:r>
            <a:endParaRPr lang="en-GB" dirty="0"/>
          </a:p>
        </p:txBody>
      </p:sp>
      <p:pic>
        <p:nvPicPr>
          <p:cNvPr id="7" name="Picture 6">
            <a:extLst>
              <a:ext uri="{FF2B5EF4-FFF2-40B4-BE49-F238E27FC236}">
                <a16:creationId xmlns:a16="http://schemas.microsoft.com/office/drawing/2014/main" id="{D7FC4421-71DD-44B2-B3F2-5C65C035B48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9172" y="466353"/>
            <a:ext cx="1007678" cy="990000"/>
          </a:xfrm>
          <a:prstGeom prst="rect">
            <a:avLst/>
          </a:prstGeom>
        </p:spPr>
      </p:pic>
      <p:sp>
        <p:nvSpPr>
          <p:cNvPr id="5" name="Footer Placeholder 4">
            <a:extLst>
              <a:ext uri="{FF2B5EF4-FFF2-40B4-BE49-F238E27FC236}">
                <a16:creationId xmlns:a16="http://schemas.microsoft.com/office/drawing/2014/main" id="{255FFE57-5E03-4A9F-8E0E-56AEDAB98630}"/>
              </a:ext>
            </a:extLst>
          </p:cNvPr>
          <p:cNvSpPr>
            <a:spLocks noGrp="1"/>
          </p:cNvSpPr>
          <p:nvPr>
            <p:ph type="ftr" sz="quarter" idx="13"/>
          </p:nvPr>
        </p:nvSpPr>
        <p:spPr>
          <a:xfrm>
            <a:off x="3383508" y="6318000"/>
            <a:ext cx="7344416" cy="262800"/>
          </a:xfrm>
          <a:prstGeom prst="rect">
            <a:avLst/>
          </a:prstGeom>
        </p:spPr>
        <p:txBody>
          <a:bodyPr/>
          <a:lstStyle>
            <a:lvl1pPr>
              <a:defRPr>
                <a:solidFill>
                  <a:schemeClr val="bg1"/>
                </a:solidFill>
              </a:defRPr>
            </a:lvl1p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1BA82F31-2784-EB48-9BE0-A2A28CAF38A2}"/>
              </a:ext>
            </a:extLst>
          </p:cNvPr>
          <p:cNvSpPr>
            <a:spLocks noGrp="1"/>
          </p:cNvSpPr>
          <p:nvPr>
            <p:ph type="dt" sz="half" idx="14"/>
          </p:nvPr>
        </p:nvSpPr>
        <p:spPr/>
        <p:txBody>
          <a:bodyPr/>
          <a:lstStyle>
            <a:lvl1pPr>
              <a:defRPr>
                <a:solidFill>
                  <a:schemeClr val="bg1"/>
                </a:solidFill>
              </a:defRPr>
            </a:lvl1pPr>
          </a:lstStyle>
          <a:p>
            <a:fld id="{E23696F5-6BA6-A54F-97D1-6FA9EAA4C3C8}" type="datetime8">
              <a:rPr lang="en-GB" smtClean="0"/>
              <a:t>12/02/2021 13:00</a:t>
            </a:fld>
            <a:endParaRPr lang="en-GB" dirty="0"/>
          </a:p>
        </p:txBody>
      </p:sp>
      <p:sp>
        <p:nvSpPr>
          <p:cNvPr id="10" name="Slide Number Placeholder 3">
            <a:extLst>
              <a:ext uri="{FF2B5EF4-FFF2-40B4-BE49-F238E27FC236}">
                <a16:creationId xmlns:a16="http://schemas.microsoft.com/office/drawing/2014/main" id="{D14EFC0A-929F-8B4C-A8D5-7D356DE9F7BE}"/>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sp>
        <p:nvSpPr>
          <p:cNvPr id="11" name="Subtitle 2">
            <a:extLst>
              <a:ext uri="{FF2B5EF4-FFF2-40B4-BE49-F238E27FC236}">
                <a16:creationId xmlns:a16="http://schemas.microsoft.com/office/drawing/2014/main" id="{9DD46587-7E96-6E44-AA46-A9A4F42A98D8}"/>
              </a:ext>
            </a:extLst>
          </p:cNvPr>
          <p:cNvSpPr>
            <a:spLocks noGrp="1"/>
          </p:cNvSpPr>
          <p:nvPr>
            <p:ph type="subTitle" idx="1" hasCustomPrompt="1"/>
          </p:nvPr>
        </p:nvSpPr>
        <p:spPr>
          <a:xfrm>
            <a:off x="360000" y="3350174"/>
            <a:ext cx="5615796" cy="718167"/>
          </a:xfrm>
        </p:spPr>
        <p:txBody>
          <a:bodyPr/>
          <a:lstStyle>
            <a:lvl1pPr marL="0" indent="0" algn="l">
              <a:lnSpc>
                <a:spcPct val="100000"/>
              </a:lnSpc>
              <a:buNone/>
              <a:defRPr sz="2000" b="1" i="0">
                <a:solidFill>
                  <a:schemeClr val="bg1"/>
                </a:solidFill>
                <a:latin typeface="Century Gothic" panose="020B0502020202020204" pitchFamily="34" charset="0"/>
              </a:defRPr>
            </a:lvl1pPr>
            <a:lvl2pPr marL="456057" indent="0" algn="ctr">
              <a:buNone/>
              <a:defRPr>
                <a:solidFill>
                  <a:schemeClr val="tx1">
                    <a:tint val="75000"/>
                  </a:schemeClr>
                </a:solidFill>
              </a:defRPr>
            </a:lvl2pPr>
            <a:lvl3pPr marL="912114" indent="0" algn="ctr">
              <a:buNone/>
              <a:defRPr>
                <a:solidFill>
                  <a:schemeClr val="tx1">
                    <a:tint val="75000"/>
                  </a:schemeClr>
                </a:solidFill>
              </a:defRPr>
            </a:lvl3pPr>
            <a:lvl4pPr marL="1368171" indent="0" algn="ctr">
              <a:buNone/>
              <a:defRPr>
                <a:solidFill>
                  <a:schemeClr val="tx1">
                    <a:tint val="75000"/>
                  </a:schemeClr>
                </a:solidFill>
              </a:defRPr>
            </a:lvl4pPr>
            <a:lvl5pPr marL="1824228" indent="0" algn="ctr">
              <a:buNone/>
              <a:defRPr>
                <a:solidFill>
                  <a:schemeClr val="tx1">
                    <a:tint val="75000"/>
                  </a:schemeClr>
                </a:solidFill>
              </a:defRPr>
            </a:lvl5pPr>
            <a:lvl6pPr marL="2280285" indent="0" algn="ctr">
              <a:buNone/>
              <a:defRPr>
                <a:solidFill>
                  <a:schemeClr val="tx1">
                    <a:tint val="75000"/>
                  </a:schemeClr>
                </a:solidFill>
              </a:defRPr>
            </a:lvl6pPr>
            <a:lvl7pPr marL="2736342" indent="0" algn="ctr">
              <a:buNone/>
              <a:defRPr>
                <a:solidFill>
                  <a:schemeClr val="tx1">
                    <a:tint val="75000"/>
                  </a:schemeClr>
                </a:solidFill>
              </a:defRPr>
            </a:lvl7pPr>
            <a:lvl8pPr marL="3192399" indent="0" algn="ctr">
              <a:buNone/>
              <a:defRPr>
                <a:solidFill>
                  <a:schemeClr val="tx1">
                    <a:tint val="75000"/>
                  </a:schemeClr>
                </a:solidFill>
              </a:defRPr>
            </a:lvl8pPr>
            <a:lvl9pPr marL="3648456" indent="0" algn="ctr">
              <a:buNone/>
              <a:defRPr>
                <a:solidFill>
                  <a:schemeClr val="tx1">
                    <a:tint val="75000"/>
                  </a:schemeClr>
                </a:solidFill>
              </a:defRPr>
            </a:lvl9pPr>
          </a:lstStyle>
          <a:p>
            <a:r>
              <a:rPr lang="en-US" dirty="0"/>
              <a:t>Date</a:t>
            </a:r>
            <a:endParaRPr lang="en-GB" dirty="0"/>
          </a:p>
        </p:txBody>
      </p:sp>
    </p:spTree>
    <p:extLst>
      <p:ext uri="{BB962C8B-B14F-4D97-AF65-F5344CB8AC3E}">
        <p14:creationId xmlns:p14="http://schemas.microsoft.com/office/powerpoint/2010/main" val="309530352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2950"/>
            <a:ext cx="567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10000" y="2012950"/>
            <a:ext cx="567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3">
            <a:extLst>
              <a:ext uri="{FF2B5EF4-FFF2-40B4-BE49-F238E27FC236}">
                <a16:creationId xmlns:a16="http://schemas.microsoft.com/office/drawing/2014/main" id="{9B516AB9-F8AF-884B-97D5-839AB9A41E11}"/>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5" name="Footer Placeholder 4">
            <a:extLst>
              <a:ext uri="{FF2B5EF4-FFF2-40B4-BE49-F238E27FC236}">
                <a16:creationId xmlns:a16="http://schemas.microsoft.com/office/drawing/2014/main" id="{08DA3B8D-AD23-5342-9E5E-AFCB705A307E}"/>
              </a:ext>
            </a:extLst>
          </p:cNvPr>
          <p:cNvSpPr>
            <a:spLocks noGrp="1"/>
          </p:cNvSpPr>
          <p:nvPr>
            <p:ph type="ftr" sz="quarter" idx="13"/>
          </p:nvPr>
        </p:nvSpPr>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330F82C1-D339-8F45-AEBE-0364CBA5818A}"/>
              </a:ext>
            </a:extLst>
          </p:cNvPr>
          <p:cNvSpPr>
            <a:spLocks noGrp="1"/>
          </p:cNvSpPr>
          <p:nvPr>
            <p:ph type="dt" sz="half" idx="14"/>
          </p:nvPr>
        </p:nvSpPr>
        <p:spPr/>
        <p:txBody>
          <a:bodyPr/>
          <a:lstStyle/>
          <a:p>
            <a:fld id="{DA79F45F-DB97-5D4D-B518-CF0144150AD9}" type="datetime8">
              <a:rPr lang="en-GB" smtClean="0"/>
              <a:t>12/02/2021 13:00</a:t>
            </a:fld>
            <a:endParaRPr lang="en-GB"/>
          </a:p>
        </p:txBody>
      </p:sp>
    </p:spTree>
    <p:extLst>
      <p:ext uri="{BB962C8B-B14F-4D97-AF65-F5344CB8AC3E}">
        <p14:creationId xmlns:p14="http://schemas.microsoft.com/office/powerpoint/2010/main" val="177213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60000" y="828000"/>
            <a:ext cx="7619400" cy="792000"/>
          </a:xfrm>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2950"/>
            <a:ext cx="37188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260600" y="2012950"/>
            <a:ext cx="37188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8"/>
          <p:cNvSpPr>
            <a:spLocks noGrp="1"/>
          </p:cNvSpPr>
          <p:nvPr>
            <p:ph sz="quarter" idx="13"/>
          </p:nvPr>
        </p:nvSpPr>
        <p:spPr>
          <a:xfrm>
            <a:off x="8161200" y="2012950"/>
            <a:ext cx="3718800"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Slide Number Placeholder 3">
            <a:extLst>
              <a:ext uri="{FF2B5EF4-FFF2-40B4-BE49-F238E27FC236}">
                <a16:creationId xmlns:a16="http://schemas.microsoft.com/office/drawing/2014/main" id="{B47A9EFD-9046-B74C-8221-44A8B4B5D924}"/>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5" name="Footer Placeholder 4">
            <a:extLst>
              <a:ext uri="{FF2B5EF4-FFF2-40B4-BE49-F238E27FC236}">
                <a16:creationId xmlns:a16="http://schemas.microsoft.com/office/drawing/2014/main" id="{05CC85C5-98C9-F340-AACC-99F93146B92E}"/>
              </a:ext>
            </a:extLst>
          </p:cNvPr>
          <p:cNvSpPr>
            <a:spLocks noGrp="1"/>
          </p:cNvSpPr>
          <p:nvPr>
            <p:ph type="ftr" sz="quarter" idx="14"/>
          </p:nvPr>
        </p:nvSpPr>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A98972BA-FC02-3C40-942B-024089F90D7C}"/>
              </a:ext>
            </a:extLst>
          </p:cNvPr>
          <p:cNvSpPr>
            <a:spLocks noGrp="1"/>
          </p:cNvSpPr>
          <p:nvPr>
            <p:ph type="dt" sz="half" idx="15"/>
          </p:nvPr>
        </p:nvSpPr>
        <p:spPr/>
        <p:txBody>
          <a:bodyPr/>
          <a:lstStyle/>
          <a:p>
            <a:fld id="{D8D417C0-B5BD-7241-BD9C-349CCE3676AE}" type="datetime8">
              <a:rPr lang="en-GB" smtClean="0"/>
              <a:t>12/02/2021 13:00</a:t>
            </a:fld>
            <a:endParaRPr lang="en-GB"/>
          </a:p>
        </p:txBody>
      </p:sp>
    </p:spTree>
    <p:extLst>
      <p:ext uri="{BB962C8B-B14F-4D97-AF65-F5344CB8AC3E}">
        <p14:creationId xmlns:p14="http://schemas.microsoft.com/office/powerpoint/2010/main" val="2473933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Picture Placeholder 6">
            <a:extLst>
              <a:ext uri="{FF2B5EF4-FFF2-40B4-BE49-F238E27FC236}">
                <a16:creationId xmlns:a16="http://schemas.microsoft.com/office/drawing/2014/main" id="{39B354AE-7652-4BAF-B8D5-6606531144EF}"/>
              </a:ext>
            </a:extLst>
          </p:cNvPr>
          <p:cNvSpPr>
            <a:spLocks noGrp="1"/>
          </p:cNvSpPr>
          <p:nvPr>
            <p:ph type="pic" sz="quarter" idx="13"/>
          </p:nvPr>
        </p:nvSpPr>
        <p:spPr>
          <a:xfrm>
            <a:off x="6120000" y="0"/>
            <a:ext cx="6120000" cy="6192000"/>
          </a:xfrm>
          <a:solidFill>
            <a:schemeClr val="bg1">
              <a:lumMod val="95000"/>
            </a:schemeClr>
          </a:solidFill>
        </p:spPr>
        <p:txBody>
          <a:bodyPr/>
          <a:lstStyle>
            <a:lvl1pPr>
              <a:defRPr b="0"/>
            </a:lvl1pPr>
          </a:lstStyle>
          <a:p>
            <a:r>
              <a:rPr lang="en-US"/>
              <a:t>Click icon to add picture</a:t>
            </a:r>
            <a:endParaRPr lang="en-GB" dirty="0"/>
          </a:p>
        </p:txBody>
      </p:sp>
      <p:sp>
        <p:nvSpPr>
          <p:cNvPr id="9" name="Slide Number Placeholder 3">
            <a:extLst>
              <a:ext uri="{FF2B5EF4-FFF2-40B4-BE49-F238E27FC236}">
                <a16:creationId xmlns:a16="http://schemas.microsoft.com/office/drawing/2014/main" id="{16410C1F-718E-484A-AF17-8FAC48E81AD8}"/>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1578F1F1-78F4-414E-A13C-D2CDC2F4931E}"/>
              </a:ext>
            </a:extLst>
          </p:cNvPr>
          <p:cNvSpPr>
            <a:spLocks noGrp="1"/>
          </p:cNvSpPr>
          <p:nvPr>
            <p:ph type="ftr" sz="quarter" idx="14"/>
          </p:nvPr>
        </p:nvSpPr>
        <p:spPr/>
        <p:txBody>
          <a:body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04497399-4D34-F141-8F35-1BB5851D4942}"/>
              </a:ext>
            </a:extLst>
          </p:cNvPr>
          <p:cNvSpPr>
            <a:spLocks noGrp="1"/>
          </p:cNvSpPr>
          <p:nvPr>
            <p:ph type="dt" sz="half" idx="15"/>
          </p:nvPr>
        </p:nvSpPr>
        <p:spPr/>
        <p:txBody>
          <a:bodyPr/>
          <a:lstStyle/>
          <a:p>
            <a:fld id="{0FA4342F-CAD5-9D45-ADBD-192DADC515DB}" type="datetime8">
              <a:rPr lang="en-GB" smtClean="0"/>
              <a:t>12/02/2021 13:00</a:t>
            </a:fld>
            <a:endParaRPr lang="en-GB"/>
          </a:p>
        </p:txBody>
      </p:sp>
    </p:spTree>
    <p:extLst>
      <p:ext uri="{BB962C8B-B14F-4D97-AF65-F5344CB8AC3E}">
        <p14:creationId xmlns:p14="http://schemas.microsoft.com/office/powerpoint/2010/main" val="1645980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2 Landscap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600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icture Placeholder 4">
            <a:extLst>
              <a:ext uri="{FF2B5EF4-FFF2-40B4-BE49-F238E27FC236}">
                <a16:creationId xmlns:a16="http://schemas.microsoft.com/office/drawing/2014/main" id="{D035A9AE-09A5-490F-8FA9-56997A9CD86C}"/>
              </a:ext>
            </a:extLst>
          </p:cNvPr>
          <p:cNvSpPr>
            <a:spLocks noGrp="1"/>
          </p:cNvSpPr>
          <p:nvPr>
            <p:ph type="pic" sz="quarter" idx="13"/>
          </p:nvPr>
        </p:nvSpPr>
        <p:spPr>
          <a:xfrm>
            <a:off x="6120000" y="2015999"/>
            <a:ext cx="3060000" cy="2088000"/>
          </a:xfrm>
          <a:solidFill>
            <a:schemeClr val="bg1">
              <a:lumMod val="95000"/>
            </a:schemeClr>
          </a:solidFill>
        </p:spPr>
        <p:txBody>
          <a:bodyPr/>
          <a:lstStyle>
            <a:lvl1pPr>
              <a:defRPr b="0"/>
            </a:lvl1pPr>
          </a:lstStyle>
          <a:p>
            <a:r>
              <a:rPr lang="en-US"/>
              <a:t>Click icon to add picture</a:t>
            </a:r>
            <a:endParaRPr lang="en-GB" dirty="0"/>
          </a:p>
        </p:txBody>
      </p:sp>
      <p:sp>
        <p:nvSpPr>
          <p:cNvPr id="10" name="Picture Placeholder 4">
            <a:extLst>
              <a:ext uri="{FF2B5EF4-FFF2-40B4-BE49-F238E27FC236}">
                <a16:creationId xmlns:a16="http://schemas.microsoft.com/office/drawing/2014/main" id="{8756929E-2779-4685-B9F6-29B8DD163C6B}"/>
              </a:ext>
            </a:extLst>
          </p:cNvPr>
          <p:cNvSpPr>
            <a:spLocks noGrp="1"/>
          </p:cNvSpPr>
          <p:nvPr>
            <p:ph type="pic" sz="quarter" idx="14"/>
          </p:nvPr>
        </p:nvSpPr>
        <p:spPr>
          <a:xfrm>
            <a:off x="9180000" y="2015999"/>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523F891C-6BAF-9541-941C-F1E20C3F9967}"/>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D006DEFA-1BEF-6B46-A02F-39786BBDCDD0}"/>
              </a:ext>
            </a:extLst>
          </p:cNvPr>
          <p:cNvSpPr>
            <a:spLocks noGrp="1"/>
          </p:cNvSpPr>
          <p:nvPr>
            <p:ph type="ftr" sz="quarter" idx="15"/>
          </p:nvPr>
        </p:nvSpPr>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E77F56FC-EBA8-344F-A922-4AA3E6B2B81A}"/>
              </a:ext>
            </a:extLst>
          </p:cNvPr>
          <p:cNvSpPr>
            <a:spLocks noGrp="1"/>
          </p:cNvSpPr>
          <p:nvPr>
            <p:ph type="dt" sz="half" idx="16"/>
          </p:nvPr>
        </p:nvSpPr>
        <p:spPr/>
        <p:txBody>
          <a:bodyPr/>
          <a:lstStyle/>
          <a:p>
            <a:fld id="{2429A84A-6A61-8148-A97E-E0A771C9A1A3}" type="datetime8">
              <a:rPr lang="en-GB" smtClean="0"/>
              <a:t>12/02/2021 13:00</a:t>
            </a:fld>
            <a:endParaRPr lang="en-GB"/>
          </a:p>
        </p:txBody>
      </p:sp>
    </p:spTree>
    <p:extLst>
      <p:ext uri="{BB962C8B-B14F-4D97-AF65-F5344CB8AC3E}">
        <p14:creationId xmlns:p14="http://schemas.microsoft.com/office/powerpoint/2010/main" val="1249825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2 Portrait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600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icture Placeholder 4">
            <a:extLst>
              <a:ext uri="{FF2B5EF4-FFF2-40B4-BE49-F238E27FC236}">
                <a16:creationId xmlns:a16="http://schemas.microsoft.com/office/drawing/2014/main" id="{D035A9AE-09A5-490F-8FA9-56997A9CD86C}"/>
              </a:ext>
            </a:extLst>
          </p:cNvPr>
          <p:cNvSpPr>
            <a:spLocks noGrp="1"/>
          </p:cNvSpPr>
          <p:nvPr>
            <p:ph type="pic" sz="quarter" idx="13"/>
          </p:nvPr>
        </p:nvSpPr>
        <p:spPr>
          <a:xfrm>
            <a:off x="6120000" y="2015999"/>
            <a:ext cx="3060000" cy="4176000"/>
          </a:xfrm>
          <a:solidFill>
            <a:schemeClr val="bg1">
              <a:lumMod val="95000"/>
            </a:schemeClr>
          </a:solidFill>
        </p:spPr>
        <p:txBody>
          <a:bodyPr/>
          <a:lstStyle>
            <a:lvl1pPr>
              <a:defRPr b="0"/>
            </a:lvl1pPr>
          </a:lstStyle>
          <a:p>
            <a:r>
              <a:rPr lang="en-US"/>
              <a:t>Click icon to add picture</a:t>
            </a:r>
            <a:endParaRPr lang="en-GB"/>
          </a:p>
        </p:txBody>
      </p:sp>
      <p:sp>
        <p:nvSpPr>
          <p:cNvPr id="10" name="Picture Placeholder 4">
            <a:extLst>
              <a:ext uri="{FF2B5EF4-FFF2-40B4-BE49-F238E27FC236}">
                <a16:creationId xmlns:a16="http://schemas.microsoft.com/office/drawing/2014/main" id="{8756929E-2779-4685-B9F6-29B8DD163C6B}"/>
              </a:ext>
            </a:extLst>
          </p:cNvPr>
          <p:cNvSpPr>
            <a:spLocks noGrp="1"/>
          </p:cNvSpPr>
          <p:nvPr>
            <p:ph type="pic" sz="quarter" idx="14"/>
          </p:nvPr>
        </p:nvSpPr>
        <p:spPr>
          <a:xfrm>
            <a:off x="9180000" y="2015999"/>
            <a:ext cx="3060000" cy="4176000"/>
          </a:xfrm>
          <a:solidFill>
            <a:schemeClr val="bg1">
              <a:lumMod val="85000"/>
            </a:schemeClr>
          </a:solidFill>
        </p:spPr>
        <p:txBody>
          <a:bodyPr/>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8FF3DD65-4A0B-D240-9541-3D719238697C}"/>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39C0F6CB-95C2-9242-9007-9A88BB8A93EA}"/>
              </a:ext>
            </a:extLst>
          </p:cNvPr>
          <p:cNvSpPr>
            <a:spLocks noGrp="1"/>
          </p:cNvSpPr>
          <p:nvPr>
            <p:ph type="ftr" sz="quarter" idx="15"/>
          </p:nvPr>
        </p:nvSpPr>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DD1B82C9-5C57-034B-B299-9689009DC83E}"/>
              </a:ext>
            </a:extLst>
          </p:cNvPr>
          <p:cNvSpPr>
            <a:spLocks noGrp="1"/>
          </p:cNvSpPr>
          <p:nvPr>
            <p:ph type="dt" sz="half" idx="16"/>
          </p:nvPr>
        </p:nvSpPr>
        <p:spPr/>
        <p:txBody>
          <a:bodyPr/>
          <a:lstStyle/>
          <a:p>
            <a:fld id="{AE75CCAC-19D0-3F48-87BC-1D380F474897}" type="datetime8">
              <a:rPr lang="en-GB" smtClean="0"/>
              <a:t>12/02/2021 13:00</a:t>
            </a:fld>
            <a:endParaRPr lang="en-GB"/>
          </a:p>
        </p:txBody>
      </p:sp>
    </p:spTree>
    <p:extLst>
      <p:ext uri="{BB962C8B-B14F-4D97-AF65-F5344CB8AC3E}">
        <p14:creationId xmlns:p14="http://schemas.microsoft.com/office/powerpoint/2010/main" val="1862941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600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4">
            <a:extLst>
              <a:ext uri="{FF2B5EF4-FFF2-40B4-BE49-F238E27FC236}">
                <a16:creationId xmlns:a16="http://schemas.microsoft.com/office/drawing/2014/main" id="{EF95CA88-6E93-41FD-95E1-3CBCD8250032}"/>
              </a:ext>
            </a:extLst>
          </p:cNvPr>
          <p:cNvSpPr>
            <a:spLocks noGrp="1"/>
          </p:cNvSpPr>
          <p:nvPr>
            <p:ph type="pic" sz="quarter" idx="13"/>
          </p:nvPr>
        </p:nvSpPr>
        <p:spPr>
          <a:xfrm>
            <a:off x="6120000" y="2015999"/>
            <a:ext cx="3060000" cy="4176000"/>
          </a:xfrm>
          <a:solidFill>
            <a:schemeClr val="bg1">
              <a:lumMod val="95000"/>
            </a:schemeClr>
          </a:solidFill>
        </p:spPr>
        <p:txBody>
          <a:bodyPr/>
          <a:lstStyle>
            <a:lvl1pPr>
              <a:defRPr b="0"/>
            </a:lvl1pPr>
          </a:lstStyle>
          <a:p>
            <a:r>
              <a:rPr lang="en-US"/>
              <a:t>Click icon to add picture</a:t>
            </a:r>
            <a:endParaRPr lang="en-GB"/>
          </a:p>
        </p:txBody>
      </p:sp>
      <p:sp>
        <p:nvSpPr>
          <p:cNvPr id="10" name="Picture Placeholder 4">
            <a:extLst>
              <a:ext uri="{FF2B5EF4-FFF2-40B4-BE49-F238E27FC236}">
                <a16:creationId xmlns:a16="http://schemas.microsoft.com/office/drawing/2014/main" id="{465383E4-9B0A-43BD-B164-89BFC7F626D7}"/>
              </a:ext>
            </a:extLst>
          </p:cNvPr>
          <p:cNvSpPr>
            <a:spLocks noGrp="1"/>
          </p:cNvSpPr>
          <p:nvPr>
            <p:ph type="pic" sz="quarter" idx="14"/>
          </p:nvPr>
        </p:nvSpPr>
        <p:spPr>
          <a:xfrm>
            <a:off x="9180000" y="2015999"/>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04BD122D-3F9A-4C09-96ED-16A8A704A694}"/>
              </a:ext>
            </a:extLst>
          </p:cNvPr>
          <p:cNvSpPr>
            <a:spLocks noGrp="1"/>
          </p:cNvSpPr>
          <p:nvPr>
            <p:ph type="pic" sz="quarter" idx="15"/>
          </p:nvPr>
        </p:nvSpPr>
        <p:spPr>
          <a:xfrm>
            <a:off x="9180000" y="4104000"/>
            <a:ext cx="3060000" cy="2088000"/>
          </a:xfrm>
          <a:solidFill>
            <a:schemeClr val="bg1">
              <a:lumMod val="75000"/>
            </a:schemeClr>
          </a:solidFill>
        </p:spPr>
        <p:txBody>
          <a:bodyPr/>
          <a:lstStyle>
            <a:lvl1pPr>
              <a:defRPr b="0"/>
            </a:lvl1pPr>
          </a:lstStyle>
          <a:p>
            <a:r>
              <a:rPr lang="en-US"/>
              <a:t>Click icon to add picture</a:t>
            </a:r>
            <a:endParaRPr lang="en-GB"/>
          </a:p>
        </p:txBody>
      </p:sp>
      <p:sp>
        <p:nvSpPr>
          <p:cNvPr id="13" name="Slide Number Placeholder 3">
            <a:extLst>
              <a:ext uri="{FF2B5EF4-FFF2-40B4-BE49-F238E27FC236}">
                <a16:creationId xmlns:a16="http://schemas.microsoft.com/office/drawing/2014/main" id="{7113D4FE-C9FD-D440-9DF5-E485B502DA33}"/>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6" name="Footer Placeholder 5">
            <a:extLst>
              <a:ext uri="{FF2B5EF4-FFF2-40B4-BE49-F238E27FC236}">
                <a16:creationId xmlns:a16="http://schemas.microsoft.com/office/drawing/2014/main" id="{38375438-2D15-5247-8901-EF46DA883F83}"/>
              </a:ext>
            </a:extLst>
          </p:cNvPr>
          <p:cNvSpPr>
            <a:spLocks noGrp="1"/>
          </p:cNvSpPr>
          <p:nvPr>
            <p:ph type="ftr" sz="quarter" idx="16"/>
          </p:nvPr>
        </p:nvSpPr>
        <p:spPr/>
        <p:txBody>
          <a:bodyPr/>
          <a:lstStyle/>
          <a:p>
            <a:r>
              <a:rPr lang="en-GB" dirty="0"/>
              <a:t>Security classification. Published version. Owner's name.</a:t>
            </a:r>
          </a:p>
        </p:txBody>
      </p:sp>
      <p:sp>
        <p:nvSpPr>
          <p:cNvPr id="7" name="Date Placeholder 6">
            <a:extLst>
              <a:ext uri="{FF2B5EF4-FFF2-40B4-BE49-F238E27FC236}">
                <a16:creationId xmlns:a16="http://schemas.microsoft.com/office/drawing/2014/main" id="{AF5C635E-0635-9249-8016-5F5139D14B1D}"/>
              </a:ext>
            </a:extLst>
          </p:cNvPr>
          <p:cNvSpPr>
            <a:spLocks noGrp="1"/>
          </p:cNvSpPr>
          <p:nvPr>
            <p:ph type="dt" sz="half" idx="17"/>
          </p:nvPr>
        </p:nvSpPr>
        <p:spPr/>
        <p:txBody>
          <a:bodyPr/>
          <a:lstStyle/>
          <a:p>
            <a:fld id="{6000980E-9E68-CC45-87B7-3ADE4ED86C1B}" type="datetime8">
              <a:rPr lang="en-GB" smtClean="0"/>
              <a:t>12/02/2021 13:00</a:t>
            </a:fld>
            <a:endParaRPr lang="en-GB"/>
          </a:p>
        </p:txBody>
      </p:sp>
    </p:spTree>
    <p:extLst>
      <p:ext uri="{BB962C8B-B14F-4D97-AF65-F5344CB8AC3E}">
        <p14:creationId xmlns:p14="http://schemas.microsoft.com/office/powerpoint/2010/main" val="3455967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 4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58775" y="201600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4">
            <a:extLst>
              <a:ext uri="{FF2B5EF4-FFF2-40B4-BE49-F238E27FC236}">
                <a16:creationId xmlns:a16="http://schemas.microsoft.com/office/drawing/2014/main" id="{C19ADD48-2F68-4A7D-B3D5-09506162F0FB}"/>
              </a:ext>
            </a:extLst>
          </p:cNvPr>
          <p:cNvSpPr>
            <a:spLocks noGrp="1"/>
          </p:cNvSpPr>
          <p:nvPr>
            <p:ph type="pic" sz="quarter" idx="13"/>
          </p:nvPr>
        </p:nvSpPr>
        <p:spPr>
          <a:xfrm>
            <a:off x="6119812" y="2015999"/>
            <a:ext cx="3060000" cy="2088000"/>
          </a:xfrm>
          <a:solidFill>
            <a:schemeClr val="bg1">
              <a:lumMod val="9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82FDE75D-1A2E-4FEF-A937-A4B0B83683A6}"/>
              </a:ext>
            </a:extLst>
          </p:cNvPr>
          <p:cNvSpPr>
            <a:spLocks noGrp="1"/>
          </p:cNvSpPr>
          <p:nvPr>
            <p:ph type="pic" sz="quarter" idx="14"/>
          </p:nvPr>
        </p:nvSpPr>
        <p:spPr>
          <a:xfrm>
            <a:off x="9179812" y="2015999"/>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12" name="Picture Placeholder 4">
            <a:extLst>
              <a:ext uri="{FF2B5EF4-FFF2-40B4-BE49-F238E27FC236}">
                <a16:creationId xmlns:a16="http://schemas.microsoft.com/office/drawing/2014/main" id="{0165A44F-D4D9-4418-BCC7-5D6794ADD66B}"/>
              </a:ext>
            </a:extLst>
          </p:cNvPr>
          <p:cNvSpPr>
            <a:spLocks noGrp="1"/>
          </p:cNvSpPr>
          <p:nvPr>
            <p:ph type="pic" sz="quarter" idx="15"/>
          </p:nvPr>
        </p:nvSpPr>
        <p:spPr>
          <a:xfrm>
            <a:off x="6119812" y="4104000"/>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17" name="Picture Placeholder 4">
            <a:extLst>
              <a:ext uri="{FF2B5EF4-FFF2-40B4-BE49-F238E27FC236}">
                <a16:creationId xmlns:a16="http://schemas.microsoft.com/office/drawing/2014/main" id="{24E8C0B8-E7AD-48AC-9F2D-D3FAE258D425}"/>
              </a:ext>
            </a:extLst>
          </p:cNvPr>
          <p:cNvSpPr>
            <a:spLocks noGrp="1"/>
          </p:cNvSpPr>
          <p:nvPr>
            <p:ph type="pic" sz="quarter" idx="16"/>
          </p:nvPr>
        </p:nvSpPr>
        <p:spPr>
          <a:xfrm>
            <a:off x="9179812" y="4104000"/>
            <a:ext cx="3060000" cy="2088000"/>
          </a:xfrm>
          <a:solidFill>
            <a:schemeClr val="bg1">
              <a:lumMod val="95000"/>
            </a:schemeClr>
          </a:solidFill>
        </p:spPr>
        <p:txBody>
          <a:bodyPr/>
          <a:lstStyle>
            <a:lvl1pPr>
              <a:defRPr b="0"/>
            </a:lvl1pPr>
          </a:lstStyle>
          <a:p>
            <a:r>
              <a:rPr lang="en-US"/>
              <a:t>Click icon to add picture</a:t>
            </a:r>
            <a:endParaRPr lang="en-GB"/>
          </a:p>
        </p:txBody>
      </p:sp>
      <p:sp>
        <p:nvSpPr>
          <p:cNvPr id="14" name="Slide Number Placeholder 3">
            <a:extLst>
              <a:ext uri="{FF2B5EF4-FFF2-40B4-BE49-F238E27FC236}">
                <a16:creationId xmlns:a16="http://schemas.microsoft.com/office/drawing/2014/main" id="{7911CBF6-61CF-AE45-9D1D-45F0D90515E5}"/>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FDA07934-685E-4245-B833-56D2567B8EF2}"/>
              </a:ext>
            </a:extLst>
          </p:cNvPr>
          <p:cNvSpPr>
            <a:spLocks noGrp="1"/>
          </p:cNvSpPr>
          <p:nvPr>
            <p:ph type="ftr" sz="quarter" idx="17"/>
          </p:nvPr>
        </p:nvSpPr>
        <p:spPr/>
        <p:txBody>
          <a:body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EF69EA9E-370C-6F4C-B876-8FAF992E603C}"/>
              </a:ext>
            </a:extLst>
          </p:cNvPr>
          <p:cNvSpPr>
            <a:spLocks noGrp="1"/>
          </p:cNvSpPr>
          <p:nvPr>
            <p:ph type="dt" sz="half" idx="18"/>
          </p:nvPr>
        </p:nvSpPr>
        <p:spPr/>
        <p:txBody>
          <a:bodyPr/>
          <a:lstStyle/>
          <a:p>
            <a:fld id="{2708AC9B-99B8-9944-9B50-7FD1B236E8DA}" type="datetime8">
              <a:rPr lang="en-GB" smtClean="0"/>
              <a:t>12/02/2021 13:00</a:t>
            </a:fld>
            <a:endParaRPr lang="en-GB"/>
          </a:p>
        </p:txBody>
      </p:sp>
    </p:spTree>
    <p:extLst>
      <p:ext uri="{BB962C8B-B14F-4D97-AF65-F5344CB8AC3E}">
        <p14:creationId xmlns:p14="http://schemas.microsoft.com/office/powerpoint/2010/main" val="2473420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 6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58775" y="201600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4">
            <a:extLst>
              <a:ext uri="{FF2B5EF4-FFF2-40B4-BE49-F238E27FC236}">
                <a16:creationId xmlns:a16="http://schemas.microsoft.com/office/drawing/2014/main" id="{C19ADD48-2F68-4A7D-B3D5-09506162F0FB}"/>
              </a:ext>
            </a:extLst>
          </p:cNvPr>
          <p:cNvSpPr>
            <a:spLocks noGrp="1"/>
          </p:cNvSpPr>
          <p:nvPr>
            <p:ph type="pic" sz="quarter" idx="13"/>
          </p:nvPr>
        </p:nvSpPr>
        <p:spPr>
          <a:xfrm>
            <a:off x="6119625" y="2015999"/>
            <a:ext cx="3060000" cy="2088000"/>
          </a:xfrm>
          <a:solidFill>
            <a:schemeClr val="bg1">
              <a:lumMod val="9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82FDE75D-1A2E-4FEF-A937-A4B0B83683A6}"/>
              </a:ext>
            </a:extLst>
          </p:cNvPr>
          <p:cNvSpPr>
            <a:spLocks noGrp="1"/>
          </p:cNvSpPr>
          <p:nvPr>
            <p:ph type="pic" sz="quarter" idx="14"/>
          </p:nvPr>
        </p:nvSpPr>
        <p:spPr>
          <a:xfrm>
            <a:off x="9179625" y="2015999"/>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12" name="Picture Placeholder 4">
            <a:extLst>
              <a:ext uri="{FF2B5EF4-FFF2-40B4-BE49-F238E27FC236}">
                <a16:creationId xmlns:a16="http://schemas.microsoft.com/office/drawing/2014/main" id="{0165A44F-D4D9-4418-BCC7-5D6794ADD66B}"/>
              </a:ext>
            </a:extLst>
          </p:cNvPr>
          <p:cNvSpPr>
            <a:spLocks noGrp="1"/>
          </p:cNvSpPr>
          <p:nvPr>
            <p:ph type="pic" sz="quarter" idx="15"/>
          </p:nvPr>
        </p:nvSpPr>
        <p:spPr>
          <a:xfrm>
            <a:off x="6119625" y="4104000"/>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17" name="Picture Placeholder 4">
            <a:extLst>
              <a:ext uri="{FF2B5EF4-FFF2-40B4-BE49-F238E27FC236}">
                <a16:creationId xmlns:a16="http://schemas.microsoft.com/office/drawing/2014/main" id="{24E8C0B8-E7AD-48AC-9F2D-D3FAE258D425}"/>
              </a:ext>
            </a:extLst>
          </p:cNvPr>
          <p:cNvSpPr>
            <a:spLocks noGrp="1"/>
          </p:cNvSpPr>
          <p:nvPr>
            <p:ph type="pic" sz="quarter" idx="16"/>
          </p:nvPr>
        </p:nvSpPr>
        <p:spPr>
          <a:xfrm>
            <a:off x="9179625" y="4104000"/>
            <a:ext cx="3060000" cy="2088000"/>
          </a:xfrm>
          <a:solidFill>
            <a:schemeClr val="bg1">
              <a:lumMod val="95000"/>
            </a:schemeClr>
          </a:solidFill>
        </p:spPr>
        <p:txBody>
          <a:bodyPr/>
          <a:lstStyle>
            <a:lvl1pPr>
              <a:defRPr b="0"/>
            </a:lvl1pPr>
          </a:lstStyle>
          <a:p>
            <a:r>
              <a:rPr lang="en-US"/>
              <a:t>Click icon to add picture</a:t>
            </a:r>
            <a:endParaRPr lang="en-GB"/>
          </a:p>
        </p:txBody>
      </p:sp>
      <p:sp>
        <p:nvSpPr>
          <p:cNvPr id="13" name="Picture Placeholder 4">
            <a:extLst>
              <a:ext uri="{FF2B5EF4-FFF2-40B4-BE49-F238E27FC236}">
                <a16:creationId xmlns:a16="http://schemas.microsoft.com/office/drawing/2014/main" id="{46C904F7-0F2F-46DC-BA66-0D68CDFECEFE}"/>
              </a:ext>
            </a:extLst>
          </p:cNvPr>
          <p:cNvSpPr>
            <a:spLocks noGrp="1"/>
          </p:cNvSpPr>
          <p:nvPr>
            <p:ph type="pic" sz="quarter" idx="17"/>
          </p:nvPr>
        </p:nvSpPr>
        <p:spPr>
          <a:xfrm>
            <a:off x="6119625" y="0"/>
            <a:ext cx="3060000" cy="2016000"/>
          </a:xfrm>
          <a:solidFill>
            <a:schemeClr val="bg1">
              <a:lumMod val="85000"/>
            </a:schemeClr>
          </a:solidFill>
        </p:spPr>
        <p:txBody>
          <a:bodyPr/>
          <a:lstStyle>
            <a:lvl1pPr>
              <a:defRPr b="0"/>
            </a:lvl1pPr>
          </a:lstStyle>
          <a:p>
            <a:r>
              <a:rPr lang="en-US"/>
              <a:t>Click icon to add picture</a:t>
            </a:r>
            <a:endParaRPr lang="en-GB"/>
          </a:p>
        </p:txBody>
      </p:sp>
      <p:sp>
        <p:nvSpPr>
          <p:cNvPr id="14" name="Picture Placeholder 4">
            <a:extLst>
              <a:ext uri="{FF2B5EF4-FFF2-40B4-BE49-F238E27FC236}">
                <a16:creationId xmlns:a16="http://schemas.microsoft.com/office/drawing/2014/main" id="{1CA9665E-123B-4D3C-9EDE-EB2A0CF3CDED}"/>
              </a:ext>
            </a:extLst>
          </p:cNvPr>
          <p:cNvSpPr>
            <a:spLocks noGrp="1"/>
          </p:cNvSpPr>
          <p:nvPr>
            <p:ph type="pic" sz="quarter" idx="18"/>
          </p:nvPr>
        </p:nvSpPr>
        <p:spPr>
          <a:xfrm>
            <a:off x="9179625" y="0"/>
            <a:ext cx="3060000" cy="2016000"/>
          </a:xfrm>
          <a:solidFill>
            <a:schemeClr val="bg1">
              <a:lumMod val="95000"/>
            </a:schemeClr>
          </a:solidFill>
        </p:spPr>
        <p:txBody>
          <a:bodyPr/>
          <a:lstStyle>
            <a:lvl1pPr>
              <a:defRPr b="0"/>
            </a:lvl1pPr>
          </a:lstStyle>
          <a:p>
            <a:r>
              <a:rPr lang="en-US"/>
              <a:t>Click icon to add picture</a:t>
            </a:r>
            <a:endParaRPr lang="en-GB"/>
          </a:p>
        </p:txBody>
      </p:sp>
      <p:sp>
        <p:nvSpPr>
          <p:cNvPr id="16" name="Slide Number Placeholder 3">
            <a:extLst>
              <a:ext uri="{FF2B5EF4-FFF2-40B4-BE49-F238E27FC236}">
                <a16:creationId xmlns:a16="http://schemas.microsoft.com/office/drawing/2014/main" id="{4BAC3B3D-2C97-984F-BD8D-5650480CAB17}"/>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5D3A536E-BB8E-494C-8E45-044DF9430B43}"/>
              </a:ext>
            </a:extLst>
          </p:cNvPr>
          <p:cNvSpPr>
            <a:spLocks noGrp="1"/>
          </p:cNvSpPr>
          <p:nvPr>
            <p:ph type="ftr" sz="quarter" idx="19"/>
          </p:nvPr>
        </p:nvSpPr>
        <p:spPr/>
        <p:txBody>
          <a:body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D2DFC9CA-EB31-3B4B-8FDB-D8DEBFF15ED6}"/>
              </a:ext>
            </a:extLst>
          </p:cNvPr>
          <p:cNvSpPr>
            <a:spLocks noGrp="1"/>
          </p:cNvSpPr>
          <p:nvPr>
            <p:ph type="dt" sz="half" idx="20"/>
          </p:nvPr>
        </p:nvSpPr>
        <p:spPr/>
        <p:txBody>
          <a:bodyPr/>
          <a:lstStyle/>
          <a:p>
            <a:fld id="{E9684784-F41D-5C47-AFBB-5C55C938AF8E}" type="datetime8">
              <a:rPr lang="en-GB" smtClean="0"/>
              <a:t>12/02/2021 13:00</a:t>
            </a:fld>
            <a:endParaRPr lang="en-GB"/>
          </a:p>
        </p:txBody>
      </p:sp>
    </p:spTree>
    <p:extLst>
      <p:ext uri="{BB962C8B-B14F-4D97-AF65-F5344CB8AC3E}">
        <p14:creationId xmlns:p14="http://schemas.microsoft.com/office/powerpoint/2010/main" val="1287760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61A7C17-1FCA-458C-A9D5-EB02358F0E8D}"/>
              </a:ext>
            </a:extLst>
          </p:cNvPr>
          <p:cNvSpPr>
            <a:spLocks noGrp="1"/>
          </p:cNvSpPr>
          <p:nvPr>
            <p:ph type="pic" sz="quarter" idx="13"/>
          </p:nvPr>
        </p:nvSpPr>
        <p:spPr>
          <a:xfrm>
            <a:off x="-1" y="-1"/>
            <a:ext cx="12240000" cy="6192000"/>
          </a:xfrm>
          <a:solidFill>
            <a:schemeClr val="bg1">
              <a:lumMod val="95000"/>
            </a:schemeClr>
          </a:solidFill>
        </p:spPr>
        <p:txBody>
          <a:bodyPr lIns="108000" tIns="108000"/>
          <a:lstStyle>
            <a:lvl1pPr>
              <a:defRPr b="0"/>
            </a:lvl1pPr>
          </a:lstStyle>
          <a:p>
            <a:r>
              <a:rPr lang="en-US"/>
              <a:t>Click icon to add picture</a:t>
            </a:r>
            <a:endParaRPr lang="en-GB" dirty="0"/>
          </a:p>
        </p:txBody>
      </p:sp>
      <p:sp>
        <p:nvSpPr>
          <p:cNvPr id="9" name="Slide Number Placeholder 3">
            <a:extLst>
              <a:ext uri="{FF2B5EF4-FFF2-40B4-BE49-F238E27FC236}">
                <a16:creationId xmlns:a16="http://schemas.microsoft.com/office/drawing/2014/main" id="{91F8E359-4E11-0346-8EDA-B01AFB836955}"/>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2" name="Footer Placeholder 1">
            <a:extLst>
              <a:ext uri="{FF2B5EF4-FFF2-40B4-BE49-F238E27FC236}">
                <a16:creationId xmlns:a16="http://schemas.microsoft.com/office/drawing/2014/main" id="{2D7E07E3-ACF6-2E47-A79A-89E873FFEEF8}"/>
              </a:ext>
            </a:extLst>
          </p:cNvPr>
          <p:cNvSpPr>
            <a:spLocks noGrp="1"/>
          </p:cNvSpPr>
          <p:nvPr>
            <p:ph type="ftr" sz="quarter" idx="14"/>
          </p:nvPr>
        </p:nvSpPr>
        <p:spPr/>
        <p:txBody>
          <a:bodyPr/>
          <a:lstStyle/>
          <a:p>
            <a:r>
              <a:rPr lang="en-GB" dirty="0"/>
              <a:t>Security classification. Published version. Owner's name.</a:t>
            </a:r>
          </a:p>
        </p:txBody>
      </p:sp>
      <p:sp>
        <p:nvSpPr>
          <p:cNvPr id="3" name="Date Placeholder 2">
            <a:extLst>
              <a:ext uri="{FF2B5EF4-FFF2-40B4-BE49-F238E27FC236}">
                <a16:creationId xmlns:a16="http://schemas.microsoft.com/office/drawing/2014/main" id="{3C610F19-0BB1-D24F-BBBA-1FA75BE50ECD}"/>
              </a:ext>
            </a:extLst>
          </p:cNvPr>
          <p:cNvSpPr>
            <a:spLocks noGrp="1"/>
          </p:cNvSpPr>
          <p:nvPr>
            <p:ph type="dt" sz="half" idx="15"/>
          </p:nvPr>
        </p:nvSpPr>
        <p:spPr/>
        <p:txBody>
          <a:bodyPr/>
          <a:lstStyle/>
          <a:p>
            <a:fld id="{D9F44B3C-8FDE-F741-A126-60192D727799}" type="datetime8">
              <a:rPr lang="en-GB" smtClean="0"/>
              <a:t>12/02/2021 13:00</a:t>
            </a:fld>
            <a:endParaRPr lang="en-GB"/>
          </a:p>
        </p:txBody>
      </p:sp>
    </p:spTree>
    <p:extLst>
      <p:ext uri="{BB962C8B-B14F-4D97-AF65-F5344CB8AC3E}">
        <p14:creationId xmlns:p14="http://schemas.microsoft.com/office/powerpoint/2010/main" val="2526867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full pa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Picture Placeholder 6">
            <a:extLst>
              <a:ext uri="{FF2B5EF4-FFF2-40B4-BE49-F238E27FC236}">
                <a16:creationId xmlns:a16="http://schemas.microsoft.com/office/drawing/2014/main" id="{77C8F708-C845-439A-92CC-54BE77525098}"/>
              </a:ext>
            </a:extLst>
          </p:cNvPr>
          <p:cNvSpPr>
            <a:spLocks noGrp="1"/>
          </p:cNvSpPr>
          <p:nvPr>
            <p:ph type="pic" sz="quarter" idx="13"/>
          </p:nvPr>
        </p:nvSpPr>
        <p:spPr>
          <a:xfrm>
            <a:off x="-1" y="1476000"/>
            <a:ext cx="12240000" cy="4716000"/>
          </a:xfrm>
          <a:solidFill>
            <a:schemeClr val="bg1">
              <a:lumMod val="95000"/>
            </a:schemeClr>
          </a:solidFill>
        </p:spPr>
        <p:txBody>
          <a:bodyPr lIns="108000" tIns="108000"/>
          <a:lstStyle>
            <a:lvl1pPr>
              <a:defRPr b="0"/>
            </a:lvl1pPr>
          </a:lstStyle>
          <a:p>
            <a:r>
              <a:rPr lang="en-US"/>
              <a:t>Click icon to add picture</a:t>
            </a:r>
            <a:endParaRPr lang="en-GB" dirty="0"/>
          </a:p>
        </p:txBody>
      </p:sp>
      <p:sp>
        <p:nvSpPr>
          <p:cNvPr id="8" name="Slide Number Placeholder 3">
            <a:extLst>
              <a:ext uri="{FF2B5EF4-FFF2-40B4-BE49-F238E27FC236}">
                <a16:creationId xmlns:a16="http://schemas.microsoft.com/office/drawing/2014/main" id="{4756E21D-1E4B-3440-8373-00317E10ADF4}"/>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3" name="Footer Placeholder 2">
            <a:extLst>
              <a:ext uri="{FF2B5EF4-FFF2-40B4-BE49-F238E27FC236}">
                <a16:creationId xmlns:a16="http://schemas.microsoft.com/office/drawing/2014/main" id="{0E1B1A90-3574-C34C-81A6-72A232878A55}"/>
              </a:ext>
            </a:extLst>
          </p:cNvPr>
          <p:cNvSpPr>
            <a:spLocks noGrp="1"/>
          </p:cNvSpPr>
          <p:nvPr>
            <p:ph type="ftr" sz="quarter" idx="14"/>
          </p:nvPr>
        </p:nvSpPr>
        <p:spPr/>
        <p:txBody>
          <a:body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2033B244-CE3E-B64C-B070-DFAB24069508}"/>
              </a:ext>
            </a:extLst>
          </p:cNvPr>
          <p:cNvSpPr>
            <a:spLocks noGrp="1"/>
          </p:cNvSpPr>
          <p:nvPr>
            <p:ph type="dt" sz="half" idx="15"/>
          </p:nvPr>
        </p:nvSpPr>
        <p:spPr/>
        <p:txBody>
          <a:bodyPr/>
          <a:lstStyle/>
          <a:p>
            <a:fld id="{21368B80-88E0-FE44-80E8-62C3E3F0613E}" type="datetime8">
              <a:rPr lang="en-GB" smtClean="0"/>
              <a:t>12/02/2021 13:00</a:t>
            </a:fld>
            <a:endParaRPr lang="en-GB"/>
          </a:p>
        </p:txBody>
      </p:sp>
    </p:spTree>
    <p:extLst>
      <p:ext uri="{BB962C8B-B14F-4D97-AF65-F5344CB8AC3E}">
        <p14:creationId xmlns:p14="http://schemas.microsoft.com/office/powerpoint/2010/main" val="14736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000" y="2016000"/>
            <a:ext cx="5615796" cy="900000"/>
          </a:xfrm>
        </p:spPr>
        <p:txBody>
          <a:bodyPr/>
          <a:lstStyle>
            <a:lvl1pPr algn="l">
              <a:lnSpc>
                <a:spcPct val="85000"/>
              </a:lnSpc>
              <a:defRPr sz="3200" b="1" i="0">
                <a:solidFill>
                  <a:schemeClr val="bg1"/>
                </a:solidFill>
                <a:latin typeface="Century Gothic" panose="020B0502020202020204" pitchFamily="34" charset="0"/>
              </a:defRPr>
            </a:lvl1pPr>
          </a:lstStyle>
          <a:p>
            <a:r>
              <a:rPr lang="en-US"/>
              <a:t>Click to edit Master title style</a:t>
            </a:r>
            <a:endParaRPr lang="en-GB" dirty="0"/>
          </a:p>
        </p:txBody>
      </p:sp>
      <p:sp>
        <p:nvSpPr>
          <p:cNvPr id="3" name="Subtitle 2"/>
          <p:cNvSpPr>
            <a:spLocks noGrp="1"/>
          </p:cNvSpPr>
          <p:nvPr>
            <p:ph type="subTitle" idx="1" hasCustomPrompt="1"/>
          </p:nvPr>
        </p:nvSpPr>
        <p:spPr>
          <a:xfrm>
            <a:off x="360000" y="2988000"/>
            <a:ext cx="5615796" cy="718167"/>
          </a:xfrm>
        </p:spPr>
        <p:txBody>
          <a:bodyPr/>
          <a:lstStyle>
            <a:lvl1pPr marL="0" indent="0" algn="l">
              <a:lnSpc>
                <a:spcPct val="100000"/>
              </a:lnSpc>
              <a:buNone/>
              <a:defRPr sz="2400" b="1" i="0">
                <a:solidFill>
                  <a:schemeClr val="bg1"/>
                </a:solidFill>
                <a:latin typeface="Century Gothic" panose="020B0502020202020204" pitchFamily="34" charset="0"/>
              </a:defRPr>
            </a:lvl1pPr>
            <a:lvl2pPr marL="456057" indent="0" algn="ctr">
              <a:buNone/>
              <a:defRPr>
                <a:solidFill>
                  <a:schemeClr val="tx1">
                    <a:tint val="75000"/>
                  </a:schemeClr>
                </a:solidFill>
              </a:defRPr>
            </a:lvl2pPr>
            <a:lvl3pPr marL="912114" indent="0" algn="ctr">
              <a:buNone/>
              <a:defRPr>
                <a:solidFill>
                  <a:schemeClr val="tx1">
                    <a:tint val="75000"/>
                  </a:schemeClr>
                </a:solidFill>
              </a:defRPr>
            </a:lvl3pPr>
            <a:lvl4pPr marL="1368171" indent="0" algn="ctr">
              <a:buNone/>
              <a:defRPr>
                <a:solidFill>
                  <a:schemeClr val="tx1">
                    <a:tint val="75000"/>
                  </a:schemeClr>
                </a:solidFill>
              </a:defRPr>
            </a:lvl4pPr>
            <a:lvl5pPr marL="1824228" indent="0" algn="ctr">
              <a:buNone/>
              <a:defRPr>
                <a:solidFill>
                  <a:schemeClr val="tx1">
                    <a:tint val="75000"/>
                  </a:schemeClr>
                </a:solidFill>
              </a:defRPr>
            </a:lvl5pPr>
            <a:lvl6pPr marL="2280285" indent="0" algn="ctr">
              <a:buNone/>
              <a:defRPr>
                <a:solidFill>
                  <a:schemeClr val="tx1">
                    <a:tint val="75000"/>
                  </a:schemeClr>
                </a:solidFill>
              </a:defRPr>
            </a:lvl6pPr>
            <a:lvl7pPr marL="2736342" indent="0" algn="ctr">
              <a:buNone/>
              <a:defRPr>
                <a:solidFill>
                  <a:schemeClr val="tx1">
                    <a:tint val="75000"/>
                  </a:schemeClr>
                </a:solidFill>
              </a:defRPr>
            </a:lvl7pPr>
            <a:lvl8pPr marL="3192399" indent="0" algn="ctr">
              <a:buNone/>
              <a:defRPr>
                <a:solidFill>
                  <a:schemeClr val="tx1">
                    <a:tint val="75000"/>
                  </a:schemeClr>
                </a:solidFill>
              </a:defRPr>
            </a:lvl8pPr>
            <a:lvl9pPr marL="3648456" indent="0" algn="ctr">
              <a:buNone/>
              <a:defRPr>
                <a:solidFill>
                  <a:schemeClr val="tx1">
                    <a:tint val="75000"/>
                  </a:schemeClr>
                </a:solidFill>
              </a:defRPr>
            </a:lvl9pPr>
          </a:lstStyle>
          <a:p>
            <a:r>
              <a:rPr lang="en-US" dirty="0"/>
              <a:t>Click to edit Master date style</a:t>
            </a:r>
            <a:endParaRPr lang="en-GB" dirty="0"/>
          </a:p>
        </p:txBody>
      </p:sp>
      <p:pic>
        <p:nvPicPr>
          <p:cNvPr id="7" name="Picture 6">
            <a:extLst>
              <a:ext uri="{FF2B5EF4-FFF2-40B4-BE49-F238E27FC236}">
                <a16:creationId xmlns:a16="http://schemas.microsoft.com/office/drawing/2014/main" id="{D7FC4421-71DD-44B2-B3F2-5C65C035B4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70" y="345600"/>
            <a:ext cx="1007678" cy="990000"/>
          </a:xfrm>
          <a:prstGeom prst="rect">
            <a:avLst/>
          </a:prstGeom>
        </p:spPr>
      </p:pic>
      <p:sp>
        <p:nvSpPr>
          <p:cNvPr id="5" name="Footer Placeholder 4">
            <a:extLst>
              <a:ext uri="{FF2B5EF4-FFF2-40B4-BE49-F238E27FC236}">
                <a16:creationId xmlns:a16="http://schemas.microsoft.com/office/drawing/2014/main" id="{255FFE57-5E03-4A9F-8E0E-56AEDAB98630}"/>
              </a:ext>
            </a:extLst>
          </p:cNvPr>
          <p:cNvSpPr>
            <a:spLocks noGrp="1"/>
          </p:cNvSpPr>
          <p:nvPr>
            <p:ph type="ftr" sz="quarter" idx="13"/>
          </p:nvPr>
        </p:nvSpPr>
        <p:spPr>
          <a:xfrm>
            <a:off x="7127924" y="6318000"/>
            <a:ext cx="3600000" cy="262800"/>
          </a:xfrm>
          <a:prstGeom prst="rect">
            <a:avLst/>
          </a:prstGeom>
        </p:spPr>
        <p:txBody>
          <a:bodyPr/>
          <a:lstStyle/>
          <a:p>
            <a:r>
              <a:rPr lang="en-GB"/>
              <a:t>SECURITY CLASSIFICATION. PUBLISHED VERSION. OWNER'S NAME.</a:t>
            </a:r>
            <a:endParaRPr lang="en-GB" dirty="0"/>
          </a:p>
        </p:txBody>
      </p:sp>
      <p:sp>
        <p:nvSpPr>
          <p:cNvPr id="11" name="Rectangle 10">
            <a:extLst>
              <a:ext uri="{FF2B5EF4-FFF2-40B4-BE49-F238E27FC236}">
                <a16:creationId xmlns:a16="http://schemas.microsoft.com/office/drawing/2014/main" id="{CCDDEE7E-2489-464D-B7CA-5828573183EA}"/>
              </a:ext>
            </a:extLst>
          </p:cNvPr>
          <p:cNvSpPr/>
          <p:nvPr userDrawn="1"/>
        </p:nvSpPr>
        <p:spPr>
          <a:xfrm>
            <a:off x="11160000" y="6192000"/>
            <a:ext cx="864000" cy="6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8" name="Picture Placeholder 7">
            <a:extLst>
              <a:ext uri="{FF2B5EF4-FFF2-40B4-BE49-F238E27FC236}">
                <a16:creationId xmlns:a16="http://schemas.microsoft.com/office/drawing/2014/main" id="{A7BEA481-AFB0-401E-BA9B-EB82B4E16FBA}"/>
              </a:ext>
            </a:extLst>
          </p:cNvPr>
          <p:cNvSpPr>
            <a:spLocks noGrp="1"/>
          </p:cNvSpPr>
          <p:nvPr>
            <p:ph type="pic" sz="quarter" idx="14"/>
          </p:nvPr>
        </p:nvSpPr>
        <p:spPr>
          <a:xfrm>
            <a:off x="6120000" y="0"/>
            <a:ext cx="6120000" cy="6840000"/>
          </a:xfrm>
          <a:solidFill>
            <a:schemeClr val="bg1">
              <a:lumMod val="95000"/>
            </a:schemeClr>
          </a:solidFill>
        </p:spPr>
        <p:txBody>
          <a:bodyPr/>
          <a:lstStyle>
            <a:lvl1pPr>
              <a:defRPr b="0"/>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588D5D96-F008-F346-901C-B48B035BAB7A}"/>
              </a:ext>
            </a:extLst>
          </p:cNvPr>
          <p:cNvSpPr>
            <a:spLocks noGrp="1"/>
          </p:cNvSpPr>
          <p:nvPr>
            <p:ph type="dt" sz="half" idx="16"/>
          </p:nvPr>
        </p:nvSpPr>
        <p:spPr/>
        <p:txBody>
          <a:bodyPr/>
          <a:lstStyle>
            <a:lvl1pPr>
              <a:defRPr>
                <a:solidFill>
                  <a:schemeClr val="bg1"/>
                </a:solidFill>
              </a:defRPr>
            </a:lvl1pPr>
          </a:lstStyle>
          <a:p>
            <a:fld id="{A0E618AD-EEE3-1B4E-801B-57908FEC0D19}" type="datetime8">
              <a:rPr lang="en-GB" smtClean="0"/>
              <a:t>12/02/2021 13:00</a:t>
            </a:fld>
            <a:endParaRPr lang="en-GB" dirty="0"/>
          </a:p>
        </p:txBody>
      </p:sp>
      <p:sp>
        <p:nvSpPr>
          <p:cNvPr id="10" name="Slide Number Placeholder 3">
            <a:extLst>
              <a:ext uri="{FF2B5EF4-FFF2-40B4-BE49-F238E27FC236}">
                <a16:creationId xmlns:a16="http://schemas.microsoft.com/office/drawing/2014/main" id="{0F029A75-5C13-1C42-8DFF-291E48E64BAD}"/>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spTree>
    <p:extLst>
      <p:ext uri="{BB962C8B-B14F-4D97-AF65-F5344CB8AC3E}">
        <p14:creationId xmlns:p14="http://schemas.microsoft.com/office/powerpoint/2010/main" val="180389305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2 larg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Picture Placeholder 6">
            <a:extLst>
              <a:ext uri="{FF2B5EF4-FFF2-40B4-BE49-F238E27FC236}">
                <a16:creationId xmlns:a16="http://schemas.microsoft.com/office/drawing/2014/main" id="{77C8F708-C845-439A-92CC-54BE77525098}"/>
              </a:ext>
            </a:extLst>
          </p:cNvPr>
          <p:cNvSpPr>
            <a:spLocks noGrp="1"/>
          </p:cNvSpPr>
          <p:nvPr>
            <p:ph type="pic" sz="quarter" idx="13"/>
          </p:nvPr>
        </p:nvSpPr>
        <p:spPr>
          <a:xfrm>
            <a:off x="-1" y="1476000"/>
            <a:ext cx="6120000" cy="4716000"/>
          </a:xfrm>
          <a:solidFill>
            <a:schemeClr val="bg1">
              <a:lumMod val="95000"/>
            </a:schemeClr>
          </a:solidFill>
        </p:spPr>
        <p:txBody>
          <a:bodyPr lIns="108000" tIns="108000"/>
          <a:lstStyle>
            <a:lvl1pPr>
              <a:defRPr b="0"/>
            </a:lvl1pPr>
          </a:lstStyle>
          <a:p>
            <a:r>
              <a:rPr lang="en-US"/>
              <a:t>Click icon to add picture</a:t>
            </a:r>
            <a:endParaRPr lang="en-GB" dirty="0"/>
          </a:p>
        </p:txBody>
      </p:sp>
      <p:sp>
        <p:nvSpPr>
          <p:cNvPr id="7" name="Picture Placeholder 6">
            <a:extLst>
              <a:ext uri="{FF2B5EF4-FFF2-40B4-BE49-F238E27FC236}">
                <a16:creationId xmlns:a16="http://schemas.microsoft.com/office/drawing/2014/main" id="{FA139E5E-A22B-4F21-B007-3DE51F648135}"/>
              </a:ext>
            </a:extLst>
          </p:cNvPr>
          <p:cNvSpPr>
            <a:spLocks noGrp="1"/>
          </p:cNvSpPr>
          <p:nvPr>
            <p:ph type="pic" sz="quarter" idx="14"/>
          </p:nvPr>
        </p:nvSpPr>
        <p:spPr>
          <a:xfrm>
            <a:off x="6119625" y="1476000"/>
            <a:ext cx="6120000" cy="4716000"/>
          </a:xfrm>
          <a:solidFill>
            <a:schemeClr val="bg1">
              <a:lumMod val="85000"/>
            </a:schemeClr>
          </a:solidFill>
        </p:spPr>
        <p:txBody>
          <a:bodyPr lIns="108000" tIns="108000"/>
          <a:lstStyle>
            <a:lvl1pPr>
              <a:defRPr b="0"/>
            </a:lvl1pPr>
          </a:lstStyle>
          <a:p>
            <a:r>
              <a:rPr lang="en-US"/>
              <a:t>Click icon to add picture</a:t>
            </a:r>
            <a:endParaRPr lang="en-GB" dirty="0"/>
          </a:p>
        </p:txBody>
      </p:sp>
      <p:sp>
        <p:nvSpPr>
          <p:cNvPr id="9" name="Slide Number Placeholder 3">
            <a:extLst>
              <a:ext uri="{FF2B5EF4-FFF2-40B4-BE49-F238E27FC236}">
                <a16:creationId xmlns:a16="http://schemas.microsoft.com/office/drawing/2014/main" id="{2289E0EB-215A-DA44-95C8-18D2200800D5}"/>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3" name="Footer Placeholder 2">
            <a:extLst>
              <a:ext uri="{FF2B5EF4-FFF2-40B4-BE49-F238E27FC236}">
                <a16:creationId xmlns:a16="http://schemas.microsoft.com/office/drawing/2014/main" id="{0D94B8D3-8F91-2449-928A-5C78907E1DE5}"/>
              </a:ext>
            </a:extLst>
          </p:cNvPr>
          <p:cNvSpPr>
            <a:spLocks noGrp="1"/>
          </p:cNvSpPr>
          <p:nvPr>
            <p:ph type="ftr" sz="quarter" idx="15"/>
          </p:nvPr>
        </p:nvSpPr>
        <p:spPr/>
        <p:txBody>
          <a:body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D5C9E27D-8FAE-CE4D-B0B6-876DC20E0F4F}"/>
              </a:ext>
            </a:extLst>
          </p:cNvPr>
          <p:cNvSpPr>
            <a:spLocks noGrp="1"/>
          </p:cNvSpPr>
          <p:nvPr>
            <p:ph type="dt" sz="half" idx="16"/>
          </p:nvPr>
        </p:nvSpPr>
        <p:spPr/>
        <p:txBody>
          <a:bodyPr/>
          <a:lstStyle/>
          <a:p>
            <a:fld id="{643B58A0-310E-1D4F-AD6A-1133D1C8D70F}" type="datetime8">
              <a:rPr lang="en-GB" smtClean="0"/>
              <a:t>12/02/2021 13:00</a:t>
            </a:fld>
            <a:endParaRPr lang="en-GB"/>
          </a:p>
        </p:txBody>
      </p:sp>
    </p:spTree>
    <p:extLst>
      <p:ext uri="{BB962C8B-B14F-4D97-AF65-F5344CB8AC3E}">
        <p14:creationId xmlns:p14="http://schemas.microsoft.com/office/powerpoint/2010/main" val="64355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Slide Number Placeholder 3">
            <a:extLst>
              <a:ext uri="{FF2B5EF4-FFF2-40B4-BE49-F238E27FC236}">
                <a16:creationId xmlns:a16="http://schemas.microsoft.com/office/drawing/2014/main" id="{845E0592-16A3-6C47-B3F4-79A4DADC8378}"/>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3" name="Footer Placeholder 2">
            <a:extLst>
              <a:ext uri="{FF2B5EF4-FFF2-40B4-BE49-F238E27FC236}">
                <a16:creationId xmlns:a16="http://schemas.microsoft.com/office/drawing/2014/main" id="{E09C3A19-1701-CB41-A94D-A971F4EFFEA3}"/>
              </a:ext>
            </a:extLst>
          </p:cNvPr>
          <p:cNvSpPr>
            <a:spLocks noGrp="1"/>
          </p:cNvSpPr>
          <p:nvPr>
            <p:ph type="ftr" sz="quarter" idx="13"/>
          </p:nvPr>
        </p:nvSpPr>
        <p:spPr/>
        <p:txBody>
          <a:body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C0B8CD5E-6DDE-F843-A2ED-735B3D5D1AD8}"/>
              </a:ext>
            </a:extLst>
          </p:cNvPr>
          <p:cNvSpPr>
            <a:spLocks noGrp="1"/>
          </p:cNvSpPr>
          <p:nvPr>
            <p:ph type="dt" sz="half" idx="14"/>
          </p:nvPr>
        </p:nvSpPr>
        <p:spPr/>
        <p:txBody>
          <a:bodyPr/>
          <a:lstStyle/>
          <a:p>
            <a:fld id="{6D624208-EA8E-EF41-B3CA-D8FA738CCB46}" type="datetime8">
              <a:rPr lang="en-GB" smtClean="0"/>
              <a:t>12/02/2021 13:00</a:t>
            </a:fld>
            <a:endParaRPr lang="en-GB"/>
          </a:p>
        </p:txBody>
      </p:sp>
    </p:spTree>
    <p:extLst>
      <p:ext uri="{BB962C8B-B14F-4D97-AF65-F5344CB8AC3E}">
        <p14:creationId xmlns:p14="http://schemas.microsoft.com/office/powerpoint/2010/main" val="702338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2" name="Footer Placeholder 1">
            <a:extLst>
              <a:ext uri="{FF2B5EF4-FFF2-40B4-BE49-F238E27FC236}">
                <a16:creationId xmlns:a16="http://schemas.microsoft.com/office/drawing/2014/main" id="{5E396691-2E15-1441-A233-0E4AEF822184}"/>
              </a:ext>
            </a:extLst>
          </p:cNvPr>
          <p:cNvSpPr>
            <a:spLocks noGrp="1"/>
          </p:cNvSpPr>
          <p:nvPr>
            <p:ph type="ftr" sz="quarter" idx="13"/>
          </p:nvPr>
        </p:nvSpPr>
        <p:spPr/>
        <p:txBody>
          <a:body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425052D3-6940-674E-A3F5-3E2F0C7B0466}"/>
              </a:ext>
            </a:extLst>
          </p:cNvPr>
          <p:cNvSpPr>
            <a:spLocks noGrp="1"/>
          </p:cNvSpPr>
          <p:nvPr>
            <p:ph type="dt" sz="half" idx="14"/>
          </p:nvPr>
        </p:nvSpPr>
        <p:spPr/>
        <p:txBody>
          <a:bodyPr/>
          <a:lstStyle/>
          <a:p>
            <a:fld id="{2DE87A84-C8C3-3F48-984D-B26B0DA8E6AE}" type="datetime8">
              <a:rPr lang="en-GB" smtClean="0"/>
              <a:t>12/02/2021 13:00</a:t>
            </a:fld>
            <a:endParaRPr lang="en-GB"/>
          </a:p>
        </p:txBody>
      </p:sp>
    </p:spTree>
    <p:extLst>
      <p:ext uri="{BB962C8B-B14F-4D97-AF65-F5344CB8AC3E}">
        <p14:creationId xmlns:p14="http://schemas.microsoft.com/office/powerpoint/2010/main" val="3780285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ECA2DA-C317-CB40-89FE-CBD5A23397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624" cy="6840538"/>
          </a:xfrm>
          <a:prstGeom prst="rect">
            <a:avLst/>
          </a:prstGeom>
        </p:spPr>
      </p:pic>
      <p:pic>
        <p:nvPicPr>
          <p:cNvPr id="3" name="Picture 2">
            <a:extLst>
              <a:ext uri="{FF2B5EF4-FFF2-40B4-BE49-F238E27FC236}">
                <a16:creationId xmlns:a16="http://schemas.microsoft.com/office/drawing/2014/main" id="{4FD2530A-56F5-44CF-9F8B-0651CCF6D0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251" y="2710800"/>
            <a:ext cx="1447392" cy="1422000"/>
          </a:xfrm>
          <a:prstGeom prst="rect">
            <a:avLst/>
          </a:prstGeom>
        </p:spPr>
      </p:pic>
      <p:sp>
        <p:nvSpPr>
          <p:cNvPr id="11" name="TextBox 10">
            <a:extLst>
              <a:ext uri="{FF2B5EF4-FFF2-40B4-BE49-F238E27FC236}">
                <a16:creationId xmlns:a16="http://schemas.microsoft.com/office/drawing/2014/main" id="{D1B30074-3AA9-914C-AD7C-4672820CE5E3}"/>
              </a:ext>
            </a:extLst>
          </p:cNvPr>
          <p:cNvSpPr txBox="1"/>
          <p:nvPr userDrawn="1"/>
        </p:nvSpPr>
        <p:spPr>
          <a:xfrm>
            <a:off x="9933186" y="6316691"/>
            <a:ext cx="2160000" cy="261818"/>
          </a:xfrm>
          <a:prstGeom prst="rect">
            <a:avLst/>
          </a:prstGeom>
          <a:noFill/>
        </p:spPr>
        <p:txBody>
          <a:bodyPr wrap="square" lIns="0" tIns="0" rIns="0" bIns="0" rtlCol="0" anchor="b" anchorCtr="0">
            <a:noAutofit/>
          </a:bodyPr>
          <a:lstStyle/>
          <a:p>
            <a:r>
              <a:rPr lang="en-GB" sz="1000" b="1" i="0" dirty="0">
                <a:solidFill>
                  <a:schemeClr val="bg1"/>
                </a:solidFill>
                <a:latin typeface="Century Gothic" panose="020B0502020202020204" pitchFamily="34" charset="0"/>
              </a:rPr>
              <a:t>© British Telecommunications plc</a:t>
            </a:r>
          </a:p>
        </p:txBody>
      </p:sp>
    </p:spTree>
    <p:extLst>
      <p:ext uri="{BB962C8B-B14F-4D97-AF65-F5344CB8AC3E}">
        <p14:creationId xmlns:p14="http://schemas.microsoft.com/office/powerpoint/2010/main" val="369572881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large text) (pink)">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F0A9E4-24A8-CB48-803B-25B8742B5C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39625" cy="6840538"/>
          </a:xfrm>
          <a:prstGeom prst="rect">
            <a:avLst/>
          </a:prstGeom>
        </p:spPr>
      </p:pic>
      <p:sp>
        <p:nvSpPr>
          <p:cNvPr id="7" name="Title 1">
            <a:extLst>
              <a:ext uri="{FF2B5EF4-FFF2-40B4-BE49-F238E27FC236}">
                <a16:creationId xmlns:a16="http://schemas.microsoft.com/office/drawing/2014/main" id="{CFCE3314-74F0-4E41-80CD-73C5CBD2D1DF}"/>
              </a:ext>
            </a:extLst>
          </p:cNvPr>
          <p:cNvSpPr>
            <a:spLocks noGrp="1"/>
          </p:cNvSpPr>
          <p:nvPr>
            <p:ph type="title" hasCustomPrompt="1"/>
          </p:nvPr>
        </p:nvSpPr>
        <p:spPr>
          <a:xfrm>
            <a:off x="360000" y="2016000"/>
            <a:ext cx="7560012" cy="1620000"/>
          </a:xfrm>
        </p:spPr>
        <p:txBody>
          <a:bodyPr anchor="t" anchorCtr="0"/>
          <a:lstStyle>
            <a:lvl1pPr algn="l">
              <a:lnSpc>
                <a:spcPct val="90000"/>
              </a:lnSpc>
              <a:defRPr sz="3200" b="1" i="0"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sp>
        <p:nvSpPr>
          <p:cNvPr id="10" name="Slide Number Placeholder 3">
            <a:extLst>
              <a:ext uri="{FF2B5EF4-FFF2-40B4-BE49-F238E27FC236}">
                <a16:creationId xmlns:a16="http://schemas.microsoft.com/office/drawing/2014/main" id="{02CA1E11-109B-8F45-95CA-FE3349CBF485}"/>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11" name="Picture 10">
            <a:extLst>
              <a:ext uri="{FF2B5EF4-FFF2-40B4-BE49-F238E27FC236}">
                <a16:creationId xmlns:a16="http://schemas.microsoft.com/office/drawing/2014/main" id="{CD8A876C-4EA0-744A-BEC7-D21189BA57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2" name="Footer Placeholder 1">
            <a:extLst>
              <a:ext uri="{FF2B5EF4-FFF2-40B4-BE49-F238E27FC236}">
                <a16:creationId xmlns:a16="http://schemas.microsoft.com/office/drawing/2014/main" id="{531640CA-4122-CC4F-A99D-FEBBD625CE2A}"/>
              </a:ext>
            </a:extLst>
          </p:cNvPr>
          <p:cNvSpPr>
            <a:spLocks noGrp="1"/>
          </p:cNvSpPr>
          <p:nvPr>
            <p:ph type="ftr" sz="quarter" idx="13"/>
          </p:nvPr>
        </p:nvSpPr>
        <p:spPr/>
        <p:txBody>
          <a:bodyPr/>
          <a:lstStyle>
            <a:lvl1pPr>
              <a:defRPr>
                <a:solidFill>
                  <a:schemeClr val="bg1"/>
                </a:solidFill>
              </a:defRPr>
            </a:lvl1p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E6023656-5DAB-9244-9981-C489DD93EE71}"/>
              </a:ext>
            </a:extLst>
          </p:cNvPr>
          <p:cNvSpPr>
            <a:spLocks noGrp="1"/>
          </p:cNvSpPr>
          <p:nvPr>
            <p:ph type="dt" sz="half" idx="14"/>
          </p:nvPr>
        </p:nvSpPr>
        <p:spPr/>
        <p:txBody>
          <a:bodyPr/>
          <a:lstStyle>
            <a:lvl1pPr>
              <a:defRPr>
                <a:solidFill>
                  <a:schemeClr val="bg1"/>
                </a:solidFill>
              </a:defRPr>
            </a:lvl1pPr>
          </a:lstStyle>
          <a:p>
            <a:fld id="{6EDBC1BF-584D-FE4B-992F-538F89A071CE}" type="datetime8">
              <a:rPr lang="en-GB" smtClean="0"/>
              <a:t>12/02/2021 13:00</a:t>
            </a:fld>
            <a:endParaRPr lang="en-GB" dirty="0"/>
          </a:p>
        </p:txBody>
      </p:sp>
    </p:spTree>
    <p:extLst>
      <p:ext uri="{BB962C8B-B14F-4D97-AF65-F5344CB8AC3E}">
        <p14:creationId xmlns:p14="http://schemas.microsoft.com/office/powerpoint/2010/main" val="331298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large text) (purpl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8D3200-2479-0B46-840C-F1CF4DA77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39624" cy="6840538"/>
          </a:xfrm>
          <a:prstGeom prst="rect">
            <a:avLst/>
          </a:prstGeom>
        </p:spPr>
      </p:pic>
      <p:sp>
        <p:nvSpPr>
          <p:cNvPr id="2" name="Title 1"/>
          <p:cNvSpPr>
            <a:spLocks noGrp="1"/>
          </p:cNvSpPr>
          <p:nvPr>
            <p:ph type="title" hasCustomPrompt="1"/>
          </p:nvPr>
        </p:nvSpPr>
        <p:spPr>
          <a:xfrm>
            <a:off x="360000" y="2016000"/>
            <a:ext cx="7560012" cy="1620000"/>
          </a:xfrm>
        </p:spPr>
        <p:txBody>
          <a:bodyPr anchor="t" anchorCtr="0"/>
          <a:lstStyle>
            <a:lvl1pPr algn="l">
              <a:lnSpc>
                <a:spcPct val="90000"/>
              </a:lnSpc>
              <a:defRPr sz="3200" b="1" i="0"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sp>
        <p:nvSpPr>
          <p:cNvPr id="9" name="Slide Number Placeholder 3">
            <a:extLst>
              <a:ext uri="{FF2B5EF4-FFF2-40B4-BE49-F238E27FC236}">
                <a16:creationId xmlns:a16="http://schemas.microsoft.com/office/drawing/2014/main" id="{6CBC731C-682B-904E-A9DA-F41C347451CD}"/>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8" name="Picture 7">
            <a:extLst>
              <a:ext uri="{FF2B5EF4-FFF2-40B4-BE49-F238E27FC236}">
                <a16:creationId xmlns:a16="http://schemas.microsoft.com/office/drawing/2014/main" id="{2848D90A-7108-864A-B81A-ED7B0B9A7EB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3" name="Footer Placeholder 2">
            <a:extLst>
              <a:ext uri="{FF2B5EF4-FFF2-40B4-BE49-F238E27FC236}">
                <a16:creationId xmlns:a16="http://schemas.microsoft.com/office/drawing/2014/main" id="{27766437-3B1E-D34E-87DA-7BD38BD60157}"/>
              </a:ext>
            </a:extLst>
          </p:cNvPr>
          <p:cNvSpPr>
            <a:spLocks noGrp="1"/>
          </p:cNvSpPr>
          <p:nvPr>
            <p:ph type="ftr" sz="quarter" idx="13"/>
          </p:nvPr>
        </p:nvSpPr>
        <p:spPr/>
        <p:txBody>
          <a:bodyPr/>
          <a:lstStyle>
            <a:lvl1pPr>
              <a:defRPr>
                <a:solidFill>
                  <a:schemeClr val="bg1"/>
                </a:solidFill>
              </a:defRPr>
            </a:lvl1p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AA6A6355-229F-644E-8DF2-E9BF99A32036}"/>
              </a:ext>
            </a:extLst>
          </p:cNvPr>
          <p:cNvSpPr>
            <a:spLocks noGrp="1"/>
          </p:cNvSpPr>
          <p:nvPr>
            <p:ph type="dt" sz="half" idx="14"/>
          </p:nvPr>
        </p:nvSpPr>
        <p:spPr/>
        <p:txBody>
          <a:bodyPr/>
          <a:lstStyle>
            <a:lvl1pPr>
              <a:defRPr>
                <a:solidFill>
                  <a:schemeClr val="bg1"/>
                </a:solidFill>
              </a:defRPr>
            </a:lvl1pPr>
          </a:lstStyle>
          <a:p>
            <a:fld id="{04546013-5885-5549-B3FC-7917D33D8A52}" type="datetime8">
              <a:rPr lang="en-GB" smtClean="0"/>
              <a:t>12/02/2021 13:00</a:t>
            </a:fld>
            <a:endParaRPr lang="en-GB" dirty="0"/>
          </a:p>
        </p:txBody>
      </p:sp>
    </p:spTree>
    <p:extLst>
      <p:ext uri="{BB962C8B-B14F-4D97-AF65-F5344CB8AC3E}">
        <p14:creationId xmlns:p14="http://schemas.microsoft.com/office/powerpoint/2010/main" val="328459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large text) (blue)">
    <p:bg>
      <p:bgPr>
        <a:solidFill>
          <a:schemeClr val="accent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94E845-0CA1-2443-A045-12080128E4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39625" cy="6840538"/>
          </a:xfrm>
          <a:prstGeom prst="rect">
            <a:avLst/>
          </a:prstGeom>
        </p:spPr>
      </p:pic>
      <p:sp>
        <p:nvSpPr>
          <p:cNvPr id="7" name="Title 1">
            <a:extLst>
              <a:ext uri="{FF2B5EF4-FFF2-40B4-BE49-F238E27FC236}">
                <a16:creationId xmlns:a16="http://schemas.microsoft.com/office/drawing/2014/main" id="{3B9A7C5A-A4E5-084B-874F-1EBE27C1A2C6}"/>
              </a:ext>
            </a:extLst>
          </p:cNvPr>
          <p:cNvSpPr>
            <a:spLocks noGrp="1"/>
          </p:cNvSpPr>
          <p:nvPr>
            <p:ph type="title" hasCustomPrompt="1"/>
          </p:nvPr>
        </p:nvSpPr>
        <p:spPr>
          <a:xfrm>
            <a:off x="360000" y="2016000"/>
            <a:ext cx="7560012" cy="1620000"/>
          </a:xfrm>
        </p:spPr>
        <p:txBody>
          <a:bodyPr anchor="t" anchorCtr="0"/>
          <a:lstStyle>
            <a:lvl1pPr algn="l">
              <a:lnSpc>
                <a:spcPct val="90000"/>
              </a:lnSpc>
              <a:defRPr sz="3200" b="1" i="0"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sp>
        <p:nvSpPr>
          <p:cNvPr id="10" name="Slide Number Placeholder 3">
            <a:extLst>
              <a:ext uri="{FF2B5EF4-FFF2-40B4-BE49-F238E27FC236}">
                <a16:creationId xmlns:a16="http://schemas.microsoft.com/office/drawing/2014/main" id="{35AEA2BA-177C-E64B-9837-AABF6BC3D7B1}"/>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8" name="Picture 7">
            <a:extLst>
              <a:ext uri="{FF2B5EF4-FFF2-40B4-BE49-F238E27FC236}">
                <a16:creationId xmlns:a16="http://schemas.microsoft.com/office/drawing/2014/main" id="{969AB210-B4BE-3745-A764-C8A3F4B799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2" name="Footer Placeholder 1">
            <a:extLst>
              <a:ext uri="{FF2B5EF4-FFF2-40B4-BE49-F238E27FC236}">
                <a16:creationId xmlns:a16="http://schemas.microsoft.com/office/drawing/2014/main" id="{CD78FAEE-F4E9-0142-8675-03E847BB064B}"/>
              </a:ext>
            </a:extLst>
          </p:cNvPr>
          <p:cNvSpPr>
            <a:spLocks noGrp="1"/>
          </p:cNvSpPr>
          <p:nvPr>
            <p:ph type="ftr" sz="quarter" idx="13"/>
          </p:nvPr>
        </p:nvSpPr>
        <p:spPr/>
        <p:txBody>
          <a:bodyPr/>
          <a:lstStyle>
            <a:lvl1pPr>
              <a:defRPr>
                <a:solidFill>
                  <a:schemeClr val="bg1"/>
                </a:solidFill>
              </a:defRPr>
            </a:lvl1p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55D1C34E-E31F-A342-A8F8-B80FAE2399DE}"/>
              </a:ext>
            </a:extLst>
          </p:cNvPr>
          <p:cNvSpPr>
            <a:spLocks noGrp="1"/>
          </p:cNvSpPr>
          <p:nvPr>
            <p:ph type="dt" sz="half" idx="14"/>
          </p:nvPr>
        </p:nvSpPr>
        <p:spPr/>
        <p:txBody>
          <a:bodyPr/>
          <a:lstStyle>
            <a:lvl1pPr>
              <a:defRPr>
                <a:solidFill>
                  <a:schemeClr val="bg1"/>
                </a:solidFill>
              </a:defRPr>
            </a:lvl1pPr>
          </a:lstStyle>
          <a:p>
            <a:fld id="{1D549B9A-C2C2-5E44-B7A4-0454029ABE34}" type="datetime8">
              <a:rPr lang="en-GB" smtClean="0"/>
              <a:t>12/02/2021 13:00</a:t>
            </a:fld>
            <a:endParaRPr lang="en-GB" dirty="0"/>
          </a:p>
        </p:txBody>
      </p:sp>
    </p:spTree>
    <p:extLst>
      <p:ext uri="{BB962C8B-B14F-4D97-AF65-F5344CB8AC3E}">
        <p14:creationId xmlns:p14="http://schemas.microsoft.com/office/powerpoint/2010/main" val="363524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mall text) (purpl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B44951-02CE-404B-AF0F-AF015BE216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624" cy="6840538"/>
          </a:xfrm>
          <a:prstGeom prst="rect">
            <a:avLst/>
          </a:prstGeom>
        </p:spPr>
      </p:pic>
      <p:sp>
        <p:nvSpPr>
          <p:cNvPr id="2" name="Title 1"/>
          <p:cNvSpPr>
            <a:spLocks noGrp="1"/>
          </p:cNvSpPr>
          <p:nvPr>
            <p:ph type="title" hasCustomPrompt="1"/>
          </p:nvPr>
        </p:nvSpPr>
        <p:spPr>
          <a:xfrm>
            <a:off x="358775" y="2016000"/>
            <a:ext cx="6480000" cy="324000"/>
          </a:xfrm>
        </p:spPr>
        <p:txBody>
          <a:bodyPr anchor="t" anchorCtr="0"/>
          <a:lstStyle>
            <a:lvl1pPr algn="l">
              <a:lnSpc>
                <a:spcPct val="100000"/>
              </a:lnSpc>
              <a:defRPr sz="2400" b="1"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sp>
        <p:nvSpPr>
          <p:cNvPr id="9" name="Text Placeholder 8"/>
          <p:cNvSpPr>
            <a:spLocks noGrp="1"/>
          </p:cNvSpPr>
          <p:nvPr>
            <p:ph type="body" sz="quarter" idx="13"/>
          </p:nvPr>
        </p:nvSpPr>
        <p:spPr>
          <a:xfrm>
            <a:off x="358775" y="2376000"/>
            <a:ext cx="6480000" cy="1620000"/>
          </a:xfrm>
        </p:spPr>
        <p:txBody>
          <a:bodyPr/>
          <a:lstStyle>
            <a:lvl1pPr>
              <a:lnSpc>
                <a:spcPct val="100000"/>
              </a:lnSpc>
              <a:defRPr sz="2400" b="0">
                <a:solidFill>
                  <a:schemeClr val="bg1"/>
                </a:solidFill>
                <a:latin typeface="Century Gothic" panose="020B0502020202020204" pitchFamily="34" charset="0"/>
              </a:defRPr>
            </a:lvl1pPr>
          </a:lstStyle>
          <a:p>
            <a:pPr lvl="0"/>
            <a:r>
              <a:rPr lang="en-US"/>
              <a:t>Click to edit Master text styles</a:t>
            </a:r>
          </a:p>
        </p:txBody>
      </p:sp>
      <p:sp>
        <p:nvSpPr>
          <p:cNvPr id="10" name="Slide Number Placeholder 3">
            <a:extLst>
              <a:ext uri="{FF2B5EF4-FFF2-40B4-BE49-F238E27FC236}">
                <a16:creationId xmlns:a16="http://schemas.microsoft.com/office/drawing/2014/main" id="{D8447239-4152-6A49-BAF1-40CFBC712E4F}"/>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12" name="Picture 11">
            <a:extLst>
              <a:ext uri="{FF2B5EF4-FFF2-40B4-BE49-F238E27FC236}">
                <a16:creationId xmlns:a16="http://schemas.microsoft.com/office/drawing/2014/main" id="{AF3FB640-48C0-FC43-83C8-425617B372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3" name="Footer Placeholder 2">
            <a:extLst>
              <a:ext uri="{FF2B5EF4-FFF2-40B4-BE49-F238E27FC236}">
                <a16:creationId xmlns:a16="http://schemas.microsoft.com/office/drawing/2014/main" id="{6BD50BBC-5E59-3442-9F27-0265C1780DE3}"/>
              </a:ext>
            </a:extLst>
          </p:cNvPr>
          <p:cNvSpPr>
            <a:spLocks noGrp="1"/>
          </p:cNvSpPr>
          <p:nvPr>
            <p:ph type="ftr" sz="quarter" idx="14"/>
          </p:nvPr>
        </p:nvSpPr>
        <p:spPr/>
        <p:txBody>
          <a:bodyPr/>
          <a:lstStyle>
            <a:lvl1pPr>
              <a:defRPr>
                <a:solidFill>
                  <a:schemeClr val="bg1"/>
                </a:solidFill>
              </a:defRPr>
            </a:lvl1p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B4DDA4A6-E8B3-2E4C-8A28-6591D11A82C4}"/>
              </a:ext>
            </a:extLst>
          </p:cNvPr>
          <p:cNvSpPr>
            <a:spLocks noGrp="1"/>
          </p:cNvSpPr>
          <p:nvPr>
            <p:ph type="dt" sz="half" idx="15"/>
          </p:nvPr>
        </p:nvSpPr>
        <p:spPr/>
        <p:txBody>
          <a:bodyPr/>
          <a:lstStyle>
            <a:lvl1pPr>
              <a:defRPr>
                <a:solidFill>
                  <a:schemeClr val="bg1"/>
                </a:solidFill>
              </a:defRPr>
            </a:lvl1pPr>
          </a:lstStyle>
          <a:p>
            <a:fld id="{879B515E-C7B9-B649-80AD-C85073D465B7}" type="datetime8">
              <a:rPr lang="en-GB" smtClean="0"/>
              <a:t>12/02/2021 13:00</a:t>
            </a:fld>
            <a:endParaRPr lang="en-GB" dirty="0"/>
          </a:p>
        </p:txBody>
      </p:sp>
    </p:spTree>
    <p:extLst>
      <p:ext uri="{BB962C8B-B14F-4D97-AF65-F5344CB8AC3E}">
        <p14:creationId xmlns:p14="http://schemas.microsoft.com/office/powerpoint/2010/main" val="232211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urpl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908DFE-CFFC-0B49-81C8-88E92473B5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624" cy="6840538"/>
          </a:xfrm>
          <a:prstGeom prst="rect">
            <a:avLst/>
          </a:prstGeom>
        </p:spPr>
      </p:pic>
      <p:sp>
        <p:nvSpPr>
          <p:cNvPr id="2" name="Title 1"/>
          <p:cNvSpPr>
            <a:spLocks noGrp="1"/>
          </p:cNvSpPr>
          <p:nvPr>
            <p:ph type="title" hasCustomPrompt="1"/>
          </p:nvPr>
        </p:nvSpPr>
        <p:spPr>
          <a:xfrm>
            <a:off x="358775" y="2016000"/>
            <a:ext cx="11520000" cy="2700000"/>
          </a:xfrm>
        </p:spPr>
        <p:txBody>
          <a:bodyPr anchor="ctr" anchorCtr="0"/>
          <a:lstStyle>
            <a:lvl1pPr algn="ctr">
              <a:lnSpc>
                <a:spcPct val="90000"/>
              </a:lnSpc>
              <a:defRPr sz="3200" b="1"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pic>
        <p:nvPicPr>
          <p:cNvPr id="5" name="Picture 4">
            <a:extLst>
              <a:ext uri="{FF2B5EF4-FFF2-40B4-BE49-F238E27FC236}">
                <a16:creationId xmlns:a16="http://schemas.microsoft.com/office/drawing/2014/main" id="{20DB4D85-0A02-8543-9160-78A1DEC9DB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3" name="Date Placeholder 2">
            <a:extLst>
              <a:ext uri="{FF2B5EF4-FFF2-40B4-BE49-F238E27FC236}">
                <a16:creationId xmlns:a16="http://schemas.microsoft.com/office/drawing/2014/main" id="{39934659-489A-114F-A446-886EB5E3B670}"/>
              </a:ext>
            </a:extLst>
          </p:cNvPr>
          <p:cNvSpPr>
            <a:spLocks noGrp="1"/>
          </p:cNvSpPr>
          <p:nvPr>
            <p:ph type="dt" sz="half" idx="10"/>
          </p:nvPr>
        </p:nvSpPr>
        <p:spPr/>
        <p:txBody>
          <a:bodyPr/>
          <a:lstStyle>
            <a:lvl1pPr>
              <a:defRPr>
                <a:solidFill>
                  <a:schemeClr val="bg1"/>
                </a:solidFill>
              </a:defRPr>
            </a:lvl1pPr>
          </a:lstStyle>
          <a:p>
            <a:fld id="{52506F30-EEB5-3748-B36E-E63A94E9E8C8}" type="datetime8">
              <a:rPr lang="en-GB" smtClean="0"/>
              <a:t>12/02/2021 13:00</a:t>
            </a:fld>
            <a:endParaRPr lang="en-GB" dirty="0"/>
          </a:p>
        </p:txBody>
      </p:sp>
      <p:sp>
        <p:nvSpPr>
          <p:cNvPr id="8" name="Slide Number Placeholder 3">
            <a:extLst>
              <a:ext uri="{FF2B5EF4-FFF2-40B4-BE49-F238E27FC236}">
                <a16:creationId xmlns:a16="http://schemas.microsoft.com/office/drawing/2014/main" id="{8561822B-4A7D-5843-9315-1B2402B04439}"/>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spTree>
    <p:extLst>
      <p:ext uri="{BB962C8B-B14F-4D97-AF65-F5344CB8AC3E}">
        <p14:creationId xmlns:p14="http://schemas.microsoft.com/office/powerpoint/2010/main" val="112559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3">
            <a:extLst>
              <a:ext uri="{FF2B5EF4-FFF2-40B4-BE49-F238E27FC236}">
                <a16:creationId xmlns:a16="http://schemas.microsoft.com/office/drawing/2014/main" id="{1E79229F-E4F2-2C46-A797-0DA293D70896}"/>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dirty="0"/>
          </a:p>
        </p:txBody>
      </p:sp>
      <p:sp>
        <p:nvSpPr>
          <p:cNvPr id="4" name="TextBox 3">
            <a:extLst>
              <a:ext uri="{FF2B5EF4-FFF2-40B4-BE49-F238E27FC236}">
                <a16:creationId xmlns:a16="http://schemas.microsoft.com/office/drawing/2014/main" id="{C4F1F03D-C4F0-AF4D-AFFF-609C4FF4D6D3}"/>
              </a:ext>
            </a:extLst>
          </p:cNvPr>
          <p:cNvSpPr txBox="1"/>
          <p:nvPr userDrawn="1"/>
        </p:nvSpPr>
        <p:spPr>
          <a:xfrm>
            <a:off x="11613823" y="6485641"/>
            <a:ext cx="0" cy="0"/>
          </a:xfrm>
          <a:prstGeom prst="rect">
            <a:avLst/>
          </a:prstGeom>
          <a:noFill/>
        </p:spPr>
        <p:txBody>
          <a:bodyPr wrap="none" lIns="0" tIns="0" rIns="0" bIns="0" rtlCol="0">
            <a:noAutofit/>
          </a:bodyPr>
          <a:lstStyle/>
          <a:p>
            <a:endParaRPr lang="en-US" sz="1500" dirty="0" err="1"/>
          </a:p>
        </p:txBody>
      </p:sp>
      <p:sp>
        <p:nvSpPr>
          <p:cNvPr id="5" name="Footer Placeholder 4">
            <a:extLst>
              <a:ext uri="{FF2B5EF4-FFF2-40B4-BE49-F238E27FC236}">
                <a16:creationId xmlns:a16="http://schemas.microsoft.com/office/drawing/2014/main" id="{22F7D163-90BB-984D-8414-8F6CC3676125}"/>
              </a:ext>
            </a:extLst>
          </p:cNvPr>
          <p:cNvSpPr>
            <a:spLocks noGrp="1"/>
          </p:cNvSpPr>
          <p:nvPr>
            <p:ph type="ftr" sz="quarter" idx="13"/>
          </p:nvPr>
        </p:nvSpPr>
        <p:spPr/>
        <p:txBody>
          <a:bodyPr/>
          <a:lstStyle/>
          <a:p>
            <a:r>
              <a:rPr lang="en-GB" dirty="0"/>
              <a:t>Security classification. Published version. Owner's name.</a:t>
            </a:r>
          </a:p>
        </p:txBody>
      </p:sp>
      <p:sp>
        <p:nvSpPr>
          <p:cNvPr id="6" name="Title 5">
            <a:extLst>
              <a:ext uri="{FF2B5EF4-FFF2-40B4-BE49-F238E27FC236}">
                <a16:creationId xmlns:a16="http://schemas.microsoft.com/office/drawing/2014/main" id="{6B1B4166-45F0-DA42-B193-E60E5144CA12}"/>
              </a:ext>
            </a:extLst>
          </p:cNvPr>
          <p:cNvSpPr>
            <a:spLocks noGrp="1"/>
          </p:cNvSpPr>
          <p:nvPr>
            <p:ph type="title"/>
          </p:nvPr>
        </p:nvSpPr>
        <p:spPr/>
        <p:txBody>
          <a:bodyPr/>
          <a:lstStyle/>
          <a:p>
            <a:r>
              <a:rPr lang="en-US"/>
              <a:t>Click to edit Master title style</a:t>
            </a:r>
          </a:p>
        </p:txBody>
      </p:sp>
      <p:sp>
        <p:nvSpPr>
          <p:cNvPr id="10" name="Date Placeholder 9">
            <a:extLst>
              <a:ext uri="{FF2B5EF4-FFF2-40B4-BE49-F238E27FC236}">
                <a16:creationId xmlns:a16="http://schemas.microsoft.com/office/drawing/2014/main" id="{AF42AB2C-E8B8-4B42-AD9C-2D3F18E9744E}"/>
              </a:ext>
            </a:extLst>
          </p:cNvPr>
          <p:cNvSpPr>
            <a:spLocks noGrp="1"/>
          </p:cNvSpPr>
          <p:nvPr>
            <p:ph type="dt" sz="half" idx="14"/>
          </p:nvPr>
        </p:nvSpPr>
        <p:spPr/>
        <p:txBody>
          <a:bodyPr/>
          <a:lstStyle/>
          <a:p>
            <a:fld id="{D2066C9A-3A41-1B44-93FE-861B8A9F5FAF}" type="datetime8">
              <a:rPr lang="en-GB" smtClean="0"/>
              <a:t>12/02/2021 13:00</a:t>
            </a:fld>
            <a:endParaRPr lang="en-GB"/>
          </a:p>
        </p:txBody>
      </p:sp>
    </p:spTree>
    <p:extLst>
      <p:ext uri="{BB962C8B-B14F-4D97-AF65-F5344CB8AC3E}">
        <p14:creationId xmlns:p14="http://schemas.microsoft.com/office/powerpoint/2010/main" val="89838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narrow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295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5220000" y="201295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3">
            <a:extLst>
              <a:ext uri="{FF2B5EF4-FFF2-40B4-BE49-F238E27FC236}">
                <a16:creationId xmlns:a16="http://schemas.microsoft.com/office/drawing/2014/main" id="{DE6BEA8B-4829-A743-B35D-07BAABCEB9DB}"/>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5" name="Footer Placeholder 4">
            <a:extLst>
              <a:ext uri="{FF2B5EF4-FFF2-40B4-BE49-F238E27FC236}">
                <a16:creationId xmlns:a16="http://schemas.microsoft.com/office/drawing/2014/main" id="{EA915E6A-12FB-A34C-A8CB-3CFDAF3C1DBE}"/>
              </a:ext>
            </a:extLst>
          </p:cNvPr>
          <p:cNvSpPr>
            <a:spLocks noGrp="1"/>
          </p:cNvSpPr>
          <p:nvPr>
            <p:ph type="ftr" sz="quarter" idx="13"/>
          </p:nvPr>
        </p:nvSpPr>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ACD79FD8-7803-2D4C-886D-C75EF739025B}"/>
              </a:ext>
            </a:extLst>
          </p:cNvPr>
          <p:cNvSpPr>
            <a:spLocks noGrp="1"/>
          </p:cNvSpPr>
          <p:nvPr>
            <p:ph type="dt" sz="half" idx="14"/>
          </p:nvPr>
        </p:nvSpPr>
        <p:spPr/>
        <p:txBody>
          <a:bodyPr/>
          <a:lstStyle/>
          <a:p>
            <a:fld id="{75C0C07E-04C7-C74A-88C5-EFB7A78F13F0}" type="datetime8">
              <a:rPr lang="en-GB" smtClean="0"/>
              <a:t>12/02/2021 13:00</a:t>
            </a:fld>
            <a:endParaRPr lang="en-GB"/>
          </a:p>
        </p:txBody>
      </p:sp>
    </p:spTree>
    <p:extLst>
      <p:ext uri="{BB962C8B-B14F-4D97-AF65-F5344CB8AC3E}">
        <p14:creationId xmlns:p14="http://schemas.microsoft.com/office/powerpoint/2010/main" val="327160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059A605-90EE-4F65-B949-E8973F569B30}"/>
              </a:ext>
            </a:extLst>
          </p:cNvPr>
          <p:cNvGraphicFramePr>
            <a:graphicFrameLocks noChangeAspect="1"/>
          </p:cNvGraphicFramePr>
          <p:nvPr userDrawn="1">
            <p:custDataLst>
              <p:tags r:id="rId26"/>
            </p:custDataLst>
            <p:extLst>
              <p:ext uri="{D42A27DB-BD31-4B8C-83A1-F6EECF244321}">
                <p14:modId xmlns:p14="http://schemas.microsoft.com/office/powerpoint/2010/main" val="261347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28" imgW="424" imgH="424" progId="TCLayout.ActiveDocument.1">
                  <p:embed/>
                </p:oleObj>
              </mc:Choice>
              <mc:Fallback>
                <p:oleObj name="think-cell Slide" r:id="rId28" imgW="424" imgH="424" progId="TCLayout.ActiveDocument.1">
                  <p:embed/>
                  <p:pic>
                    <p:nvPicPr>
                      <p:cNvPr id="7" name="Object 6" hidden="1">
                        <a:extLst>
                          <a:ext uri="{FF2B5EF4-FFF2-40B4-BE49-F238E27FC236}">
                            <a16:creationId xmlns:a16="http://schemas.microsoft.com/office/drawing/2014/main" id="{F059A605-90EE-4F65-B949-E8973F569B30}"/>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8557EE9-E9D6-4221-82A5-A232AF67CB58}"/>
              </a:ext>
            </a:extLst>
          </p:cNvPr>
          <p:cNvSpPr/>
          <p:nvPr userDrawn="1">
            <p:custDataLst>
              <p:tags r:id="rId27"/>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Century Gothic" panose="020B0502020202020204" pitchFamily="34" charset="0"/>
              <a:ea typeface="+mj-ea"/>
              <a:cs typeface="+mj-cs"/>
              <a:sym typeface="Century Gothic" panose="020B0502020202020204" pitchFamily="34" charset="0"/>
            </a:endParaRPr>
          </a:p>
        </p:txBody>
      </p:sp>
      <p:sp>
        <p:nvSpPr>
          <p:cNvPr id="2" name="Title Placeholder 1"/>
          <p:cNvSpPr>
            <a:spLocks noGrp="1"/>
          </p:cNvSpPr>
          <p:nvPr>
            <p:ph type="title"/>
          </p:nvPr>
        </p:nvSpPr>
        <p:spPr>
          <a:xfrm>
            <a:off x="360000" y="828000"/>
            <a:ext cx="4680000" cy="7920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60000" y="2016000"/>
            <a:ext cx="4680000" cy="3600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3671540" y="6318000"/>
            <a:ext cx="7056384" cy="262800"/>
          </a:xfrm>
          <a:prstGeom prst="rect">
            <a:avLst/>
          </a:prstGeom>
        </p:spPr>
        <p:txBody>
          <a:bodyPr vert="horz" lIns="0" tIns="0" rIns="0" bIns="0" rtlCol="0" anchor="b" anchorCtr="0">
            <a:noAutofit/>
          </a:bodyPr>
          <a:lstStyle>
            <a:lvl1pPr algn="r">
              <a:defRPr sz="1000" b="1">
                <a:solidFill>
                  <a:schemeClr val="accent1"/>
                </a:solidFill>
              </a:defRPr>
            </a:lvl1pPr>
          </a:lstStyle>
          <a:p>
            <a:r>
              <a:rPr lang="en-GB" dirty="0"/>
              <a:t>Security classification. Published version. Owner's name.</a:t>
            </a:r>
          </a:p>
        </p:txBody>
      </p:sp>
      <p:sp>
        <p:nvSpPr>
          <p:cNvPr id="6" name="Slide Number Placeholder 5"/>
          <p:cNvSpPr>
            <a:spLocks noGrp="1"/>
          </p:cNvSpPr>
          <p:nvPr>
            <p:ph type="sldNum" sz="quarter" idx="4"/>
          </p:nvPr>
        </p:nvSpPr>
        <p:spPr>
          <a:xfrm>
            <a:off x="360000" y="6318000"/>
            <a:ext cx="360000" cy="262800"/>
          </a:xfrm>
          <a:prstGeom prst="rect">
            <a:avLst/>
          </a:prstGeom>
        </p:spPr>
        <p:txBody>
          <a:bodyPr vert="horz" lIns="0" tIns="0" rIns="0" bIns="0" rtlCol="0" anchor="b" anchorCtr="0">
            <a:noAutofit/>
          </a:bodyPr>
          <a:lstStyle>
            <a:lvl1pPr algn="ctr">
              <a:defRPr sz="1000" b="0" i="0">
                <a:solidFill>
                  <a:schemeClr val="accent1"/>
                </a:solidFill>
                <a:latin typeface="BT Font" panose="020B0506020204020204" pitchFamily="34" charset="77"/>
              </a:defRPr>
            </a:lvl1pPr>
          </a:lstStyle>
          <a:p>
            <a:pPr algn="l"/>
            <a:fld id="{0B868178-02AE-42FC-958D-6B8F13B60175}" type="slidenum">
              <a:rPr lang="en-GB" smtClean="0"/>
              <a:pPr algn="l"/>
              <a:t>‹#›</a:t>
            </a:fld>
            <a:endParaRPr lang="en-GB" dirty="0"/>
          </a:p>
        </p:txBody>
      </p:sp>
      <p:pic>
        <p:nvPicPr>
          <p:cNvPr id="10" name="Picture 9">
            <a:extLst>
              <a:ext uri="{FF2B5EF4-FFF2-40B4-BE49-F238E27FC236}">
                <a16:creationId xmlns:a16="http://schemas.microsoft.com/office/drawing/2014/main" id="{3AE9E1D1-80B4-4737-A902-4D72D8F4317B}"/>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12" name="Date Placeholder 11">
            <a:extLst>
              <a:ext uri="{FF2B5EF4-FFF2-40B4-BE49-F238E27FC236}">
                <a16:creationId xmlns:a16="http://schemas.microsoft.com/office/drawing/2014/main" id="{C39E60E8-B03D-CF46-B400-1768FAAA8855}"/>
              </a:ext>
            </a:extLst>
          </p:cNvPr>
          <p:cNvSpPr>
            <a:spLocks noGrp="1"/>
          </p:cNvSpPr>
          <p:nvPr>
            <p:ph type="dt" sz="half" idx="2"/>
          </p:nvPr>
        </p:nvSpPr>
        <p:spPr>
          <a:xfrm>
            <a:off x="1511300" y="6318001"/>
            <a:ext cx="1868364" cy="262800"/>
          </a:xfrm>
          <a:prstGeom prst="rect">
            <a:avLst/>
          </a:prstGeom>
        </p:spPr>
        <p:txBody>
          <a:bodyPr vert="horz" lIns="0" tIns="0" rIns="0" bIns="0" rtlCol="0" anchor="b" anchorCtr="0">
            <a:noAutofit/>
          </a:bodyPr>
          <a:lstStyle>
            <a:lvl1pPr>
              <a:defRPr lang="en-GB" sz="1000" b="0" i="0" smtClean="0">
                <a:solidFill>
                  <a:schemeClr val="accent1"/>
                </a:solidFill>
                <a:latin typeface="BT Font" panose="020B0506020204020204" pitchFamily="34" charset="77"/>
              </a:defRPr>
            </a:lvl1pPr>
          </a:lstStyle>
          <a:p>
            <a:fld id="{90D222F1-69A6-5842-A2FE-BAB8412F77EB}" type="datetime8">
              <a:rPr lang="en-GB" smtClean="0"/>
              <a:t>12/02/2021 13:00</a:t>
            </a:fld>
            <a:endParaRPr lang="en-GB"/>
          </a:p>
        </p:txBody>
      </p:sp>
    </p:spTree>
    <p:extLst>
      <p:ext uri="{BB962C8B-B14F-4D97-AF65-F5344CB8AC3E}">
        <p14:creationId xmlns:p14="http://schemas.microsoft.com/office/powerpoint/2010/main" val="3743216919"/>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694" r:id="rId3"/>
    <p:sldLayoutId id="2147483651" r:id="rId4"/>
    <p:sldLayoutId id="2147483695" r:id="rId5"/>
    <p:sldLayoutId id="2147483668" r:id="rId6"/>
    <p:sldLayoutId id="2147483674" r:id="rId7"/>
    <p:sldLayoutId id="2147483650" r:id="rId8"/>
    <p:sldLayoutId id="2147483693" r:id="rId9"/>
    <p:sldLayoutId id="2147483652" r:id="rId10"/>
    <p:sldLayoutId id="2147483678" r:id="rId11"/>
    <p:sldLayoutId id="2147483687" r:id="rId12"/>
    <p:sldLayoutId id="2147483679" r:id="rId13"/>
    <p:sldLayoutId id="2147483690" r:id="rId14"/>
    <p:sldLayoutId id="2147483680" r:id="rId15"/>
    <p:sldLayoutId id="2147483681" r:id="rId16"/>
    <p:sldLayoutId id="2147483689" r:id="rId17"/>
    <p:sldLayoutId id="2147483683" r:id="rId18"/>
    <p:sldLayoutId id="2147483691" r:id="rId19"/>
    <p:sldLayoutId id="2147483692" r:id="rId20"/>
    <p:sldLayoutId id="2147483654" r:id="rId21"/>
    <p:sldLayoutId id="2147483655" r:id="rId22"/>
    <p:sldLayoutId id="2147483660" r:id="rId23"/>
  </p:sldLayoutIdLst>
  <p:hf hdr="0"/>
  <p:txStyles>
    <p:titleStyle>
      <a:lvl1pPr algn="l" defTabSz="912114" rtl="0" eaLnBrk="1" latinLnBrk="0" hangingPunct="1">
        <a:spcBef>
          <a:spcPct val="0"/>
        </a:spcBef>
        <a:buNone/>
        <a:defRPr sz="2600" b="1" kern="1200">
          <a:solidFill>
            <a:schemeClr val="accent1"/>
          </a:solidFill>
          <a:latin typeface="Century Gothic" panose="020B0502020202020204" pitchFamily="34" charset="0"/>
          <a:ea typeface="+mj-ea"/>
          <a:cs typeface="+mj-cs"/>
        </a:defRPr>
      </a:lvl1pPr>
    </p:titleStyle>
    <p:body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68" userDrawn="1">
          <p15:clr>
            <a:srgbClr val="F26B43"/>
          </p15:clr>
        </p15:guide>
        <p15:guide id="2" pos="226" userDrawn="1">
          <p15:clr>
            <a:srgbClr val="F26B43"/>
          </p15:clr>
        </p15:guide>
        <p15:guide id="3" pos="7484" userDrawn="1">
          <p15:clr>
            <a:srgbClr val="F26B43"/>
          </p15:clr>
        </p15:guide>
        <p15:guide id="4" orient="horz" pos="52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119812" y="1339766"/>
            <a:ext cx="5230186" cy="3613143"/>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endParaRPr lang="en-GB" sz="1789" dirty="0"/>
          </a:p>
        </p:txBody>
      </p:sp>
      <p:grpSp>
        <p:nvGrpSpPr>
          <p:cNvPr id="6" name="Group 5">
            <a:extLst>
              <a:ext uri="{FF2B5EF4-FFF2-40B4-BE49-F238E27FC236}">
                <a16:creationId xmlns:a16="http://schemas.microsoft.com/office/drawing/2014/main" id="{54C7EF96-8B3A-4E40-A2EE-73CCCA49B0F8}"/>
              </a:ext>
            </a:extLst>
          </p:cNvPr>
          <p:cNvGrpSpPr/>
          <p:nvPr/>
        </p:nvGrpSpPr>
        <p:grpSpPr>
          <a:xfrm>
            <a:off x="7199932" y="-180131"/>
            <a:ext cx="8803969" cy="6948661"/>
            <a:chOff x="8576603" y="1306615"/>
            <a:chExt cx="3782095" cy="2761726"/>
          </a:xfrm>
        </p:grpSpPr>
        <p:pic>
          <p:nvPicPr>
            <p:cNvPr id="12" name="Picture 11" descr="A star in the dark&#10;&#10;Description automatically generated">
              <a:extLst>
                <a:ext uri="{FF2B5EF4-FFF2-40B4-BE49-F238E27FC236}">
                  <a16:creationId xmlns:a16="http://schemas.microsoft.com/office/drawing/2014/main" id="{A3378B39-0D9A-494A-8129-1CE998D8601D}"/>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4" name="Rectangle 3">
              <a:extLst>
                <a:ext uri="{FF2B5EF4-FFF2-40B4-BE49-F238E27FC236}">
                  <a16:creationId xmlns:a16="http://schemas.microsoft.com/office/drawing/2014/main" id="{447327F2-AED8-4A34-8054-4D652521B118}"/>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64942" y="193664"/>
            <a:ext cx="11083462" cy="786909"/>
          </a:xfrm>
        </p:spPr>
        <p:txBody>
          <a:bodyPr/>
          <a:lstStyle/>
          <a:p>
            <a:r>
              <a:rPr lang="en-GB" dirty="0"/>
              <a:t>ATC: Drivers of Optouts for X-sell Email and MMS campaigns</a:t>
            </a:r>
            <a:br>
              <a:rPr lang="en-GB" dirty="0"/>
            </a:br>
            <a:r>
              <a:rPr lang="en-GB" sz="1600" dirty="0"/>
              <a:t>Please note that this model is under development and insights may be subject to change</a:t>
            </a:r>
            <a:endParaRPr lang="en-GB" b="0" dirty="0"/>
          </a:p>
        </p:txBody>
      </p:sp>
      <p:sp>
        <p:nvSpPr>
          <p:cNvPr id="8" name="TextBox 7">
            <a:extLst>
              <a:ext uri="{FF2B5EF4-FFF2-40B4-BE49-F238E27FC236}">
                <a16:creationId xmlns:a16="http://schemas.microsoft.com/office/drawing/2014/main" id="{ECBF53A6-5B6E-433B-8F17-5CF60D176D2F}"/>
              </a:ext>
            </a:extLst>
          </p:cNvPr>
          <p:cNvSpPr txBox="1"/>
          <p:nvPr/>
        </p:nvSpPr>
        <p:spPr>
          <a:xfrm>
            <a:off x="401731" y="1068191"/>
            <a:ext cx="5790089" cy="2064045"/>
          </a:xfrm>
          <a:prstGeom prst="rect">
            <a:avLst/>
          </a:prstGeom>
        </p:spPr>
        <p:txBody>
          <a:bodyPr vert="horz" wrap="square" lIns="0" tIns="0" rIns="0" bIns="0" rtlCol="0" anchor="t" anchorCtr="0">
            <a:noAutofit/>
          </a:bodyPr>
          <a:lstStyle/>
          <a:p>
            <a:r>
              <a:rPr lang="en-GB" sz="1400" b="1" dirty="0"/>
              <a:t>Objective: </a:t>
            </a:r>
            <a:r>
              <a:rPr lang="en-GB" sz="1400" dirty="0"/>
              <a:t>The Cross-sell balanced diet category consistently holds the highest volumes of sends and opt outs across the calendar year. There is a business need to understand what elements of these campaign are driving customer optouts to help info individual campaign design and the wider contact strategy of the business.</a:t>
            </a:r>
          </a:p>
          <a:p>
            <a:endParaRPr lang="en-GB" sz="1400" dirty="0"/>
          </a:p>
          <a:p>
            <a:r>
              <a:rPr lang="en-GB" sz="1400" b="1" dirty="0"/>
              <a:t>Solution: </a:t>
            </a:r>
            <a:r>
              <a:rPr lang="en-GB" sz="1400" dirty="0"/>
              <a:t>Using the </a:t>
            </a:r>
            <a:r>
              <a:rPr lang="en-GB" sz="1400" dirty="0" err="1"/>
              <a:t>XGBoost</a:t>
            </a:r>
            <a:r>
              <a:rPr lang="en-GB" sz="1400" dirty="0"/>
              <a:t> Machine learning algorithm it is possible to model customer propensity to optout and analyse which customer attributes and business behaviours drive customers to unsubscribe. Some of the most important feature profiles are displayed in the following pages.</a:t>
            </a:r>
          </a:p>
          <a:p>
            <a:endParaRPr lang="en-GB" sz="1400" b="1" dirty="0"/>
          </a:p>
          <a:p>
            <a:r>
              <a:rPr lang="en-GB" sz="1400" b="1" dirty="0"/>
              <a:t>Impact: </a:t>
            </a:r>
            <a:r>
              <a:rPr lang="en-GB" sz="1400" dirty="0"/>
              <a:t>The following top features and their impact were identified:</a:t>
            </a:r>
          </a:p>
          <a:p>
            <a:pPr marL="285750" indent="-285750">
              <a:buFont typeface="Arial" panose="020B0604020202020204" pitchFamily="34" charset="0"/>
              <a:buChar char="•"/>
            </a:pPr>
            <a:r>
              <a:rPr lang="en-GB" sz="1400" b="1" dirty="0"/>
              <a:t>Customer Tenure</a:t>
            </a:r>
          </a:p>
          <a:p>
            <a:pPr marL="285750" indent="-285750">
              <a:buFont typeface="Arial" panose="020B0604020202020204" pitchFamily="34" charset="0"/>
              <a:buChar char="•"/>
            </a:pPr>
            <a:r>
              <a:rPr lang="en-GB" sz="1400" b="1" dirty="0"/>
              <a:t>Active Handset MRC</a:t>
            </a:r>
          </a:p>
          <a:p>
            <a:pPr marL="285750" indent="-285750">
              <a:buFont typeface="Arial" panose="020B0604020202020204" pitchFamily="34" charset="0"/>
              <a:buChar char="•"/>
            </a:pPr>
            <a:r>
              <a:rPr lang="en-GB" sz="1400" b="1" dirty="0"/>
              <a:t>Total X-sell comms in the last month</a:t>
            </a:r>
          </a:p>
          <a:p>
            <a:pPr marL="285750" indent="-285750">
              <a:buFont typeface="Arial" panose="020B0604020202020204" pitchFamily="34" charset="0"/>
              <a:buChar char="•"/>
            </a:pPr>
            <a:r>
              <a:rPr lang="en-GB" sz="1400" b="1" dirty="0"/>
              <a:t>Total Apple comms in the last month</a:t>
            </a:r>
          </a:p>
          <a:p>
            <a:pPr marL="285750" indent="-285750">
              <a:buFont typeface="Arial" panose="020B0604020202020204" pitchFamily="34" charset="0"/>
              <a:buChar char="•"/>
            </a:pPr>
            <a:r>
              <a:rPr lang="en-GB" sz="1400" b="1" dirty="0"/>
              <a:t>Total MMS comms in the last month</a:t>
            </a:r>
          </a:p>
          <a:p>
            <a:pPr marL="285750" indent="-285750">
              <a:buFont typeface="Arial" panose="020B0604020202020204" pitchFamily="34" charset="0"/>
              <a:buChar char="•"/>
            </a:pPr>
            <a:r>
              <a:rPr lang="en-GB" sz="1400" b="1" dirty="0"/>
              <a:t>Days since last EE comm</a:t>
            </a:r>
          </a:p>
          <a:p>
            <a:pPr marL="285750" indent="-285750">
              <a:buFont typeface="Arial" panose="020B0604020202020204" pitchFamily="34" charset="0"/>
              <a:buChar char="•"/>
            </a:pPr>
            <a:r>
              <a:rPr lang="en-GB" sz="1400" b="1" dirty="0"/>
              <a:t>Data Allowance</a:t>
            </a:r>
          </a:p>
          <a:p>
            <a:pPr marL="285750" indent="-285750">
              <a:buFont typeface="Arial" panose="020B0604020202020204" pitchFamily="34" charset="0"/>
              <a:buChar char="•"/>
            </a:pPr>
            <a:r>
              <a:rPr lang="en-GB" sz="1400" b="1" dirty="0"/>
              <a:t>Average Weekly Voice use</a:t>
            </a:r>
          </a:p>
          <a:p>
            <a:pPr marL="285750" indent="-285750">
              <a:buFont typeface="Arial" panose="020B0604020202020204" pitchFamily="34" charset="0"/>
              <a:buChar char="•"/>
            </a:pPr>
            <a:r>
              <a:rPr lang="en-GB" sz="1400" b="1" dirty="0"/>
              <a:t>ANPU</a:t>
            </a:r>
          </a:p>
        </p:txBody>
      </p:sp>
      <p:sp>
        <p:nvSpPr>
          <p:cNvPr id="29" name="Freeform: Shape 28">
            <a:extLst>
              <a:ext uri="{FF2B5EF4-FFF2-40B4-BE49-F238E27FC236}">
                <a16:creationId xmlns:a16="http://schemas.microsoft.com/office/drawing/2014/main" id="{4A1875AA-33BA-4C7D-B28D-3CD1B0272140}"/>
              </a:ext>
            </a:extLst>
          </p:cNvPr>
          <p:cNvSpPr/>
          <p:nvPr/>
        </p:nvSpPr>
        <p:spPr>
          <a:xfrm>
            <a:off x="5671457" y="1185113"/>
            <a:ext cx="2667000" cy="2243887"/>
          </a:xfrm>
          <a:custGeom>
            <a:avLst/>
            <a:gdLst>
              <a:gd name="connsiteX0" fmla="*/ 0 w 2667000"/>
              <a:gd name="connsiteY0" fmla="*/ 2243887 h 2243887"/>
              <a:gd name="connsiteX1" fmla="*/ 195943 w 2667000"/>
              <a:gd name="connsiteY1" fmla="*/ 1514544 h 2243887"/>
              <a:gd name="connsiteX2" fmla="*/ 870857 w 2667000"/>
              <a:gd name="connsiteY2" fmla="*/ 219144 h 2243887"/>
              <a:gd name="connsiteX3" fmla="*/ 2667000 w 2667000"/>
              <a:gd name="connsiteY3" fmla="*/ 12316 h 2243887"/>
            </a:gdLst>
            <a:ahLst/>
            <a:cxnLst>
              <a:cxn ang="0">
                <a:pos x="connsiteX0" y="connsiteY0"/>
              </a:cxn>
              <a:cxn ang="0">
                <a:pos x="connsiteX1" y="connsiteY1"/>
              </a:cxn>
              <a:cxn ang="0">
                <a:pos x="connsiteX2" y="connsiteY2"/>
              </a:cxn>
              <a:cxn ang="0">
                <a:pos x="connsiteX3" y="connsiteY3"/>
              </a:cxn>
            </a:cxnLst>
            <a:rect l="l" t="t" r="r" b="b"/>
            <a:pathLst>
              <a:path w="2667000" h="2243887">
                <a:moveTo>
                  <a:pt x="0" y="2243887"/>
                </a:moveTo>
                <a:cubicBezTo>
                  <a:pt x="25400" y="2047944"/>
                  <a:pt x="50800" y="1852001"/>
                  <a:pt x="195943" y="1514544"/>
                </a:cubicBezTo>
                <a:cubicBezTo>
                  <a:pt x="341086" y="1177087"/>
                  <a:pt x="459014" y="469515"/>
                  <a:pt x="870857" y="219144"/>
                </a:cubicBezTo>
                <a:cubicBezTo>
                  <a:pt x="1282700" y="-31227"/>
                  <a:pt x="1974850" y="-9456"/>
                  <a:pt x="2667000" y="12316"/>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Chart, bar chart&#10;&#10;Description automatically generated">
            <a:extLst>
              <a:ext uri="{FF2B5EF4-FFF2-40B4-BE49-F238E27FC236}">
                <a16:creationId xmlns:a16="http://schemas.microsoft.com/office/drawing/2014/main" id="{196EABEA-60A9-4CF7-A7C9-691CBB40D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755" y="794121"/>
            <a:ext cx="5398224" cy="3058196"/>
          </a:xfrm>
          <a:prstGeom prst="rect">
            <a:avLst/>
          </a:prstGeom>
        </p:spPr>
      </p:pic>
      <p:pic>
        <p:nvPicPr>
          <p:cNvPr id="10" name="Picture 9" descr="Chart, bar chart&#10;&#10;Description automatically generated">
            <a:extLst>
              <a:ext uri="{FF2B5EF4-FFF2-40B4-BE49-F238E27FC236}">
                <a16:creationId xmlns:a16="http://schemas.microsoft.com/office/drawing/2014/main" id="{59B69746-8B1D-42D7-906D-5813E230DD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8296" y="3818457"/>
            <a:ext cx="5218683" cy="3058196"/>
          </a:xfrm>
          <a:prstGeom prst="rect">
            <a:avLst/>
          </a:prstGeom>
        </p:spPr>
      </p:pic>
    </p:spTree>
    <p:extLst>
      <p:ext uri="{BB962C8B-B14F-4D97-AF65-F5344CB8AC3E}">
        <p14:creationId xmlns:p14="http://schemas.microsoft.com/office/powerpoint/2010/main" val="133719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2FA46F-63AC-40EB-9EA3-707311B0DD47}"/>
              </a:ext>
            </a:extLst>
          </p:cNvPr>
          <p:cNvSpPr>
            <a:spLocks noGrp="1"/>
          </p:cNvSpPr>
          <p:nvPr>
            <p:ph type="sldNum" sz="quarter" idx="12"/>
          </p:nvPr>
        </p:nvSpPr>
        <p:spPr>
          <a:xfrm>
            <a:off x="287164" y="6341865"/>
            <a:ext cx="360000" cy="262800"/>
          </a:xfrm>
        </p:spPr>
        <p:txBody>
          <a:bodyPr/>
          <a:lstStyle/>
          <a:p>
            <a:fld id="{0B868178-02AE-42FC-958D-6B8F13B60175}" type="slidenum">
              <a:rPr lang="en-GB" smtClean="0"/>
              <a:pPr/>
              <a:t>10</a:t>
            </a:fld>
            <a:endParaRPr lang="en-GB" dirty="0"/>
          </a:p>
        </p:txBody>
      </p:sp>
      <p:sp>
        <p:nvSpPr>
          <p:cNvPr id="5" name="Title 4">
            <a:extLst>
              <a:ext uri="{FF2B5EF4-FFF2-40B4-BE49-F238E27FC236}">
                <a16:creationId xmlns:a16="http://schemas.microsoft.com/office/drawing/2014/main" id="{A6016BF1-7552-4C85-B2F9-9CC17674AAB8}"/>
              </a:ext>
            </a:extLst>
          </p:cNvPr>
          <p:cNvSpPr>
            <a:spLocks noGrp="1"/>
          </p:cNvSpPr>
          <p:nvPr>
            <p:ph type="title"/>
          </p:nvPr>
        </p:nvSpPr>
        <p:spPr>
          <a:xfrm>
            <a:off x="381835" y="828538"/>
            <a:ext cx="10728364" cy="792000"/>
          </a:xfrm>
        </p:spPr>
        <p:txBody>
          <a:bodyPr/>
          <a:lstStyle/>
          <a:p>
            <a:r>
              <a:rPr lang="en-GB" dirty="0"/>
              <a:t>Average weekly voice use (sec)</a:t>
            </a:r>
          </a:p>
        </p:txBody>
      </p:sp>
      <p:sp>
        <p:nvSpPr>
          <p:cNvPr id="36" name="TextBox 35">
            <a:extLst>
              <a:ext uri="{FF2B5EF4-FFF2-40B4-BE49-F238E27FC236}">
                <a16:creationId xmlns:a16="http://schemas.microsoft.com/office/drawing/2014/main" id="{D8709A9C-E876-4C4E-99BA-D5471675B611}"/>
              </a:ext>
            </a:extLst>
          </p:cNvPr>
          <p:cNvSpPr txBox="1"/>
          <p:nvPr/>
        </p:nvSpPr>
        <p:spPr>
          <a:xfrm>
            <a:off x="7792914" y="1985890"/>
            <a:ext cx="3600400" cy="4320480"/>
          </a:xfrm>
          <a:prstGeom prst="rect">
            <a:avLst/>
          </a:prstGeom>
        </p:spPr>
        <p:txBody>
          <a:bodyPr vert="horz" wrap="square" lIns="0" tIns="0" rIns="0" bIns="0" rtlCol="0" anchor="t" anchorCtr="0">
            <a:noAutofit/>
          </a:bodyPr>
          <a:lstStyle/>
          <a:p>
            <a:pPr algn="ctr"/>
            <a:r>
              <a:rPr lang="en-GB" dirty="0"/>
              <a:t>Customer’s who use voice the least are also the least sensitive likely to opt out.</a:t>
            </a:r>
          </a:p>
          <a:p>
            <a:pPr algn="ctr"/>
            <a:endParaRPr lang="en-GB" dirty="0"/>
          </a:p>
          <a:p>
            <a:pPr algn="ctr"/>
            <a:r>
              <a:rPr lang="en-GB" dirty="0"/>
              <a:t>This rises quickly up to about 30min, and then more slowly after that.</a:t>
            </a:r>
          </a:p>
          <a:p>
            <a:pPr algn="ctr"/>
            <a:endParaRPr lang="en-GB" dirty="0"/>
          </a:p>
          <a:p>
            <a:pPr algn="ctr"/>
            <a:endParaRPr lang="en-GB" dirty="0"/>
          </a:p>
        </p:txBody>
      </p:sp>
      <p:pic>
        <p:nvPicPr>
          <p:cNvPr id="7" name="Picture 6" descr="Chart, scatter chart&#10;&#10;Description automatically generated">
            <a:extLst>
              <a:ext uri="{FF2B5EF4-FFF2-40B4-BE49-F238E27FC236}">
                <a16:creationId xmlns:a16="http://schemas.microsoft.com/office/drawing/2014/main" id="{0F1CEEA9-53D2-402A-83CE-898D2A30A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64" y="1478100"/>
            <a:ext cx="6840760" cy="5126565"/>
          </a:xfrm>
          <a:prstGeom prst="rect">
            <a:avLst/>
          </a:prstGeom>
        </p:spPr>
      </p:pic>
      <p:cxnSp>
        <p:nvCxnSpPr>
          <p:cNvPr id="10" name="Straight Connector 9">
            <a:extLst>
              <a:ext uri="{FF2B5EF4-FFF2-40B4-BE49-F238E27FC236}">
                <a16:creationId xmlns:a16="http://schemas.microsoft.com/office/drawing/2014/main" id="{59953E0B-69F1-45C9-9EC8-48694D0E6A71}"/>
              </a:ext>
            </a:extLst>
          </p:cNvPr>
          <p:cNvCxnSpPr>
            <a:cxnSpLocks/>
          </p:cNvCxnSpPr>
          <p:nvPr/>
        </p:nvCxnSpPr>
        <p:spPr>
          <a:xfrm flipV="1">
            <a:off x="1871340" y="3852317"/>
            <a:ext cx="864096" cy="11521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4420003-D0D3-4CD1-9EEB-D613BECE5F7C}"/>
              </a:ext>
            </a:extLst>
          </p:cNvPr>
          <p:cNvCxnSpPr>
            <a:cxnSpLocks/>
          </p:cNvCxnSpPr>
          <p:nvPr/>
        </p:nvCxnSpPr>
        <p:spPr>
          <a:xfrm flipH="1">
            <a:off x="2735436" y="3045097"/>
            <a:ext cx="4361567" cy="8072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70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2FA46F-63AC-40EB-9EA3-707311B0DD47}"/>
              </a:ext>
            </a:extLst>
          </p:cNvPr>
          <p:cNvSpPr>
            <a:spLocks noGrp="1"/>
          </p:cNvSpPr>
          <p:nvPr>
            <p:ph type="sldNum" sz="quarter" idx="12"/>
          </p:nvPr>
        </p:nvSpPr>
        <p:spPr>
          <a:xfrm>
            <a:off x="287164" y="6341865"/>
            <a:ext cx="360000" cy="262800"/>
          </a:xfrm>
        </p:spPr>
        <p:txBody>
          <a:bodyPr/>
          <a:lstStyle/>
          <a:p>
            <a:fld id="{0B868178-02AE-42FC-958D-6B8F13B60175}" type="slidenum">
              <a:rPr lang="en-GB" smtClean="0"/>
              <a:pPr/>
              <a:t>11</a:t>
            </a:fld>
            <a:endParaRPr lang="en-GB" dirty="0"/>
          </a:p>
        </p:txBody>
      </p:sp>
      <p:sp>
        <p:nvSpPr>
          <p:cNvPr id="5" name="Title 4">
            <a:extLst>
              <a:ext uri="{FF2B5EF4-FFF2-40B4-BE49-F238E27FC236}">
                <a16:creationId xmlns:a16="http://schemas.microsoft.com/office/drawing/2014/main" id="{A6016BF1-7552-4C85-B2F9-9CC17674AAB8}"/>
              </a:ext>
            </a:extLst>
          </p:cNvPr>
          <p:cNvSpPr>
            <a:spLocks noGrp="1"/>
          </p:cNvSpPr>
          <p:nvPr>
            <p:ph type="title"/>
          </p:nvPr>
        </p:nvSpPr>
        <p:spPr>
          <a:xfrm>
            <a:off x="381835" y="828538"/>
            <a:ext cx="10728364" cy="792000"/>
          </a:xfrm>
        </p:spPr>
        <p:txBody>
          <a:bodyPr/>
          <a:lstStyle/>
          <a:p>
            <a:r>
              <a:rPr lang="en-GB" dirty="0"/>
              <a:t>Average Net-profit per user (ANPU - £)</a:t>
            </a:r>
          </a:p>
        </p:txBody>
      </p:sp>
      <p:sp>
        <p:nvSpPr>
          <p:cNvPr id="36" name="TextBox 35">
            <a:extLst>
              <a:ext uri="{FF2B5EF4-FFF2-40B4-BE49-F238E27FC236}">
                <a16:creationId xmlns:a16="http://schemas.microsoft.com/office/drawing/2014/main" id="{D8709A9C-E876-4C4E-99BA-D5471675B611}"/>
              </a:ext>
            </a:extLst>
          </p:cNvPr>
          <p:cNvSpPr txBox="1"/>
          <p:nvPr/>
        </p:nvSpPr>
        <p:spPr>
          <a:xfrm>
            <a:off x="7792914" y="1985890"/>
            <a:ext cx="3600400" cy="4320480"/>
          </a:xfrm>
          <a:prstGeom prst="rect">
            <a:avLst/>
          </a:prstGeom>
        </p:spPr>
        <p:txBody>
          <a:bodyPr vert="horz" wrap="square" lIns="0" tIns="0" rIns="0" bIns="0" rtlCol="0" anchor="t" anchorCtr="0">
            <a:noAutofit/>
          </a:bodyPr>
          <a:lstStyle/>
          <a:p>
            <a:pPr algn="ctr"/>
            <a:r>
              <a:rPr lang="en-GB" dirty="0"/>
              <a:t>The least profitable customer’s are less likely to opt out. </a:t>
            </a:r>
          </a:p>
          <a:p>
            <a:pPr algn="ctr"/>
            <a:endParaRPr lang="en-GB" dirty="0"/>
          </a:p>
          <a:p>
            <a:pPr algn="ctr"/>
            <a:r>
              <a:rPr lang="en-GB" dirty="0"/>
              <a:t>This likelihood increases and peaks between £30 and £60, before experience a marginal drop off for the most profitable customers.</a:t>
            </a:r>
          </a:p>
        </p:txBody>
      </p:sp>
      <p:pic>
        <p:nvPicPr>
          <p:cNvPr id="4" name="Picture 3" descr="Chart, scatter chart&#10;&#10;Description automatically generated">
            <a:extLst>
              <a:ext uri="{FF2B5EF4-FFF2-40B4-BE49-F238E27FC236}">
                <a16:creationId xmlns:a16="http://schemas.microsoft.com/office/drawing/2014/main" id="{74ADAF5C-2E1B-4BCB-92B1-0A6AC6B51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12" y="1548060"/>
            <a:ext cx="6696744" cy="5176227"/>
          </a:xfrm>
          <a:prstGeom prst="rect">
            <a:avLst/>
          </a:prstGeom>
        </p:spPr>
      </p:pic>
      <p:cxnSp>
        <p:nvCxnSpPr>
          <p:cNvPr id="13" name="Straight Connector 12">
            <a:extLst>
              <a:ext uri="{FF2B5EF4-FFF2-40B4-BE49-F238E27FC236}">
                <a16:creationId xmlns:a16="http://schemas.microsoft.com/office/drawing/2014/main" id="{EC43794F-DA7A-4C18-A2E2-432CBAF2D700}"/>
              </a:ext>
            </a:extLst>
          </p:cNvPr>
          <p:cNvCxnSpPr>
            <a:cxnSpLocks/>
          </p:cNvCxnSpPr>
          <p:nvPr/>
        </p:nvCxnSpPr>
        <p:spPr>
          <a:xfrm flipV="1">
            <a:off x="1943348" y="2556173"/>
            <a:ext cx="2304256" cy="2592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BF35F-972A-4457-B62D-700B56C1A6DA}"/>
              </a:ext>
            </a:extLst>
          </p:cNvPr>
          <p:cNvCxnSpPr>
            <a:cxnSpLocks/>
          </p:cNvCxnSpPr>
          <p:nvPr/>
        </p:nvCxnSpPr>
        <p:spPr>
          <a:xfrm flipH="1" flipV="1">
            <a:off x="4247604" y="2556173"/>
            <a:ext cx="2952328" cy="11521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97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9DE70B-5B0C-4D16-8083-F516AE146CEF}"/>
              </a:ext>
            </a:extLst>
          </p:cNvPr>
          <p:cNvSpPr>
            <a:spLocks noGrp="1"/>
          </p:cNvSpPr>
          <p:nvPr>
            <p:ph idx="1"/>
          </p:nvPr>
        </p:nvSpPr>
        <p:spPr>
          <a:xfrm>
            <a:off x="360000" y="1567940"/>
            <a:ext cx="4535676" cy="3600000"/>
          </a:xfrm>
        </p:spPr>
        <p:txBody>
          <a:bodyPr/>
          <a:lstStyle/>
          <a:p>
            <a:r>
              <a:rPr lang="en-GB" dirty="0"/>
              <a:t>The model was trained on the following base:</a:t>
            </a:r>
          </a:p>
          <a:p>
            <a:pPr marL="285750" indent="-285750">
              <a:buFont typeface="Arial" panose="020B0604020202020204" pitchFamily="34" charset="0"/>
              <a:buChar char="•"/>
            </a:pPr>
            <a:r>
              <a:rPr lang="en-GB" dirty="0"/>
              <a:t>Balanced diet category = CROSS-SELL</a:t>
            </a:r>
          </a:p>
          <a:p>
            <a:pPr marL="285750" indent="-285750">
              <a:buFont typeface="Arial" panose="020B0604020202020204" pitchFamily="34" charset="0"/>
              <a:buChar char="•"/>
            </a:pPr>
            <a:r>
              <a:rPr lang="en-GB" dirty="0"/>
              <a:t>Email and MMS channels</a:t>
            </a:r>
          </a:p>
          <a:p>
            <a:pPr marL="285750" indent="-285750">
              <a:buFont typeface="Arial" panose="020B0604020202020204" pitchFamily="34" charset="0"/>
              <a:buChar char="•"/>
            </a:pPr>
            <a:r>
              <a:rPr lang="en-GB" dirty="0"/>
              <a:t>EE brand</a:t>
            </a:r>
          </a:p>
          <a:p>
            <a:pPr marL="285750" indent="-285750">
              <a:buFont typeface="Arial" panose="020B0604020202020204" pitchFamily="34" charset="0"/>
              <a:buChar char="•"/>
            </a:pPr>
            <a:r>
              <a:rPr lang="en-GB" dirty="0"/>
              <a:t>Timescales – Calendar year 2020 </a:t>
            </a:r>
          </a:p>
          <a:p>
            <a:pPr marL="285750" indent="-285750">
              <a:buFont typeface="Arial" panose="020B0604020202020204" pitchFamily="34" charset="0"/>
              <a:buChar char="•"/>
            </a:pPr>
            <a:r>
              <a:rPr lang="en-GB" dirty="0"/>
              <a:t>Medium sized campaigns (between 75K and 2,000k customers)</a:t>
            </a:r>
          </a:p>
          <a:p>
            <a:pPr marL="285750" indent="-285750">
              <a:buFont typeface="Arial" panose="020B0604020202020204" pitchFamily="34" charset="0"/>
              <a:buChar char="•"/>
            </a:pPr>
            <a:r>
              <a:rPr lang="en-GB" dirty="0"/>
              <a:t>Excluding exceptionally low optout campaigns (less than 0.01%)</a:t>
            </a:r>
          </a:p>
          <a:p>
            <a:pPr marL="285750" indent="-285750">
              <a:buFont typeface="Arial" panose="020B0604020202020204" pitchFamily="34" charset="0"/>
              <a:buChar char="•"/>
            </a:pPr>
            <a:r>
              <a:rPr lang="en-GB" dirty="0"/>
              <a:t>Target variable = </a:t>
            </a:r>
            <a:r>
              <a:rPr lang="en-GB" dirty="0" err="1"/>
              <a:t>optout_flg</a:t>
            </a:r>
            <a:r>
              <a:rPr lang="en-GB" dirty="0"/>
              <a:t> with a training imbalance of 0.35%</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
        <p:nvSpPr>
          <p:cNvPr id="3" name="Slide Number Placeholder 2">
            <a:extLst>
              <a:ext uri="{FF2B5EF4-FFF2-40B4-BE49-F238E27FC236}">
                <a16:creationId xmlns:a16="http://schemas.microsoft.com/office/drawing/2014/main" id="{5DE4DBA0-A6CD-4E45-A332-7B47DD2487CB}"/>
              </a:ext>
            </a:extLst>
          </p:cNvPr>
          <p:cNvSpPr>
            <a:spLocks noGrp="1"/>
          </p:cNvSpPr>
          <p:nvPr>
            <p:ph type="sldNum" sz="quarter" idx="12"/>
          </p:nvPr>
        </p:nvSpPr>
        <p:spPr/>
        <p:txBody>
          <a:bodyPr/>
          <a:lstStyle/>
          <a:p>
            <a:fld id="{0B868178-02AE-42FC-958D-6B8F13B60175}" type="slidenum">
              <a:rPr lang="en-GB" smtClean="0"/>
              <a:pPr/>
              <a:t>2</a:t>
            </a:fld>
            <a:endParaRPr lang="en-GB" dirty="0"/>
          </a:p>
        </p:txBody>
      </p:sp>
      <p:sp>
        <p:nvSpPr>
          <p:cNvPr id="5" name="Title 4">
            <a:extLst>
              <a:ext uri="{FF2B5EF4-FFF2-40B4-BE49-F238E27FC236}">
                <a16:creationId xmlns:a16="http://schemas.microsoft.com/office/drawing/2014/main" id="{52C6467A-64BA-4E29-AAE0-876DE2F92BCE}"/>
              </a:ext>
            </a:extLst>
          </p:cNvPr>
          <p:cNvSpPr>
            <a:spLocks noGrp="1"/>
          </p:cNvSpPr>
          <p:nvPr>
            <p:ph type="title"/>
          </p:nvPr>
        </p:nvSpPr>
        <p:spPr>
          <a:xfrm>
            <a:off x="360000" y="828000"/>
            <a:ext cx="10728364" cy="792000"/>
          </a:xfrm>
        </p:spPr>
        <p:txBody>
          <a:bodyPr/>
          <a:lstStyle/>
          <a:p>
            <a:r>
              <a:rPr lang="en-GB" dirty="0"/>
              <a:t>Model base and performance</a:t>
            </a:r>
          </a:p>
        </p:txBody>
      </p:sp>
      <p:pic>
        <p:nvPicPr>
          <p:cNvPr id="14" name="Picture 13" descr="A picture containing chart&#10;&#10;Description automatically generated">
            <a:extLst>
              <a:ext uri="{FF2B5EF4-FFF2-40B4-BE49-F238E27FC236}">
                <a16:creationId xmlns:a16="http://schemas.microsoft.com/office/drawing/2014/main" id="{5EFB1A14-BAEE-4A56-8D76-ECBE7595D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310" y="3609766"/>
            <a:ext cx="7717954" cy="3230772"/>
          </a:xfrm>
          <a:prstGeom prst="rect">
            <a:avLst/>
          </a:prstGeom>
        </p:spPr>
      </p:pic>
      <p:sp>
        <p:nvSpPr>
          <p:cNvPr id="16" name="Content Placeholder 1">
            <a:extLst>
              <a:ext uri="{FF2B5EF4-FFF2-40B4-BE49-F238E27FC236}">
                <a16:creationId xmlns:a16="http://schemas.microsoft.com/office/drawing/2014/main" id="{6E8F4C2B-F85E-45BC-A9DB-26FF2E78F931}"/>
              </a:ext>
            </a:extLst>
          </p:cNvPr>
          <p:cNvSpPr txBox="1">
            <a:spLocks/>
          </p:cNvSpPr>
          <p:nvPr/>
        </p:nvSpPr>
        <p:spPr>
          <a:xfrm>
            <a:off x="395490" y="4481211"/>
            <a:ext cx="3530389" cy="2120701"/>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dirty="0"/>
              <a:t>Performance:</a:t>
            </a:r>
          </a:p>
          <a:p>
            <a:pPr marL="285750" indent="-285750">
              <a:buFont typeface="Arial" panose="020B0604020202020204" pitchFamily="34" charset="0"/>
              <a:buChar char="•"/>
            </a:pPr>
            <a:r>
              <a:rPr lang="en-GB" dirty="0"/>
              <a:t>Almost 800 customer attributes and business behaviours</a:t>
            </a:r>
          </a:p>
          <a:p>
            <a:pPr marL="285750" indent="-285750">
              <a:buFont typeface="Arial" panose="020B0604020202020204" pitchFamily="34" charset="0"/>
              <a:buChar char="•"/>
            </a:pPr>
            <a:r>
              <a:rPr lang="en-GB" dirty="0"/>
              <a:t>Optimised on Recall</a:t>
            </a:r>
          </a:p>
          <a:p>
            <a:pPr marL="285750" indent="-285750">
              <a:buFont typeface="Arial" panose="020B0604020202020204" pitchFamily="34" charset="0"/>
              <a:buChar char="•"/>
            </a:pPr>
            <a:r>
              <a:rPr lang="en-GB" dirty="0"/>
              <a:t>Recall in first decile = 61%</a:t>
            </a:r>
          </a:p>
          <a:p>
            <a:endParaRPr lang="en-GB" dirty="0"/>
          </a:p>
        </p:txBody>
      </p:sp>
      <p:pic>
        <p:nvPicPr>
          <p:cNvPr id="20" name="Picture 19">
            <a:extLst>
              <a:ext uri="{FF2B5EF4-FFF2-40B4-BE49-F238E27FC236}">
                <a16:creationId xmlns:a16="http://schemas.microsoft.com/office/drawing/2014/main" id="{85ACDC34-EF3F-4F07-B14D-2BF259BE8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900" y="35893"/>
            <a:ext cx="3572813" cy="3601626"/>
          </a:xfrm>
          <a:prstGeom prst="rect">
            <a:avLst/>
          </a:prstGeom>
        </p:spPr>
      </p:pic>
    </p:spTree>
    <p:extLst>
      <p:ext uri="{BB962C8B-B14F-4D97-AF65-F5344CB8AC3E}">
        <p14:creationId xmlns:p14="http://schemas.microsoft.com/office/powerpoint/2010/main" val="141668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D4B18D-0F2B-4DC7-9F7A-13170716CC80}"/>
              </a:ext>
            </a:extLst>
          </p:cNvPr>
          <p:cNvSpPr>
            <a:spLocks noGrp="1"/>
          </p:cNvSpPr>
          <p:nvPr>
            <p:ph type="title"/>
          </p:nvPr>
        </p:nvSpPr>
        <p:spPr>
          <a:xfrm>
            <a:off x="433803" y="844663"/>
            <a:ext cx="6093658" cy="786909"/>
          </a:xfrm>
        </p:spPr>
        <p:txBody>
          <a:bodyPr anchor="t">
            <a:normAutofit/>
          </a:bodyPr>
          <a:lstStyle/>
          <a:p>
            <a:r>
              <a:rPr lang="en-GB" dirty="0"/>
              <a:t>How to use the AMI opt out model… </a:t>
            </a:r>
            <a:endParaRPr lang="en-GB" b="0" dirty="0"/>
          </a:p>
        </p:txBody>
      </p:sp>
      <p:pic>
        <p:nvPicPr>
          <p:cNvPr id="7" name="Graphic 6" descr="Questions">
            <a:extLst>
              <a:ext uri="{FF2B5EF4-FFF2-40B4-BE49-F238E27FC236}">
                <a16:creationId xmlns:a16="http://schemas.microsoft.com/office/drawing/2014/main" id="{6886B10A-0B26-426E-9264-E32DFC005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903" y="2085855"/>
            <a:ext cx="2668828" cy="2668828"/>
          </a:xfrm>
          <a:prstGeom prst="rect">
            <a:avLst/>
          </a:prstGeom>
        </p:spPr>
      </p:pic>
      <p:pic>
        <p:nvPicPr>
          <p:cNvPr id="9" name="Graphic 8" descr="Envelope">
            <a:extLst>
              <a:ext uri="{FF2B5EF4-FFF2-40B4-BE49-F238E27FC236}">
                <a16:creationId xmlns:a16="http://schemas.microsoft.com/office/drawing/2014/main" id="{9B46ABE0-298E-483D-A6C1-B7DEF6123F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48885" y="2193202"/>
            <a:ext cx="1052331" cy="1052331"/>
          </a:xfrm>
          <a:prstGeom prst="rect">
            <a:avLst/>
          </a:prstGeom>
        </p:spPr>
      </p:pic>
      <p:pic>
        <p:nvPicPr>
          <p:cNvPr id="11" name="Graphic 10" descr="Upward trend">
            <a:extLst>
              <a:ext uri="{FF2B5EF4-FFF2-40B4-BE49-F238E27FC236}">
                <a16:creationId xmlns:a16="http://schemas.microsoft.com/office/drawing/2014/main" id="{74F80789-2849-4935-921A-8292BD5D77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82423" y="2085855"/>
            <a:ext cx="2536405" cy="2536405"/>
          </a:xfrm>
          <a:prstGeom prst="rect">
            <a:avLst/>
          </a:prstGeom>
        </p:spPr>
      </p:pic>
      <p:pic>
        <p:nvPicPr>
          <p:cNvPr id="14" name="Picture 13" descr="Background pattern&#10;&#10;Description automatically generated">
            <a:extLst>
              <a:ext uri="{FF2B5EF4-FFF2-40B4-BE49-F238E27FC236}">
                <a16:creationId xmlns:a16="http://schemas.microsoft.com/office/drawing/2014/main" id="{76DB5F40-FBDE-4037-B2B6-99602C188E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5458" y="2196127"/>
            <a:ext cx="2361335" cy="2117197"/>
          </a:xfrm>
          <a:prstGeom prst="rect">
            <a:avLst/>
          </a:prstGeom>
        </p:spPr>
      </p:pic>
      <p:sp>
        <p:nvSpPr>
          <p:cNvPr id="15" name="TextBox 14">
            <a:extLst>
              <a:ext uri="{FF2B5EF4-FFF2-40B4-BE49-F238E27FC236}">
                <a16:creationId xmlns:a16="http://schemas.microsoft.com/office/drawing/2014/main" id="{F1F7961D-C1ED-4169-B151-AA1B37B27C98}"/>
              </a:ext>
            </a:extLst>
          </p:cNvPr>
          <p:cNvSpPr txBox="1"/>
          <p:nvPr/>
        </p:nvSpPr>
        <p:spPr>
          <a:xfrm>
            <a:off x="4805457" y="2780486"/>
            <a:ext cx="2361335" cy="1147142"/>
          </a:xfrm>
          <a:prstGeom prst="rect">
            <a:avLst/>
          </a:prstGeom>
        </p:spPr>
        <p:txBody>
          <a:bodyPr vert="horz" wrap="square" lIns="0" tIns="0" rIns="0" bIns="0" rtlCol="0" anchor="b" anchorCtr="0">
            <a:noAutofit/>
          </a:bodyPr>
          <a:lstStyle/>
          <a:p>
            <a:pPr algn="ctr"/>
            <a:r>
              <a:rPr lang="en-GB" sz="1795" dirty="0">
                <a:solidFill>
                  <a:schemeClr val="bg1"/>
                </a:solidFill>
              </a:rPr>
              <a:t>AMI </a:t>
            </a:r>
          </a:p>
          <a:p>
            <a:pPr algn="ctr"/>
            <a:r>
              <a:rPr lang="en-GB" sz="1795" dirty="0" err="1">
                <a:solidFill>
                  <a:schemeClr val="bg1"/>
                </a:solidFill>
              </a:rPr>
              <a:t>Opt</a:t>
            </a:r>
            <a:r>
              <a:rPr lang="en-GB" sz="1795" dirty="0">
                <a:solidFill>
                  <a:schemeClr val="bg1"/>
                </a:solidFill>
              </a:rPr>
              <a:t> out </a:t>
            </a:r>
          </a:p>
          <a:p>
            <a:pPr algn="ctr"/>
            <a:r>
              <a:rPr lang="en-GB" sz="1795" dirty="0">
                <a:solidFill>
                  <a:schemeClr val="bg1"/>
                </a:solidFill>
              </a:rPr>
              <a:t>model</a:t>
            </a:r>
          </a:p>
        </p:txBody>
      </p:sp>
      <p:sp>
        <p:nvSpPr>
          <p:cNvPr id="16" name="Arrow: Right 15">
            <a:extLst>
              <a:ext uri="{FF2B5EF4-FFF2-40B4-BE49-F238E27FC236}">
                <a16:creationId xmlns:a16="http://schemas.microsoft.com/office/drawing/2014/main" id="{2AA6E968-B86D-40AF-9E02-ED17BD4CF7E8}"/>
              </a:ext>
            </a:extLst>
          </p:cNvPr>
          <p:cNvSpPr/>
          <p:nvPr/>
        </p:nvSpPr>
        <p:spPr>
          <a:xfrm>
            <a:off x="3552510" y="3026814"/>
            <a:ext cx="1128336" cy="78690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5"/>
          </a:p>
        </p:txBody>
      </p:sp>
      <p:sp>
        <p:nvSpPr>
          <p:cNvPr id="17" name="Arrow: Right 16">
            <a:extLst>
              <a:ext uri="{FF2B5EF4-FFF2-40B4-BE49-F238E27FC236}">
                <a16:creationId xmlns:a16="http://schemas.microsoft.com/office/drawing/2014/main" id="{9B7E57DC-3D33-4240-A776-61EF116E8CE4}"/>
              </a:ext>
            </a:extLst>
          </p:cNvPr>
          <p:cNvSpPr/>
          <p:nvPr/>
        </p:nvSpPr>
        <p:spPr>
          <a:xfrm>
            <a:off x="7378147" y="3026814"/>
            <a:ext cx="1128336" cy="78690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5"/>
          </a:p>
        </p:txBody>
      </p:sp>
      <p:sp>
        <p:nvSpPr>
          <p:cNvPr id="18" name="Content Placeholder 1">
            <a:extLst>
              <a:ext uri="{FF2B5EF4-FFF2-40B4-BE49-F238E27FC236}">
                <a16:creationId xmlns:a16="http://schemas.microsoft.com/office/drawing/2014/main" id="{CCAEA3FE-DA83-4B5D-BCD1-A3FF66A5D7D3}"/>
              </a:ext>
            </a:extLst>
          </p:cNvPr>
          <p:cNvSpPr txBox="1">
            <a:spLocks/>
          </p:cNvSpPr>
          <p:nvPr/>
        </p:nvSpPr>
        <p:spPr>
          <a:xfrm>
            <a:off x="734693" y="4644981"/>
            <a:ext cx="2764872" cy="864277"/>
          </a:xfrm>
          <a:prstGeom prst="rect">
            <a:avLst/>
          </a:prstGeom>
        </p:spPr>
        <p:txBody>
          <a:bodyPr vert="horz" lIns="0" tIns="0" rIns="0" bIns="0" rtlCol="0" anchor="t" anchorCtr="0">
            <a:noAutofit/>
          </a:bodyPr>
          <a:lstStyle>
            <a:lvl1pPr marL="0" indent="0" algn="l" defTabSz="908557" rtl="0" eaLnBrk="1" latinLnBrk="0" hangingPunct="1">
              <a:lnSpc>
                <a:spcPct val="110000"/>
              </a:lnSpc>
              <a:spcBef>
                <a:spcPts val="0"/>
              </a:spcBef>
              <a:spcAft>
                <a:spcPts val="0"/>
              </a:spcAft>
              <a:buFontTx/>
              <a:buNone/>
              <a:defRPr sz="1494" b="0" i="0" kern="1200">
                <a:solidFill>
                  <a:schemeClr val="tx1"/>
                </a:solidFill>
                <a:latin typeface="Century Gothic" panose="020B0502020202020204" pitchFamily="34" charset="0"/>
                <a:ea typeface="+mn-ea"/>
                <a:cs typeface="+mn-cs"/>
              </a:defRPr>
            </a:lvl1pPr>
            <a:lvl2pPr marL="0" indent="0" algn="l" defTabSz="908557" rtl="0" eaLnBrk="1" latinLnBrk="0" hangingPunct="1">
              <a:lnSpc>
                <a:spcPct val="110000"/>
              </a:lnSpc>
              <a:spcBef>
                <a:spcPts val="0"/>
              </a:spcBef>
              <a:spcAft>
                <a:spcPts val="1942"/>
              </a:spcAft>
              <a:buFont typeface="Arial" panose="020B0604020202020204" pitchFamily="34" charset="0"/>
              <a:buNone/>
              <a:defRPr sz="1494" b="0" i="0" kern="1200">
                <a:solidFill>
                  <a:schemeClr val="tx1"/>
                </a:solidFill>
                <a:latin typeface="Century Gothic" panose="020B0502020202020204" pitchFamily="34" charset="0"/>
                <a:ea typeface="+mn-ea"/>
                <a:cs typeface="+mn-cs"/>
              </a:defRPr>
            </a:lvl2pPr>
            <a:lvl3pPr marL="179298" indent="-179298" algn="l" defTabSz="908557"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3pPr>
            <a:lvl4pPr marL="358596" indent="-179298" algn="l" defTabSz="908557" rtl="0" eaLnBrk="1" latinLnBrk="0" hangingPunct="1">
              <a:lnSpc>
                <a:spcPct val="110000"/>
              </a:lnSpc>
              <a:spcBef>
                <a:spcPts val="0"/>
              </a:spcBef>
              <a:spcAft>
                <a:spcPts val="0"/>
              </a:spcAft>
              <a:buFont typeface="BT Font Light" panose="020B0403030204020203" pitchFamily="34" charset="0"/>
              <a:buChar char="&gt;"/>
              <a:defRPr sz="1494" b="0" i="0" kern="1200">
                <a:solidFill>
                  <a:schemeClr val="tx1"/>
                </a:solidFill>
                <a:latin typeface="Century Gothic" panose="020B0502020202020204" pitchFamily="34" charset="0"/>
                <a:ea typeface="+mn-ea"/>
                <a:cs typeface="+mn-cs"/>
              </a:defRPr>
            </a:lvl4pPr>
            <a:lvl5pPr marL="537894" indent="-179298" algn="l" defTabSz="908557"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5pPr>
            <a:lvl6pPr marL="2498532"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6pPr>
            <a:lvl7pPr marL="2952810"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7pPr>
            <a:lvl8pPr marL="3407088"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8pPr>
            <a:lvl9pPr marL="3861367"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9pPr>
          </a:lstStyle>
          <a:p>
            <a:pPr algn="ctr"/>
            <a:r>
              <a:rPr lang="en-GB" sz="1784" dirty="0"/>
              <a:t>Campaign managers want to understand the performance of campaign segment</a:t>
            </a:r>
          </a:p>
        </p:txBody>
      </p:sp>
      <p:sp>
        <p:nvSpPr>
          <p:cNvPr id="19" name="Content Placeholder 1">
            <a:extLst>
              <a:ext uri="{FF2B5EF4-FFF2-40B4-BE49-F238E27FC236}">
                <a16:creationId xmlns:a16="http://schemas.microsoft.com/office/drawing/2014/main" id="{71C83A99-2EB6-4D14-B10D-4A4CCFF14318}"/>
              </a:ext>
            </a:extLst>
          </p:cNvPr>
          <p:cNvSpPr txBox="1">
            <a:spLocks/>
          </p:cNvSpPr>
          <p:nvPr/>
        </p:nvSpPr>
        <p:spPr>
          <a:xfrm>
            <a:off x="4603687" y="4622260"/>
            <a:ext cx="2764872" cy="864277"/>
          </a:xfrm>
          <a:prstGeom prst="rect">
            <a:avLst/>
          </a:prstGeom>
        </p:spPr>
        <p:txBody>
          <a:bodyPr vert="horz" lIns="0" tIns="0" rIns="0" bIns="0" rtlCol="0" anchor="t" anchorCtr="0">
            <a:noAutofit/>
          </a:bodyPr>
          <a:lstStyle>
            <a:lvl1pPr marL="0" indent="0" algn="l" defTabSz="908557" rtl="0" eaLnBrk="1" latinLnBrk="0" hangingPunct="1">
              <a:lnSpc>
                <a:spcPct val="110000"/>
              </a:lnSpc>
              <a:spcBef>
                <a:spcPts val="0"/>
              </a:spcBef>
              <a:spcAft>
                <a:spcPts val="0"/>
              </a:spcAft>
              <a:buFontTx/>
              <a:buNone/>
              <a:defRPr sz="1494" b="0" i="0" kern="1200">
                <a:solidFill>
                  <a:schemeClr val="tx1"/>
                </a:solidFill>
                <a:latin typeface="Century Gothic" panose="020B0502020202020204" pitchFamily="34" charset="0"/>
                <a:ea typeface="+mn-ea"/>
                <a:cs typeface="+mn-cs"/>
              </a:defRPr>
            </a:lvl1pPr>
            <a:lvl2pPr marL="0" indent="0" algn="l" defTabSz="908557" rtl="0" eaLnBrk="1" latinLnBrk="0" hangingPunct="1">
              <a:lnSpc>
                <a:spcPct val="110000"/>
              </a:lnSpc>
              <a:spcBef>
                <a:spcPts val="0"/>
              </a:spcBef>
              <a:spcAft>
                <a:spcPts val="1942"/>
              </a:spcAft>
              <a:buFont typeface="Arial" panose="020B0604020202020204" pitchFamily="34" charset="0"/>
              <a:buNone/>
              <a:defRPr sz="1494" b="0" i="0" kern="1200">
                <a:solidFill>
                  <a:schemeClr val="tx1"/>
                </a:solidFill>
                <a:latin typeface="Century Gothic" panose="020B0502020202020204" pitchFamily="34" charset="0"/>
                <a:ea typeface="+mn-ea"/>
                <a:cs typeface="+mn-cs"/>
              </a:defRPr>
            </a:lvl2pPr>
            <a:lvl3pPr marL="179298" indent="-179298" algn="l" defTabSz="908557"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3pPr>
            <a:lvl4pPr marL="358596" indent="-179298" algn="l" defTabSz="908557" rtl="0" eaLnBrk="1" latinLnBrk="0" hangingPunct="1">
              <a:lnSpc>
                <a:spcPct val="110000"/>
              </a:lnSpc>
              <a:spcBef>
                <a:spcPts val="0"/>
              </a:spcBef>
              <a:spcAft>
                <a:spcPts val="0"/>
              </a:spcAft>
              <a:buFont typeface="BT Font Light" panose="020B0403030204020203" pitchFamily="34" charset="0"/>
              <a:buChar char="&gt;"/>
              <a:defRPr sz="1494" b="0" i="0" kern="1200">
                <a:solidFill>
                  <a:schemeClr val="tx1"/>
                </a:solidFill>
                <a:latin typeface="Century Gothic" panose="020B0502020202020204" pitchFamily="34" charset="0"/>
                <a:ea typeface="+mn-ea"/>
                <a:cs typeface="+mn-cs"/>
              </a:defRPr>
            </a:lvl4pPr>
            <a:lvl5pPr marL="537894" indent="-179298" algn="l" defTabSz="908557"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5pPr>
            <a:lvl6pPr marL="2498532"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6pPr>
            <a:lvl7pPr marL="2952810"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7pPr>
            <a:lvl8pPr marL="3407088"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8pPr>
            <a:lvl9pPr marL="3861367"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9pPr>
          </a:lstStyle>
          <a:p>
            <a:pPr algn="ctr"/>
            <a:r>
              <a:rPr lang="en-GB" sz="1784" dirty="0"/>
              <a:t>Run the segment through the AMI opt out model</a:t>
            </a:r>
          </a:p>
        </p:txBody>
      </p:sp>
      <p:sp>
        <p:nvSpPr>
          <p:cNvPr id="20" name="Content Placeholder 1">
            <a:extLst>
              <a:ext uri="{FF2B5EF4-FFF2-40B4-BE49-F238E27FC236}">
                <a16:creationId xmlns:a16="http://schemas.microsoft.com/office/drawing/2014/main" id="{B7E9B105-15FF-4028-B095-136930D1856D}"/>
              </a:ext>
            </a:extLst>
          </p:cNvPr>
          <p:cNvSpPr txBox="1">
            <a:spLocks/>
          </p:cNvSpPr>
          <p:nvPr/>
        </p:nvSpPr>
        <p:spPr>
          <a:xfrm>
            <a:off x="8884190" y="4644980"/>
            <a:ext cx="2070017" cy="972408"/>
          </a:xfrm>
          <a:prstGeom prst="rect">
            <a:avLst/>
          </a:prstGeom>
        </p:spPr>
        <p:txBody>
          <a:bodyPr vert="horz" lIns="0" tIns="0" rIns="0" bIns="0" rtlCol="0" anchor="t" anchorCtr="0">
            <a:noAutofit/>
          </a:bodyPr>
          <a:lstStyle>
            <a:lvl1pPr marL="0" indent="0" algn="l" defTabSz="908557" rtl="0" eaLnBrk="1" latinLnBrk="0" hangingPunct="1">
              <a:lnSpc>
                <a:spcPct val="110000"/>
              </a:lnSpc>
              <a:spcBef>
                <a:spcPts val="0"/>
              </a:spcBef>
              <a:spcAft>
                <a:spcPts val="0"/>
              </a:spcAft>
              <a:buFontTx/>
              <a:buNone/>
              <a:defRPr sz="1494" b="0" i="0" kern="1200">
                <a:solidFill>
                  <a:schemeClr val="tx1"/>
                </a:solidFill>
                <a:latin typeface="Century Gothic" panose="020B0502020202020204" pitchFamily="34" charset="0"/>
                <a:ea typeface="+mn-ea"/>
                <a:cs typeface="+mn-cs"/>
              </a:defRPr>
            </a:lvl1pPr>
            <a:lvl2pPr marL="0" indent="0" algn="l" defTabSz="908557" rtl="0" eaLnBrk="1" latinLnBrk="0" hangingPunct="1">
              <a:lnSpc>
                <a:spcPct val="110000"/>
              </a:lnSpc>
              <a:spcBef>
                <a:spcPts val="0"/>
              </a:spcBef>
              <a:spcAft>
                <a:spcPts val="1942"/>
              </a:spcAft>
              <a:buFont typeface="Arial" panose="020B0604020202020204" pitchFamily="34" charset="0"/>
              <a:buNone/>
              <a:defRPr sz="1494" b="0" i="0" kern="1200">
                <a:solidFill>
                  <a:schemeClr val="tx1"/>
                </a:solidFill>
                <a:latin typeface="Century Gothic" panose="020B0502020202020204" pitchFamily="34" charset="0"/>
                <a:ea typeface="+mn-ea"/>
                <a:cs typeface="+mn-cs"/>
              </a:defRPr>
            </a:lvl2pPr>
            <a:lvl3pPr marL="179298" indent="-179298" algn="l" defTabSz="908557"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3pPr>
            <a:lvl4pPr marL="358596" indent="-179298" algn="l" defTabSz="908557" rtl="0" eaLnBrk="1" latinLnBrk="0" hangingPunct="1">
              <a:lnSpc>
                <a:spcPct val="110000"/>
              </a:lnSpc>
              <a:spcBef>
                <a:spcPts val="0"/>
              </a:spcBef>
              <a:spcAft>
                <a:spcPts val="0"/>
              </a:spcAft>
              <a:buFont typeface="BT Font Light" panose="020B0403030204020203" pitchFamily="34" charset="0"/>
              <a:buChar char="&gt;"/>
              <a:defRPr sz="1494" b="0" i="0" kern="1200">
                <a:solidFill>
                  <a:schemeClr val="tx1"/>
                </a:solidFill>
                <a:latin typeface="Century Gothic" panose="020B0502020202020204" pitchFamily="34" charset="0"/>
                <a:ea typeface="+mn-ea"/>
                <a:cs typeface="+mn-cs"/>
              </a:defRPr>
            </a:lvl4pPr>
            <a:lvl5pPr marL="537894" indent="-179298" algn="l" defTabSz="908557"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5pPr>
            <a:lvl6pPr marL="2498532"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6pPr>
            <a:lvl7pPr marL="2952810"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7pPr>
            <a:lvl8pPr marL="3407088"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8pPr>
            <a:lvl9pPr marL="3861367"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9pPr>
          </a:lstStyle>
          <a:p>
            <a:pPr algn="ctr"/>
            <a:r>
              <a:rPr lang="en-GB" sz="1784" dirty="0"/>
              <a:t>Report on the key model insights</a:t>
            </a:r>
          </a:p>
        </p:txBody>
      </p:sp>
    </p:spTree>
    <p:extLst>
      <p:ext uri="{BB962C8B-B14F-4D97-AF65-F5344CB8AC3E}">
        <p14:creationId xmlns:p14="http://schemas.microsoft.com/office/powerpoint/2010/main" val="222574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2FA46F-63AC-40EB-9EA3-707311B0DD47}"/>
              </a:ext>
            </a:extLst>
          </p:cNvPr>
          <p:cNvSpPr>
            <a:spLocks noGrp="1"/>
          </p:cNvSpPr>
          <p:nvPr>
            <p:ph type="sldNum" sz="quarter" idx="12"/>
          </p:nvPr>
        </p:nvSpPr>
        <p:spPr/>
        <p:txBody>
          <a:bodyPr/>
          <a:lstStyle/>
          <a:p>
            <a:fld id="{0B868178-02AE-42FC-958D-6B8F13B60175}" type="slidenum">
              <a:rPr lang="en-GB" smtClean="0"/>
              <a:pPr/>
              <a:t>4</a:t>
            </a:fld>
            <a:endParaRPr lang="en-GB" dirty="0"/>
          </a:p>
        </p:txBody>
      </p:sp>
      <p:sp>
        <p:nvSpPr>
          <p:cNvPr id="5" name="Title 4">
            <a:extLst>
              <a:ext uri="{FF2B5EF4-FFF2-40B4-BE49-F238E27FC236}">
                <a16:creationId xmlns:a16="http://schemas.microsoft.com/office/drawing/2014/main" id="{A6016BF1-7552-4C85-B2F9-9CC17674AAB8}"/>
              </a:ext>
            </a:extLst>
          </p:cNvPr>
          <p:cNvSpPr>
            <a:spLocks noGrp="1"/>
          </p:cNvSpPr>
          <p:nvPr>
            <p:ph type="title"/>
          </p:nvPr>
        </p:nvSpPr>
        <p:spPr>
          <a:xfrm>
            <a:off x="381835" y="828538"/>
            <a:ext cx="10728364" cy="792000"/>
          </a:xfrm>
        </p:spPr>
        <p:txBody>
          <a:bodyPr/>
          <a:lstStyle/>
          <a:p>
            <a:r>
              <a:rPr lang="en-GB" dirty="0"/>
              <a:t>Partial Dependency Insights – how to read this plot</a:t>
            </a:r>
          </a:p>
        </p:txBody>
      </p:sp>
      <p:pic>
        <p:nvPicPr>
          <p:cNvPr id="8" name="Picture 7" descr="Chart, scatter chart&#10;&#10;Description automatically generated">
            <a:extLst>
              <a:ext uri="{FF2B5EF4-FFF2-40B4-BE49-F238E27FC236}">
                <a16:creationId xmlns:a16="http://schemas.microsoft.com/office/drawing/2014/main" id="{821367B3-2A1F-4274-AECF-6E827A954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420" y="1412225"/>
            <a:ext cx="6624736" cy="5168575"/>
          </a:xfrm>
          <a:prstGeom prst="rect">
            <a:avLst/>
          </a:prstGeom>
        </p:spPr>
      </p:pic>
      <p:sp>
        <p:nvSpPr>
          <p:cNvPr id="9" name="TextBox 8">
            <a:extLst>
              <a:ext uri="{FF2B5EF4-FFF2-40B4-BE49-F238E27FC236}">
                <a16:creationId xmlns:a16="http://schemas.microsoft.com/office/drawing/2014/main" id="{E7E0ACD4-0032-4C94-83BA-AF30106DED49}"/>
              </a:ext>
            </a:extLst>
          </p:cNvPr>
          <p:cNvSpPr txBox="1"/>
          <p:nvPr/>
        </p:nvSpPr>
        <p:spPr>
          <a:xfrm>
            <a:off x="232050" y="2662442"/>
            <a:ext cx="2376264" cy="2664296"/>
          </a:xfrm>
          <a:prstGeom prst="rect">
            <a:avLst/>
          </a:prstGeom>
        </p:spPr>
        <p:txBody>
          <a:bodyPr vert="horz" wrap="square" lIns="0" tIns="0" rIns="0" bIns="0" rtlCol="0" anchor="t" anchorCtr="0">
            <a:noAutofit/>
          </a:bodyPr>
          <a:lstStyle/>
          <a:p>
            <a:pPr algn="ctr"/>
            <a:r>
              <a:rPr lang="en-GB" sz="1600" dirty="0">
                <a:solidFill>
                  <a:srgbClr val="FF0000"/>
                </a:solidFill>
              </a:rPr>
              <a:t>Shap value is metric for measure an attribute impact on a customer outcome (in this case propensity to optout)</a:t>
            </a:r>
          </a:p>
          <a:p>
            <a:pPr algn="ctr"/>
            <a:endParaRPr lang="en-GB" sz="1600" dirty="0">
              <a:solidFill>
                <a:srgbClr val="FF0000"/>
              </a:solidFill>
            </a:endParaRPr>
          </a:p>
          <a:p>
            <a:pPr algn="ctr"/>
            <a:r>
              <a:rPr lang="en-GB" sz="1600" dirty="0">
                <a:solidFill>
                  <a:srgbClr val="FF0000"/>
                </a:solidFill>
              </a:rPr>
              <a:t>Strongly positive values indicate high likelihood of opting out (and vice versa)</a:t>
            </a:r>
          </a:p>
          <a:p>
            <a:pPr algn="ctr"/>
            <a:endParaRPr lang="en-GB" sz="1600" dirty="0">
              <a:solidFill>
                <a:srgbClr val="FF0000"/>
              </a:solidFill>
            </a:endParaRPr>
          </a:p>
        </p:txBody>
      </p:sp>
      <p:sp>
        <p:nvSpPr>
          <p:cNvPr id="10" name="TextBox 9">
            <a:extLst>
              <a:ext uri="{FF2B5EF4-FFF2-40B4-BE49-F238E27FC236}">
                <a16:creationId xmlns:a16="http://schemas.microsoft.com/office/drawing/2014/main" id="{7815B3CE-6F87-424E-84DB-15FF573165A5}"/>
              </a:ext>
            </a:extLst>
          </p:cNvPr>
          <p:cNvSpPr txBox="1"/>
          <p:nvPr/>
        </p:nvSpPr>
        <p:spPr>
          <a:xfrm>
            <a:off x="5255716" y="3204245"/>
            <a:ext cx="2325706" cy="648072"/>
          </a:xfrm>
          <a:prstGeom prst="rect">
            <a:avLst/>
          </a:prstGeom>
        </p:spPr>
        <p:txBody>
          <a:bodyPr vert="horz" wrap="square" lIns="0" tIns="0" rIns="0" bIns="0" rtlCol="0" anchor="t" anchorCtr="0">
            <a:noAutofit/>
          </a:bodyPr>
          <a:lstStyle/>
          <a:p>
            <a:pPr algn="ctr"/>
            <a:r>
              <a:rPr lang="en-GB" sz="1600" dirty="0">
                <a:solidFill>
                  <a:srgbClr val="FF0000"/>
                </a:solidFill>
              </a:rPr>
              <a:t>Each dot represents an individual customer</a:t>
            </a:r>
          </a:p>
        </p:txBody>
      </p:sp>
      <p:sp>
        <p:nvSpPr>
          <p:cNvPr id="12" name="Freeform: Shape 11">
            <a:extLst>
              <a:ext uri="{FF2B5EF4-FFF2-40B4-BE49-F238E27FC236}">
                <a16:creationId xmlns:a16="http://schemas.microsoft.com/office/drawing/2014/main" id="{4DADD341-3A6D-453A-AA29-1D138D179E1A}"/>
              </a:ext>
            </a:extLst>
          </p:cNvPr>
          <p:cNvSpPr/>
          <p:nvPr/>
        </p:nvSpPr>
        <p:spPr>
          <a:xfrm>
            <a:off x="3755254" y="2352583"/>
            <a:ext cx="5415379" cy="3018407"/>
          </a:xfrm>
          <a:custGeom>
            <a:avLst/>
            <a:gdLst>
              <a:gd name="connsiteX0" fmla="*/ 0 w 5415379"/>
              <a:gd name="connsiteY0" fmla="*/ 0 h 3018407"/>
              <a:gd name="connsiteX1" fmla="*/ 905523 w 5415379"/>
              <a:gd name="connsiteY1" fmla="*/ 1775534 h 3018407"/>
              <a:gd name="connsiteX2" fmla="*/ 5415379 w 5415379"/>
              <a:gd name="connsiteY2" fmla="*/ 3018407 h 3018407"/>
              <a:gd name="connsiteX3" fmla="*/ 5415379 w 5415379"/>
              <a:gd name="connsiteY3" fmla="*/ 3018407 h 3018407"/>
            </a:gdLst>
            <a:ahLst/>
            <a:cxnLst>
              <a:cxn ang="0">
                <a:pos x="connsiteX0" y="connsiteY0"/>
              </a:cxn>
              <a:cxn ang="0">
                <a:pos x="connsiteX1" y="connsiteY1"/>
              </a:cxn>
              <a:cxn ang="0">
                <a:pos x="connsiteX2" y="connsiteY2"/>
              </a:cxn>
              <a:cxn ang="0">
                <a:pos x="connsiteX3" y="connsiteY3"/>
              </a:cxn>
            </a:cxnLst>
            <a:rect l="l" t="t" r="r" b="b"/>
            <a:pathLst>
              <a:path w="5415379" h="3018407">
                <a:moveTo>
                  <a:pt x="0" y="0"/>
                </a:moveTo>
                <a:cubicBezTo>
                  <a:pt x="1480" y="636233"/>
                  <a:pt x="2960" y="1272466"/>
                  <a:pt x="905523" y="1775534"/>
                </a:cubicBezTo>
                <a:cubicBezTo>
                  <a:pt x="1808086" y="2278602"/>
                  <a:pt x="5415379" y="3018407"/>
                  <a:pt x="5415379" y="3018407"/>
                </a:cubicBezTo>
                <a:lnTo>
                  <a:pt x="5415379" y="3018407"/>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36368F5-C835-4689-819B-B820A10C45B2}"/>
              </a:ext>
            </a:extLst>
          </p:cNvPr>
          <p:cNvSpPr txBox="1"/>
          <p:nvPr/>
        </p:nvSpPr>
        <p:spPr>
          <a:xfrm>
            <a:off x="9100035" y="4660549"/>
            <a:ext cx="2325706" cy="648072"/>
          </a:xfrm>
          <a:prstGeom prst="rect">
            <a:avLst/>
          </a:prstGeom>
        </p:spPr>
        <p:txBody>
          <a:bodyPr vert="horz" wrap="square" lIns="0" tIns="0" rIns="0" bIns="0" rtlCol="0" anchor="t" anchorCtr="0">
            <a:noAutofit/>
          </a:bodyPr>
          <a:lstStyle/>
          <a:p>
            <a:pPr algn="ctr"/>
            <a:r>
              <a:rPr lang="en-GB" sz="1600" dirty="0">
                <a:solidFill>
                  <a:srgbClr val="FF0000"/>
                </a:solidFill>
              </a:rPr>
              <a:t>The red line indicates the overall trend</a:t>
            </a:r>
          </a:p>
        </p:txBody>
      </p:sp>
      <p:sp>
        <p:nvSpPr>
          <p:cNvPr id="14" name="TextBox 13">
            <a:extLst>
              <a:ext uri="{FF2B5EF4-FFF2-40B4-BE49-F238E27FC236}">
                <a16:creationId xmlns:a16="http://schemas.microsoft.com/office/drawing/2014/main" id="{54F86DCE-4BAF-4824-8ABB-4197FF42BA7D}"/>
              </a:ext>
            </a:extLst>
          </p:cNvPr>
          <p:cNvSpPr txBox="1"/>
          <p:nvPr/>
        </p:nvSpPr>
        <p:spPr>
          <a:xfrm>
            <a:off x="9158096" y="5580509"/>
            <a:ext cx="2325706" cy="648072"/>
          </a:xfrm>
          <a:prstGeom prst="rect">
            <a:avLst/>
          </a:prstGeom>
        </p:spPr>
        <p:txBody>
          <a:bodyPr vert="horz" wrap="square" lIns="0" tIns="0" rIns="0" bIns="0" rtlCol="0" anchor="t" anchorCtr="0">
            <a:noAutofit/>
          </a:bodyPr>
          <a:lstStyle/>
          <a:p>
            <a:pPr algn="ctr"/>
            <a:r>
              <a:rPr lang="en-GB" sz="1600" dirty="0">
                <a:solidFill>
                  <a:srgbClr val="FF0000"/>
                </a:solidFill>
              </a:rPr>
              <a:t>The value of specific customer attribute or business behaviour</a:t>
            </a:r>
          </a:p>
        </p:txBody>
      </p:sp>
      <p:sp>
        <p:nvSpPr>
          <p:cNvPr id="18" name="TextBox 17">
            <a:extLst>
              <a:ext uri="{FF2B5EF4-FFF2-40B4-BE49-F238E27FC236}">
                <a16:creationId xmlns:a16="http://schemas.microsoft.com/office/drawing/2014/main" id="{E11528A7-D3C8-40F1-B6DB-C2820EDA34D1}"/>
              </a:ext>
            </a:extLst>
          </p:cNvPr>
          <p:cNvSpPr txBox="1"/>
          <p:nvPr/>
        </p:nvSpPr>
        <p:spPr>
          <a:xfrm>
            <a:off x="3925957" y="5046954"/>
            <a:ext cx="2731363" cy="648072"/>
          </a:xfrm>
          <a:prstGeom prst="rect">
            <a:avLst/>
          </a:prstGeom>
        </p:spPr>
        <p:txBody>
          <a:bodyPr vert="horz" wrap="square" lIns="0" tIns="0" rIns="0" bIns="0" rtlCol="0" anchor="t" anchorCtr="0">
            <a:noAutofit/>
          </a:bodyPr>
          <a:lstStyle/>
          <a:p>
            <a:pPr algn="ctr"/>
            <a:r>
              <a:rPr lang="en-GB" sz="1600" dirty="0">
                <a:solidFill>
                  <a:srgbClr val="FF0000"/>
                </a:solidFill>
              </a:rPr>
              <a:t>Bars indicate the population density of that attribute or behaviour </a:t>
            </a:r>
          </a:p>
        </p:txBody>
      </p:sp>
    </p:spTree>
    <p:extLst>
      <p:ext uri="{BB962C8B-B14F-4D97-AF65-F5344CB8AC3E}">
        <p14:creationId xmlns:p14="http://schemas.microsoft.com/office/powerpoint/2010/main" val="322152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2FA46F-63AC-40EB-9EA3-707311B0DD47}"/>
              </a:ext>
            </a:extLst>
          </p:cNvPr>
          <p:cNvSpPr>
            <a:spLocks noGrp="1"/>
          </p:cNvSpPr>
          <p:nvPr>
            <p:ph type="sldNum" sz="quarter" idx="12"/>
          </p:nvPr>
        </p:nvSpPr>
        <p:spPr>
          <a:xfrm>
            <a:off x="287164" y="6341865"/>
            <a:ext cx="360000" cy="262800"/>
          </a:xfrm>
        </p:spPr>
        <p:txBody>
          <a:bodyPr/>
          <a:lstStyle/>
          <a:p>
            <a:fld id="{0B868178-02AE-42FC-958D-6B8F13B60175}" type="slidenum">
              <a:rPr lang="en-GB" smtClean="0"/>
              <a:pPr/>
              <a:t>5</a:t>
            </a:fld>
            <a:endParaRPr lang="en-GB" dirty="0"/>
          </a:p>
        </p:txBody>
      </p:sp>
      <p:sp>
        <p:nvSpPr>
          <p:cNvPr id="5" name="Title 4">
            <a:extLst>
              <a:ext uri="{FF2B5EF4-FFF2-40B4-BE49-F238E27FC236}">
                <a16:creationId xmlns:a16="http://schemas.microsoft.com/office/drawing/2014/main" id="{A6016BF1-7552-4C85-B2F9-9CC17674AAB8}"/>
              </a:ext>
            </a:extLst>
          </p:cNvPr>
          <p:cNvSpPr>
            <a:spLocks noGrp="1"/>
          </p:cNvSpPr>
          <p:nvPr>
            <p:ph type="title"/>
          </p:nvPr>
        </p:nvSpPr>
        <p:spPr>
          <a:xfrm>
            <a:off x="381835" y="828538"/>
            <a:ext cx="10728364" cy="792000"/>
          </a:xfrm>
        </p:spPr>
        <p:txBody>
          <a:bodyPr/>
          <a:lstStyle/>
          <a:p>
            <a:r>
              <a:rPr lang="en-GB" dirty="0"/>
              <a:t>Customer Tenure (months)</a:t>
            </a:r>
          </a:p>
        </p:txBody>
      </p:sp>
      <p:pic>
        <p:nvPicPr>
          <p:cNvPr id="4" name="Picture 3" descr="Chart, histogram&#10;&#10;Description automatically generated">
            <a:extLst>
              <a:ext uri="{FF2B5EF4-FFF2-40B4-BE49-F238E27FC236}">
                <a16:creationId xmlns:a16="http://schemas.microsoft.com/office/drawing/2014/main" id="{CBBC846F-AE52-4BE6-B29D-F6327D1A7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20" y="1280399"/>
            <a:ext cx="6912768" cy="5343202"/>
          </a:xfrm>
          <a:prstGeom prst="rect">
            <a:avLst/>
          </a:prstGeom>
        </p:spPr>
      </p:pic>
      <p:cxnSp>
        <p:nvCxnSpPr>
          <p:cNvPr id="7" name="Straight Connector 6">
            <a:extLst>
              <a:ext uri="{FF2B5EF4-FFF2-40B4-BE49-F238E27FC236}">
                <a16:creationId xmlns:a16="http://schemas.microsoft.com/office/drawing/2014/main" id="{DF98778E-BA93-4D6C-936B-9318782CC4C3}"/>
              </a:ext>
            </a:extLst>
          </p:cNvPr>
          <p:cNvCxnSpPr>
            <a:cxnSpLocks/>
          </p:cNvCxnSpPr>
          <p:nvPr/>
        </p:nvCxnSpPr>
        <p:spPr>
          <a:xfrm>
            <a:off x="2159372" y="2600408"/>
            <a:ext cx="1152128" cy="792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F836298-C676-4146-9F7C-1F6A14C2D675}"/>
              </a:ext>
            </a:extLst>
          </p:cNvPr>
          <p:cNvCxnSpPr>
            <a:cxnSpLocks/>
          </p:cNvCxnSpPr>
          <p:nvPr/>
        </p:nvCxnSpPr>
        <p:spPr>
          <a:xfrm>
            <a:off x="3302756" y="3388944"/>
            <a:ext cx="656816" cy="18276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15B982-7846-4B73-837F-070E718B0219}"/>
              </a:ext>
            </a:extLst>
          </p:cNvPr>
          <p:cNvCxnSpPr>
            <a:cxnSpLocks/>
          </p:cNvCxnSpPr>
          <p:nvPr/>
        </p:nvCxnSpPr>
        <p:spPr>
          <a:xfrm flipV="1">
            <a:off x="3959572" y="4112576"/>
            <a:ext cx="432048" cy="11039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27D01A-363A-423B-AAD1-FE397DFE3641}"/>
              </a:ext>
            </a:extLst>
          </p:cNvPr>
          <p:cNvCxnSpPr>
            <a:cxnSpLocks/>
          </p:cNvCxnSpPr>
          <p:nvPr/>
        </p:nvCxnSpPr>
        <p:spPr>
          <a:xfrm flipH="1" flipV="1">
            <a:off x="4364359" y="4112576"/>
            <a:ext cx="387301" cy="1901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60FE721-0727-4CF6-90F1-53B6B4243776}"/>
              </a:ext>
            </a:extLst>
          </p:cNvPr>
          <p:cNvCxnSpPr>
            <a:cxnSpLocks/>
          </p:cNvCxnSpPr>
          <p:nvPr/>
        </p:nvCxnSpPr>
        <p:spPr>
          <a:xfrm flipH="1">
            <a:off x="4751661" y="4207664"/>
            <a:ext cx="2894856" cy="95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8709A9C-E876-4C4E-99BA-D5471675B611}"/>
              </a:ext>
            </a:extLst>
          </p:cNvPr>
          <p:cNvSpPr txBox="1"/>
          <p:nvPr/>
        </p:nvSpPr>
        <p:spPr>
          <a:xfrm>
            <a:off x="7920012" y="1985891"/>
            <a:ext cx="3600400" cy="4320480"/>
          </a:xfrm>
          <a:prstGeom prst="rect">
            <a:avLst/>
          </a:prstGeom>
        </p:spPr>
        <p:txBody>
          <a:bodyPr vert="horz" wrap="square" lIns="0" tIns="0" rIns="0" bIns="0" rtlCol="0" anchor="t" anchorCtr="0">
            <a:noAutofit/>
          </a:bodyPr>
          <a:lstStyle/>
          <a:p>
            <a:pPr algn="ctr"/>
            <a:r>
              <a:rPr lang="en-GB" dirty="0"/>
              <a:t>Generally speaking, </a:t>
            </a:r>
            <a:r>
              <a:rPr lang="en-GB" b="1" dirty="0"/>
              <a:t>the more loyal a customer, the less likely they are to opt out</a:t>
            </a:r>
            <a:r>
              <a:rPr lang="en-GB" dirty="0"/>
              <a:t>.</a:t>
            </a:r>
          </a:p>
          <a:p>
            <a:pPr algn="ctr"/>
            <a:endParaRPr lang="en-GB" dirty="0"/>
          </a:p>
          <a:p>
            <a:pPr algn="ctr"/>
            <a:r>
              <a:rPr lang="en-GB" dirty="0"/>
              <a:t>New customers are highly likely to drop off, but this sharply falls away after 12 months, only to increase somewhat between 18 and 24 months as customer reach the end of their contracts.</a:t>
            </a:r>
          </a:p>
        </p:txBody>
      </p:sp>
    </p:spTree>
    <p:extLst>
      <p:ext uri="{BB962C8B-B14F-4D97-AF65-F5344CB8AC3E}">
        <p14:creationId xmlns:p14="http://schemas.microsoft.com/office/powerpoint/2010/main" val="22280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2FA46F-63AC-40EB-9EA3-707311B0DD47}"/>
              </a:ext>
            </a:extLst>
          </p:cNvPr>
          <p:cNvSpPr>
            <a:spLocks noGrp="1"/>
          </p:cNvSpPr>
          <p:nvPr>
            <p:ph type="sldNum" sz="quarter" idx="12"/>
          </p:nvPr>
        </p:nvSpPr>
        <p:spPr>
          <a:xfrm>
            <a:off x="287164" y="6341865"/>
            <a:ext cx="360000" cy="262800"/>
          </a:xfrm>
        </p:spPr>
        <p:txBody>
          <a:bodyPr/>
          <a:lstStyle/>
          <a:p>
            <a:fld id="{0B868178-02AE-42FC-958D-6B8F13B60175}" type="slidenum">
              <a:rPr lang="en-GB" smtClean="0"/>
              <a:pPr/>
              <a:t>6</a:t>
            </a:fld>
            <a:endParaRPr lang="en-GB" dirty="0"/>
          </a:p>
        </p:txBody>
      </p:sp>
      <p:sp>
        <p:nvSpPr>
          <p:cNvPr id="5" name="Title 4">
            <a:extLst>
              <a:ext uri="{FF2B5EF4-FFF2-40B4-BE49-F238E27FC236}">
                <a16:creationId xmlns:a16="http://schemas.microsoft.com/office/drawing/2014/main" id="{A6016BF1-7552-4C85-B2F9-9CC17674AAB8}"/>
              </a:ext>
            </a:extLst>
          </p:cNvPr>
          <p:cNvSpPr>
            <a:spLocks noGrp="1"/>
          </p:cNvSpPr>
          <p:nvPr>
            <p:ph type="title"/>
          </p:nvPr>
        </p:nvSpPr>
        <p:spPr>
          <a:xfrm>
            <a:off x="381835" y="828538"/>
            <a:ext cx="10728364" cy="792000"/>
          </a:xfrm>
        </p:spPr>
        <p:txBody>
          <a:bodyPr/>
          <a:lstStyle/>
          <a:p>
            <a:r>
              <a:rPr lang="en-GB" dirty="0"/>
              <a:t>Active Handset Monthly Rolling Contract (£)</a:t>
            </a:r>
          </a:p>
        </p:txBody>
      </p:sp>
      <p:sp>
        <p:nvSpPr>
          <p:cNvPr id="36" name="TextBox 35">
            <a:extLst>
              <a:ext uri="{FF2B5EF4-FFF2-40B4-BE49-F238E27FC236}">
                <a16:creationId xmlns:a16="http://schemas.microsoft.com/office/drawing/2014/main" id="{D8709A9C-E876-4C4E-99BA-D5471675B611}"/>
              </a:ext>
            </a:extLst>
          </p:cNvPr>
          <p:cNvSpPr txBox="1"/>
          <p:nvPr/>
        </p:nvSpPr>
        <p:spPr>
          <a:xfrm>
            <a:off x="7920012" y="1985891"/>
            <a:ext cx="3600400" cy="4320480"/>
          </a:xfrm>
          <a:prstGeom prst="rect">
            <a:avLst/>
          </a:prstGeom>
        </p:spPr>
        <p:txBody>
          <a:bodyPr vert="horz" wrap="square" lIns="0" tIns="0" rIns="0" bIns="0" rtlCol="0" anchor="t" anchorCtr="0">
            <a:noAutofit/>
          </a:bodyPr>
          <a:lstStyle/>
          <a:p>
            <a:pPr algn="ctr"/>
            <a:r>
              <a:rPr lang="en-GB" dirty="0"/>
              <a:t>Customers who are not currently paying for a handset have a low likelihood of opting out.</a:t>
            </a:r>
          </a:p>
          <a:p>
            <a:pPr algn="ctr"/>
            <a:endParaRPr lang="en-GB" dirty="0"/>
          </a:p>
          <a:p>
            <a:pPr algn="ctr"/>
            <a:r>
              <a:rPr lang="en-GB" dirty="0"/>
              <a:t>Likelihood increases with MRC before topping out between £30 and £60 before marginally falling at the highest MRC values.</a:t>
            </a:r>
          </a:p>
        </p:txBody>
      </p:sp>
      <p:pic>
        <p:nvPicPr>
          <p:cNvPr id="6" name="Picture 5" descr="Chart, scatter chart&#10;&#10;Description automatically generated">
            <a:extLst>
              <a:ext uri="{FF2B5EF4-FFF2-40B4-BE49-F238E27FC236}">
                <a16:creationId xmlns:a16="http://schemas.microsoft.com/office/drawing/2014/main" id="{27B0A933-6DB2-4BA1-8D6E-E424ADF3A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64" y="1495930"/>
            <a:ext cx="6857394" cy="5300401"/>
          </a:xfrm>
          <a:prstGeom prst="rect">
            <a:avLst/>
          </a:prstGeom>
        </p:spPr>
      </p:pic>
      <p:sp>
        <p:nvSpPr>
          <p:cNvPr id="9" name="Freeform: Shape 8">
            <a:extLst>
              <a:ext uri="{FF2B5EF4-FFF2-40B4-BE49-F238E27FC236}">
                <a16:creationId xmlns:a16="http://schemas.microsoft.com/office/drawing/2014/main" id="{6F1F0DC6-16FE-4193-B81F-DE87CA96CFEA}"/>
              </a:ext>
            </a:extLst>
          </p:cNvPr>
          <p:cNvSpPr/>
          <p:nvPr/>
        </p:nvSpPr>
        <p:spPr>
          <a:xfrm>
            <a:off x="1686757" y="2720715"/>
            <a:ext cx="5575177" cy="2472722"/>
          </a:xfrm>
          <a:custGeom>
            <a:avLst/>
            <a:gdLst>
              <a:gd name="connsiteX0" fmla="*/ 0 w 5575177"/>
              <a:gd name="connsiteY0" fmla="*/ 2472722 h 2472722"/>
              <a:gd name="connsiteX1" fmla="*/ 1944210 w 5575177"/>
              <a:gd name="connsiteY1" fmla="*/ 40240 h 2472722"/>
              <a:gd name="connsiteX2" fmla="*/ 5575177 w 5575177"/>
              <a:gd name="connsiteY2" fmla="*/ 892497 h 2472722"/>
              <a:gd name="connsiteX3" fmla="*/ 5575177 w 5575177"/>
              <a:gd name="connsiteY3" fmla="*/ 892497 h 2472722"/>
            </a:gdLst>
            <a:ahLst/>
            <a:cxnLst>
              <a:cxn ang="0">
                <a:pos x="connsiteX0" y="connsiteY0"/>
              </a:cxn>
              <a:cxn ang="0">
                <a:pos x="connsiteX1" y="connsiteY1"/>
              </a:cxn>
              <a:cxn ang="0">
                <a:pos x="connsiteX2" y="connsiteY2"/>
              </a:cxn>
              <a:cxn ang="0">
                <a:pos x="connsiteX3" y="connsiteY3"/>
              </a:cxn>
            </a:cxnLst>
            <a:rect l="l" t="t" r="r" b="b"/>
            <a:pathLst>
              <a:path w="5575177" h="2472722">
                <a:moveTo>
                  <a:pt x="0" y="2472722"/>
                </a:moveTo>
                <a:cubicBezTo>
                  <a:pt x="507507" y="1388166"/>
                  <a:pt x="1015014" y="303611"/>
                  <a:pt x="1944210" y="40240"/>
                </a:cubicBezTo>
                <a:cubicBezTo>
                  <a:pt x="2873406" y="-223131"/>
                  <a:pt x="5575177" y="892497"/>
                  <a:pt x="5575177" y="892497"/>
                </a:cubicBezTo>
                <a:lnTo>
                  <a:pt x="5575177" y="892497"/>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3259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2FA46F-63AC-40EB-9EA3-707311B0DD47}"/>
              </a:ext>
            </a:extLst>
          </p:cNvPr>
          <p:cNvSpPr>
            <a:spLocks noGrp="1"/>
          </p:cNvSpPr>
          <p:nvPr>
            <p:ph type="sldNum" sz="quarter" idx="12"/>
          </p:nvPr>
        </p:nvSpPr>
        <p:spPr>
          <a:xfrm>
            <a:off x="287164" y="6341865"/>
            <a:ext cx="360000" cy="262800"/>
          </a:xfrm>
        </p:spPr>
        <p:txBody>
          <a:bodyPr/>
          <a:lstStyle/>
          <a:p>
            <a:fld id="{0B868178-02AE-42FC-958D-6B8F13B60175}" type="slidenum">
              <a:rPr lang="en-GB" smtClean="0"/>
              <a:pPr/>
              <a:t>7</a:t>
            </a:fld>
            <a:endParaRPr lang="en-GB" dirty="0"/>
          </a:p>
        </p:txBody>
      </p:sp>
      <p:sp>
        <p:nvSpPr>
          <p:cNvPr id="5" name="Title 4">
            <a:extLst>
              <a:ext uri="{FF2B5EF4-FFF2-40B4-BE49-F238E27FC236}">
                <a16:creationId xmlns:a16="http://schemas.microsoft.com/office/drawing/2014/main" id="{A6016BF1-7552-4C85-B2F9-9CC17674AAB8}"/>
              </a:ext>
            </a:extLst>
          </p:cNvPr>
          <p:cNvSpPr>
            <a:spLocks noGrp="1"/>
          </p:cNvSpPr>
          <p:nvPr>
            <p:ph type="title"/>
          </p:nvPr>
        </p:nvSpPr>
        <p:spPr>
          <a:xfrm>
            <a:off x="381835" y="828538"/>
            <a:ext cx="10728364" cy="792000"/>
          </a:xfrm>
        </p:spPr>
        <p:txBody>
          <a:bodyPr/>
          <a:lstStyle/>
          <a:p>
            <a:r>
              <a:rPr lang="en-GB" dirty="0"/>
              <a:t>Total X-sell/Apple/mms comms in the last month</a:t>
            </a:r>
          </a:p>
        </p:txBody>
      </p:sp>
      <p:sp>
        <p:nvSpPr>
          <p:cNvPr id="36" name="TextBox 35">
            <a:extLst>
              <a:ext uri="{FF2B5EF4-FFF2-40B4-BE49-F238E27FC236}">
                <a16:creationId xmlns:a16="http://schemas.microsoft.com/office/drawing/2014/main" id="{D8709A9C-E876-4C4E-99BA-D5471675B611}"/>
              </a:ext>
            </a:extLst>
          </p:cNvPr>
          <p:cNvSpPr txBox="1"/>
          <p:nvPr/>
        </p:nvSpPr>
        <p:spPr>
          <a:xfrm>
            <a:off x="7881954" y="1620538"/>
            <a:ext cx="3600400" cy="4320480"/>
          </a:xfrm>
          <a:prstGeom prst="rect">
            <a:avLst/>
          </a:prstGeom>
        </p:spPr>
        <p:txBody>
          <a:bodyPr vert="horz" wrap="square" lIns="0" tIns="0" rIns="0" bIns="0" rtlCol="0" anchor="t" anchorCtr="0">
            <a:noAutofit/>
          </a:bodyPr>
          <a:lstStyle/>
          <a:p>
            <a:pPr algn="ctr"/>
            <a:r>
              <a:rPr lang="en-GB" dirty="0"/>
              <a:t>The density of X-sell/Apple/MMS comms are show similar trends in driving opt outs.</a:t>
            </a:r>
          </a:p>
          <a:p>
            <a:pPr algn="ctr"/>
            <a:endParaRPr lang="en-GB" dirty="0"/>
          </a:p>
          <a:p>
            <a:pPr algn="ctr"/>
            <a:r>
              <a:rPr lang="en-GB" dirty="0"/>
              <a:t>Between zero and one message per month does not have a detrimental impact of opt outs.</a:t>
            </a:r>
          </a:p>
          <a:p>
            <a:pPr algn="ctr"/>
            <a:endParaRPr lang="en-GB" dirty="0"/>
          </a:p>
          <a:p>
            <a:pPr algn="ctr"/>
            <a:r>
              <a:rPr lang="en-GB" dirty="0"/>
              <a:t>However, at higher densities, the customer is increasingly likely to optout.</a:t>
            </a:r>
          </a:p>
          <a:p>
            <a:pPr algn="ctr"/>
            <a:endParaRPr lang="en-GB" dirty="0"/>
          </a:p>
          <a:p>
            <a:pPr algn="ctr"/>
            <a:r>
              <a:rPr lang="en-GB" dirty="0"/>
              <a:t>This effect somewhat plateaus after three comms per month for X-sell or Apple comms, but continues to increase for general MMS comms.</a:t>
            </a:r>
          </a:p>
          <a:p>
            <a:pPr algn="ctr"/>
            <a:endParaRPr lang="en-GB" dirty="0"/>
          </a:p>
          <a:p>
            <a:pPr algn="ctr"/>
            <a:endParaRPr lang="en-GB" dirty="0"/>
          </a:p>
        </p:txBody>
      </p:sp>
      <p:grpSp>
        <p:nvGrpSpPr>
          <p:cNvPr id="8" name="Group 7">
            <a:extLst>
              <a:ext uri="{FF2B5EF4-FFF2-40B4-BE49-F238E27FC236}">
                <a16:creationId xmlns:a16="http://schemas.microsoft.com/office/drawing/2014/main" id="{4AEEEA2B-8320-452C-B090-5F02F2BA2671}"/>
              </a:ext>
            </a:extLst>
          </p:cNvPr>
          <p:cNvGrpSpPr/>
          <p:nvPr/>
        </p:nvGrpSpPr>
        <p:grpSpPr>
          <a:xfrm>
            <a:off x="257130" y="1224538"/>
            <a:ext cx="3510508" cy="2795338"/>
            <a:chOff x="499850" y="1288135"/>
            <a:chExt cx="6987190" cy="5400727"/>
          </a:xfrm>
        </p:grpSpPr>
        <p:pic>
          <p:nvPicPr>
            <p:cNvPr id="6" name="Picture 5" descr="Chart&#10;&#10;Description automatically generated">
              <a:extLst>
                <a:ext uri="{FF2B5EF4-FFF2-40B4-BE49-F238E27FC236}">
                  <a16:creationId xmlns:a16="http://schemas.microsoft.com/office/drawing/2014/main" id="{76DBC7EA-524D-49C2-879C-628913A90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50" y="1288135"/>
              <a:ext cx="6987190" cy="5400727"/>
            </a:xfrm>
            <a:prstGeom prst="rect">
              <a:avLst/>
            </a:prstGeom>
          </p:spPr>
        </p:pic>
        <p:sp>
          <p:nvSpPr>
            <p:cNvPr id="7" name="Freeform: Shape 6">
              <a:extLst>
                <a:ext uri="{FF2B5EF4-FFF2-40B4-BE49-F238E27FC236}">
                  <a16:creationId xmlns:a16="http://schemas.microsoft.com/office/drawing/2014/main" id="{C45C43F1-C261-4765-B635-D62C3E209E9C}"/>
                </a:ext>
              </a:extLst>
            </p:cNvPr>
            <p:cNvSpPr/>
            <p:nvPr/>
          </p:nvSpPr>
          <p:spPr>
            <a:xfrm>
              <a:off x="2050742" y="2988206"/>
              <a:ext cx="4900474" cy="2027677"/>
            </a:xfrm>
            <a:custGeom>
              <a:avLst/>
              <a:gdLst>
                <a:gd name="connsiteX0" fmla="*/ 0 w 4900474"/>
                <a:gd name="connsiteY0" fmla="*/ 2027677 h 2027677"/>
                <a:gd name="connsiteX1" fmla="*/ 1349406 w 4900474"/>
                <a:gd name="connsiteY1" fmla="*/ 56835 h 2027677"/>
                <a:gd name="connsiteX2" fmla="*/ 3293615 w 4900474"/>
                <a:gd name="connsiteY2" fmla="*/ 536229 h 2027677"/>
                <a:gd name="connsiteX3" fmla="*/ 4900474 w 4900474"/>
                <a:gd name="connsiteY3" fmla="*/ 571740 h 2027677"/>
              </a:gdLst>
              <a:ahLst/>
              <a:cxnLst>
                <a:cxn ang="0">
                  <a:pos x="connsiteX0" y="connsiteY0"/>
                </a:cxn>
                <a:cxn ang="0">
                  <a:pos x="connsiteX1" y="connsiteY1"/>
                </a:cxn>
                <a:cxn ang="0">
                  <a:pos x="connsiteX2" y="connsiteY2"/>
                </a:cxn>
                <a:cxn ang="0">
                  <a:pos x="connsiteX3" y="connsiteY3"/>
                </a:cxn>
              </a:cxnLst>
              <a:rect l="l" t="t" r="r" b="b"/>
              <a:pathLst>
                <a:path w="4900474" h="2027677">
                  <a:moveTo>
                    <a:pt x="0" y="2027677"/>
                  </a:moveTo>
                  <a:cubicBezTo>
                    <a:pt x="400235" y="1166543"/>
                    <a:pt x="800470" y="305410"/>
                    <a:pt x="1349406" y="56835"/>
                  </a:cubicBezTo>
                  <a:cubicBezTo>
                    <a:pt x="1898342" y="-191740"/>
                    <a:pt x="2701770" y="450411"/>
                    <a:pt x="3293615" y="536229"/>
                  </a:cubicBezTo>
                  <a:cubicBezTo>
                    <a:pt x="3885460" y="622046"/>
                    <a:pt x="4392967" y="596893"/>
                    <a:pt x="4900474" y="57174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 name="Picture 9" descr="Chart&#10;&#10;Description automatically generated">
            <a:extLst>
              <a:ext uri="{FF2B5EF4-FFF2-40B4-BE49-F238E27FC236}">
                <a16:creationId xmlns:a16="http://schemas.microsoft.com/office/drawing/2014/main" id="{4B9D42F2-9C84-4CC6-A321-4BBA97D1F021}"/>
              </a:ext>
            </a:extLst>
          </p:cNvPr>
          <p:cNvPicPr>
            <a:picLocks noChangeAspect="1"/>
          </p:cNvPicPr>
          <p:nvPr/>
        </p:nvPicPr>
        <p:blipFill rotWithShape="1">
          <a:blip r:embed="rId3">
            <a:extLst>
              <a:ext uri="{28A0092B-C50C-407E-A947-70E740481C1C}">
                <a14:useLocalDpi xmlns:a14="http://schemas.microsoft.com/office/drawing/2010/main" val="0"/>
              </a:ext>
            </a:extLst>
          </a:blip>
          <a:srcRect l="9955"/>
          <a:stretch/>
        </p:blipFill>
        <p:spPr>
          <a:xfrm>
            <a:off x="2375396" y="2820662"/>
            <a:ext cx="3256428" cy="2795338"/>
          </a:xfrm>
          <a:prstGeom prst="rect">
            <a:avLst/>
          </a:prstGeom>
        </p:spPr>
      </p:pic>
      <p:pic>
        <p:nvPicPr>
          <p:cNvPr id="13" name="Picture 12" descr="Chart, waterfall chart&#10;&#10;Description automatically generated">
            <a:extLst>
              <a:ext uri="{FF2B5EF4-FFF2-40B4-BE49-F238E27FC236}">
                <a16:creationId xmlns:a16="http://schemas.microsoft.com/office/drawing/2014/main" id="{3C867692-1B2E-4E55-BE9A-C615DBC5D819}"/>
              </a:ext>
            </a:extLst>
          </p:cNvPr>
          <p:cNvPicPr>
            <a:picLocks noChangeAspect="1"/>
          </p:cNvPicPr>
          <p:nvPr/>
        </p:nvPicPr>
        <p:blipFill rotWithShape="1">
          <a:blip r:embed="rId4">
            <a:extLst>
              <a:ext uri="{28A0092B-C50C-407E-A947-70E740481C1C}">
                <a14:useLocalDpi xmlns:a14="http://schemas.microsoft.com/office/drawing/2010/main" val="0"/>
              </a:ext>
            </a:extLst>
          </a:blip>
          <a:srcRect l="9955"/>
          <a:stretch/>
        </p:blipFill>
        <p:spPr>
          <a:xfrm>
            <a:off x="4535636" y="4044612"/>
            <a:ext cx="3256428" cy="2795338"/>
          </a:xfrm>
          <a:prstGeom prst="rect">
            <a:avLst/>
          </a:prstGeom>
        </p:spPr>
      </p:pic>
      <p:sp>
        <p:nvSpPr>
          <p:cNvPr id="14" name="Freeform: Shape 13">
            <a:extLst>
              <a:ext uri="{FF2B5EF4-FFF2-40B4-BE49-F238E27FC236}">
                <a16:creationId xmlns:a16="http://schemas.microsoft.com/office/drawing/2014/main" id="{3BC365D4-3C89-4B2D-8A61-23CCD5E04655}"/>
              </a:ext>
            </a:extLst>
          </p:cNvPr>
          <p:cNvSpPr/>
          <p:nvPr/>
        </p:nvSpPr>
        <p:spPr>
          <a:xfrm>
            <a:off x="2645546" y="3638109"/>
            <a:ext cx="2574524" cy="1075934"/>
          </a:xfrm>
          <a:custGeom>
            <a:avLst/>
            <a:gdLst>
              <a:gd name="connsiteX0" fmla="*/ 0 w 2574524"/>
              <a:gd name="connsiteY0" fmla="*/ 1075934 h 1075934"/>
              <a:gd name="connsiteX1" fmla="*/ 1003176 w 2574524"/>
              <a:gd name="connsiteY1" fmla="*/ 170411 h 1075934"/>
              <a:gd name="connsiteX2" fmla="*/ 2574524 w 2574524"/>
              <a:gd name="connsiteY2" fmla="*/ 1736 h 1075934"/>
            </a:gdLst>
            <a:ahLst/>
            <a:cxnLst>
              <a:cxn ang="0">
                <a:pos x="connsiteX0" y="connsiteY0"/>
              </a:cxn>
              <a:cxn ang="0">
                <a:pos x="connsiteX1" y="connsiteY1"/>
              </a:cxn>
              <a:cxn ang="0">
                <a:pos x="connsiteX2" y="connsiteY2"/>
              </a:cxn>
            </a:cxnLst>
            <a:rect l="l" t="t" r="r" b="b"/>
            <a:pathLst>
              <a:path w="2574524" h="1075934">
                <a:moveTo>
                  <a:pt x="0" y="1075934"/>
                </a:moveTo>
                <a:cubicBezTo>
                  <a:pt x="287044" y="712689"/>
                  <a:pt x="574089" y="349444"/>
                  <a:pt x="1003176" y="170411"/>
                </a:cubicBezTo>
                <a:cubicBezTo>
                  <a:pt x="1432263" y="-8622"/>
                  <a:pt x="2003393" y="-3443"/>
                  <a:pt x="2574524" y="173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35647BA8-C749-4E18-A9B3-349ECA3B6E0F}"/>
              </a:ext>
            </a:extLst>
          </p:cNvPr>
          <p:cNvSpPr/>
          <p:nvPr/>
        </p:nvSpPr>
        <p:spPr>
          <a:xfrm>
            <a:off x="4971495" y="6081204"/>
            <a:ext cx="106532" cy="71021"/>
          </a:xfrm>
          <a:custGeom>
            <a:avLst/>
            <a:gdLst>
              <a:gd name="connsiteX0" fmla="*/ 0 w 106532"/>
              <a:gd name="connsiteY0" fmla="*/ 0 h 71021"/>
              <a:gd name="connsiteX1" fmla="*/ 106532 w 106532"/>
              <a:gd name="connsiteY1" fmla="*/ 71021 h 71021"/>
            </a:gdLst>
            <a:ahLst/>
            <a:cxnLst>
              <a:cxn ang="0">
                <a:pos x="connsiteX0" y="connsiteY0"/>
              </a:cxn>
              <a:cxn ang="0">
                <a:pos x="connsiteX1" y="connsiteY1"/>
              </a:cxn>
            </a:cxnLst>
            <a:rect l="l" t="t" r="r" b="b"/>
            <a:pathLst>
              <a:path w="106532" h="71021">
                <a:moveTo>
                  <a:pt x="0" y="0"/>
                </a:moveTo>
                <a:lnTo>
                  <a:pt x="106532" y="710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5A156BD9-8D57-4F77-A9CA-8FFEE03AF9A1}"/>
              </a:ext>
            </a:extLst>
          </p:cNvPr>
          <p:cNvSpPr/>
          <p:nvPr/>
        </p:nvSpPr>
        <p:spPr>
          <a:xfrm>
            <a:off x="4971495" y="4625266"/>
            <a:ext cx="2290439" cy="1509204"/>
          </a:xfrm>
          <a:custGeom>
            <a:avLst/>
            <a:gdLst>
              <a:gd name="connsiteX0" fmla="*/ 0 w 2290439"/>
              <a:gd name="connsiteY0" fmla="*/ 1509204 h 1509204"/>
              <a:gd name="connsiteX1" fmla="*/ 2290439 w 2290439"/>
              <a:gd name="connsiteY1" fmla="*/ 0 h 1509204"/>
            </a:gdLst>
            <a:ahLst/>
            <a:cxnLst>
              <a:cxn ang="0">
                <a:pos x="connsiteX0" y="connsiteY0"/>
              </a:cxn>
              <a:cxn ang="0">
                <a:pos x="connsiteX1" y="connsiteY1"/>
              </a:cxn>
            </a:cxnLst>
            <a:rect l="l" t="t" r="r" b="b"/>
            <a:pathLst>
              <a:path w="2290439" h="1509204">
                <a:moveTo>
                  <a:pt x="0" y="1509204"/>
                </a:moveTo>
                <a:lnTo>
                  <a:pt x="2290439"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497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2FA46F-63AC-40EB-9EA3-707311B0DD47}"/>
              </a:ext>
            </a:extLst>
          </p:cNvPr>
          <p:cNvSpPr>
            <a:spLocks noGrp="1"/>
          </p:cNvSpPr>
          <p:nvPr>
            <p:ph type="sldNum" sz="quarter" idx="12"/>
          </p:nvPr>
        </p:nvSpPr>
        <p:spPr>
          <a:xfrm>
            <a:off x="287164" y="6341865"/>
            <a:ext cx="360000" cy="262800"/>
          </a:xfrm>
        </p:spPr>
        <p:txBody>
          <a:bodyPr/>
          <a:lstStyle/>
          <a:p>
            <a:fld id="{0B868178-02AE-42FC-958D-6B8F13B60175}" type="slidenum">
              <a:rPr lang="en-GB" smtClean="0"/>
              <a:pPr/>
              <a:t>8</a:t>
            </a:fld>
            <a:endParaRPr lang="en-GB" dirty="0"/>
          </a:p>
        </p:txBody>
      </p:sp>
      <p:sp>
        <p:nvSpPr>
          <p:cNvPr id="5" name="Title 4">
            <a:extLst>
              <a:ext uri="{FF2B5EF4-FFF2-40B4-BE49-F238E27FC236}">
                <a16:creationId xmlns:a16="http://schemas.microsoft.com/office/drawing/2014/main" id="{A6016BF1-7552-4C85-B2F9-9CC17674AAB8}"/>
              </a:ext>
            </a:extLst>
          </p:cNvPr>
          <p:cNvSpPr>
            <a:spLocks noGrp="1"/>
          </p:cNvSpPr>
          <p:nvPr>
            <p:ph type="title"/>
          </p:nvPr>
        </p:nvSpPr>
        <p:spPr>
          <a:xfrm>
            <a:off x="381835" y="828538"/>
            <a:ext cx="10728364" cy="792000"/>
          </a:xfrm>
        </p:spPr>
        <p:txBody>
          <a:bodyPr/>
          <a:lstStyle/>
          <a:p>
            <a:r>
              <a:rPr lang="en-GB" dirty="0"/>
              <a:t>Days since last EE comms</a:t>
            </a:r>
          </a:p>
        </p:txBody>
      </p:sp>
      <p:sp>
        <p:nvSpPr>
          <p:cNvPr id="36" name="TextBox 35">
            <a:extLst>
              <a:ext uri="{FF2B5EF4-FFF2-40B4-BE49-F238E27FC236}">
                <a16:creationId xmlns:a16="http://schemas.microsoft.com/office/drawing/2014/main" id="{D8709A9C-E876-4C4E-99BA-D5471675B611}"/>
              </a:ext>
            </a:extLst>
          </p:cNvPr>
          <p:cNvSpPr txBox="1"/>
          <p:nvPr/>
        </p:nvSpPr>
        <p:spPr>
          <a:xfrm>
            <a:off x="7792914" y="1985890"/>
            <a:ext cx="3600400" cy="4320480"/>
          </a:xfrm>
          <a:prstGeom prst="rect">
            <a:avLst/>
          </a:prstGeom>
        </p:spPr>
        <p:txBody>
          <a:bodyPr vert="horz" wrap="square" lIns="0" tIns="0" rIns="0" bIns="0" rtlCol="0" anchor="t" anchorCtr="0">
            <a:noAutofit/>
          </a:bodyPr>
          <a:lstStyle/>
          <a:p>
            <a:pPr algn="ctr"/>
            <a:r>
              <a:rPr lang="en-GB" dirty="0"/>
              <a:t>Contact a customer within 2 to 3 days of their last comm is strongly correlated with opt outs.</a:t>
            </a:r>
          </a:p>
          <a:p>
            <a:pPr algn="ctr"/>
            <a:endParaRPr lang="en-GB" dirty="0"/>
          </a:p>
          <a:p>
            <a:pPr algn="ctr"/>
            <a:r>
              <a:rPr lang="en-GB" dirty="0"/>
              <a:t>The impact on opt out then steadily falls off to the extent that after 4 weeks the frequency of contact is not having a detrimental impact. </a:t>
            </a:r>
          </a:p>
        </p:txBody>
      </p:sp>
      <p:grpSp>
        <p:nvGrpSpPr>
          <p:cNvPr id="8" name="Group 7">
            <a:extLst>
              <a:ext uri="{FF2B5EF4-FFF2-40B4-BE49-F238E27FC236}">
                <a16:creationId xmlns:a16="http://schemas.microsoft.com/office/drawing/2014/main" id="{8D8C4C2B-92C0-4CC6-8371-77959751E2BD}"/>
              </a:ext>
            </a:extLst>
          </p:cNvPr>
          <p:cNvGrpSpPr/>
          <p:nvPr/>
        </p:nvGrpSpPr>
        <p:grpSpPr>
          <a:xfrm>
            <a:off x="863228" y="1561843"/>
            <a:ext cx="6624736" cy="5168575"/>
            <a:chOff x="2591420" y="1412225"/>
            <a:chExt cx="6624736" cy="5168575"/>
          </a:xfrm>
        </p:grpSpPr>
        <p:pic>
          <p:nvPicPr>
            <p:cNvPr id="9" name="Picture 8" descr="Chart, scatter chart&#10;&#10;Description automatically generated">
              <a:extLst>
                <a:ext uri="{FF2B5EF4-FFF2-40B4-BE49-F238E27FC236}">
                  <a16:creationId xmlns:a16="http://schemas.microsoft.com/office/drawing/2014/main" id="{79B15DA4-627F-4DB0-A707-5791EC809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420" y="1412225"/>
              <a:ext cx="6624736" cy="5168575"/>
            </a:xfrm>
            <a:prstGeom prst="rect">
              <a:avLst/>
            </a:prstGeom>
          </p:spPr>
        </p:pic>
        <p:sp>
          <p:nvSpPr>
            <p:cNvPr id="10" name="Freeform: Shape 9">
              <a:extLst>
                <a:ext uri="{FF2B5EF4-FFF2-40B4-BE49-F238E27FC236}">
                  <a16:creationId xmlns:a16="http://schemas.microsoft.com/office/drawing/2014/main" id="{20AE435F-2551-4E3E-B695-19B27857DD0F}"/>
                </a:ext>
              </a:extLst>
            </p:cNvPr>
            <p:cNvSpPr/>
            <p:nvPr/>
          </p:nvSpPr>
          <p:spPr>
            <a:xfrm>
              <a:off x="3755254" y="2352583"/>
              <a:ext cx="5415379" cy="3018407"/>
            </a:xfrm>
            <a:custGeom>
              <a:avLst/>
              <a:gdLst>
                <a:gd name="connsiteX0" fmla="*/ 0 w 5415379"/>
                <a:gd name="connsiteY0" fmla="*/ 0 h 3018407"/>
                <a:gd name="connsiteX1" fmla="*/ 905523 w 5415379"/>
                <a:gd name="connsiteY1" fmla="*/ 1775534 h 3018407"/>
                <a:gd name="connsiteX2" fmla="*/ 5415379 w 5415379"/>
                <a:gd name="connsiteY2" fmla="*/ 3018407 h 3018407"/>
                <a:gd name="connsiteX3" fmla="*/ 5415379 w 5415379"/>
                <a:gd name="connsiteY3" fmla="*/ 3018407 h 3018407"/>
              </a:gdLst>
              <a:ahLst/>
              <a:cxnLst>
                <a:cxn ang="0">
                  <a:pos x="connsiteX0" y="connsiteY0"/>
                </a:cxn>
                <a:cxn ang="0">
                  <a:pos x="connsiteX1" y="connsiteY1"/>
                </a:cxn>
                <a:cxn ang="0">
                  <a:pos x="connsiteX2" y="connsiteY2"/>
                </a:cxn>
                <a:cxn ang="0">
                  <a:pos x="connsiteX3" y="connsiteY3"/>
                </a:cxn>
              </a:cxnLst>
              <a:rect l="l" t="t" r="r" b="b"/>
              <a:pathLst>
                <a:path w="5415379" h="3018407">
                  <a:moveTo>
                    <a:pt x="0" y="0"/>
                  </a:moveTo>
                  <a:cubicBezTo>
                    <a:pt x="1480" y="636233"/>
                    <a:pt x="2960" y="1272466"/>
                    <a:pt x="905523" y="1775534"/>
                  </a:cubicBezTo>
                  <a:cubicBezTo>
                    <a:pt x="1808086" y="2278602"/>
                    <a:pt x="5415379" y="3018407"/>
                    <a:pt x="5415379" y="3018407"/>
                  </a:cubicBezTo>
                  <a:lnTo>
                    <a:pt x="5415379" y="3018407"/>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61958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2FA46F-63AC-40EB-9EA3-707311B0DD47}"/>
              </a:ext>
            </a:extLst>
          </p:cNvPr>
          <p:cNvSpPr>
            <a:spLocks noGrp="1"/>
          </p:cNvSpPr>
          <p:nvPr>
            <p:ph type="sldNum" sz="quarter" idx="12"/>
          </p:nvPr>
        </p:nvSpPr>
        <p:spPr>
          <a:xfrm>
            <a:off x="287164" y="6341865"/>
            <a:ext cx="360000" cy="262800"/>
          </a:xfrm>
        </p:spPr>
        <p:txBody>
          <a:bodyPr/>
          <a:lstStyle/>
          <a:p>
            <a:fld id="{0B868178-02AE-42FC-958D-6B8F13B60175}" type="slidenum">
              <a:rPr lang="en-GB" smtClean="0"/>
              <a:pPr/>
              <a:t>9</a:t>
            </a:fld>
            <a:endParaRPr lang="en-GB" dirty="0"/>
          </a:p>
        </p:txBody>
      </p:sp>
      <p:sp>
        <p:nvSpPr>
          <p:cNvPr id="5" name="Title 4">
            <a:extLst>
              <a:ext uri="{FF2B5EF4-FFF2-40B4-BE49-F238E27FC236}">
                <a16:creationId xmlns:a16="http://schemas.microsoft.com/office/drawing/2014/main" id="{A6016BF1-7552-4C85-B2F9-9CC17674AAB8}"/>
              </a:ext>
            </a:extLst>
          </p:cNvPr>
          <p:cNvSpPr>
            <a:spLocks noGrp="1"/>
          </p:cNvSpPr>
          <p:nvPr>
            <p:ph type="title"/>
          </p:nvPr>
        </p:nvSpPr>
        <p:spPr>
          <a:xfrm>
            <a:off x="381835" y="828538"/>
            <a:ext cx="10728364" cy="792000"/>
          </a:xfrm>
        </p:spPr>
        <p:txBody>
          <a:bodyPr/>
          <a:lstStyle/>
          <a:p>
            <a:r>
              <a:rPr lang="en-GB" dirty="0"/>
              <a:t>Data allowance (Mbytes)</a:t>
            </a:r>
          </a:p>
        </p:txBody>
      </p:sp>
      <p:sp>
        <p:nvSpPr>
          <p:cNvPr id="36" name="TextBox 35">
            <a:extLst>
              <a:ext uri="{FF2B5EF4-FFF2-40B4-BE49-F238E27FC236}">
                <a16:creationId xmlns:a16="http://schemas.microsoft.com/office/drawing/2014/main" id="{D8709A9C-E876-4C4E-99BA-D5471675B611}"/>
              </a:ext>
            </a:extLst>
          </p:cNvPr>
          <p:cNvSpPr txBox="1"/>
          <p:nvPr/>
        </p:nvSpPr>
        <p:spPr>
          <a:xfrm>
            <a:off x="7792914" y="1985890"/>
            <a:ext cx="3600400" cy="4320480"/>
          </a:xfrm>
          <a:prstGeom prst="rect">
            <a:avLst/>
          </a:prstGeom>
        </p:spPr>
        <p:txBody>
          <a:bodyPr vert="horz" wrap="square" lIns="0" tIns="0" rIns="0" bIns="0" rtlCol="0" anchor="t" anchorCtr="0">
            <a:noAutofit/>
          </a:bodyPr>
          <a:lstStyle/>
          <a:p>
            <a:pPr algn="ctr"/>
            <a:r>
              <a:rPr lang="en-GB" dirty="0"/>
              <a:t>Customer’s with the lowest MB allowances are the most likely to opt out. </a:t>
            </a:r>
          </a:p>
          <a:p>
            <a:pPr algn="ctr"/>
            <a:endParaRPr lang="en-GB" dirty="0"/>
          </a:p>
          <a:p>
            <a:pPr algn="ctr"/>
            <a:r>
              <a:rPr lang="en-GB" dirty="0"/>
              <a:t>This trend quickly drops off toward the highest data allowances. </a:t>
            </a:r>
          </a:p>
          <a:p>
            <a:pPr algn="ctr"/>
            <a:endParaRPr lang="en-GB" dirty="0"/>
          </a:p>
          <a:p>
            <a:pPr algn="ctr"/>
            <a:r>
              <a:rPr lang="en-GB" dirty="0"/>
              <a:t>Likely this trend is connected to MRC, and the general affluence of the customer (less affluent = most sensitive to x-sell comms).</a:t>
            </a:r>
          </a:p>
          <a:p>
            <a:pPr algn="ctr"/>
            <a:endParaRPr lang="en-GB" dirty="0"/>
          </a:p>
          <a:p>
            <a:pPr algn="ctr"/>
            <a:endParaRPr lang="en-GB" dirty="0"/>
          </a:p>
        </p:txBody>
      </p:sp>
      <p:pic>
        <p:nvPicPr>
          <p:cNvPr id="4" name="Picture 3" descr="Chart&#10;&#10;Description automatically generated">
            <a:extLst>
              <a:ext uri="{FF2B5EF4-FFF2-40B4-BE49-F238E27FC236}">
                <a16:creationId xmlns:a16="http://schemas.microsoft.com/office/drawing/2014/main" id="{EADC937E-2B91-4255-BE98-9982DC2DB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69" y="1250141"/>
            <a:ext cx="6999819" cy="5410488"/>
          </a:xfrm>
          <a:prstGeom prst="rect">
            <a:avLst/>
          </a:prstGeom>
        </p:spPr>
      </p:pic>
      <p:sp>
        <p:nvSpPr>
          <p:cNvPr id="6" name="Freeform: Shape 5">
            <a:extLst>
              <a:ext uri="{FF2B5EF4-FFF2-40B4-BE49-F238E27FC236}">
                <a16:creationId xmlns:a16="http://schemas.microsoft.com/office/drawing/2014/main" id="{942C94A6-7D03-42EA-92E9-56BF886E73D0}"/>
              </a:ext>
            </a:extLst>
          </p:cNvPr>
          <p:cNvSpPr/>
          <p:nvPr/>
        </p:nvSpPr>
        <p:spPr>
          <a:xfrm>
            <a:off x="1511300" y="2916213"/>
            <a:ext cx="5752267" cy="2020704"/>
          </a:xfrm>
          <a:custGeom>
            <a:avLst/>
            <a:gdLst>
              <a:gd name="connsiteX0" fmla="*/ 0 w 5708342"/>
              <a:gd name="connsiteY0" fmla="*/ 0 h 2565646"/>
              <a:gd name="connsiteX1" fmla="*/ 1074198 w 5708342"/>
              <a:gd name="connsiteY1" fmla="*/ 1864310 h 2565646"/>
              <a:gd name="connsiteX2" fmla="*/ 5708342 w 5708342"/>
              <a:gd name="connsiteY2" fmla="*/ 2565646 h 2565646"/>
              <a:gd name="connsiteX3" fmla="*/ 5708342 w 5708342"/>
              <a:gd name="connsiteY3" fmla="*/ 2565646 h 2565646"/>
            </a:gdLst>
            <a:ahLst/>
            <a:cxnLst>
              <a:cxn ang="0">
                <a:pos x="connsiteX0" y="connsiteY0"/>
              </a:cxn>
              <a:cxn ang="0">
                <a:pos x="connsiteX1" y="connsiteY1"/>
              </a:cxn>
              <a:cxn ang="0">
                <a:pos x="connsiteX2" y="connsiteY2"/>
              </a:cxn>
              <a:cxn ang="0">
                <a:pos x="connsiteX3" y="connsiteY3"/>
              </a:cxn>
            </a:cxnLst>
            <a:rect l="l" t="t" r="r" b="b"/>
            <a:pathLst>
              <a:path w="5708342" h="2565646">
                <a:moveTo>
                  <a:pt x="0" y="0"/>
                </a:moveTo>
                <a:cubicBezTo>
                  <a:pt x="61404" y="718351"/>
                  <a:pt x="122808" y="1436702"/>
                  <a:pt x="1074198" y="1864310"/>
                </a:cubicBezTo>
                <a:cubicBezTo>
                  <a:pt x="2025588" y="2291918"/>
                  <a:pt x="5708342" y="2565646"/>
                  <a:pt x="5708342" y="2565646"/>
                </a:cubicBezTo>
                <a:lnTo>
                  <a:pt x="5708342" y="256564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8285601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1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nvQUClzhIQrCi5C5fJTVw"/>
</p:tagLst>
</file>

<file path=ppt/theme/theme1.xml><?xml version="1.0" encoding="utf-8"?>
<a:theme xmlns:a="http://schemas.openxmlformats.org/drawingml/2006/main" name="BT_ppt_widescreen_mountain">
  <a:themeElements>
    <a:clrScheme name="BT">
      <a:dk1>
        <a:srgbClr val="000000"/>
      </a:dk1>
      <a:lt1>
        <a:srgbClr val="FFFFFF"/>
      </a:lt1>
      <a:dk2>
        <a:srgbClr val="000000"/>
      </a:dk2>
      <a:lt2>
        <a:srgbClr val="3C3C3B"/>
      </a:lt2>
      <a:accent1>
        <a:srgbClr val="5514B3"/>
      </a:accent1>
      <a:accent2>
        <a:srgbClr val="FF6EFF"/>
      </a:accent2>
      <a:accent3>
        <a:srgbClr val="00A0D6"/>
      </a:accent3>
      <a:accent4>
        <a:srgbClr val="000000"/>
      </a:accent4>
      <a:accent5>
        <a:srgbClr val="9D9D9D"/>
      </a:accent5>
      <a:accent6>
        <a:srgbClr val="DADADA"/>
      </a:accent6>
      <a:hlink>
        <a:srgbClr val="5514B3"/>
      </a:hlink>
      <a:folHlink>
        <a:srgbClr val="FF6EF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b" anchorCtr="0">
        <a:noAutofit/>
      </a:bodyPr>
      <a:lstStyle>
        <a:defPPr algn="l">
          <a:defRPr smtClean="0"/>
        </a:defPPr>
      </a:lstStyle>
    </a:txDef>
  </a:objectDefaults>
  <a:extraClrSchemeLst/>
  <a:extLst>
    <a:ext uri="{05A4C25C-085E-4340-85A3-A5531E510DB2}">
      <thm15:themeFamily xmlns:thm15="http://schemas.microsoft.com/office/thememl/2012/main" name="Presentation1" id="{8277D4E4-0793-2644-BEE0-B380F1ADEE3A}" vid="{91636561-9C67-1647-A078-D3DFF980CB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gs xmlns="d1df45bb-e021-4f5b-8ce4-870514ced40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B1DC40A086B0498C0AC3F4D2002A79" ma:contentTypeVersion="13" ma:contentTypeDescription="Create a new document." ma:contentTypeScope="" ma:versionID="7f95a46cae1ff974c715989a5dc3c898">
  <xsd:schema xmlns:xsd="http://www.w3.org/2001/XMLSchema" xmlns:xs="http://www.w3.org/2001/XMLSchema" xmlns:p="http://schemas.microsoft.com/office/2006/metadata/properties" xmlns:ns2="d1df45bb-e021-4f5b-8ce4-870514ced405" xmlns:ns3="160e18d6-2e02-43d8-9908-2a96660a7755" targetNamespace="http://schemas.microsoft.com/office/2006/metadata/properties" ma:root="true" ma:fieldsID="f6a1069c2e52cbcb2d53aa3bbcd050bf" ns2:_="" ns3:_="">
    <xsd:import namespace="d1df45bb-e021-4f5b-8ce4-870514ced405"/>
    <xsd:import namespace="160e18d6-2e02-43d8-9908-2a96660a775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df45bb-e021-4f5b-8ce4-870514ced4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Tags" ma:index="20" nillable="true" ma:displayName="Tags" ma:description="Content tags -- helpful in search?" ma:internalName="Tag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0e18d6-2e02-43d8-9908-2a96660a775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B0A74-AE43-4A01-9AC6-5FF5B3F788EE}">
  <ds:schemaRefs>
    <ds:schemaRef ds:uri="http://schemas.microsoft.com/office/2006/metadata/properties"/>
    <ds:schemaRef ds:uri="http://schemas.microsoft.com/office/infopath/2007/PartnerControls"/>
    <ds:schemaRef ds:uri="d1df45bb-e021-4f5b-8ce4-870514ced405"/>
  </ds:schemaRefs>
</ds:datastoreItem>
</file>

<file path=customXml/itemProps2.xml><?xml version="1.0" encoding="utf-8"?>
<ds:datastoreItem xmlns:ds="http://schemas.openxmlformats.org/officeDocument/2006/customXml" ds:itemID="{CB7E2AF8-728B-475E-A679-57198543E057}">
  <ds:schemaRefs>
    <ds:schemaRef ds:uri="http://schemas.microsoft.com/sharepoint/v3/contenttype/forms"/>
  </ds:schemaRefs>
</ds:datastoreItem>
</file>

<file path=customXml/itemProps3.xml><?xml version="1.0" encoding="utf-8"?>
<ds:datastoreItem xmlns:ds="http://schemas.openxmlformats.org/officeDocument/2006/customXml" ds:itemID="{9479D484-D00B-4C2E-82C7-AC95397024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df45bb-e021-4f5b-8ce4-870514ced405"/>
    <ds:schemaRef ds:uri="160e18d6-2e02-43d8-9908-2a96660a77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BT Powerpoint Template</Template>
  <TotalTime>75722</TotalTime>
  <Words>753</Words>
  <Application>Microsoft Office PowerPoint</Application>
  <PresentationFormat>Custom</PresentationFormat>
  <Paragraphs>86</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BT Font</vt:lpstr>
      <vt:lpstr>BT Font Light</vt:lpstr>
      <vt:lpstr>Calibri</vt:lpstr>
      <vt:lpstr>Century Gothic</vt:lpstr>
      <vt:lpstr>BT_ppt_widescreen_mountain</vt:lpstr>
      <vt:lpstr>think-cell Slide</vt:lpstr>
      <vt:lpstr>ATC: Drivers of Optouts for X-sell Email and MMS campaigns Please note that this model is under development and insights may be subject to change</vt:lpstr>
      <vt:lpstr>Model base and performance</vt:lpstr>
      <vt:lpstr>How to use the AMI opt out model… </vt:lpstr>
      <vt:lpstr>Partial Dependency Insights – how to read this plot</vt:lpstr>
      <vt:lpstr>Customer Tenure (months)</vt:lpstr>
      <vt:lpstr>Active Handset Monthly Rolling Contract (£)</vt:lpstr>
      <vt:lpstr>Total X-sell/Apple/mms comms in the last month</vt:lpstr>
      <vt:lpstr>Days since last EE comms</vt:lpstr>
      <vt:lpstr>Data allowance (Mbytes)</vt:lpstr>
      <vt:lpstr>Average weekly voice use (sec)</vt:lpstr>
      <vt:lpstr>Average Net-profit per user (ANPU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Qauder,M,Mehwish,SID R</dc:creator>
  <cp:lastModifiedBy>Rumble,D,Damian,SCJ R</cp:lastModifiedBy>
  <cp:revision>183</cp:revision>
  <dcterms:created xsi:type="dcterms:W3CDTF">2019-10-10T14:35:16Z</dcterms:created>
  <dcterms:modified xsi:type="dcterms:W3CDTF">2021-02-12T13:00:51Z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0x01010085B1DC40A086B0498C0AC3F4D2002A79</vt:lpwstr>
  </property>
  <property fmtid="{D5CDD505-2E9C-101B-9397-08002B2CF9AE}" pid="3" name="MSIP_Label_55818d02-8d25-4bb9-b27c-e4db64670887_Enabled">
    <vt:lpwstr>true</vt:lpwstr>
  </property>
  <property fmtid="{D5CDD505-2E9C-101B-9397-08002B2CF9AE}" pid="4" name="MSIP_Label_55818d02-8d25-4bb9-b27c-e4db64670887_SetDate">
    <vt:lpwstr>2021-02-12T13:00:00Z</vt:lpwstr>
  </property>
  <property fmtid="{D5CDD505-2E9C-101B-9397-08002B2CF9AE}" pid="5" name="MSIP_Label_55818d02-8d25-4bb9-b27c-e4db64670887_Method">
    <vt:lpwstr>Standard</vt:lpwstr>
  </property>
  <property fmtid="{D5CDD505-2E9C-101B-9397-08002B2CF9AE}" pid="6" name="MSIP_Label_55818d02-8d25-4bb9-b27c-e4db64670887_Name">
    <vt:lpwstr>55818d02-8d25-4bb9-b27c-e4db64670887</vt:lpwstr>
  </property>
  <property fmtid="{D5CDD505-2E9C-101B-9397-08002B2CF9AE}" pid="7" name="MSIP_Label_55818d02-8d25-4bb9-b27c-e4db64670887_SiteId">
    <vt:lpwstr>a7f35688-9c00-4d5e-ba41-29f146377ab0</vt:lpwstr>
  </property>
  <property fmtid="{D5CDD505-2E9C-101B-9397-08002B2CF9AE}" pid="8" name="MSIP_Label_55818d02-8d25-4bb9-b27c-e4db64670887_ActionId">
    <vt:lpwstr>ff74e98c-da82-41e4-a4f5-1f33f21b125b</vt:lpwstr>
  </property>
  <property fmtid="{D5CDD505-2E9C-101B-9397-08002B2CF9AE}" pid="9" name="MSIP_Label_55818d02-8d25-4bb9-b27c-e4db64670887_ContentBits">
    <vt:lpwstr>0</vt:lpwstr>
  </property>
</Properties>
</file>