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168" autoAdjust="0"/>
  </p:normalViewPr>
  <p:slideViewPr>
    <p:cSldViewPr snapToGrid="0" snapToObjects="1">
      <p:cViewPr>
        <p:scale>
          <a:sx n="150" d="100"/>
          <a:sy n="150" d="100"/>
        </p:scale>
        <p:origin x="-135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1B1B-4CAC-F545-A0D8-DE600AA60706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276E-690F-2E4D-9EBC-1537DC7D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M2outflow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6859" r="7055" b="1679"/>
          <a:stretch/>
        </p:blipFill>
        <p:spPr>
          <a:xfrm>
            <a:off x="320913" y="465861"/>
            <a:ext cx="4150567" cy="2845847"/>
          </a:xfrm>
          <a:prstGeom prst="rect">
            <a:avLst/>
          </a:prstGeom>
        </p:spPr>
      </p:pic>
      <p:pic>
        <p:nvPicPr>
          <p:cNvPr id="6" name="Picture 5" descr="SMM5outflowlin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8461" r="7909" b="1601"/>
          <a:stretch/>
        </p:blipFill>
        <p:spPr>
          <a:xfrm>
            <a:off x="4408854" y="533595"/>
            <a:ext cx="4135532" cy="2769646"/>
          </a:xfrm>
          <a:prstGeom prst="rect">
            <a:avLst/>
          </a:prstGeom>
        </p:spPr>
      </p:pic>
      <p:pic>
        <p:nvPicPr>
          <p:cNvPr id="7" name="Picture 6" descr="SMM12outflow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7622" r="6767" b="1679"/>
          <a:stretch/>
        </p:blipFill>
        <p:spPr>
          <a:xfrm>
            <a:off x="335948" y="3230333"/>
            <a:ext cx="4135532" cy="2786580"/>
          </a:xfrm>
          <a:prstGeom prst="rect">
            <a:avLst/>
          </a:prstGeom>
        </p:spPr>
      </p:pic>
      <p:pic>
        <p:nvPicPr>
          <p:cNvPr id="8" name="Picture 7" descr="SMM2outflow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6" t="94351" r="42734" b="1679"/>
          <a:stretch/>
        </p:blipFill>
        <p:spPr>
          <a:xfrm>
            <a:off x="2234382" y="3136878"/>
            <a:ext cx="567266" cy="152400"/>
          </a:xfrm>
          <a:prstGeom prst="rect">
            <a:avLst/>
          </a:prstGeom>
        </p:spPr>
      </p:pic>
      <p:pic>
        <p:nvPicPr>
          <p:cNvPr id="9" name="Picture 8" descr="outflow_map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12566" r="712" b="8730"/>
          <a:stretch/>
        </p:blipFill>
        <p:spPr>
          <a:xfrm>
            <a:off x="4334550" y="3237218"/>
            <a:ext cx="4644352" cy="2718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980" y="601326"/>
            <a:ext cx="159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W40-SMM2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6348" y="584392"/>
            <a:ext cx="159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W40-SMM5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1917" y="3347977"/>
            <a:ext cx="159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W40-SMM12</a:t>
            </a:r>
            <a:endParaRPr lang="en-US" sz="1200" dirty="0"/>
          </a:p>
        </p:txBody>
      </p:sp>
      <p:pic>
        <p:nvPicPr>
          <p:cNvPr id="13" name="Picture 12" descr="SMM2outflow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6" t="94351" r="42734" b="1679"/>
          <a:stretch/>
        </p:blipFill>
        <p:spPr>
          <a:xfrm>
            <a:off x="6340712" y="3134120"/>
            <a:ext cx="567266" cy="152400"/>
          </a:xfrm>
          <a:prstGeom prst="rect">
            <a:avLst/>
          </a:prstGeom>
        </p:spPr>
      </p:pic>
      <p:pic>
        <p:nvPicPr>
          <p:cNvPr id="14" name="Picture 13" descr="outflow_map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" t="42086" r="95221" b="42092"/>
          <a:stretch/>
        </p:blipFill>
        <p:spPr>
          <a:xfrm>
            <a:off x="4766348" y="5114063"/>
            <a:ext cx="160866" cy="55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5514" y="5114063"/>
            <a:ext cx="37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94246" y="4050291"/>
            <a:ext cx="37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5579" y="4597591"/>
            <a:ext cx="37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76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Rumble</dc:creator>
  <cp:lastModifiedBy>Damian Rumble</cp:lastModifiedBy>
  <cp:revision>3</cp:revision>
  <dcterms:created xsi:type="dcterms:W3CDTF">2015-08-27T16:32:33Z</dcterms:created>
  <dcterms:modified xsi:type="dcterms:W3CDTF">2015-09-01T09:54:58Z</dcterms:modified>
</cp:coreProperties>
</file>