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Stock Price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Step-by-Step Guide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Summarize the findings and the performance of the model.</a:t>
            </a:r>
          </a:p>
          <a:p>
            <a:r>
              <a:t>Discuss any limitations and potential improvements or future directions for the project.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 and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Predict stock prices using historical data and machine learning.</a:t>
            </a:r>
          </a:p>
          <a:p>
            <a:r>
              <a:t>Dataset: Specify the dataset used, its source, and its features (e.g., historical stock prices).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Data Collection and Importing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Libraries: Import essential libraries such as pandas, numpy, matplotlib, seaborn, scikit-learn, tensorflow.</a:t>
            </a:r>
          </a:p>
          <a:p>
            <a:r>
              <a:t>Data Loading: Load the stock price data into a pandas DataFrame.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Data Exploration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Exploratory Data Analysis (EDA): Visualize the data to understand trends and patterns.</a:t>
            </a:r>
          </a:p>
          <a:p>
            <a:r>
              <a:t>Handle missing values.</a:t>
            </a:r>
          </a:p>
          <a:p>
            <a:r>
              <a:t>Create new features for prediction.</a:t>
            </a:r>
          </a:p>
          <a:p>
            <a:r>
              <a:t>Normalize the data to improve model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Data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Training and Testing Split: Split the dataset into training and testing sets to evaluate the model's performance.</a:t>
            </a:r>
          </a:p>
          <a:p>
            <a:r>
              <a:t>Ensure that the split respects the chronological order of the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Selection: Choose a machine learning model suitable for time series forecasting (e.g., LSTM, GRU, ARIMA).</a:t>
            </a:r>
          </a:p>
          <a:p>
            <a:r>
              <a:t>Define the model architecture.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Compile the Model: Specify the optimizer, loss function, and evaluation metrics.</a:t>
            </a:r>
          </a:p>
          <a:p>
            <a:r>
              <a:t>Train the Model: Fit the model on the training data and monitor the training process using validation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Performance Metrics: Evaluate the model's performance using metrics such as Mean Squared Error (MSE) or Mean Absolute Error (MAE).</a:t>
            </a:r>
          </a:p>
          <a:p>
            <a:r>
              <a:t>Visualize the predicted vs. actual stock prices.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Model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Predictions: Use the trained model to make predictions on future stock prices.</a:t>
            </a:r>
          </a:p>
          <a:p>
            <a:r>
              <a:t>Visualize the predicted future stock prices alongside the historical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325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Stock Price Prediction Project</vt:lpstr>
      <vt:lpstr>1. Introduction and Objective</vt:lpstr>
      <vt:lpstr>2. Data Collection and Importing Libraries</vt:lpstr>
      <vt:lpstr>3. Data Exploration and Preprocessing</vt:lpstr>
      <vt:lpstr>4. Data Splitting</vt:lpstr>
      <vt:lpstr>5. Model Building</vt:lpstr>
      <vt:lpstr>6. Model Training</vt:lpstr>
      <vt:lpstr>7. Model Evaluation</vt:lpstr>
      <vt:lpstr>8. Model Prediction</vt:lpstr>
      <vt:lpstr>9.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Vidit Shah</cp:lastModifiedBy>
  <cp:revision>2</cp:revision>
  <dcterms:created xsi:type="dcterms:W3CDTF">2013-01-27T09:14:16Z</dcterms:created>
  <dcterms:modified xsi:type="dcterms:W3CDTF">2024-07-01T17:53:06Z</dcterms:modified>
  <cp:category/>
</cp:coreProperties>
</file>