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Anaheim"/>
      <p:regular r:id="rId31"/>
      <p:bold r:id="rId32"/>
    </p:embeddedFont>
    <p:embeddedFont>
      <p:font typeface="Montserrat Alternates"/>
      <p:regular r:id="rId33"/>
      <p:bold r:id="rId34"/>
      <p:italic r:id="rId35"/>
      <p:boldItalic r:id="rId36"/>
    </p:embeddedFont>
    <p:embeddedFont>
      <p:font typeface="Public Sans"/>
      <p:regular r:id="rId37"/>
      <p:bold r:id="rId38"/>
      <p:italic r:id="rId39"/>
      <p:boldItalic r:id="rId40"/>
    </p:embeddedFont>
    <p:embeddedFont>
      <p:font typeface="Montserrat Alternates ExtraBold"/>
      <p:bold r:id="rId41"/>
      <p:boldItalic r:id="rId42"/>
    </p:embeddedFont>
    <p:embeddedFont>
      <p:font typeface="Montserrat Alternates SemiBold"/>
      <p:regular r:id="rId43"/>
      <p:bold r:id="rId44"/>
      <p:italic r:id="rId45"/>
      <p:boldItalic r:id="rId46"/>
    </p:embeddedFont>
    <p:embeddedFont>
      <p:font typeface="PT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ublicSans-boldItalic.fntdata"/><Relationship Id="rId42" Type="http://schemas.openxmlformats.org/officeDocument/2006/relationships/font" Target="fonts/MontserratAlternatesExtraBold-boldItalic.fntdata"/><Relationship Id="rId41" Type="http://schemas.openxmlformats.org/officeDocument/2006/relationships/font" Target="fonts/MontserratAlternatesExtraBold-bold.fntdata"/><Relationship Id="rId44" Type="http://schemas.openxmlformats.org/officeDocument/2006/relationships/font" Target="fonts/MontserratAlternatesSemiBold-bold.fntdata"/><Relationship Id="rId43" Type="http://schemas.openxmlformats.org/officeDocument/2006/relationships/font" Target="fonts/MontserratAlternatesSemiBold-regular.fntdata"/><Relationship Id="rId46" Type="http://schemas.openxmlformats.org/officeDocument/2006/relationships/font" Target="fonts/MontserratAlternatesSemiBold-boldItalic.fntdata"/><Relationship Id="rId45" Type="http://schemas.openxmlformats.org/officeDocument/2006/relationships/font" Target="fonts/MontserratAlternates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TSans-bold.fntdata"/><Relationship Id="rId47" Type="http://schemas.openxmlformats.org/officeDocument/2006/relationships/font" Target="fonts/PTSans-regular.fntdata"/><Relationship Id="rId49" Type="http://schemas.openxmlformats.org/officeDocument/2006/relationships/font" Target="fonts/P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naheim-regular.fntdata"/><Relationship Id="rId30" Type="http://schemas.openxmlformats.org/officeDocument/2006/relationships/font" Target="fonts/Montserrat-boldItalic.fntdata"/><Relationship Id="rId33" Type="http://schemas.openxmlformats.org/officeDocument/2006/relationships/font" Target="fonts/MontserratAlternates-regular.fntdata"/><Relationship Id="rId32" Type="http://schemas.openxmlformats.org/officeDocument/2006/relationships/font" Target="fonts/Anaheim-bold.fntdata"/><Relationship Id="rId35" Type="http://schemas.openxmlformats.org/officeDocument/2006/relationships/font" Target="fonts/MontserratAlternates-italic.fntdata"/><Relationship Id="rId34" Type="http://schemas.openxmlformats.org/officeDocument/2006/relationships/font" Target="fonts/MontserratAlternates-bold.fntdata"/><Relationship Id="rId37" Type="http://schemas.openxmlformats.org/officeDocument/2006/relationships/font" Target="fonts/PublicSans-regular.fntdata"/><Relationship Id="rId36" Type="http://schemas.openxmlformats.org/officeDocument/2006/relationships/font" Target="fonts/MontserratAlternates-boldItalic.fntdata"/><Relationship Id="rId39" Type="http://schemas.openxmlformats.org/officeDocument/2006/relationships/font" Target="fonts/PublicSans-italic.fntdata"/><Relationship Id="rId38" Type="http://schemas.openxmlformats.org/officeDocument/2006/relationships/font" Target="fonts/PublicSans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29" Type="http://schemas.openxmlformats.org/officeDocument/2006/relationships/font" Target="fonts/Montserrat-italic.fntdata"/><Relationship Id="rId50" Type="http://schemas.openxmlformats.org/officeDocument/2006/relationships/font" Target="fonts/PT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f101a0d95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g2f101a0d95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3" name="Google Shape;6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f101a0d95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g2f101a0d95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f101a0d95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g2f101a0d95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918693"/>
            <a:ext cx="47919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233161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3" name="Google Shape;13;p2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2"/>
          <p:cNvSpPr/>
          <p:nvPr/>
        </p:nvSpPr>
        <p:spPr>
          <a:xfrm rot="-138075">
            <a:off x="5259498" y="2818521"/>
            <a:ext cx="4392777" cy="5467953"/>
          </a:xfrm>
          <a:custGeom>
            <a:rect b="b" l="l" r="r" t="t"/>
            <a:pathLst>
              <a:path extrusionOk="0" h="119487" w="95992">
                <a:moveTo>
                  <a:pt x="94819" y="39281"/>
                </a:moveTo>
                <a:cubicBezTo>
                  <a:pt x="93757" y="44466"/>
                  <a:pt x="91689" y="48934"/>
                  <a:pt x="88671" y="53298"/>
                </a:cubicBezTo>
                <a:cubicBezTo>
                  <a:pt x="82527" y="61892"/>
                  <a:pt x="71966" y="66862"/>
                  <a:pt x="61544" y="65219"/>
                </a:cubicBezTo>
                <a:cubicBezTo>
                  <a:pt x="52998" y="65110"/>
                  <a:pt x="44820" y="69260"/>
                  <a:pt x="39471" y="76135"/>
                </a:cubicBezTo>
                <a:cubicBezTo>
                  <a:pt x="39048" y="76691"/>
                  <a:pt x="38756" y="77140"/>
                  <a:pt x="38332" y="77695"/>
                </a:cubicBezTo>
                <a:cubicBezTo>
                  <a:pt x="29725" y="89992"/>
                  <a:pt x="30082" y="106180"/>
                  <a:pt x="35945" y="119486"/>
                </a:cubicBezTo>
                <a:cubicBezTo>
                  <a:pt x="33540" y="117290"/>
                  <a:pt x="31504" y="115014"/>
                  <a:pt x="29363" y="112607"/>
                </a:cubicBezTo>
                <a:cubicBezTo>
                  <a:pt x="27068" y="104036"/>
                  <a:pt x="26837" y="95334"/>
                  <a:pt x="29543" y="86236"/>
                </a:cubicBezTo>
                <a:cubicBezTo>
                  <a:pt x="29860" y="85549"/>
                  <a:pt x="30045" y="84967"/>
                  <a:pt x="30259" y="84147"/>
                </a:cubicBezTo>
                <a:cubicBezTo>
                  <a:pt x="31451" y="81026"/>
                  <a:pt x="32828" y="78408"/>
                  <a:pt x="34577" y="75710"/>
                </a:cubicBezTo>
                <a:cubicBezTo>
                  <a:pt x="38311" y="70342"/>
                  <a:pt x="43368" y="66086"/>
                  <a:pt x="49428" y="63628"/>
                </a:cubicBezTo>
                <a:cubicBezTo>
                  <a:pt x="51439" y="62888"/>
                  <a:pt x="53557" y="62280"/>
                  <a:pt x="55647" y="61911"/>
                </a:cubicBezTo>
                <a:cubicBezTo>
                  <a:pt x="59458" y="61251"/>
                  <a:pt x="63134" y="61780"/>
                  <a:pt x="66970" y="61967"/>
                </a:cubicBezTo>
                <a:cubicBezTo>
                  <a:pt x="69748" y="61915"/>
                  <a:pt x="72447" y="61493"/>
                  <a:pt x="74962" y="60567"/>
                </a:cubicBezTo>
                <a:cubicBezTo>
                  <a:pt x="77104" y="59722"/>
                  <a:pt x="79011" y="58850"/>
                  <a:pt x="80836" y="57606"/>
                </a:cubicBezTo>
                <a:cubicBezTo>
                  <a:pt x="83827" y="55650"/>
                  <a:pt x="86290" y="53033"/>
                  <a:pt x="88303" y="50124"/>
                </a:cubicBezTo>
                <a:cubicBezTo>
                  <a:pt x="90898" y="46316"/>
                  <a:pt x="92568" y="42164"/>
                  <a:pt x="93683" y="37588"/>
                </a:cubicBezTo>
                <a:cubicBezTo>
                  <a:pt x="95163" y="30683"/>
                  <a:pt x="94820" y="23836"/>
                  <a:pt x="93148" y="17336"/>
                </a:cubicBezTo>
                <a:cubicBezTo>
                  <a:pt x="94252" y="25944"/>
                  <a:pt x="93203" y="34811"/>
                  <a:pt x="89262" y="42639"/>
                </a:cubicBezTo>
                <a:cubicBezTo>
                  <a:pt x="86479" y="48113"/>
                  <a:pt x="82348" y="52714"/>
                  <a:pt x="77054" y="55860"/>
                </a:cubicBezTo>
                <a:cubicBezTo>
                  <a:pt x="73455" y="57869"/>
                  <a:pt x="69697" y="59137"/>
                  <a:pt x="65438" y="59507"/>
                </a:cubicBezTo>
                <a:cubicBezTo>
                  <a:pt x="62157" y="59743"/>
                  <a:pt x="59221" y="59054"/>
                  <a:pt x="55993" y="58815"/>
                </a:cubicBezTo>
                <a:cubicBezTo>
                  <a:pt x="44750" y="58046"/>
                  <a:pt x="34771" y="65369"/>
                  <a:pt x="29842" y="74943"/>
                </a:cubicBezTo>
                <a:cubicBezTo>
                  <a:pt x="29524" y="75630"/>
                  <a:pt x="29233" y="76080"/>
                  <a:pt x="28915" y="76767"/>
                </a:cubicBezTo>
                <a:cubicBezTo>
                  <a:pt x="24250" y="87214"/>
                  <a:pt x="24506" y="98931"/>
                  <a:pt x="28016" y="109565"/>
                </a:cubicBezTo>
                <a:cubicBezTo>
                  <a:pt x="25849" y="107395"/>
                  <a:pt x="23919" y="105253"/>
                  <a:pt x="22016" y="102871"/>
                </a:cubicBezTo>
                <a:cubicBezTo>
                  <a:pt x="20698" y="95254"/>
                  <a:pt x="20705" y="87663"/>
                  <a:pt x="23144" y="79859"/>
                </a:cubicBezTo>
                <a:cubicBezTo>
                  <a:pt x="23463" y="79173"/>
                  <a:pt x="23648" y="78590"/>
                  <a:pt x="23860" y="77771"/>
                </a:cubicBezTo>
                <a:cubicBezTo>
                  <a:pt x="27308" y="68514"/>
                  <a:pt x="33556" y="61136"/>
                  <a:pt x="42554" y="57198"/>
                </a:cubicBezTo>
                <a:cubicBezTo>
                  <a:pt x="44937" y="56379"/>
                  <a:pt x="47186" y="55665"/>
                  <a:pt x="49647" y="55216"/>
                </a:cubicBezTo>
                <a:cubicBezTo>
                  <a:pt x="54065" y="54504"/>
                  <a:pt x="58192" y="55325"/>
                  <a:pt x="62583" y="55934"/>
                </a:cubicBezTo>
                <a:cubicBezTo>
                  <a:pt x="65916" y="56306"/>
                  <a:pt x="68985" y="55804"/>
                  <a:pt x="72109" y="54827"/>
                </a:cubicBezTo>
                <a:cubicBezTo>
                  <a:pt x="74252" y="53980"/>
                  <a:pt x="76290" y="53003"/>
                  <a:pt x="78221" y="51893"/>
                </a:cubicBezTo>
                <a:cubicBezTo>
                  <a:pt x="79651" y="50967"/>
                  <a:pt x="81108" y="49804"/>
                  <a:pt x="82325" y="48614"/>
                </a:cubicBezTo>
                <a:cubicBezTo>
                  <a:pt x="85025" y="46022"/>
                  <a:pt x="87066" y="42875"/>
                  <a:pt x="88761" y="39570"/>
                </a:cubicBezTo>
                <a:cubicBezTo>
                  <a:pt x="92831" y="31224"/>
                  <a:pt x="93379" y="21722"/>
                  <a:pt x="91561" y="12830"/>
                </a:cubicBezTo>
                <a:cubicBezTo>
                  <a:pt x="92010" y="18107"/>
                  <a:pt x="91738" y="23343"/>
                  <a:pt x="90330" y="28779"/>
                </a:cubicBezTo>
                <a:cubicBezTo>
                  <a:pt x="88314" y="36025"/>
                  <a:pt x="84606" y="42240"/>
                  <a:pt x="79125" y="47053"/>
                </a:cubicBezTo>
                <a:cubicBezTo>
                  <a:pt x="72850" y="52499"/>
                  <a:pt x="64330" y="55406"/>
                  <a:pt x="55892" y="53261"/>
                </a:cubicBezTo>
                <a:cubicBezTo>
                  <a:pt x="52268" y="52255"/>
                  <a:pt x="48935" y="51883"/>
                  <a:pt x="45151" y="52305"/>
                </a:cubicBezTo>
                <a:cubicBezTo>
                  <a:pt x="44543" y="52358"/>
                  <a:pt x="44040" y="52543"/>
                  <a:pt x="43432" y="52596"/>
                </a:cubicBezTo>
                <a:cubicBezTo>
                  <a:pt x="34171" y="54577"/>
                  <a:pt x="26545" y="61320"/>
                  <a:pt x="22676" y="70046"/>
                </a:cubicBezTo>
                <a:cubicBezTo>
                  <a:pt x="22517" y="70390"/>
                  <a:pt x="22253" y="70602"/>
                  <a:pt x="22094" y="70945"/>
                </a:cubicBezTo>
                <a:cubicBezTo>
                  <a:pt x="18780" y="79012"/>
                  <a:pt x="17848" y="87344"/>
                  <a:pt x="19297" y="95940"/>
                </a:cubicBezTo>
                <a:cubicBezTo>
                  <a:pt x="19454" y="96681"/>
                  <a:pt x="19719" y="97554"/>
                  <a:pt x="19745" y="98400"/>
                </a:cubicBezTo>
                <a:cubicBezTo>
                  <a:pt x="19823" y="98771"/>
                  <a:pt x="20008" y="99273"/>
                  <a:pt x="20087" y="99644"/>
                </a:cubicBezTo>
                <a:cubicBezTo>
                  <a:pt x="18263" y="97633"/>
                  <a:pt x="16466" y="95384"/>
                  <a:pt x="14774" y="93267"/>
                </a:cubicBezTo>
                <a:cubicBezTo>
                  <a:pt x="13302" y="81655"/>
                  <a:pt x="15983" y="69541"/>
                  <a:pt x="23689" y="59917"/>
                </a:cubicBezTo>
                <a:cubicBezTo>
                  <a:pt x="28589" y="53834"/>
                  <a:pt x="35047" y="49974"/>
                  <a:pt x="42562" y="48522"/>
                </a:cubicBezTo>
                <a:cubicBezTo>
                  <a:pt x="48225" y="47466"/>
                  <a:pt x="53620" y="48790"/>
                  <a:pt x="59149" y="50009"/>
                </a:cubicBezTo>
                <a:cubicBezTo>
                  <a:pt x="61636" y="50406"/>
                  <a:pt x="63937" y="50301"/>
                  <a:pt x="66265" y="49958"/>
                </a:cubicBezTo>
                <a:cubicBezTo>
                  <a:pt x="67880" y="49535"/>
                  <a:pt x="69467" y="49350"/>
                  <a:pt x="71107" y="48690"/>
                </a:cubicBezTo>
                <a:cubicBezTo>
                  <a:pt x="73145" y="47711"/>
                  <a:pt x="75183" y="46734"/>
                  <a:pt x="77143" y="45385"/>
                </a:cubicBezTo>
                <a:cubicBezTo>
                  <a:pt x="84634" y="39833"/>
                  <a:pt x="89218" y="31185"/>
                  <a:pt x="90389" y="21796"/>
                </a:cubicBezTo>
                <a:cubicBezTo>
                  <a:pt x="90863" y="17558"/>
                  <a:pt x="90855" y="13465"/>
                  <a:pt x="90336" y="9367"/>
                </a:cubicBezTo>
                <a:cubicBezTo>
                  <a:pt x="90511" y="18837"/>
                  <a:pt x="88145" y="28431"/>
                  <a:pt x="82017" y="36288"/>
                </a:cubicBezTo>
                <a:cubicBezTo>
                  <a:pt x="77542" y="41815"/>
                  <a:pt x="71877" y="46125"/>
                  <a:pt x="64838" y="47630"/>
                </a:cubicBezTo>
                <a:cubicBezTo>
                  <a:pt x="64230" y="47682"/>
                  <a:pt x="63622" y="47735"/>
                  <a:pt x="63119" y="47920"/>
                </a:cubicBezTo>
                <a:cubicBezTo>
                  <a:pt x="62880" y="47893"/>
                  <a:pt x="62510" y="47973"/>
                  <a:pt x="62272" y="47946"/>
                </a:cubicBezTo>
                <a:cubicBezTo>
                  <a:pt x="61901" y="48026"/>
                  <a:pt x="61769" y="48131"/>
                  <a:pt x="61399" y="48211"/>
                </a:cubicBezTo>
                <a:cubicBezTo>
                  <a:pt x="59943" y="48290"/>
                  <a:pt x="58489" y="48368"/>
                  <a:pt x="57060" y="48210"/>
                </a:cubicBezTo>
                <a:cubicBezTo>
                  <a:pt x="56478" y="48024"/>
                  <a:pt x="56002" y="47971"/>
                  <a:pt x="55394" y="48024"/>
                </a:cubicBezTo>
                <a:cubicBezTo>
                  <a:pt x="51954" y="47520"/>
                  <a:pt x="48860" y="46091"/>
                  <a:pt x="45554" y="45482"/>
                </a:cubicBezTo>
                <a:cubicBezTo>
                  <a:pt x="45078" y="45428"/>
                  <a:pt x="44468" y="45481"/>
                  <a:pt x="43887" y="45296"/>
                </a:cubicBezTo>
                <a:cubicBezTo>
                  <a:pt x="42088" y="45216"/>
                  <a:pt x="40633" y="45295"/>
                  <a:pt x="38807" y="45453"/>
                </a:cubicBezTo>
                <a:cubicBezTo>
                  <a:pt x="38198" y="45506"/>
                  <a:pt x="37696" y="45691"/>
                  <a:pt x="37087" y="45743"/>
                </a:cubicBezTo>
                <a:cubicBezTo>
                  <a:pt x="29943" y="47117"/>
                  <a:pt x="24040" y="51400"/>
                  <a:pt x="19538" y="57165"/>
                </a:cubicBezTo>
                <a:cubicBezTo>
                  <a:pt x="18373" y="58963"/>
                  <a:pt x="17234" y="60523"/>
                  <a:pt x="16306" y="62348"/>
                </a:cubicBezTo>
                <a:cubicBezTo>
                  <a:pt x="14001" y="66791"/>
                  <a:pt x="12649" y="71340"/>
                  <a:pt x="11984" y="76207"/>
                </a:cubicBezTo>
                <a:cubicBezTo>
                  <a:pt x="11478" y="80729"/>
                  <a:pt x="11447" y="85305"/>
                  <a:pt x="12263" y="89854"/>
                </a:cubicBezTo>
                <a:cubicBezTo>
                  <a:pt x="10678" y="87870"/>
                  <a:pt x="8986" y="85754"/>
                  <a:pt x="7401" y="83770"/>
                </a:cubicBezTo>
                <a:cubicBezTo>
                  <a:pt x="6879" y="73348"/>
                  <a:pt x="9613" y="62928"/>
                  <a:pt x="16233" y="54386"/>
                </a:cubicBezTo>
                <a:cubicBezTo>
                  <a:pt x="21185" y="47828"/>
                  <a:pt x="27883" y="42911"/>
                  <a:pt x="36112" y="41538"/>
                </a:cubicBezTo>
                <a:cubicBezTo>
                  <a:pt x="39790" y="40984"/>
                  <a:pt x="43309" y="40773"/>
                  <a:pt x="47064" y="41674"/>
                </a:cubicBezTo>
                <a:cubicBezTo>
                  <a:pt x="50715" y="42442"/>
                  <a:pt x="53914" y="44004"/>
                  <a:pt x="57592" y="44533"/>
                </a:cubicBezTo>
                <a:cubicBezTo>
                  <a:pt x="61745" y="45117"/>
                  <a:pt x="65793" y="44483"/>
                  <a:pt x="69710" y="42871"/>
                </a:cubicBezTo>
                <a:cubicBezTo>
                  <a:pt x="84452" y="36468"/>
                  <a:pt x="90705" y="19689"/>
                  <a:pt x="89195" y="4748"/>
                </a:cubicBezTo>
                <a:cubicBezTo>
                  <a:pt x="89094" y="8340"/>
                  <a:pt x="88765" y="11893"/>
                  <a:pt x="87589" y="15580"/>
                </a:cubicBezTo>
                <a:cubicBezTo>
                  <a:pt x="87536" y="16056"/>
                  <a:pt x="87509" y="16293"/>
                  <a:pt x="87456" y="16770"/>
                </a:cubicBezTo>
                <a:cubicBezTo>
                  <a:pt x="84008" y="28195"/>
                  <a:pt x="76672" y="37742"/>
                  <a:pt x="65531" y="41441"/>
                </a:cubicBezTo>
                <a:cubicBezTo>
                  <a:pt x="62673" y="42208"/>
                  <a:pt x="59815" y="42973"/>
                  <a:pt x="56694" y="42867"/>
                </a:cubicBezTo>
                <a:cubicBezTo>
                  <a:pt x="54048" y="42813"/>
                  <a:pt x="51667" y="42548"/>
                  <a:pt x="48995" y="41648"/>
                </a:cubicBezTo>
                <a:cubicBezTo>
                  <a:pt x="45399" y="40404"/>
                  <a:pt x="42225" y="38604"/>
                  <a:pt x="38521" y="38312"/>
                </a:cubicBezTo>
                <a:cubicBezTo>
                  <a:pt x="36484" y="38205"/>
                  <a:pt x="34553" y="38231"/>
                  <a:pt x="32489" y="38362"/>
                </a:cubicBezTo>
                <a:cubicBezTo>
                  <a:pt x="31881" y="38415"/>
                  <a:pt x="31378" y="38600"/>
                  <a:pt x="30770" y="38653"/>
                </a:cubicBezTo>
                <a:cubicBezTo>
                  <a:pt x="12380" y="42509"/>
                  <a:pt x="2787" y="62530"/>
                  <a:pt x="4334" y="79934"/>
                </a:cubicBezTo>
                <a:cubicBezTo>
                  <a:pt x="2854" y="78082"/>
                  <a:pt x="1480" y="76363"/>
                  <a:pt x="0" y="74510"/>
                </a:cubicBezTo>
                <a:cubicBezTo>
                  <a:pt x="250" y="59355"/>
                  <a:pt x="7775" y="43803"/>
                  <a:pt x="22306" y="36746"/>
                </a:cubicBezTo>
                <a:cubicBezTo>
                  <a:pt x="24475" y="35662"/>
                  <a:pt x="26593" y="35055"/>
                  <a:pt x="28815" y="34579"/>
                </a:cubicBezTo>
                <a:cubicBezTo>
                  <a:pt x="32519" y="33787"/>
                  <a:pt x="36144" y="33709"/>
                  <a:pt x="39821" y="34239"/>
                </a:cubicBezTo>
                <a:cubicBezTo>
                  <a:pt x="41355" y="34531"/>
                  <a:pt x="42651" y="34796"/>
                  <a:pt x="44159" y="35324"/>
                </a:cubicBezTo>
                <a:cubicBezTo>
                  <a:pt x="47729" y="36807"/>
                  <a:pt x="51141" y="38633"/>
                  <a:pt x="55055" y="39190"/>
                </a:cubicBezTo>
                <a:cubicBezTo>
                  <a:pt x="55532" y="39243"/>
                  <a:pt x="56141" y="39190"/>
                  <a:pt x="56723" y="39375"/>
                </a:cubicBezTo>
                <a:cubicBezTo>
                  <a:pt x="61855" y="39827"/>
                  <a:pt x="66829" y="38453"/>
                  <a:pt x="71224" y="35809"/>
                </a:cubicBezTo>
                <a:cubicBezTo>
                  <a:pt x="73420" y="34488"/>
                  <a:pt x="75274" y="33006"/>
                  <a:pt x="77153" y="31288"/>
                </a:cubicBezTo>
                <a:cubicBezTo>
                  <a:pt x="81098" y="27269"/>
                  <a:pt x="83773" y="22746"/>
                  <a:pt x="85815" y="17430"/>
                </a:cubicBezTo>
                <a:cubicBezTo>
                  <a:pt x="86027" y="16611"/>
                  <a:pt x="86213" y="16029"/>
                  <a:pt x="86530" y="15342"/>
                </a:cubicBezTo>
                <a:cubicBezTo>
                  <a:pt x="87380" y="12061"/>
                  <a:pt x="88043" y="9365"/>
                  <a:pt x="88284" y="6137"/>
                </a:cubicBezTo>
                <a:cubicBezTo>
                  <a:pt x="88233" y="4445"/>
                  <a:pt x="88286" y="2883"/>
                  <a:pt x="88473" y="1218"/>
                </a:cubicBezTo>
                <a:cubicBezTo>
                  <a:pt x="88526" y="741"/>
                  <a:pt x="88447" y="371"/>
                  <a:pt x="88368" y="0"/>
                </a:cubicBezTo>
                <a:cubicBezTo>
                  <a:pt x="88791" y="530"/>
                  <a:pt x="89082" y="1165"/>
                  <a:pt x="89240" y="1906"/>
                </a:cubicBezTo>
                <a:cubicBezTo>
                  <a:pt x="89237" y="2324"/>
                  <a:pt x="89233" y="2740"/>
                  <a:pt x="89227" y="3157"/>
                </a:cubicBezTo>
                <a:cubicBezTo>
                  <a:pt x="89502" y="3613"/>
                  <a:pt x="89826" y="4075"/>
                  <a:pt x="90032" y="4524"/>
                </a:cubicBezTo>
                <a:cubicBezTo>
                  <a:pt x="90085" y="5029"/>
                  <a:pt x="90131" y="5535"/>
                  <a:pt x="90171" y="6042"/>
                </a:cubicBezTo>
                <a:cubicBezTo>
                  <a:pt x="90391" y="6389"/>
                  <a:pt x="90611" y="6732"/>
                  <a:pt x="90823" y="7144"/>
                </a:cubicBezTo>
                <a:cubicBezTo>
                  <a:pt x="90938" y="7816"/>
                  <a:pt x="91044" y="8488"/>
                  <a:pt x="91139" y="9158"/>
                </a:cubicBezTo>
                <a:cubicBezTo>
                  <a:pt x="91289" y="9354"/>
                  <a:pt x="91446" y="9551"/>
                  <a:pt x="91615" y="9762"/>
                </a:cubicBezTo>
                <a:cubicBezTo>
                  <a:pt x="91834" y="10551"/>
                  <a:pt x="92034" y="11345"/>
                  <a:pt x="92218" y="12144"/>
                </a:cubicBezTo>
                <a:cubicBezTo>
                  <a:pt x="92281" y="12224"/>
                  <a:pt x="92344" y="12303"/>
                  <a:pt x="92406" y="12381"/>
                </a:cubicBezTo>
                <a:cubicBezTo>
                  <a:pt x="93303" y="15132"/>
                  <a:pt x="94201" y="17884"/>
                  <a:pt x="94834" y="20845"/>
                </a:cubicBezTo>
                <a:cubicBezTo>
                  <a:pt x="94860" y="21693"/>
                  <a:pt x="95017" y="22432"/>
                  <a:pt x="95282" y="23305"/>
                </a:cubicBezTo>
                <a:cubicBezTo>
                  <a:pt x="95991" y="28808"/>
                  <a:pt x="95909" y="33859"/>
                  <a:pt x="94819" y="3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1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55" name="Google Shape;155;p11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11"/>
          <p:cNvSpPr txBox="1"/>
          <p:nvPr>
            <p:ph idx="1" type="subTitle"/>
          </p:nvPr>
        </p:nvSpPr>
        <p:spPr>
          <a:xfrm>
            <a:off x="977803" y="2827218"/>
            <a:ext cx="2242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1"/>
          <p:cNvSpPr txBox="1"/>
          <p:nvPr>
            <p:ph idx="2" type="subTitle"/>
          </p:nvPr>
        </p:nvSpPr>
        <p:spPr>
          <a:xfrm>
            <a:off x="3450746" y="2827218"/>
            <a:ext cx="2242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1"/>
          <p:cNvSpPr txBox="1"/>
          <p:nvPr>
            <p:ph idx="3" type="subTitle"/>
          </p:nvPr>
        </p:nvSpPr>
        <p:spPr>
          <a:xfrm>
            <a:off x="5923697" y="2827218"/>
            <a:ext cx="2242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1"/>
          <p:cNvSpPr txBox="1"/>
          <p:nvPr>
            <p:ph idx="4" type="subTitle"/>
          </p:nvPr>
        </p:nvSpPr>
        <p:spPr>
          <a:xfrm>
            <a:off x="977803" y="2410813"/>
            <a:ext cx="224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164" name="Google Shape;164;p11"/>
          <p:cNvSpPr txBox="1"/>
          <p:nvPr>
            <p:ph idx="5" type="subTitle"/>
          </p:nvPr>
        </p:nvSpPr>
        <p:spPr>
          <a:xfrm>
            <a:off x="3450750" y="2410813"/>
            <a:ext cx="224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165" name="Google Shape;165;p11"/>
          <p:cNvSpPr txBox="1"/>
          <p:nvPr>
            <p:ph idx="6" type="subTitle"/>
          </p:nvPr>
        </p:nvSpPr>
        <p:spPr>
          <a:xfrm>
            <a:off x="5923697" y="2410813"/>
            <a:ext cx="224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grpSp>
        <p:nvGrpSpPr>
          <p:cNvPr id="166" name="Google Shape;166;p11"/>
          <p:cNvGrpSpPr/>
          <p:nvPr/>
        </p:nvGrpSpPr>
        <p:grpSpPr>
          <a:xfrm>
            <a:off x="713225" y="539500"/>
            <a:ext cx="7717576" cy="4064498"/>
            <a:chOff x="713225" y="539500"/>
            <a:chExt cx="7717576" cy="4064498"/>
          </a:xfrm>
        </p:grpSpPr>
        <p:sp>
          <p:nvSpPr>
            <p:cNvPr id="167" name="Google Shape;167;p11"/>
            <p:cNvSpPr/>
            <p:nvPr/>
          </p:nvSpPr>
          <p:spPr>
            <a:xfrm>
              <a:off x="7132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 flipH="1">
              <a:off x="83313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1"/>
            <p:cNvSpPr/>
            <p:nvPr/>
          </p:nvSpPr>
          <p:spPr>
            <a:xfrm flipH="1" rot="10800000">
              <a:off x="7132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 flipH="1" rot="5400000">
              <a:off x="83313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11"/>
          <p:cNvSpPr/>
          <p:nvPr/>
        </p:nvSpPr>
        <p:spPr>
          <a:xfrm flipH="1" rot="-2426902">
            <a:off x="2460033" y="3714950"/>
            <a:ext cx="3461934" cy="4309277"/>
          </a:xfrm>
          <a:custGeom>
            <a:rect b="b" l="l" r="r" t="t"/>
            <a:pathLst>
              <a:path extrusionOk="0" h="119487" w="95992">
                <a:moveTo>
                  <a:pt x="94819" y="39281"/>
                </a:moveTo>
                <a:cubicBezTo>
                  <a:pt x="93757" y="44466"/>
                  <a:pt x="91689" y="48934"/>
                  <a:pt x="88671" y="53298"/>
                </a:cubicBezTo>
                <a:cubicBezTo>
                  <a:pt x="82527" y="61892"/>
                  <a:pt x="71966" y="66862"/>
                  <a:pt x="61544" y="65219"/>
                </a:cubicBezTo>
                <a:cubicBezTo>
                  <a:pt x="52998" y="65110"/>
                  <a:pt x="44820" y="69260"/>
                  <a:pt x="39471" y="76135"/>
                </a:cubicBezTo>
                <a:cubicBezTo>
                  <a:pt x="39048" y="76691"/>
                  <a:pt x="38756" y="77140"/>
                  <a:pt x="38332" y="77695"/>
                </a:cubicBezTo>
                <a:cubicBezTo>
                  <a:pt x="29725" y="89992"/>
                  <a:pt x="30082" y="106180"/>
                  <a:pt x="35945" y="119486"/>
                </a:cubicBezTo>
                <a:cubicBezTo>
                  <a:pt x="33540" y="117290"/>
                  <a:pt x="31504" y="115014"/>
                  <a:pt x="29363" y="112607"/>
                </a:cubicBezTo>
                <a:cubicBezTo>
                  <a:pt x="27068" y="104036"/>
                  <a:pt x="26837" y="95334"/>
                  <a:pt x="29543" y="86236"/>
                </a:cubicBezTo>
                <a:cubicBezTo>
                  <a:pt x="29860" y="85549"/>
                  <a:pt x="30045" y="84967"/>
                  <a:pt x="30259" y="84147"/>
                </a:cubicBezTo>
                <a:cubicBezTo>
                  <a:pt x="31451" y="81026"/>
                  <a:pt x="32828" y="78408"/>
                  <a:pt x="34577" y="75710"/>
                </a:cubicBezTo>
                <a:cubicBezTo>
                  <a:pt x="38311" y="70342"/>
                  <a:pt x="43368" y="66086"/>
                  <a:pt x="49428" y="63628"/>
                </a:cubicBezTo>
                <a:cubicBezTo>
                  <a:pt x="51439" y="62888"/>
                  <a:pt x="53557" y="62280"/>
                  <a:pt x="55647" y="61911"/>
                </a:cubicBezTo>
                <a:cubicBezTo>
                  <a:pt x="59458" y="61251"/>
                  <a:pt x="63134" y="61780"/>
                  <a:pt x="66970" y="61967"/>
                </a:cubicBezTo>
                <a:cubicBezTo>
                  <a:pt x="69748" y="61915"/>
                  <a:pt x="72447" y="61493"/>
                  <a:pt x="74962" y="60567"/>
                </a:cubicBezTo>
                <a:cubicBezTo>
                  <a:pt x="77104" y="59722"/>
                  <a:pt x="79011" y="58850"/>
                  <a:pt x="80836" y="57606"/>
                </a:cubicBezTo>
                <a:cubicBezTo>
                  <a:pt x="83827" y="55650"/>
                  <a:pt x="86290" y="53033"/>
                  <a:pt x="88303" y="50124"/>
                </a:cubicBezTo>
                <a:cubicBezTo>
                  <a:pt x="90898" y="46316"/>
                  <a:pt x="92568" y="42164"/>
                  <a:pt x="93683" y="37588"/>
                </a:cubicBezTo>
                <a:cubicBezTo>
                  <a:pt x="95163" y="30683"/>
                  <a:pt x="94820" y="23836"/>
                  <a:pt x="93148" y="17336"/>
                </a:cubicBezTo>
                <a:cubicBezTo>
                  <a:pt x="94252" y="25944"/>
                  <a:pt x="93203" y="34811"/>
                  <a:pt x="89262" y="42639"/>
                </a:cubicBezTo>
                <a:cubicBezTo>
                  <a:pt x="86479" y="48113"/>
                  <a:pt x="82348" y="52714"/>
                  <a:pt x="77054" y="55860"/>
                </a:cubicBezTo>
                <a:cubicBezTo>
                  <a:pt x="73455" y="57869"/>
                  <a:pt x="69697" y="59137"/>
                  <a:pt x="65438" y="59507"/>
                </a:cubicBezTo>
                <a:cubicBezTo>
                  <a:pt x="62157" y="59743"/>
                  <a:pt x="59221" y="59054"/>
                  <a:pt x="55993" y="58815"/>
                </a:cubicBezTo>
                <a:cubicBezTo>
                  <a:pt x="44750" y="58046"/>
                  <a:pt x="34771" y="65369"/>
                  <a:pt x="29842" y="74943"/>
                </a:cubicBezTo>
                <a:cubicBezTo>
                  <a:pt x="29524" y="75630"/>
                  <a:pt x="29233" y="76080"/>
                  <a:pt x="28915" y="76767"/>
                </a:cubicBezTo>
                <a:cubicBezTo>
                  <a:pt x="24250" y="87214"/>
                  <a:pt x="24506" y="98931"/>
                  <a:pt x="28016" y="109565"/>
                </a:cubicBezTo>
                <a:cubicBezTo>
                  <a:pt x="25849" y="107395"/>
                  <a:pt x="23919" y="105253"/>
                  <a:pt x="22016" y="102871"/>
                </a:cubicBezTo>
                <a:cubicBezTo>
                  <a:pt x="20698" y="95254"/>
                  <a:pt x="20705" y="87663"/>
                  <a:pt x="23144" y="79859"/>
                </a:cubicBezTo>
                <a:cubicBezTo>
                  <a:pt x="23463" y="79173"/>
                  <a:pt x="23648" y="78590"/>
                  <a:pt x="23860" y="77771"/>
                </a:cubicBezTo>
                <a:cubicBezTo>
                  <a:pt x="27308" y="68514"/>
                  <a:pt x="33556" y="61136"/>
                  <a:pt x="42554" y="57198"/>
                </a:cubicBezTo>
                <a:cubicBezTo>
                  <a:pt x="44937" y="56379"/>
                  <a:pt x="47186" y="55665"/>
                  <a:pt x="49647" y="55216"/>
                </a:cubicBezTo>
                <a:cubicBezTo>
                  <a:pt x="54065" y="54504"/>
                  <a:pt x="58192" y="55325"/>
                  <a:pt x="62583" y="55934"/>
                </a:cubicBezTo>
                <a:cubicBezTo>
                  <a:pt x="65916" y="56306"/>
                  <a:pt x="68985" y="55804"/>
                  <a:pt x="72109" y="54827"/>
                </a:cubicBezTo>
                <a:cubicBezTo>
                  <a:pt x="74252" y="53980"/>
                  <a:pt x="76290" y="53003"/>
                  <a:pt x="78221" y="51893"/>
                </a:cubicBezTo>
                <a:cubicBezTo>
                  <a:pt x="79651" y="50967"/>
                  <a:pt x="81108" y="49804"/>
                  <a:pt x="82325" y="48614"/>
                </a:cubicBezTo>
                <a:cubicBezTo>
                  <a:pt x="85025" y="46022"/>
                  <a:pt x="87066" y="42875"/>
                  <a:pt x="88761" y="39570"/>
                </a:cubicBezTo>
                <a:cubicBezTo>
                  <a:pt x="92831" y="31224"/>
                  <a:pt x="93379" y="21722"/>
                  <a:pt x="91561" y="12830"/>
                </a:cubicBezTo>
                <a:cubicBezTo>
                  <a:pt x="92010" y="18107"/>
                  <a:pt x="91738" y="23343"/>
                  <a:pt x="90330" y="28779"/>
                </a:cubicBezTo>
                <a:cubicBezTo>
                  <a:pt x="88314" y="36025"/>
                  <a:pt x="84606" y="42240"/>
                  <a:pt x="79125" y="47053"/>
                </a:cubicBezTo>
                <a:cubicBezTo>
                  <a:pt x="72850" y="52499"/>
                  <a:pt x="64330" y="55406"/>
                  <a:pt x="55892" y="53261"/>
                </a:cubicBezTo>
                <a:cubicBezTo>
                  <a:pt x="52268" y="52255"/>
                  <a:pt x="48935" y="51883"/>
                  <a:pt x="45151" y="52305"/>
                </a:cubicBezTo>
                <a:cubicBezTo>
                  <a:pt x="44543" y="52358"/>
                  <a:pt x="44040" y="52543"/>
                  <a:pt x="43432" y="52596"/>
                </a:cubicBezTo>
                <a:cubicBezTo>
                  <a:pt x="34171" y="54577"/>
                  <a:pt x="26545" y="61320"/>
                  <a:pt x="22676" y="70046"/>
                </a:cubicBezTo>
                <a:cubicBezTo>
                  <a:pt x="22517" y="70390"/>
                  <a:pt x="22253" y="70602"/>
                  <a:pt x="22094" y="70945"/>
                </a:cubicBezTo>
                <a:cubicBezTo>
                  <a:pt x="18780" y="79012"/>
                  <a:pt x="17848" y="87344"/>
                  <a:pt x="19297" y="95940"/>
                </a:cubicBezTo>
                <a:cubicBezTo>
                  <a:pt x="19454" y="96681"/>
                  <a:pt x="19719" y="97554"/>
                  <a:pt x="19745" y="98400"/>
                </a:cubicBezTo>
                <a:cubicBezTo>
                  <a:pt x="19823" y="98771"/>
                  <a:pt x="20008" y="99273"/>
                  <a:pt x="20087" y="99644"/>
                </a:cubicBezTo>
                <a:cubicBezTo>
                  <a:pt x="18263" y="97633"/>
                  <a:pt x="16466" y="95384"/>
                  <a:pt x="14774" y="93267"/>
                </a:cubicBezTo>
                <a:cubicBezTo>
                  <a:pt x="13302" y="81655"/>
                  <a:pt x="15983" y="69541"/>
                  <a:pt x="23689" y="59917"/>
                </a:cubicBezTo>
                <a:cubicBezTo>
                  <a:pt x="28589" y="53834"/>
                  <a:pt x="35047" y="49974"/>
                  <a:pt x="42562" y="48522"/>
                </a:cubicBezTo>
                <a:cubicBezTo>
                  <a:pt x="48225" y="47466"/>
                  <a:pt x="53620" y="48790"/>
                  <a:pt x="59149" y="50009"/>
                </a:cubicBezTo>
                <a:cubicBezTo>
                  <a:pt x="61636" y="50406"/>
                  <a:pt x="63937" y="50301"/>
                  <a:pt x="66265" y="49958"/>
                </a:cubicBezTo>
                <a:cubicBezTo>
                  <a:pt x="67880" y="49535"/>
                  <a:pt x="69467" y="49350"/>
                  <a:pt x="71107" y="48690"/>
                </a:cubicBezTo>
                <a:cubicBezTo>
                  <a:pt x="73145" y="47711"/>
                  <a:pt x="75183" y="46734"/>
                  <a:pt x="77143" y="45385"/>
                </a:cubicBezTo>
                <a:cubicBezTo>
                  <a:pt x="84634" y="39833"/>
                  <a:pt x="89218" y="31185"/>
                  <a:pt x="90389" y="21796"/>
                </a:cubicBezTo>
                <a:cubicBezTo>
                  <a:pt x="90863" y="17558"/>
                  <a:pt x="90855" y="13465"/>
                  <a:pt x="90336" y="9367"/>
                </a:cubicBezTo>
                <a:cubicBezTo>
                  <a:pt x="90511" y="18837"/>
                  <a:pt x="88145" y="28431"/>
                  <a:pt x="82017" y="36288"/>
                </a:cubicBezTo>
                <a:cubicBezTo>
                  <a:pt x="77542" y="41815"/>
                  <a:pt x="71877" y="46125"/>
                  <a:pt x="64838" y="47630"/>
                </a:cubicBezTo>
                <a:cubicBezTo>
                  <a:pt x="64230" y="47682"/>
                  <a:pt x="63622" y="47735"/>
                  <a:pt x="63119" y="47920"/>
                </a:cubicBezTo>
                <a:cubicBezTo>
                  <a:pt x="62880" y="47893"/>
                  <a:pt x="62510" y="47973"/>
                  <a:pt x="62272" y="47946"/>
                </a:cubicBezTo>
                <a:cubicBezTo>
                  <a:pt x="61901" y="48026"/>
                  <a:pt x="61769" y="48131"/>
                  <a:pt x="61399" y="48211"/>
                </a:cubicBezTo>
                <a:cubicBezTo>
                  <a:pt x="59943" y="48290"/>
                  <a:pt x="58489" y="48368"/>
                  <a:pt x="57060" y="48210"/>
                </a:cubicBezTo>
                <a:cubicBezTo>
                  <a:pt x="56478" y="48024"/>
                  <a:pt x="56002" y="47971"/>
                  <a:pt x="55394" y="48024"/>
                </a:cubicBezTo>
                <a:cubicBezTo>
                  <a:pt x="51954" y="47520"/>
                  <a:pt x="48860" y="46091"/>
                  <a:pt x="45554" y="45482"/>
                </a:cubicBezTo>
                <a:cubicBezTo>
                  <a:pt x="45078" y="45428"/>
                  <a:pt x="44468" y="45481"/>
                  <a:pt x="43887" y="45296"/>
                </a:cubicBezTo>
                <a:cubicBezTo>
                  <a:pt x="42088" y="45216"/>
                  <a:pt x="40633" y="45295"/>
                  <a:pt x="38807" y="45453"/>
                </a:cubicBezTo>
                <a:cubicBezTo>
                  <a:pt x="38198" y="45506"/>
                  <a:pt x="37696" y="45691"/>
                  <a:pt x="37087" y="45743"/>
                </a:cubicBezTo>
                <a:cubicBezTo>
                  <a:pt x="29943" y="47117"/>
                  <a:pt x="24040" y="51400"/>
                  <a:pt x="19538" y="57165"/>
                </a:cubicBezTo>
                <a:cubicBezTo>
                  <a:pt x="18373" y="58963"/>
                  <a:pt x="17234" y="60523"/>
                  <a:pt x="16306" y="62348"/>
                </a:cubicBezTo>
                <a:cubicBezTo>
                  <a:pt x="14001" y="66791"/>
                  <a:pt x="12649" y="71340"/>
                  <a:pt x="11984" y="76207"/>
                </a:cubicBezTo>
                <a:cubicBezTo>
                  <a:pt x="11478" y="80729"/>
                  <a:pt x="11447" y="85305"/>
                  <a:pt x="12263" y="89854"/>
                </a:cubicBezTo>
                <a:cubicBezTo>
                  <a:pt x="10678" y="87870"/>
                  <a:pt x="8986" y="85754"/>
                  <a:pt x="7401" y="83770"/>
                </a:cubicBezTo>
                <a:cubicBezTo>
                  <a:pt x="6879" y="73348"/>
                  <a:pt x="9613" y="62928"/>
                  <a:pt x="16233" y="54386"/>
                </a:cubicBezTo>
                <a:cubicBezTo>
                  <a:pt x="21185" y="47828"/>
                  <a:pt x="27883" y="42911"/>
                  <a:pt x="36112" y="41538"/>
                </a:cubicBezTo>
                <a:cubicBezTo>
                  <a:pt x="39790" y="40984"/>
                  <a:pt x="43309" y="40773"/>
                  <a:pt x="47064" y="41674"/>
                </a:cubicBezTo>
                <a:cubicBezTo>
                  <a:pt x="50715" y="42442"/>
                  <a:pt x="53914" y="44004"/>
                  <a:pt x="57592" y="44533"/>
                </a:cubicBezTo>
                <a:cubicBezTo>
                  <a:pt x="61745" y="45117"/>
                  <a:pt x="65793" y="44483"/>
                  <a:pt x="69710" y="42871"/>
                </a:cubicBezTo>
                <a:cubicBezTo>
                  <a:pt x="84452" y="36468"/>
                  <a:pt x="90705" y="19689"/>
                  <a:pt x="89195" y="4748"/>
                </a:cubicBezTo>
                <a:cubicBezTo>
                  <a:pt x="89094" y="8340"/>
                  <a:pt x="88765" y="11893"/>
                  <a:pt x="87589" y="15580"/>
                </a:cubicBezTo>
                <a:cubicBezTo>
                  <a:pt x="87536" y="16056"/>
                  <a:pt x="87509" y="16293"/>
                  <a:pt x="87456" y="16770"/>
                </a:cubicBezTo>
                <a:cubicBezTo>
                  <a:pt x="84008" y="28195"/>
                  <a:pt x="76672" y="37742"/>
                  <a:pt x="65531" y="41441"/>
                </a:cubicBezTo>
                <a:cubicBezTo>
                  <a:pt x="62673" y="42208"/>
                  <a:pt x="59815" y="42973"/>
                  <a:pt x="56694" y="42867"/>
                </a:cubicBezTo>
                <a:cubicBezTo>
                  <a:pt x="54048" y="42813"/>
                  <a:pt x="51667" y="42548"/>
                  <a:pt x="48995" y="41648"/>
                </a:cubicBezTo>
                <a:cubicBezTo>
                  <a:pt x="45399" y="40404"/>
                  <a:pt x="42225" y="38604"/>
                  <a:pt x="38521" y="38312"/>
                </a:cubicBezTo>
                <a:cubicBezTo>
                  <a:pt x="36484" y="38205"/>
                  <a:pt x="34553" y="38231"/>
                  <a:pt x="32489" y="38362"/>
                </a:cubicBezTo>
                <a:cubicBezTo>
                  <a:pt x="31881" y="38415"/>
                  <a:pt x="31378" y="38600"/>
                  <a:pt x="30770" y="38653"/>
                </a:cubicBezTo>
                <a:cubicBezTo>
                  <a:pt x="12380" y="42509"/>
                  <a:pt x="2787" y="62530"/>
                  <a:pt x="4334" y="79934"/>
                </a:cubicBezTo>
                <a:cubicBezTo>
                  <a:pt x="2854" y="78082"/>
                  <a:pt x="1480" y="76363"/>
                  <a:pt x="0" y="74510"/>
                </a:cubicBezTo>
                <a:cubicBezTo>
                  <a:pt x="250" y="59355"/>
                  <a:pt x="7775" y="43803"/>
                  <a:pt x="22306" y="36746"/>
                </a:cubicBezTo>
                <a:cubicBezTo>
                  <a:pt x="24475" y="35662"/>
                  <a:pt x="26593" y="35055"/>
                  <a:pt x="28815" y="34579"/>
                </a:cubicBezTo>
                <a:cubicBezTo>
                  <a:pt x="32519" y="33787"/>
                  <a:pt x="36144" y="33709"/>
                  <a:pt x="39821" y="34239"/>
                </a:cubicBezTo>
                <a:cubicBezTo>
                  <a:pt x="41355" y="34531"/>
                  <a:pt x="42651" y="34796"/>
                  <a:pt x="44159" y="35324"/>
                </a:cubicBezTo>
                <a:cubicBezTo>
                  <a:pt x="47729" y="36807"/>
                  <a:pt x="51141" y="38633"/>
                  <a:pt x="55055" y="39190"/>
                </a:cubicBezTo>
                <a:cubicBezTo>
                  <a:pt x="55532" y="39243"/>
                  <a:pt x="56141" y="39190"/>
                  <a:pt x="56723" y="39375"/>
                </a:cubicBezTo>
                <a:cubicBezTo>
                  <a:pt x="61855" y="39827"/>
                  <a:pt x="66829" y="38453"/>
                  <a:pt x="71224" y="35809"/>
                </a:cubicBezTo>
                <a:cubicBezTo>
                  <a:pt x="73420" y="34488"/>
                  <a:pt x="75274" y="33006"/>
                  <a:pt x="77153" y="31288"/>
                </a:cubicBezTo>
                <a:cubicBezTo>
                  <a:pt x="81098" y="27269"/>
                  <a:pt x="83773" y="22746"/>
                  <a:pt x="85815" y="17430"/>
                </a:cubicBezTo>
                <a:cubicBezTo>
                  <a:pt x="86027" y="16611"/>
                  <a:pt x="86213" y="16029"/>
                  <a:pt x="86530" y="15342"/>
                </a:cubicBezTo>
                <a:cubicBezTo>
                  <a:pt x="87380" y="12061"/>
                  <a:pt x="88043" y="9365"/>
                  <a:pt x="88284" y="6137"/>
                </a:cubicBezTo>
                <a:cubicBezTo>
                  <a:pt x="88233" y="4445"/>
                  <a:pt x="88286" y="2883"/>
                  <a:pt x="88473" y="1218"/>
                </a:cubicBezTo>
                <a:cubicBezTo>
                  <a:pt x="88526" y="741"/>
                  <a:pt x="88447" y="371"/>
                  <a:pt x="88368" y="0"/>
                </a:cubicBezTo>
                <a:cubicBezTo>
                  <a:pt x="88791" y="530"/>
                  <a:pt x="89082" y="1165"/>
                  <a:pt x="89240" y="1906"/>
                </a:cubicBezTo>
                <a:cubicBezTo>
                  <a:pt x="89237" y="2324"/>
                  <a:pt x="89233" y="2740"/>
                  <a:pt x="89227" y="3157"/>
                </a:cubicBezTo>
                <a:cubicBezTo>
                  <a:pt x="89502" y="3613"/>
                  <a:pt x="89826" y="4075"/>
                  <a:pt x="90032" y="4524"/>
                </a:cubicBezTo>
                <a:cubicBezTo>
                  <a:pt x="90085" y="5029"/>
                  <a:pt x="90131" y="5535"/>
                  <a:pt x="90171" y="6042"/>
                </a:cubicBezTo>
                <a:cubicBezTo>
                  <a:pt x="90391" y="6389"/>
                  <a:pt x="90611" y="6732"/>
                  <a:pt x="90823" y="7144"/>
                </a:cubicBezTo>
                <a:cubicBezTo>
                  <a:pt x="90938" y="7816"/>
                  <a:pt x="91044" y="8488"/>
                  <a:pt x="91139" y="9158"/>
                </a:cubicBezTo>
                <a:cubicBezTo>
                  <a:pt x="91289" y="9354"/>
                  <a:pt x="91446" y="9551"/>
                  <a:pt x="91615" y="9762"/>
                </a:cubicBezTo>
                <a:cubicBezTo>
                  <a:pt x="91834" y="10551"/>
                  <a:pt x="92034" y="11345"/>
                  <a:pt x="92218" y="12144"/>
                </a:cubicBezTo>
                <a:cubicBezTo>
                  <a:pt x="92281" y="12224"/>
                  <a:pt x="92344" y="12303"/>
                  <a:pt x="92406" y="12381"/>
                </a:cubicBezTo>
                <a:cubicBezTo>
                  <a:pt x="93303" y="15132"/>
                  <a:pt x="94201" y="17884"/>
                  <a:pt x="94834" y="20845"/>
                </a:cubicBezTo>
                <a:cubicBezTo>
                  <a:pt x="94860" y="21693"/>
                  <a:pt x="95017" y="22432"/>
                  <a:pt x="95282" y="23305"/>
                </a:cubicBezTo>
                <a:cubicBezTo>
                  <a:pt x="95991" y="28808"/>
                  <a:pt x="95909" y="33859"/>
                  <a:pt x="94819" y="3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12"/>
          <p:cNvGrpSpPr/>
          <p:nvPr/>
        </p:nvGrpSpPr>
        <p:grpSpPr>
          <a:xfrm>
            <a:off x="713225" y="539500"/>
            <a:ext cx="7717576" cy="4064498"/>
            <a:chOff x="713225" y="539500"/>
            <a:chExt cx="7717576" cy="4064498"/>
          </a:xfrm>
        </p:grpSpPr>
        <p:sp>
          <p:nvSpPr>
            <p:cNvPr id="175" name="Google Shape;175;p12"/>
            <p:cNvSpPr/>
            <p:nvPr/>
          </p:nvSpPr>
          <p:spPr>
            <a:xfrm>
              <a:off x="7132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 flipH="1">
              <a:off x="83313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 flipH="1" rot="10800000">
              <a:off x="7132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 flipH="1" rot="5400000">
              <a:off x="83313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1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80" name="Google Shape;180;p12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12"/>
          <p:cNvSpPr txBox="1"/>
          <p:nvPr>
            <p:ph idx="1" type="subTitle"/>
          </p:nvPr>
        </p:nvSpPr>
        <p:spPr>
          <a:xfrm>
            <a:off x="1280283" y="2028138"/>
            <a:ext cx="3012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2"/>
          <p:cNvSpPr txBox="1"/>
          <p:nvPr>
            <p:ph idx="2" type="subTitle"/>
          </p:nvPr>
        </p:nvSpPr>
        <p:spPr>
          <a:xfrm>
            <a:off x="4851117" y="2028138"/>
            <a:ext cx="3012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2"/>
          <p:cNvSpPr txBox="1"/>
          <p:nvPr>
            <p:ph idx="3" type="subTitle"/>
          </p:nvPr>
        </p:nvSpPr>
        <p:spPr>
          <a:xfrm>
            <a:off x="1280283" y="3361913"/>
            <a:ext cx="3012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2"/>
          <p:cNvSpPr txBox="1"/>
          <p:nvPr>
            <p:ph idx="4" type="subTitle"/>
          </p:nvPr>
        </p:nvSpPr>
        <p:spPr>
          <a:xfrm>
            <a:off x="4851117" y="3361913"/>
            <a:ext cx="3012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2"/>
          <p:cNvSpPr txBox="1"/>
          <p:nvPr>
            <p:ph idx="5" type="subTitle"/>
          </p:nvPr>
        </p:nvSpPr>
        <p:spPr>
          <a:xfrm>
            <a:off x="1280283" y="1611738"/>
            <a:ext cx="301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190" name="Google Shape;190;p12"/>
          <p:cNvSpPr txBox="1"/>
          <p:nvPr>
            <p:ph idx="6" type="subTitle"/>
          </p:nvPr>
        </p:nvSpPr>
        <p:spPr>
          <a:xfrm>
            <a:off x="1280283" y="2949913"/>
            <a:ext cx="301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191" name="Google Shape;191;p12"/>
          <p:cNvSpPr txBox="1"/>
          <p:nvPr>
            <p:ph idx="7" type="subTitle"/>
          </p:nvPr>
        </p:nvSpPr>
        <p:spPr>
          <a:xfrm>
            <a:off x="4851112" y="1611738"/>
            <a:ext cx="301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192" name="Google Shape;192;p12"/>
          <p:cNvSpPr txBox="1"/>
          <p:nvPr>
            <p:ph idx="8" type="subTitle"/>
          </p:nvPr>
        </p:nvSpPr>
        <p:spPr>
          <a:xfrm>
            <a:off x="4851112" y="2949913"/>
            <a:ext cx="301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grpSp>
        <p:nvGrpSpPr>
          <p:cNvPr id="193" name="Google Shape;193;p12"/>
          <p:cNvGrpSpPr/>
          <p:nvPr/>
        </p:nvGrpSpPr>
        <p:grpSpPr>
          <a:xfrm>
            <a:off x="-3523798" y="-307368"/>
            <a:ext cx="16191596" cy="5438897"/>
            <a:chOff x="-3523798" y="-307368"/>
            <a:chExt cx="16191596" cy="5438897"/>
          </a:xfrm>
        </p:grpSpPr>
        <p:sp>
          <p:nvSpPr>
            <p:cNvPr id="194" name="Google Shape;194;p12"/>
            <p:cNvSpPr/>
            <p:nvPr/>
          </p:nvSpPr>
          <p:spPr>
            <a:xfrm flipH="1" rot="2943192">
              <a:off x="-2492940" y="257475"/>
              <a:ext cx="3461880" cy="4309210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 rot="-2943192">
              <a:off x="8175060" y="257475"/>
              <a:ext cx="3461880" cy="4309210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13"/>
          <p:cNvGrpSpPr/>
          <p:nvPr/>
        </p:nvGrpSpPr>
        <p:grpSpPr>
          <a:xfrm>
            <a:off x="713225" y="539500"/>
            <a:ext cx="7717576" cy="4064498"/>
            <a:chOff x="713225" y="539500"/>
            <a:chExt cx="7717576" cy="4064498"/>
          </a:xfrm>
        </p:grpSpPr>
        <p:sp>
          <p:nvSpPr>
            <p:cNvPr id="199" name="Google Shape;199;p13"/>
            <p:cNvSpPr/>
            <p:nvPr/>
          </p:nvSpPr>
          <p:spPr>
            <a:xfrm>
              <a:off x="7132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 flipH="1">
              <a:off x="83313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 flipH="1" rot="10800000">
              <a:off x="7132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 flipH="1" rot="5400000">
              <a:off x="83313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1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04" name="Google Shape;204;p13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9" name="Google Shape;209;p13"/>
          <p:cNvSpPr txBox="1"/>
          <p:nvPr>
            <p:ph idx="1" type="subTitle"/>
          </p:nvPr>
        </p:nvSpPr>
        <p:spPr>
          <a:xfrm>
            <a:off x="1261552" y="2098688"/>
            <a:ext cx="198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3"/>
          <p:cNvSpPr txBox="1"/>
          <p:nvPr>
            <p:ph idx="2" type="subTitle"/>
          </p:nvPr>
        </p:nvSpPr>
        <p:spPr>
          <a:xfrm>
            <a:off x="3579000" y="2098688"/>
            <a:ext cx="198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3"/>
          <p:cNvSpPr txBox="1"/>
          <p:nvPr>
            <p:ph idx="3" type="subTitle"/>
          </p:nvPr>
        </p:nvSpPr>
        <p:spPr>
          <a:xfrm>
            <a:off x="1261552" y="3649563"/>
            <a:ext cx="198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3"/>
          <p:cNvSpPr txBox="1"/>
          <p:nvPr>
            <p:ph idx="4" type="subTitle"/>
          </p:nvPr>
        </p:nvSpPr>
        <p:spPr>
          <a:xfrm>
            <a:off x="3579000" y="3649563"/>
            <a:ext cx="198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3"/>
          <p:cNvSpPr txBox="1"/>
          <p:nvPr>
            <p:ph idx="5" type="subTitle"/>
          </p:nvPr>
        </p:nvSpPr>
        <p:spPr>
          <a:xfrm>
            <a:off x="5896449" y="2098688"/>
            <a:ext cx="198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3"/>
          <p:cNvSpPr txBox="1"/>
          <p:nvPr>
            <p:ph idx="6" type="subTitle"/>
          </p:nvPr>
        </p:nvSpPr>
        <p:spPr>
          <a:xfrm>
            <a:off x="5896449" y="3649563"/>
            <a:ext cx="198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3"/>
          <p:cNvSpPr txBox="1"/>
          <p:nvPr>
            <p:ph idx="7" type="subTitle"/>
          </p:nvPr>
        </p:nvSpPr>
        <p:spPr>
          <a:xfrm>
            <a:off x="1261550" y="1324388"/>
            <a:ext cx="19860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216" name="Google Shape;216;p13"/>
          <p:cNvSpPr txBox="1"/>
          <p:nvPr>
            <p:ph idx="8" type="subTitle"/>
          </p:nvPr>
        </p:nvSpPr>
        <p:spPr>
          <a:xfrm>
            <a:off x="3579000" y="1324388"/>
            <a:ext cx="19860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217" name="Google Shape;217;p13"/>
          <p:cNvSpPr txBox="1"/>
          <p:nvPr>
            <p:ph idx="9" type="subTitle"/>
          </p:nvPr>
        </p:nvSpPr>
        <p:spPr>
          <a:xfrm>
            <a:off x="5896450" y="1324388"/>
            <a:ext cx="19860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218" name="Google Shape;218;p13"/>
          <p:cNvSpPr txBox="1"/>
          <p:nvPr>
            <p:ph idx="13" type="subTitle"/>
          </p:nvPr>
        </p:nvSpPr>
        <p:spPr>
          <a:xfrm>
            <a:off x="1261552" y="2883888"/>
            <a:ext cx="1984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219" name="Google Shape;219;p13"/>
          <p:cNvSpPr txBox="1"/>
          <p:nvPr>
            <p:ph idx="14" type="subTitle"/>
          </p:nvPr>
        </p:nvSpPr>
        <p:spPr>
          <a:xfrm>
            <a:off x="3579000" y="2883888"/>
            <a:ext cx="1984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220" name="Google Shape;220;p13"/>
          <p:cNvSpPr txBox="1"/>
          <p:nvPr>
            <p:ph idx="15" type="subTitle"/>
          </p:nvPr>
        </p:nvSpPr>
        <p:spPr>
          <a:xfrm>
            <a:off x="5896449" y="2883888"/>
            <a:ext cx="1984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221" name="Google Shape;221;p13"/>
          <p:cNvSpPr/>
          <p:nvPr/>
        </p:nvSpPr>
        <p:spPr>
          <a:xfrm rot="-6635064">
            <a:off x="3984373" y="3791130"/>
            <a:ext cx="3461958" cy="4309306"/>
          </a:xfrm>
          <a:custGeom>
            <a:rect b="b" l="l" r="r" t="t"/>
            <a:pathLst>
              <a:path extrusionOk="0" h="119487" w="95992">
                <a:moveTo>
                  <a:pt x="94819" y="39281"/>
                </a:moveTo>
                <a:cubicBezTo>
                  <a:pt x="93757" y="44466"/>
                  <a:pt x="91689" y="48934"/>
                  <a:pt x="88671" y="53298"/>
                </a:cubicBezTo>
                <a:cubicBezTo>
                  <a:pt x="82527" y="61892"/>
                  <a:pt x="71966" y="66862"/>
                  <a:pt x="61544" y="65219"/>
                </a:cubicBezTo>
                <a:cubicBezTo>
                  <a:pt x="52998" y="65110"/>
                  <a:pt x="44820" y="69260"/>
                  <a:pt x="39471" y="76135"/>
                </a:cubicBezTo>
                <a:cubicBezTo>
                  <a:pt x="39048" y="76691"/>
                  <a:pt x="38756" y="77140"/>
                  <a:pt x="38332" y="77695"/>
                </a:cubicBezTo>
                <a:cubicBezTo>
                  <a:pt x="29725" y="89992"/>
                  <a:pt x="30082" y="106180"/>
                  <a:pt x="35945" y="119486"/>
                </a:cubicBezTo>
                <a:cubicBezTo>
                  <a:pt x="33540" y="117290"/>
                  <a:pt x="31504" y="115014"/>
                  <a:pt x="29363" y="112607"/>
                </a:cubicBezTo>
                <a:cubicBezTo>
                  <a:pt x="27068" y="104036"/>
                  <a:pt x="26837" y="95334"/>
                  <a:pt x="29543" y="86236"/>
                </a:cubicBezTo>
                <a:cubicBezTo>
                  <a:pt x="29860" y="85549"/>
                  <a:pt x="30045" y="84967"/>
                  <a:pt x="30259" y="84147"/>
                </a:cubicBezTo>
                <a:cubicBezTo>
                  <a:pt x="31451" y="81026"/>
                  <a:pt x="32828" y="78408"/>
                  <a:pt x="34577" y="75710"/>
                </a:cubicBezTo>
                <a:cubicBezTo>
                  <a:pt x="38311" y="70342"/>
                  <a:pt x="43368" y="66086"/>
                  <a:pt x="49428" y="63628"/>
                </a:cubicBezTo>
                <a:cubicBezTo>
                  <a:pt x="51439" y="62888"/>
                  <a:pt x="53557" y="62280"/>
                  <a:pt x="55647" y="61911"/>
                </a:cubicBezTo>
                <a:cubicBezTo>
                  <a:pt x="59458" y="61251"/>
                  <a:pt x="63134" y="61780"/>
                  <a:pt x="66970" y="61967"/>
                </a:cubicBezTo>
                <a:cubicBezTo>
                  <a:pt x="69748" y="61915"/>
                  <a:pt x="72447" y="61493"/>
                  <a:pt x="74962" y="60567"/>
                </a:cubicBezTo>
                <a:cubicBezTo>
                  <a:pt x="77104" y="59722"/>
                  <a:pt x="79011" y="58850"/>
                  <a:pt x="80836" y="57606"/>
                </a:cubicBezTo>
                <a:cubicBezTo>
                  <a:pt x="83827" y="55650"/>
                  <a:pt x="86290" y="53033"/>
                  <a:pt x="88303" y="50124"/>
                </a:cubicBezTo>
                <a:cubicBezTo>
                  <a:pt x="90898" y="46316"/>
                  <a:pt x="92568" y="42164"/>
                  <a:pt x="93683" y="37588"/>
                </a:cubicBezTo>
                <a:cubicBezTo>
                  <a:pt x="95163" y="30683"/>
                  <a:pt x="94820" y="23836"/>
                  <a:pt x="93148" y="17336"/>
                </a:cubicBezTo>
                <a:cubicBezTo>
                  <a:pt x="94252" y="25944"/>
                  <a:pt x="93203" y="34811"/>
                  <a:pt x="89262" y="42639"/>
                </a:cubicBezTo>
                <a:cubicBezTo>
                  <a:pt x="86479" y="48113"/>
                  <a:pt x="82348" y="52714"/>
                  <a:pt x="77054" y="55860"/>
                </a:cubicBezTo>
                <a:cubicBezTo>
                  <a:pt x="73455" y="57869"/>
                  <a:pt x="69697" y="59137"/>
                  <a:pt x="65438" y="59507"/>
                </a:cubicBezTo>
                <a:cubicBezTo>
                  <a:pt x="62157" y="59743"/>
                  <a:pt x="59221" y="59054"/>
                  <a:pt x="55993" y="58815"/>
                </a:cubicBezTo>
                <a:cubicBezTo>
                  <a:pt x="44750" y="58046"/>
                  <a:pt x="34771" y="65369"/>
                  <a:pt x="29842" y="74943"/>
                </a:cubicBezTo>
                <a:cubicBezTo>
                  <a:pt x="29524" y="75630"/>
                  <a:pt x="29233" y="76080"/>
                  <a:pt x="28915" y="76767"/>
                </a:cubicBezTo>
                <a:cubicBezTo>
                  <a:pt x="24250" y="87214"/>
                  <a:pt x="24506" y="98931"/>
                  <a:pt x="28016" y="109565"/>
                </a:cubicBezTo>
                <a:cubicBezTo>
                  <a:pt x="25849" y="107395"/>
                  <a:pt x="23919" y="105253"/>
                  <a:pt x="22016" y="102871"/>
                </a:cubicBezTo>
                <a:cubicBezTo>
                  <a:pt x="20698" y="95254"/>
                  <a:pt x="20705" y="87663"/>
                  <a:pt x="23144" y="79859"/>
                </a:cubicBezTo>
                <a:cubicBezTo>
                  <a:pt x="23463" y="79173"/>
                  <a:pt x="23648" y="78590"/>
                  <a:pt x="23860" y="77771"/>
                </a:cubicBezTo>
                <a:cubicBezTo>
                  <a:pt x="27308" y="68514"/>
                  <a:pt x="33556" y="61136"/>
                  <a:pt x="42554" y="57198"/>
                </a:cubicBezTo>
                <a:cubicBezTo>
                  <a:pt x="44937" y="56379"/>
                  <a:pt x="47186" y="55665"/>
                  <a:pt x="49647" y="55216"/>
                </a:cubicBezTo>
                <a:cubicBezTo>
                  <a:pt x="54065" y="54504"/>
                  <a:pt x="58192" y="55325"/>
                  <a:pt x="62583" y="55934"/>
                </a:cubicBezTo>
                <a:cubicBezTo>
                  <a:pt x="65916" y="56306"/>
                  <a:pt x="68985" y="55804"/>
                  <a:pt x="72109" y="54827"/>
                </a:cubicBezTo>
                <a:cubicBezTo>
                  <a:pt x="74252" y="53980"/>
                  <a:pt x="76290" y="53003"/>
                  <a:pt x="78221" y="51893"/>
                </a:cubicBezTo>
                <a:cubicBezTo>
                  <a:pt x="79651" y="50967"/>
                  <a:pt x="81108" y="49804"/>
                  <a:pt x="82325" y="48614"/>
                </a:cubicBezTo>
                <a:cubicBezTo>
                  <a:pt x="85025" y="46022"/>
                  <a:pt x="87066" y="42875"/>
                  <a:pt x="88761" y="39570"/>
                </a:cubicBezTo>
                <a:cubicBezTo>
                  <a:pt x="92831" y="31224"/>
                  <a:pt x="93379" y="21722"/>
                  <a:pt x="91561" y="12830"/>
                </a:cubicBezTo>
                <a:cubicBezTo>
                  <a:pt x="92010" y="18107"/>
                  <a:pt x="91738" y="23343"/>
                  <a:pt x="90330" y="28779"/>
                </a:cubicBezTo>
                <a:cubicBezTo>
                  <a:pt x="88314" y="36025"/>
                  <a:pt x="84606" y="42240"/>
                  <a:pt x="79125" y="47053"/>
                </a:cubicBezTo>
                <a:cubicBezTo>
                  <a:pt x="72850" y="52499"/>
                  <a:pt x="64330" y="55406"/>
                  <a:pt x="55892" y="53261"/>
                </a:cubicBezTo>
                <a:cubicBezTo>
                  <a:pt x="52268" y="52255"/>
                  <a:pt x="48935" y="51883"/>
                  <a:pt x="45151" y="52305"/>
                </a:cubicBezTo>
                <a:cubicBezTo>
                  <a:pt x="44543" y="52358"/>
                  <a:pt x="44040" y="52543"/>
                  <a:pt x="43432" y="52596"/>
                </a:cubicBezTo>
                <a:cubicBezTo>
                  <a:pt x="34171" y="54577"/>
                  <a:pt x="26545" y="61320"/>
                  <a:pt x="22676" y="70046"/>
                </a:cubicBezTo>
                <a:cubicBezTo>
                  <a:pt x="22517" y="70390"/>
                  <a:pt x="22253" y="70602"/>
                  <a:pt x="22094" y="70945"/>
                </a:cubicBezTo>
                <a:cubicBezTo>
                  <a:pt x="18780" y="79012"/>
                  <a:pt x="17848" y="87344"/>
                  <a:pt x="19297" y="95940"/>
                </a:cubicBezTo>
                <a:cubicBezTo>
                  <a:pt x="19454" y="96681"/>
                  <a:pt x="19719" y="97554"/>
                  <a:pt x="19745" y="98400"/>
                </a:cubicBezTo>
                <a:cubicBezTo>
                  <a:pt x="19823" y="98771"/>
                  <a:pt x="20008" y="99273"/>
                  <a:pt x="20087" y="99644"/>
                </a:cubicBezTo>
                <a:cubicBezTo>
                  <a:pt x="18263" y="97633"/>
                  <a:pt x="16466" y="95384"/>
                  <a:pt x="14774" y="93267"/>
                </a:cubicBezTo>
                <a:cubicBezTo>
                  <a:pt x="13302" y="81655"/>
                  <a:pt x="15983" y="69541"/>
                  <a:pt x="23689" y="59917"/>
                </a:cubicBezTo>
                <a:cubicBezTo>
                  <a:pt x="28589" y="53834"/>
                  <a:pt x="35047" y="49974"/>
                  <a:pt x="42562" y="48522"/>
                </a:cubicBezTo>
                <a:cubicBezTo>
                  <a:pt x="48225" y="47466"/>
                  <a:pt x="53620" y="48790"/>
                  <a:pt x="59149" y="50009"/>
                </a:cubicBezTo>
                <a:cubicBezTo>
                  <a:pt x="61636" y="50406"/>
                  <a:pt x="63937" y="50301"/>
                  <a:pt x="66265" y="49958"/>
                </a:cubicBezTo>
                <a:cubicBezTo>
                  <a:pt x="67880" y="49535"/>
                  <a:pt x="69467" y="49350"/>
                  <a:pt x="71107" y="48690"/>
                </a:cubicBezTo>
                <a:cubicBezTo>
                  <a:pt x="73145" y="47711"/>
                  <a:pt x="75183" y="46734"/>
                  <a:pt x="77143" y="45385"/>
                </a:cubicBezTo>
                <a:cubicBezTo>
                  <a:pt x="84634" y="39833"/>
                  <a:pt x="89218" y="31185"/>
                  <a:pt x="90389" y="21796"/>
                </a:cubicBezTo>
                <a:cubicBezTo>
                  <a:pt x="90863" y="17558"/>
                  <a:pt x="90855" y="13465"/>
                  <a:pt x="90336" y="9367"/>
                </a:cubicBezTo>
                <a:cubicBezTo>
                  <a:pt x="90511" y="18837"/>
                  <a:pt x="88145" y="28431"/>
                  <a:pt x="82017" y="36288"/>
                </a:cubicBezTo>
                <a:cubicBezTo>
                  <a:pt x="77542" y="41815"/>
                  <a:pt x="71877" y="46125"/>
                  <a:pt x="64838" y="47630"/>
                </a:cubicBezTo>
                <a:cubicBezTo>
                  <a:pt x="64230" y="47682"/>
                  <a:pt x="63622" y="47735"/>
                  <a:pt x="63119" y="47920"/>
                </a:cubicBezTo>
                <a:cubicBezTo>
                  <a:pt x="62880" y="47893"/>
                  <a:pt x="62510" y="47973"/>
                  <a:pt x="62272" y="47946"/>
                </a:cubicBezTo>
                <a:cubicBezTo>
                  <a:pt x="61901" y="48026"/>
                  <a:pt x="61769" y="48131"/>
                  <a:pt x="61399" y="48211"/>
                </a:cubicBezTo>
                <a:cubicBezTo>
                  <a:pt x="59943" y="48290"/>
                  <a:pt x="58489" y="48368"/>
                  <a:pt x="57060" y="48210"/>
                </a:cubicBezTo>
                <a:cubicBezTo>
                  <a:pt x="56478" y="48024"/>
                  <a:pt x="56002" y="47971"/>
                  <a:pt x="55394" y="48024"/>
                </a:cubicBezTo>
                <a:cubicBezTo>
                  <a:pt x="51954" y="47520"/>
                  <a:pt x="48860" y="46091"/>
                  <a:pt x="45554" y="45482"/>
                </a:cubicBezTo>
                <a:cubicBezTo>
                  <a:pt x="45078" y="45428"/>
                  <a:pt x="44468" y="45481"/>
                  <a:pt x="43887" y="45296"/>
                </a:cubicBezTo>
                <a:cubicBezTo>
                  <a:pt x="42088" y="45216"/>
                  <a:pt x="40633" y="45295"/>
                  <a:pt x="38807" y="45453"/>
                </a:cubicBezTo>
                <a:cubicBezTo>
                  <a:pt x="38198" y="45506"/>
                  <a:pt x="37696" y="45691"/>
                  <a:pt x="37087" y="45743"/>
                </a:cubicBezTo>
                <a:cubicBezTo>
                  <a:pt x="29943" y="47117"/>
                  <a:pt x="24040" y="51400"/>
                  <a:pt x="19538" y="57165"/>
                </a:cubicBezTo>
                <a:cubicBezTo>
                  <a:pt x="18373" y="58963"/>
                  <a:pt x="17234" y="60523"/>
                  <a:pt x="16306" y="62348"/>
                </a:cubicBezTo>
                <a:cubicBezTo>
                  <a:pt x="14001" y="66791"/>
                  <a:pt x="12649" y="71340"/>
                  <a:pt x="11984" y="76207"/>
                </a:cubicBezTo>
                <a:cubicBezTo>
                  <a:pt x="11478" y="80729"/>
                  <a:pt x="11447" y="85305"/>
                  <a:pt x="12263" y="89854"/>
                </a:cubicBezTo>
                <a:cubicBezTo>
                  <a:pt x="10678" y="87870"/>
                  <a:pt x="8986" y="85754"/>
                  <a:pt x="7401" y="83770"/>
                </a:cubicBezTo>
                <a:cubicBezTo>
                  <a:pt x="6879" y="73348"/>
                  <a:pt x="9613" y="62928"/>
                  <a:pt x="16233" y="54386"/>
                </a:cubicBezTo>
                <a:cubicBezTo>
                  <a:pt x="21185" y="47828"/>
                  <a:pt x="27883" y="42911"/>
                  <a:pt x="36112" y="41538"/>
                </a:cubicBezTo>
                <a:cubicBezTo>
                  <a:pt x="39790" y="40984"/>
                  <a:pt x="43309" y="40773"/>
                  <a:pt x="47064" y="41674"/>
                </a:cubicBezTo>
                <a:cubicBezTo>
                  <a:pt x="50715" y="42442"/>
                  <a:pt x="53914" y="44004"/>
                  <a:pt x="57592" y="44533"/>
                </a:cubicBezTo>
                <a:cubicBezTo>
                  <a:pt x="61745" y="45117"/>
                  <a:pt x="65793" y="44483"/>
                  <a:pt x="69710" y="42871"/>
                </a:cubicBezTo>
                <a:cubicBezTo>
                  <a:pt x="84452" y="36468"/>
                  <a:pt x="90705" y="19689"/>
                  <a:pt x="89195" y="4748"/>
                </a:cubicBezTo>
                <a:cubicBezTo>
                  <a:pt x="89094" y="8340"/>
                  <a:pt x="88765" y="11893"/>
                  <a:pt x="87589" y="15580"/>
                </a:cubicBezTo>
                <a:cubicBezTo>
                  <a:pt x="87536" y="16056"/>
                  <a:pt x="87509" y="16293"/>
                  <a:pt x="87456" y="16770"/>
                </a:cubicBezTo>
                <a:cubicBezTo>
                  <a:pt x="84008" y="28195"/>
                  <a:pt x="76672" y="37742"/>
                  <a:pt x="65531" y="41441"/>
                </a:cubicBezTo>
                <a:cubicBezTo>
                  <a:pt x="62673" y="42208"/>
                  <a:pt x="59815" y="42973"/>
                  <a:pt x="56694" y="42867"/>
                </a:cubicBezTo>
                <a:cubicBezTo>
                  <a:pt x="54048" y="42813"/>
                  <a:pt x="51667" y="42548"/>
                  <a:pt x="48995" y="41648"/>
                </a:cubicBezTo>
                <a:cubicBezTo>
                  <a:pt x="45399" y="40404"/>
                  <a:pt x="42225" y="38604"/>
                  <a:pt x="38521" y="38312"/>
                </a:cubicBezTo>
                <a:cubicBezTo>
                  <a:pt x="36484" y="38205"/>
                  <a:pt x="34553" y="38231"/>
                  <a:pt x="32489" y="38362"/>
                </a:cubicBezTo>
                <a:cubicBezTo>
                  <a:pt x="31881" y="38415"/>
                  <a:pt x="31378" y="38600"/>
                  <a:pt x="30770" y="38653"/>
                </a:cubicBezTo>
                <a:cubicBezTo>
                  <a:pt x="12380" y="42509"/>
                  <a:pt x="2787" y="62530"/>
                  <a:pt x="4334" y="79934"/>
                </a:cubicBezTo>
                <a:cubicBezTo>
                  <a:pt x="2854" y="78082"/>
                  <a:pt x="1480" y="76363"/>
                  <a:pt x="0" y="74510"/>
                </a:cubicBezTo>
                <a:cubicBezTo>
                  <a:pt x="250" y="59355"/>
                  <a:pt x="7775" y="43803"/>
                  <a:pt x="22306" y="36746"/>
                </a:cubicBezTo>
                <a:cubicBezTo>
                  <a:pt x="24475" y="35662"/>
                  <a:pt x="26593" y="35055"/>
                  <a:pt x="28815" y="34579"/>
                </a:cubicBezTo>
                <a:cubicBezTo>
                  <a:pt x="32519" y="33787"/>
                  <a:pt x="36144" y="33709"/>
                  <a:pt x="39821" y="34239"/>
                </a:cubicBezTo>
                <a:cubicBezTo>
                  <a:pt x="41355" y="34531"/>
                  <a:pt x="42651" y="34796"/>
                  <a:pt x="44159" y="35324"/>
                </a:cubicBezTo>
                <a:cubicBezTo>
                  <a:pt x="47729" y="36807"/>
                  <a:pt x="51141" y="38633"/>
                  <a:pt x="55055" y="39190"/>
                </a:cubicBezTo>
                <a:cubicBezTo>
                  <a:pt x="55532" y="39243"/>
                  <a:pt x="56141" y="39190"/>
                  <a:pt x="56723" y="39375"/>
                </a:cubicBezTo>
                <a:cubicBezTo>
                  <a:pt x="61855" y="39827"/>
                  <a:pt x="66829" y="38453"/>
                  <a:pt x="71224" y="35809"/>
                </a:cubicBezTo>
                <a:cubicBezTo>
                  <a:pt x="73420" y="34488"/>
                  <a:pt x="75274" y="33006"/>
                  <a:pt x="77153" y="31288"/>
                </a:cubicBezTo>
                <a:cubicBezTo>
                  <a:pt x="81098" y="27269"/>
                  <a:pt x="83773" y="22746"/>
                  <a:pt x="85815" y="17430"/>
                </a:cubicBezTo>
                <a:cubicBezTo>
                  <a:pt x="86027" y="16611"/>
                  <a:pt x="86213" y="16029"/>
                  <a:pt x="86530" y="15342"/>
                </a:cubicBezTo>
                <a:cubicBezTo>
                  <a:pt x="87380" y="12061"/>
                  <a:pt x="88043" y="9365"/>
                  <a:pt x="88284" y="6137"/>
                </a:cubicBezTo>
                <a:cubicBezTo>
                  <a:pt x="88233" y="4445"/>
                  <a:pt x="88286" y="2883"/>
                  <a:pt x="88473" y="1218"/>
                </a:cubicBezTo>
                <a:cubicBezTo>
                  <a:pt x="88526" y="741"/>
                  <a:pt x="88447" y="371"/>
                  <a:pt x="88368" y="0"/>
                </a:cubicBezTo>
                <a:cubicBezTo>
                  <a:pt x="88791" y="530"/>
                  <a:pt x="89082" y="1165"/>
                  <a:pt x="89240" y="1906"/>
                </a:cubicBezTo>
                <a:cubicBezTo>
                  <a:pt x="89237" y="2324"/>
                  <a:pt x="89233" y="2740"/>
                  <a:pt x="89227" y="3157"/>
                </a:cubicBezTo>
                <a:cubicBezTo>
                  <a:pt x="89502" y="3613"/>
                  <a:pt x="89826" y="4075"/>
                  <a:pt x="90032" y="4524"/>
                </a:cubicBezTo>
                <a:cubicBezTo>
                  <a:pt x="90085" y="5029"/>
                  <a:pt x="90131" y="5535"/>
                  <a:pt x="90171" y="6042"/>
                </a:cubicBezTo>
                <a:cubicBezTo>
                  <a:pt x="90391" y="6389"/>
                  <a:pt x="90611" y="6732"/>
                  <a:pt x="90823" y="7144"/>
                </a:cubicBezTo>
                <a:cubicBezTo>
                  <a:pt x="90938" y="7816"/>
                  <a:pt x="91044" y="8488"/>
                  <a:pt x="91139" y="9158"/>
                </a:cubicBezTo>
                <a:cubicBezTo>
                  <a:pt x="91289" y="9354"/>
                  <a:pt x="91446" y="9551"/>
                  <a:pt x="91615" y="9762"/>
                </a:cubicBezTo>
                <a:cubicBezTo>
                  <a:pt x="91834" y="10551"/>
                  <a:pt x="92034" y="11345"/>
                  <a:pt x="92218" y="12144"/>
                </a:cubicBezTo>
                <a:cubicBezTo>
                  <a:pt x="92281" y="12224"/>
                  <a:pt x="92344" y="12303"/>
                  <a:pt x="92406" y="12381"/>
                </a:cubicBezTo>
                <a:cubicBezTo>
                  <a:pt x="93303" y="15132"/>
                  <a:pt x="94201" y="17884"/>
                  <a:pt x="94834" y="20845"/>
                </a:cubicBezTo>
                <a:cubicBezTo>
                  <a:pt x="94860" y="21693"/>
                  <a:pt x="95017" y="22432"/>
                  <a:pt x="95282" y="23305"/>
                </a:cubicBezTo>
                <a:cubicBezTo>
                  <a:pt x="95991" y="28808"/>
                  <a:pt x="95909" y="33859"/>
                  <a:pt x="94819" y="3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1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25" name="Google Shape;225;p14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14"/>
          <p:cNvSpPr txBox="1"/>
          <p:nvPr>
            <p:ph type="title"/>
          </p:nvPr>
        </p:nvSpPr>
        <p:spPr>
          <a:xfrm>
            <a:off x="1768500" y="1555800"/>
            <a:ext cx="5607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30" name="Google Shape;230;p14"/>
          <p:cNvGrpSpPr/>
          <p:nvPr/>
        </p:nvGrpSpPr>
        <p:grpSpPr>
          <a:xfrm>
            <a:off x="-2442509" y="-2498942"/>
            <a:ext cx="12207398" cy="10861879"/>
            <a:chOff x="-2442509" y="-2498942"/>
            <a:chExt cx="12207398" cy="10861879"/>
          </a:xfrm>
        </p:grpSpPr>
        <p:sp>
          <p:nvSpPr>
            <p:cNvPr id="231" name="Google Shape;231;p14"/>
            <p:cNvSpPr/>
            <p:nvPr/>
          </p:nvSpPr>
          <p:spPr>
            <a:xfrm rot="-529053">
              <a:off x="-2049367" y="-2194563"/>
              <a:ext cx="4392916" cy="5468126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 rot="-138075">
              <a:off x="5264105" y="2808996"/>
              <a:ext cx="4392777" cy="5467953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36" name="Google Shape;236;p15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15"/>
          <p:cNvSpPr txBox="1"/>
          <p:nvPr>
            <p:ph type="title"/>
          </p:nvPr>
        </p:nvSpPr>
        <p:spPr>
          <a:xfrm>
            <a:off x="3620425" y="3127325"/>
            <a:ext cx="481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1" name="Google Shape;241;p15"/>
          <p:cNvSpPr txBox="1"/>
          <p:nvPr>
            <p:ph idx="1" type="subTitle"/>
          </p:nvPr>
        </p:nvSpPr>
        <p:spPr>
          <a:xfrm>
            <a:off x="3620225" y="966425"/>
            <a:ext cx="4810500" cy="203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42" name="Google Shape;242;p15"/>
          <p:cNvGrpSpPr/>
          <p:nvPr/>
        </p:nvGrpSpPr>
        <p:grpSpPr>
          <a:xfrm>
            <a:off x="-613709" y="-2578223"/>
            <a:ext cx="12896476" cy="10950685"/>
            <a:chOff x="-613709" y="-2578223"/>
            <a:chExt cx="12896476" cy="10950685"/>
          </a:xfrm>
        </p:grpSpPr>
        <p:sp>
          <p:nvSpPr>
            <p:cNvPr id="243" name="Google Shape;243;p15"/>
            <p:cNvSpPr/>
            <p:nvPr/>
          </p:nvSpPr>
          <p:spPr>
            <a:xfrm flipH="1" rot="-254704">
              <a:off x="7693525" y="-2423137"/>
              <a:ext cx="4392887" cy="5468089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5"/>
            <p:cNvSpPr/>
            <p:nvPr/>
          </p:nvSpPr>
          <p:spPr>
            <a:xfrm flipH="1" rot="138075">
              <a:off x="-505701" y="2818521"/>
              <a:ext cx="4392777" cy="5467953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16"/>
          <p:cNvSpPr txBox="1"/>
          <p:nvPr>
            <p:ph type="title"/>
          </p:nvPr>
        </p:nvSpPr>
        <p:spPr>
          <a:xfrm>
            <a:off x="720000" y="3957500"/>
            <a:ext cx="77040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17"/>
          <p:cNvGrpSpPr/>
          <p:nvPr/>
        </p:nvGrpSpPr>
        <p:grpSpPr>
          <a:xfrm>
            <a:off x="713225" y="539500"/>
            <a:ext cx="7717576" cy="4064498"/>
            <a:chOff x="713225" y="539500"/>
            <a:chExt cx="7717576" cy="4064498"/>
          </a:xfrm>
        </p:grpSpPr>
        <p:sp>
          <p:nvSpPr>
            <p:cNvPr id="251" name="Google Shape;251;p17"/>
            <p:cNvSpPr/>
            <p:nvPr/>
          </p:nvSpPr>
          <p:spPr>
            <a:xfrm>
              <a:off x="7132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 flipH="1">
              <a:off x="83313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 flipH="1" rot="10800000">
              <a:off x="7132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 flipH="1" rot="5400000">
              <a:off x="83313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1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56" name="Google Shape;256;p17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17"/>
          <p:cNvSpPr txBox="1"/>
          <p:nvPr>
            <p:ph type="title"/>
          </p:nvPr>
        </p:nvSpPr>
        <p:spPr>
          <a:xfrm>
            <a:off x="720000" y="1338900"/>
            <a:ext cx="384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1" name="Google Shape;261;p17"/>
          <p:cNvSpPr txBox="1"/>
          <p:nvPr>
            <p:ph idx="1" type="subTitle"/>
          </p:nvPr>
        </p:nvSpPr>
        <p:spPr>
          <a:xfrm>
            <a:off x="720000" y="2908800"/>
            <a:ext cx="3840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7"/>
          <p:cNvSpPr/>
          <p:nvPr>
            <p:ph idx="2" type="pic"/>
          </p:nvPr>
        </p:nvSpPr>
        <p:spPr>
          <a:xfrm>
            <a:off x="5273100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17"/>
          <p:cNvSpPr/>
          <p:nvPr/>
        </p:nvSpPr>
        <p:spPr>
          <a:xfrm flipH="1" rot="6635064">
            <a:off x="-282827" y="3791130"/>
            <a:ext cx="3461958" cy="4309306"/>
          </a:xfrm>
          <a:custGeom>
            <a:rect b="b" l="l" r="r" t="t"/>
            <a:pathLst>
              <a:path extrusionOk="0" h="119487" w="95992">
                <a:moveTo>
                  <a:pt x="94819" y="39281"/>
                </a:moveTo>
                <a:cubicBezTo>
                  <a:pt x="93757" y="44466"/>
                  <a:pt x="91689" y="48934"/>
                  <a:pt x="88671" y="53298"/>
                </a:cubicBezTo>
                <a:cubicBezTo>
                  <a:pt x="82527" y="61892"/>
                  <a:pt x="71966" y="66862"/>
                  <a:pt x="61544" y="65219"/>
                </a:cubicBezTo>
                <a:cubicBezTo>
                  <a:pt x="52998" y="65110"/>
                  <a:pt x="44820" y="69260"/>
                  <a:pt x="39471" y="76135"/>
                </a:cubicBezTo>
                <a:cubicBezTo>
                  <a:pt x="39048" y="76691"/>
                  <a:pt x="38756" y="77140"/>
                  <a:pt x="38332" y="77695"/>
                </a:cubicBezTo>
                <a:cubicBezTo>
                  <a:pt x="29725" y="89992"/>
                  <a:pt x="30082" y="106180"/>
                  <a:pt x="35945" y="119486"/>
                </a:cubicBezTo>
                <a:cubicBezTo>
                  <a:pt x="33540" y="117290"/>
                  <a:pt x="31504" y="115014"/>
                  <a:pt x="29363" y="112607"/>
                </a:cubicBezTo>
                <a:cubicBezTo>
                  <a:pt x="27068" y="104036"/>
                  <a:pt x="26837" y="95334"/>
                  <a:pt x="29543" y="86236"/>
                </a:cubicBezTo>
                <a:cubicBezTo>
                  <a:pt x="29860" y="85549"/>
                  <a:pt x="30045" y="84967"/>
                  <a:pt x="30259" y="84147"/>
                </a:cubicBezTo>
                <a:cubicBezTo>
                  <a:pt x="31451" y="81026"/>
                  <a:pt x="32828" y="78408"/>
                  <a:pt x="34577" y="75710"/>
                </a:cubicBezTo>
                <a:cubicBezTo>
                  <a:pt x="38311" y="70342"/>
                  <a:pt x="43368" y="66086"/>
                  <a:pt x="49428" y="63628"/>
                </a:cubicBezTo>
                <a:cubicBezTo>
                  <a:pt x="51439" y="62888"/>
                  <a:pt x="53557" y="62280"/>
                  <a:pt x="55647" y="61911"/>
                </a:cubicBezTo>
                <a:cubicBezTo>
                  <a:pt x="59458" y="61251"/>
                  <a:pt x="63134" y="61780"/>
                  <a:pt x="66970" y="61967"/>
                </a:cubicBezTo>
                <a:cubicBezTo>
                  <a:pt x="69748" y="61915"/>
                  <a:pt x="72447" y="61493"/>
                  <a:pt x="74962" y="60567"/>
                </a:cubicBezTo>
                <a:cubicBezTo>
                  <a:pt x="77104" y="59722"/>
                  <a:pt x="79011" y="58850"/>
                  <a:pt x="80836" y="57606"/>
                </a:cubicBezTo>
                <a:cubicBezTo>
                  <a:pt x="83827" y="55650"/>
                  <a:pt x="86290" y="53033"/>
                  <a:pt x="88303" y="50124"/>
                </a:cubicBezTo>
                <a:cubicBezTo>
                  <a:pt x="90898" y="46316"/>
                  <a:pt x="92568" y="42164"/>
                  <a:pt x="93683" y="37588"/>
                </a:cubicBezTo>
                <a:cubicBezTo>
                  <a:pt x="95163" y="30683"/>
                  <a:pt x="94820" y="23836"/>
                  <a:pt x="93148" y="17336"/>
                </a:cubicBezTo>
                <a:cubicBezTo>
                  <a:pt x="94252" y="25944"/>
                  <a:pt x="93203" y="34811"/>
                  <a:pt x="89262" y="42639"/>
                </a:cubicBezTo>
                <a:cubicBezTo>
                  <a:pt x="86479" y="48113"/>
                  <a:pt x="82348" y="52714"/>
                  <a:pt x="77054" y="55860"/>
                </a:cubicBezTo>
                <a:cubicBezTo>
                  <a:pt x="73455" y="57869"/>
                  <a:pt x="69697" y="59137"/>
                  <a:pt x="65438" y="59507"/>
                </a:cubicBezTo>
                <a:cubicBezTo>
                  <a:pt x="62157" y="59743"/>
                  <a:pt x="59221" y="59054"/>
                  <a:pt x="55993" y="58815"/>
                </a:cubicBezTo>
                <a:cubicBezTo>
                  <a:pt x="44750" y="58046"/>
                  <a:pt x="34771" y="65369"/>
                  <a:pt x="29842" y="74943"/>
                </a:cubicBezTo>
                <a:cubicBezTo>
                  <a:pt x="29524" y="75630"/>
                  <a:pt x="29233" y="76080"/>
                  <a:pt x="28915" y="76767"/>
                </a:cubicBezTo>
                <a:cubicBezTo>
                  <a:pt x="24250" y="87214"/>
                  <a:pt x="24506" y="98931"/>
                  <a:pt x="28016" y="109565"/>
                </a:cubicBezTo>
                <a:cubicBezTo>
                  <a:pt x="25849" y="107395"/>
                  <a:pt x="23919" y="105253"/>
                  <a:pt x="22016" y="102871"/>
                </a:cubicBezTo>
                <a:cubicBezTo>
                  <a:pt x="20698" y="95254"/>
                  <a:pt x="20705" y="87663"/>
                  <a:pt x="23144" y="79859"/>
                </a:cubicBezTo>
                <a:cubicBezTo>
                  <a:pt x="23463" y="79173"/>
                  <a:pt x="23648" y="78590"/>
                  <a:pt x="23860" y="77771"/>
                </a:cubicBezTo>
                <a:cubicBezTo>
                  <a:pt x="27308" y="68514"/>
                  <a:pt x="33556" y="61136"/>
                  <a:pt x="42554" y="57198"/>
                </a:cubicBezTo>
                <a:cubicBezTo>
                  <a:pt x="44937" y="56379"/>
                  <a:pt x="47186" y="55665"/>
                  <a:pt x="49647" y="55216"/>
                </a:cubicBezTo>
                <a:cubicBezTo>
                  <a:pt x="54065" y="54504"/>
                  <a:pt x="58192" y="55325"/>
                  <a:pt x="62583" y="55934"/>
                </a:cubicBezTo>
                <a:cubicBezTo>
                  <a:pt x="65916" y="56306"/>
                  <a:pt x="68985" y="55804"/>
                  <a:pt x="72109" y="54827"/>
                </a:cubicBezTo>
                <a:cubicBezTo>
                  <a:pt x="74252" y="53980"/>
                  <a:pt x="76290" y="53003"/>
                  <a:pt x="78221" y="51893"/>
                </a:cubicBezTo>
                <a:cubicBezTo>
                  <a:pt x="79651" y="50967"/>
                  <a:pt x="81108" y="49804"/>
                  <a:pt x="82325" y="48614"/>
                </a:cubicBezTo>
                <a:cubicBezTo>
                  <a:pt x="85025" y="46022"/>
                  <a:pt x="87066" y="42875"/>
                  <a:pt x="88761" y="39570"/>
                </a:cubicBezTo>
                <a:cubicBezTo>
                  <a:pt x="92831" y="31224"/>
                  <a:pt x="93379" y="21722"/>
                  <a:pt x="91561" y="12830"/>
                </a:cubicBezTo>
                <a:cubicBezTo>
                  <a:pt x="92010" y="18107"/>
                  <a:pt x="91738" y="23343"/>
                  <a:pt x="90330" y="28779"/>
                </a:cubicBezTo>
                <a:cubicBezTo>
                  <a:pt x="88314" y="36025"/>
                  <a:pt x="84606" y="42240"/>
                  <a:pt x="79125" y="47053"/>
                </a:cubicBezTo>
                <a:cubicBezTo>
                  <a:pt x="72850" y="52499"/>
                  <a:pt x="64330" y="55406"/>
                  <a:pt x="55892" y="53261"/>
                </a:cubicBezTo>
                <a:cubicBezTo>
                  <a:pt x="52268" y="52255"/>
                  <a:pt x="48935" y="51883"/>
                  <a:pt x="45151" y="52305"/>
                </a:cubicBezTo>
                <a:cubicBezTo>
                  <a:pt x="44543" y="52358"/>
                  <a:pt x="44040" y="52543"/>
                  <a:pt x="43432" y="52596"/>
                </a:cubicBezTo>
                <a:cubicBezTo>
                  <a:pt x="34171" y="54577"/>
                  <a:pt x="26545" y="61320"/>
                  <a:pt x="22676" y="70046"/>
                </a:cubicBezTo>
                <a:cubicBezTo>
                  <a:pt x="22517" y="70390"/>
                  <a:pt x="22253" y="70602"/>
                  <a:pt x="22094" y="70945"/>
                </a:cubicBezTo>
                <a:cubicBezTo>
                  <a:pt x="18780" y="79012"/>
                  <a:pt x="17848" y="87344"/>
                  <a:pt x="19297" y="95940"/>
                </a:cubicBezTo>
                <a:cubicBezTo>
                  <a:pt x="19454" y="96681"/>
                  <a:pt x="19719" y="97554"/>
                  <a:pt x="19745" y="98400"/>
                </a:cubicBezTo>
                <a:cubicBezTo>
                  <a:pt x="19823" y="98771"/>
                  <a:pt x="20008" y="99273"/>
                  <a:pt x="20087" y="99644"/>
                </a:cubicBezTo>
                <a:cubicBezTo>
                  <a:pt x="18263" y="97633"/>
                  <a:pt x="16466" y="95384"/>
                  <a:pt x="14774" y="93267"/>
                </a:cubicBezTo>
                <a:cubicBezTo>
                  <a:pt x="13302" y="81655"/>
                  <a:pt x="15983" y="69541"/>
                  <a:pt x="23689" y="59917"/>
                </a:cubicBezTo>
                <a:cubicBezTo>
                  <a:pt x="28589" y="53834"/>
                  <a:pt x="35047" y="49974"/>
                  <a:pt x="42562" y="48522"/>
                </a:cubicBezTo>
                <a:cubicBezTo>
                  <a:pt x="48225" y="47466"/>
                  <a:pt x="53620" y="48790"/>
                  <a:pt x="59149" y="50009"/>
                </a:cubicBezTo>
                <a:cubicBezTo>
                  <a:pt x="61636" y="50406"/>
                  <a:pt x="63937" y="50301"/>
                  <a:pt x="66265" y="49958"/>
                </a:cubicBezTo>
                <a:cubicBezTo>
                  <a:pt x="67880" y="49535"/>
                  <a:pt x="69467" y="49350"/>
                  <a:pt x="71107" y="48690"/>
                </a:cubicBezTo>
                <a:cubicBezTo>
                  <a:pt x="73145" y="47711"/>
                  <a:pt x="75183" y="46734"/>
                  <a:pt x="77143" y="45385"/>
                </a:cubicBezTo>
                <a:cubicBezTo>
                  <a:pt x="84634" y="39833"/>
                  <a:pt x="89218" y="31185"/>
                  <a:pt x="90389" y="21796"/>
                </a:cubicBezTo>
                <a:cubicBezTo>
                  <a:pt x="90863" y="17558"/>
                  <a:pt x="90855" y="13465"/>
                  <a:pt x="90336" y="9367"/>
                </a:cubicBezTo>
                <a:cubicBezTo>
                  <a:pt x="90511" y="18837"/>
                  <a:pt x="88145" y="28431"/>
                  <a:pt x="82017" y="36288"/>
                </a:cubicBezTo>
                <a:cubicBezTo>
                  <a:pt x="77542" y="41815"/>
                  <a:pt x="71877" y="46125"/>
                  <a:pt x="64838" y="47630"/>
                </a:cubicBezTo>
                <a:cubicBezTo>
                  <a:pt x="64230" y="47682"/>
                  <a:pt x="63622" y="47735"/>
                  <a:pt x="63119" y="47920"/>
                </a:cubicBezTo>
                <a:cubicBezTo>
                  <a:pt x="62880" y="47893"/>
                  <a:pt x="62510" y="47973"/>
                  <a:pt x="62272" y="47946"/>
                </a:cubicBezTo>
                <a:cubicBezTo>
                  <a:pt x="61901" y="48026"/>
                  <a:pt x="61769" y="48131"/>
                  <a:pt x="61399" y="48211"/>
                </a:cubicBezTo>
                <a:cubicBezTo>
                  <a:pt x="59943" y="48290"/>
                  <a:pt x="58489" y="48368"/>
                  <a:pt x="57060" y="48210"/>
                </a:cubicBezTo>
                <a:cubicBezTo>
                  <a:pt x="56478" y="48024"/>
                  <a:pt x="56002" y="47971"/>
                  <a:pt x="55394" y="48024"/>
                </a:cubicBezTo>
                <a:cubicBezTo>
                  <a:pt x="51954" y="47520"/>
                  <a:pt x="48860" y="46091"/>
                  <a:pt x="45554" y="45482"/>
                </a:cubicBezTo>
                <a:cubicBezTo>
                  <a:pt x="45078" y="45428"/>
                  <a:pt x="44468" y="45481"/>
                  <a:pt x="43887" y="45296"/>
                </a:cubicBezTo>
                <a:cubicBezTo>
                  <a:pt x="42088" y="45216"/>
                  <a:pt x="40633" y="45295"/>
                  <a:pt x="38807" y="45453"/>
                </a:cubicBezTo>
                <a:cubicBezTo>
                  <a:pt x="38198" y="45506"/>
                  <a:pt x="37696" y="45691"/>
                  <a:pt x="37087" y="45743"/>
                </a:cubicBezTo>
                <a:cubicBezTo>
                  <a:pt x="29943" y="47117"/>
                  <a:pt x="24040" y="51400"/>
                  <a:pt x="19538" y="57165"/>
                </a:cubicBezTo>
                <a:cubicBezTo>
                  <a:pt x="18373" y="58963"/>
                  <a:pt x="17234" y="60523"/>
                  <a:pt x="16306" y="62348"/>
                </a:cubicBezTo>
                <a:cubicBezTo>
                  <a:pt x="14001" y="66791"/>
                  <a:pt x="12649" y="71340"/>
                  <a:pt x="11984" y="76207"/>
                </a:cubicBezTo>
                <a:cubicBezTo>
                  <a:pt x="11478" y="80729"/>
                  <a:pt x="11447" y="85305"/>
                  <a:pt x="12263" y="89854"/>
                </a:cubicBezTo>
                <a:cubicBezTo>
                  <a:pt x="10678" y="87870"/>
                  <a:pt x="8986" y="85754"/>
                  <a:pt x="7401" y="83770"/>
                </a:cubicBezTo>
                <a:cubicBezTo>
                  <a:pt x="6879" y="73348"/>
                  <a:pt x="9613" y="62928"/>
                  <a:pt x="16233" y="54386"/>
                </a:cubicBezTo>
                <a:cubicBezTo>
                  <a:pt x="21185" y="47828"/>
                  <a:pt x="27883" y="42911"/>
                  <a:pt x="36112" y="41538"/>
                </a:cubicBezTo>
                <a:cubicBezTo>
                  <a:pt x="39790" y="40984"/>
                  <a:pt x="43309" y="40773"/>
                  <a:pt x="47064" y="41674"/>
                </a:cubicBezTo>
                <a:cubicBezTo>
                  <a:pt x="50715" y="42442"/>
                  <a:pt x="53914" y="44004"/>
                  <a:pt x="57592" y="44533"/>
                </a:cubicBezTo>
                <a:cubicBezTo>
                  <a:pt x="61745" y="45117"/>
                  <a:pt x="65793" y="44483"/>
                  <a:pt x="69710" y="42871"/>
                </a:cubicBezTo>
                <a:cubicBezTo>
                  <a:pt x="84452" y="36468"/>
                  <a:pt x="90705" y="19689"/>
                  <a:pt x="89195" y="4748"/>
                </a:cubicBezTo>
                <a:cubicBezTo>
                  <a:pt x="89094" y="8340"/>
                  <a:pt x="88765" y="11893"/>
                  <a:pt x="87589" y="15580"/>
                </a:cubicBezTo>
                <a:cubicBezTo>
                  <a:pt x="87536" y="16056"/>
                  <a:pt x="87509" y="16293"/>
                  <a:pt x="87456" y="16770"/>
                </a:cubicBezTo>
                <a:cubicBezTo>
                  <a:pt x="84008" y="28195"/>
                  <a:pt x="76672" y="37742"/>
                  <a:pt x="65531" y="41441"/>
                </a:cubicBezTo>
                <a:cubicBezTo>
                  <a:pt x="62673" y="42208"/>
                  <a:pt x="59815" y="42973"/>
                  <a:pt x="56694" y="42867"/>
                </a:cubicBezTo>
                <a:cubicBezTo>
                  <a:pt x="54048" y="42813"/>
                  <a:pt x="51667" y="42548"/>
                  <a:pt x="48995" y="41648"/>
                </a:cubicBezTo>
                <a:cubicBezTo>
                  <a:pt x="45399" y="40404"/>
                  <a:pt x="42225" y="38604"/>
                  <a:pt x="38521" y="38312"/>
                </a:cubicBezTo>
                <a:cubicBezTo>
                  <a:pt x="36484" y="38205"/>
                  <a:pt x="34553" y="38231"/>
                  <a:pt x="32489" y="38362"/>
                </a:cubicBezTo>
                <a:cubicBezTo>
                  <a:pt x="31881" y="38415"/>
                  <a:pt x="31378" y="38600"/>
                  <a:pt x="30770" y="38653"/>
                </a:cubicBezTo>
                <a:cubicBezTo>
                  <a:pt x="12380" y="42509"/>
                  <a:pt x="2787" y="62530"/>
                  <a:pt x="4334" y="79934"/>
                </a:cubicBezTo>
                <a:cubicBezTo>
                  <a:pt x="2854" y="78082"/>
                  <a:pt x="1480" y="76363"/>
                  <a:pt x="0" y="74510"/>
                </a:cubicBezTo>
                <a:cubicBezTo>
                  <a:pt x="250" y="59355"/>
                  <a:pt x="7775" y="43803"/>
                  <a:pt x="22306" y="36746"/>
                </a:cubicBezTo>
                <a:cubicBezTo>
                  <a:pt x="24475" y="35662"/>
                  <a:pt x="26593" y="35055"/>
                  <a:pt x="28815" y="34579"/>
                </a:cubicBezTo>
                <a:cubicBezTo>
                  <a:pt x="32519" y="33787"/>
                  <a:pt x="36144" y="33709"/>
                  <a:pt x="39821" y="34239"/>
                </a:cubicBezTo>
                <a:cubicBezTo>
                  <a:pt x="41355" y="34531"/>
                  <a:pt x="42651" y="34796"/>
                  <a:pt x="44159" y="35324"/>
                </a:cubicBezTo>
                <a:cubicBezTo>
                  <a:pt x="47729" y="36807"/>
                  <a:pt x="51141" y="38633"/>
                  <a:pt x="55055" y="39190"/>
                </a:cubicBezTo>
                <a:cubicBezTo>
                  <a:pt x="55532" y="39243"/>
                  <a:pt x="56141" y="39190"/>
                  <a:pt x="56723" y="39375"/>
                </a:cubicBezTo>
                <a:cubicBezTo>
                  <a:pt x="61855" y="39827"/>
                  <a:pt x="66829" y="38453"/>
                  <a:pt x="71224" y="35809"/>
                </a:cubicBezTo>
                <a:cubicBezTo>
                  <a:pt x="73420" y="34488"/>
                  <a:pt x="75274" y="33006"/>
                  <a:pt x="77153" y="31288"/>
                </a:cubicBezTo>
                <a:cubicBezTo>
                  <a:pt x="81098" y="27269"/>
                  <a:pt x="83773" y="22746"/>
                  <a:pt x="85815" y="17430"/>
                </a:cubicBezTo>
                <a:cubicBezTo>
                  <a:pt x="86027" y="16611"/>
                  <a:pt x="86213" y="16029"/>
                  <a:pt x="86530" y="15342"/>
                </a:cubicBezTo>
                <a:cubicBezTo>
                  <a:pt x="87380" y="12061"/>
                  <a:pt x="88043" y="9365"/>
                  <a:pt x="88284" y="6137"/>
                </a:cubicBezTo>
                <a:cubicBezTo>
                  <a:pt x="88233" y="4445"/>
                  <a:pt x="88286" y="2883"/>
                  <a:pt x="88473" y="1218"/>
                </a:cubicBezTo>
                <a:cubicBezTo>
                  <a:pt x="88526" y="741"/>
                  <a:pt x="88447" y="371"/>
                  <a:pt x="88368" y="0"/>
                </a:cubicBezTo>
                <a:cubicBezTo>
                  <a:pt x="88791" y="530"/>
                  <a:pt x="89082" y="1165"/>
                  <a:pt x="89240" y="1906"/>
                </a:cubicBezTo>
                <a:cubicBezTo>
                  <a:pt x="89237" y="2324"/>
                  <a:pt x="89233" y="2740"/>
                  <a:pt x="89227" y="3157"/>
                </a:cubicBezTo>
                <a:cubicBezTo>
                  <a:pt x="89502" y="3613"/>
                  <a:pt x="89826" y="4075"/>
                  <a:pt x="90032" y="4524"/>
                </a:cubicBezTo>
                <a:cubicBezTo>
                  <a:pt x="90085" y="5029"/>
                  <a:pt x="90131" y="5535"/>
                  <a:pt x="90171" y="6042"/>
                </a:cubicBezTo>
                <a:cubicBezTo>
                  <a:pt x="90391" y="6389"/>
                  <a:pt x="90611" y="6732"/>
                  <a:pt x="90823" y="7144"/>
                </a:cubicBezTo>
                <a:cubicBezTo>
                  <a:pt x="90938" y="7816"/>
                  <a:pt x="91044" y="8488"/>
                  <a:pt x="91139" y="9158"/>
                </a:cubicBezTo>
                <a:cubicBezTo>
                  <a:pt x="91289" y="9354"/>
                  <a:pt x="91446" y="9551"/>
                  <a:pt x="91615" y="9762"/>
                </a:cubicBezTo>
                <a:cubicBezTo>
                  <a:pt x="91834" y="10551"/>
                  <a:pt x="92034" y="11345"/>
                  <a:pt x="92218" y="12144"/>
                </a:cubicBezTo>
                <a:cubicBezTo>
                  <a:pt x="92281" y="12224"/>
                  <a:pt x="92344" y="12303"/>
                  <a:pt x="92406" y="12381"/>
                </a:cubicBezTo>
                <a:cubicBezTo>
                  <a:pt x="93303" y="15132"/>
                  <a:pt x="94201" y="17884"/>
                  <a:pt x="94834" y="20845"/>
                </a:cubicBezTo>
                <a:cubicBezTo>
                  <a:pt x="94860" y="21693"/>
                  <a:pt x="95017" y="22432"/>
                  <a:pt x="95282" y="23305"/>
                </a:cubicBezTo>
                <a:cubicBezTo>
                  <a:pt x="95991" y="28808"/>
                  <a:pt x="95909" y="33859"/>
                  <a:pt x="94819" y="3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1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67" name="Google Shape;267;p18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18"/>
          <p:cNvSpPr txBox="1"/>
          <p:nvPr>
            <p:ph hasCustomPrompt="1" type="title"/>
          </p:nvPr>
        </p:nvSpPr>
        <p:spPr>
          <a:xfrm>
            <a:off x="713225" y="1523538"/>
            <a:ext cx="4888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2" name="Google Shape;272;p18"/>
          <p:cNvSpPr txBox="1"/>
          <p:nvPr>
            <p:ph idx="1" type="subTitle"/>
          </p:nvPr>
        </p:nvSpPr>
        <p:spPr>
          <a:xfrm>
            <a:off x="713225" y="2631738"/>
            <a:ext cx="48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73" name="Google Shape;273;p18"/>
          <p:cNvGrpSpPr/>
          <p:nvPr/>
        </p:nvGrpSpPr>
        <p:grpSpPr>
          <a:xfrm>
            <a:off x="-2442509" y="-2498942"/>
            <a:ext cx="12202791" cy="10871404"/>
            <a:chOff x="-2442509" y="-2498942"/>
            <a:chExt cx="12202791" cy="10871404"/>
          </a:xfrm>
        </p:grpSpPr>
        <p:sp>
          <p:nvSpPr>
            <p:cNvPr id="274" name="Google Shape;274;p18"/>
            <p:cNvSpPr/>
            <p:nvPr/>
          </p:nvSpPr>
          <p:spPr>
            <a:xfrm rot="-138075">
              <a:off x="5259498" y="2818521"/>
              <a:ext cx="4392777" cy="5467953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 rot="-529053">
              <a:off x="-2049367" y="-2194563"/>
              <a:ext cx="4392916" cy="5468126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Google Shape;278;p1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79" name="Google Shape;279;p19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19"/>
          <p:cNvGrpSpPr/>
          <p:nvPr/>
        </p:nvGrpSpPr>
        <p:grpSpPr>
          <a:xfrm>
            <a:off x="713225" y="539500"/>
            <a:ext cx="7717576" cy="4064498"/>
            <a:chOff x="713225" y="539500"/>
            <a:chExt cx="7717576" cy="4064498"/>
          </a:xfrm>
        </p:grpSpPr>
        <p:sp>
          <p:nvSpPr>
            <p:cNvPr id="284" name="Google Shape;284;p19"/>
            <p:cNvSpPr/>
            <p:nvPr/>
          </p:nvSpPr>
          <p:spPr>
            <a:xfrm>
              <a:off x="7132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9"/>
            <p:cNvSpPr/>
            <p:nvPr/>
          </p:nvSpPr>
          <p:spPr>
            <a:xfrm flipH="1">
              <a:off x="83313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 flipH="1" rot="10800000">
              <a:off x="7132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 flipH="1" rot="5400000">
              <a:off x="83313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19"/>
          <p:cNvSpPr txBox="1"/>
          <p:nvPr>
            <p:ph type="title"/>
          </p:nvPr>
        </p:nvSpPr>
        <p:spPr>
          <a:xfrm>
            <a:off x="2223600" y="638357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9" name="Google Shape;289;p19"/>
          <p:cNvSpPr txBox="1"/>
          <p:nvPr>
            <p:ph idx="1" type="subTitle"/>
          </p:nvPr>
        </p:nvSpPr>
        <p:spPr>
          <a:xfrm>
            <a:off x="2223600" y="1327277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90" name="Google Shape;290;p19"/>
          <p:cNvSpPr txBox="1"/>
          <p:nvPr>
            <p:ph idx="2" type="title"/>
          </p:nvPr>
        </p:nvSpPr>
        <p:spPr>
          <a:xfrm>
            <a:off x="2223600" y="1990612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1" name="Google Shape;291;p19"/>
          <p:cNvSpPr txBox="1"/>
          <p:nvPr>
            <p:ph idx="3" type="subTitle"/>
          </p:nvPr>
        </p:nvSpPr>
        <p:spPr>
          <a:xfrm>
            <a:off x="2223600" y="2679533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92" name="Google Shape;292;p19"/>
          <p:cNvSpPr txBox="1"/>
          <p:nvPr>
            <p:ph idx="4" type="title"/>
          </p:nvPr>
        </p:nvSpPr>
        <p:spPr>
          <a:xfrm>
            <a:off x="2223600" y="334286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19"/>
          <p:cNvSpPr txBox="1"/>
          <p:nvPr>
            <p:ph idx="5" type="subTitle"/>
          </p:nvPr>
        </p:nvSpPr>
        <p:spPr>
          <a:xfrm>
            <a:off x="2223600" y="4031789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94" name="Google Shape;294;p19"/>
          <p:cNvGrpSpPr/>
          <p:nvPr/>
        </p:nvGrpSpPr>
        <p:grpSpPr>
          <a:xfrm>
            <a:off x="-3775590" y="-764518"/>
            <a:ext cx="16695180" cy="5812808"/>
            <a:chOff x="-3775590" y="-764518"/>
            <a:chExt cx="16695180" cy="5812808"/>
          </a:xfrm>
        </p:grpSpPr>
        <p:sp>
          <p:nvSpPr>
            <p:cNvPr id="295" name="Google Shape;295;p19"/>
            <p:cNvSpPr/>
            <p:nvPr/>
          </p:nvSpPr>
          <p:spPr>
            <a:xfrm flipH="1" rot="2943171">
              <a:off x="-2673865" y="-160840"/>
              <a:ext cx="3699872" cy="4605453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9"/>
            <p:cNvSpPr/>
            <p:nvPr/>
          </p:nvSpPr>
          <p:spPr>
            <a:xfrm rot="-2943171">
              <a:off x="8117992" y="-160840"/>
              <a:ext cx="3699872" cy="4605453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2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00" name="Google Shape;300;p20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20"/>
          <p:cNvSpPr txBox="1"/>
          <p:nvPr>
            <p:ph type="title"/>
          </p:nvPr>
        </p:nvSpPr>
        <p:spPr>
          <a:xfrm>
            <a:off x="1272139" y="2004675"/>
            <a:ext cx="13989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5" name="Google Shape;305;p20"/>
          <p:cNvSpPr txBox="1"/>
          <p:nvPr>
            <p:ph idx="1" type="subTitle"/>
          </p:nvPr>
        </p:nvSpPr>
        <p:spPr>
          <a:xfrm>
            <a:off x="862189" y="3362475"/>
            <a:ext cx="22188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06" name="Google Shape;306;p20"/>
          <p:cNvSpPr txBox="1"/>
          <p:nvPr>
            <p:ph idx="2" type="subTitle"/>
          </p:nvPr>
        </p:nvSpPr>
        <p:spPr>
          <a:xfrm>
            <a:off x="862189" y="2946075"/>
            <a:ext cx="221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307" name="Google Shape;307;p20"/>
          <p:cNvSpPr txBox="1"/>
          <p:nvPr>
            <p:ph idx="3" type="title"/>
          </p:nvPr>
        </p:nvSpPr>
        <p:spPr>
          <a:xfrm>
            <a:off x="3873150" y="2004675"/>
            <a:ext cx="1397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8" name="Google Shape;308;p20"/>
          <p:cNvSpPr txBox="1"/>
          <p:nvPr>
            <p:ph idx="4" type="subTitle"/>
          </p:nvPr>
        </p:nvSpPr>
        <p:spPr>
          <a:xfrm>
            <a:off x="3462600" y="3362475"/>
            <a:ext cx="22188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09" name="Google Shape;309;p20"/>
          <p:cNvSpPr txBox="1"/>
          <p:nvPr>
            <p:ph idx="5" type="subTitle"/>
          </p:nvPr>
        </p:nvSpPr>
        <p:spPr>
          <a:xfrm>
            <a:off x="3462600" y="2946075"/>
            <a:ext cx="221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310" name="Google Shape;310;p20"/>
          <p:cNvSpPr txBox="1"/>
          <p:nvPr>
            <p:ph idx="6" type="title"/>
          </p:nvPr>
        </p:nvSpPr>
        <p:spPr>
          <a:xfrm>
            <a:off x="6473561" y="2004675"/>
            <a:ext cx="1397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1" name="Google Shape;311;p20"/>
          <p:cNvSpPr txBox="1"/>
          <p:nvPr>
            <p:ph idx="7" type="subTitle"/>
          </p:nvPr>
        </p:nvSpPr>
        <p:spPr>
          <a:xfrm>
            <a:off x="6063011" y="3362475"/>
            <a:ext cx="22188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2" name="Google Shape;312;p20"/>
          <p:cNvSpPr txBox="1"/>
          <p:nvPr>
            <p:ph idx="8" type="subTitle"/>
          </p:nvPr>
        </p:nvSpPr>
        <p:spPr>
          <a:xfrm>
            <a:off x="6063011" y="2946075"/>
            <a:ext cx="221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Alternates"/>
              <a:buNone/>
              <a:defRPr sz="24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313" name="Google Shape;313;p20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14" name="Google Shape;314;p20"/>
          <p:cNvGrpSpPr/>
          <p:nvPr/>
        </p:nvGrpSpPr>
        <p:grpSpPr>
          <a:xfrm>
            <a:off x="713225" y="539500"/>
            <a:ext cx="7717576" cy="4064498"/>
            <a:chOff x="713225" y="539500"/>
            <a:chExt cx="7717576" cy="4064498"/>
          </a:xfrm>
        </p:grpSpPr>
        <p:sp>
          <p:nvSpPr>
            <p:cNvPr id="315" name="Google Shape;315;p20"/>
            <p:cNvSpPr/>
            <p:nvPr/>
          </p:nvSpPr>
          <p:spPr>
            <a:xfrm>
              <a:off x="7132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0"/>
            <p:cNvSpPr/>
            <p:nvPr/>
          </p:nvSpPr>
          <p:spPr>
            <a:xfrm flipH="1">
              <a:off x="83313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0"/>
            <p:cNvSpPr/>
            <p:nvPr/>
          </p:nvSpPr>
          <p:spPr>
            <a:xfrm flipH="1" rot="10800000">
              <a:off x="7132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 flipH="1" rot="5400000">
              <a:off x="83313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p20"/>
          <p:cNvGrpSpPr/>
          <p:nvPr/>
        </p:nvGrpSpPr>
        <p:grpSpPr>
          <a:xfrm>
            <a:off x="-3274259" y="1298261"/>
            <a:ext cx="15692518" cy="5275569"/>
            <a:chOff x="-3274259" y="1298261"/>
            <a:chExt cx="15692518" cy="5275569"/>
          </a:xfrm>
        </p:grpSpPr>
        <p:sp>
          <p:nvSpPr>
            <p:cNvPr id="320" name="Google Shape;320;p20"/>
            <p:cNvSpPr/>
            <p:nvPr/>
          </p:nvSpPr>
          <p:spPr>
            <a:xfrm flipH="1" rot="1284321">
              <a:off x="8289314" y="1781383"/>
              <a:ext cx="3461972" cy="4309325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 rot="-1284321">
              <a:off x="-2607286" y="1781383"/>
              <a:ext cx="3461972" cy="4309325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720000" y="1136904"/>
            <a:ext cx="7704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2" name="Google Shape;22;p3"/>
          <p:cNvGrpSpPr/>
          <p:nvPr/>
        </p:nvGrpSpPr>
        <p:grpSpPr>
          <a:xfrm>
            <a:off x="713225" y="539500"/>
            <a:ext cx="7717576" cy="4064498"/>
            <a:chOff x="713225" y="539500"/>
            <a:chExt cx="7717576" cy="4064498"/>
          </a:xfrm>
        </p:grpSpPr>
        <p:sp>
          <p:nvSpPr>
            <p:cNvPr id="23" name="Google Shape;23;p3"/>
            <p:cNvSpPr/>
            <p:nvPr/>
          </p:nvSpPr>
          <p:spPr>
            <a:xfrm>
              <a:off x="7132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83313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flipH="1" rot="10800000">
              <a:off x="7132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 rot="5400000">
              <a:off x="83313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"/>
          <p:cNvSpPr/>
          <p:nvPr/>
        </p:nvSpPr>
        <p:spPr>
          <a:xfrm flipH="1" rot="1284321">
            <a:off x="8289314" y="1781383"/>
            <a:ext cx="3461972" cy="4309325"/>
          </a:xfrm>
          <a:custGeom>
            <a:rect b="b" l="l" r="r" t="t"/>
            <a:pathLst>
              <a:path extrusionOk="0" h="119487" w="95992">
                <a:moveTo>
                  <a:pt x="94819" y="39281"/>
                </a:moveTo>
                <a:cubicBezTo>
                  <a:pt x="93757" y="44466"/>
                  <a:pt x="91689" y="48934"/>
                  <a:pt x="88671" y="53298"/>
                </a:cubicBezTo>
                <a:cubicBezTo>
                  <a:pt x="82527" y="61892"/>
                  <a:pt x="71966" y="66862"/>
                  <a:pt x="61544" y="65219"/>
                </a:cubicBezTo>
                <a:cubicBezTo>
                  <a:pt x="52998" y="65110"/>
                  <a:pt x="44820" y="69260"/>
                  <a:pt x="39471" y="76135"/>
                </a:cubicBezTo>
                <a:cubicBezTo>
                  <a:pt x="39048" y="76691"/>
                  <a:pt x="38756" y="77140"/>
                  <a:pt x="38332" y="77695"/>
                </a:cubicBezTo>
                <a:cubicBezTo>
                  <a:pt x="29725" y="89992"/>
                  <a:pt x="30082" y="106180"/>
                  <a:pt x="35945" y="119486"/>
                </a:cubicBezTo>
                <a:cubicBezTo>
                  <a:pt x="33540" y="117290"/>
                  <a:pt x="31504" y="115014"/>
                  <a:pt x="29363" y="112607"/>
                </a:cubicBezTo>
                <a:cubicBezTo>
                  <a:pt x="27068" y="104036"/>
                  <a:pt x="26837" y="95334"/>
                  <a:pt x="29543" y="86236"/>
                </a:cubicBezTo>
                <a:cubicBezTo>
                  <a:pt x="29860" y="85549"/>
                  <a:pt x="30045" y="84967"/>
                  <a:pt x="30259" y="84147"/>
                </a:cubicBezTo>
                <a:cubicBezTo>
                  <a:pt x="31451" y="81026"/>
                  <a:pt x="32828" y="78408"/>
                  <a:pt x="34577" y="75710"/>
                </a:cubicBezTo>
                <a:cubicBezTo>
                  <a:pt x="38311" y="70342"/>
                  <a:pt x="43368" y="66086"/>
                  <a:pt x="49428" y="63628"/>
                </a:cubicBezTo>
                <a:cubicBezTo>
                  <a:pt x="51439" y="62888"/>
                  <a:pt x="53557" y="62280"/>
                  <a:pt x="55647" y="61911"/>
                </a:cubicBezTo>
                <a:cubicBezTo>
                  <a:pt x="59458" y="61251"/>
                  <a:pt x="63134" y="61780"/>
                  <a:pt x="66970" y="61967"/>
                </a:cubicBezTo>
                <a:cubicBezTo>
                  <a:pt x="69748" y="61915"/>
                  <a:pt x="72447" y="61493"/>
                  <a:pt x="74962" y="60567"/>
                </a:cubicBezTo>
                <a:cubicBezTo>
                  <a:pt x="77104" y="59722"/>
                  <a:pt x="79011" y="58850"/>
                  <a:pt x="80836" y="57606"/>
                </a:cubicBezTo>
                <a:cubicBezTo>
                  <a:pt x="83827" y="55650"/>
                  <a:pt x="86290" y="53033"/>
                  <a:pt x="88303" y="50124"/>
                </a:cubicBezTo>
                <a:cubicBezTo>
                  <a:pt x="90898" y="46316"/>
                  <a:pt x="92568" y="42164"/>
                  <a:pt x="93683" y="37588"/>
                </a:cubicBezTo>
                <a:cubicBezTo>
                  <a:pt x="95163" y="30683"/>
                  <a:pt x="94820" y="23836"/>
                  <a:pt x="93148" y="17336"/>
                </a:cubicBezTo>
                <a:cubicBezTo>
                  <a:pt x="94252" y="25944"/>
                  <a:pt x="93203" y="34811"/>
                  <a:pt x="89262" y="42639"/>
                </a:cubicBezTo>
                <a:cubicBezTo>
                  <a:pt x="86479" y="48113"/>
                  <a:pt x="82348" y="52714"/>
                  <a:pt x="77054" y="55860"/>
                </a:cubicBezTo>
                <a:cubicBezTo>
                  <a:pt x="73455" y="57869"/>
                  <a:pt x="69697" y="59137"/>
                  <a:pt x="65438" y="59507"/>
                </a:cubicBezTo>
                <a:cubicBezTo>
                  <a:pt x="62157" y="59743"/>
                  <a:pt x="59221" y="59054"/>
                  <a:pt x="55993" y="58815"/>
                </a:cubicBezTo>
                <a:cubicBezTo>
                  <a:pt x="44750" y="58046"/>
                  <a:pt x="34771" y="65369"/>
                  <a:pt x="29842" y="74943"/>
                </a:cubicBezTo>
                <a:cubicBezTo>
                  <a:pt x="29524" y="75630"/>
                  <a:pt x="29233" y="76080"/>
                  <a:pt x="28915" y="76767"/>
                </a:cubicBezTo>
                <a:cubicBezTo>
                  <a:pt x="24250" y="87214"/>
                  <a:pt x="24506" y="98931"/>
                  <a:pt x="28016" y="109565"/>
                </a:cubicBezTo>
                <a:cubicBezTo>
                  <a:pt x="25849" y="107395"/>
                  <a:pt x="23919" y="105253"/>
                  <a:pt x="22016" y="102871"/>
                </a:cubicBezTo>
                <a:cubicBezTo>
                  <a:pt x="20698" y="95254"/>
                  <a:pt x="20705" y="87663"/>
                  <a:pt x="23144" y="79859"/>
                </a:cubicBezTo>
                <a:cubicBezTo>
                  <a:pt x="23463" y="79173"/>
                  <a:pt x="23648" y="78590"/>
                  <a:pt x="23860" y="77771"/>
                </a:cubicBezTo>
                <a:cubicBezTo>
                  <a:pt x="27308" y="68514"/>
                  <a:pt x="33556" y="61136"/>
                  <a:pt x="42554" y="57198"/>
                </a:cubicBezTo>
                <a:cubicBezTo>
                  <a:pt x="44937" y="56379"/>
                  <a:pt x="47186" y="55665"/>
                  <a:pt x="49647" y="55216"/>
                </a:cubicBezTo>
                <a:cubicBezTo>
                  <a:pt x="54065" y="54504"/>
                  <a:pt x="58192" y="55325"/>
                  <a:pt x="62583" y="55934"/>
                </a:cubicBezTo>
                <a:cubicBezTo>
                  <a:pt x="65916" y="56306"/>
                  <a:pt x="68985" y="55804"/>
                  <a:pt x="72109" y="54827"/>
                </a:cubicBezTo>
                <a:cubicBezTo>
                  <a:pt x="74252" y="53980"/>
                  <a:pt x="76290" y="53003"/>
                  <a:pt x="78221" y="51893"/>
                </a:cubicBezTo>
                <a:cubicBezTo>
                  <a:pt x="79651" y="50967"/>
                  <a:pt x="81108" y="49804"/>
                  <a:pt x="82325" y="48614"/>
                </a:cubicBezTo>
                <a:cubicBezTo>
                  <a:pt x="85025" y="46022"/>
                  <a:pt x="87066" y="42875"/>
                  <a:pt x="88761" y="39570"/>
                </a:cubicBezTo>
                <a:cubicBezTo>
                  <a:pt x="92831" y="31224"/>
                  <a:pt x="93379" y="21722"/>
                  <a:pt x="91561" y="12830"/>
                </a:cubicBezTo>
                <a:cubicBezTo>
                  <a:pt x="92010" y="18107"/>
                  <a:pt x="91738" y="23343"/>
                  <a:pt x="90330" y="28779"/>
                </a:cubicBezTo>
                <a:cubicBezTo>
                  <a:pt x="88314" y="36025"/>
                  <a:pt x="84606" y="42240"/>
                  <a:pt x="79125" y="47053"/>
                </a:cubicBezTo>
                <a:cubicBezTo>
                  <a:pt x="72850" y="52499"/>
                  <a:pt x="64330" y="55406"/>
                  <a:pt x="55892" y="53261"/>
                </a:cubicBezTo>
                <a:cubicBezTo>
                  <a:pt x="52268" y="52255"/>
                  <a:pt x="48935" y="51883"/>
                  <a:pt x="45151" y="52305"/>
                </a:cubicBezTo>
                <a:cubicBezTo>
                  <a:pt x="44543" y="52358"/>
                  <a:pt x="44040" y="52543"/>
                  <a:pt x="43432" y="52596"/>
                </a:cubicBezTo>
                <a:cubicBezTo>
                  <a:pt x="34171" y="54577"/>
                  <a:pt x="26545" y="61320"/>
                  <a:pt x="22676" y="70046"/>
                </a:cubicBezTo>
                <a:cubicBezTo>
                  <a:pt x="22517" y="70390"/>
                  <a:pt x="22253" y="70602"/>
                  <a:pt x="22094" y="70945"/>
                </a:cubicBezTo>
                <a:cubicBezTo>
                  <a:pt x="18780" y="79012"/>
                  <a:pt x="17848" y="87344"/>
                  <a:pt x="19297" y="95940"/>
                </a:cubicBezTo>
                <a:cubicBezTo>
                  <a:pt x="19454" y="96681"/>
                  <a:pt x="19719" y="97554"/>
                  <a:pt x="19745" y="98400"/>
                </a:cubicBezTo>
                <a:cubicBezTo>
                  <a:pt x="19823" y="98771"/>
                  <a:pt x="20008" y="99273"/>
                  <a:pt x="20087" y="99644"/>
                </a:cubicBezTo>
                <a:cubicBezTo>
                  <a:pt x="18263" y="97633"/>
                  <a:pt x="16466" y="95384"/>
                  <a:pt x="14774" y="93267"/>
                </a:cubicBezTo>
                <a:cubicBezTo>
                  <a:pt x="13302" y="81655"/>
                  <a:pt x="15983" y="69541"/>
                  <a:pt x="23689" y="59917"/>
                </a:cubicBezTo>
                <a:cubicBezTo>
                  <a:pt x="28589" y="53834"/>
                  <a:pt x="35047" y="49974"/>
                  <a:pt x="42562" y="48522"/>
                </a:cubicBezTo>
                <a:cubicBezTo>
                  <a:pt x="48225" y="47466"/>
                  <a:pt x="53620" y="48790"/>
                  <a:pt x="59149" y="50009"/>
                </a:cubicBezTo>
                <a:cubicBezTo>
                  <a:pt x="61636" y="50406"/>
                  <a:pt x="63937" y="50301"/>
                  <a:pt x="66265" y="49958"/>
                </a:cubicBezTo>
                <a:cubicBezTo>
                  <a:pt x="67880" y="49535"/>
                  <a:pt x="69467" y="49350"/>
                  <a:pt x="71107" y="48690"/>
                </a:cubicBezTo>
                <a:cubicBezTo>
                  <a:pt x="73145" y="47711"/>
                  <a:pt x="75183" y="46734"/>
                  <a:pt x="77143" y="45385"/>
                </a:cubicBezTo>
                <a:cubicBezTo>
                  <a:pt x="84634" y="39833"/>
                  <a:pt x="89218" y="31185"/>
                  <a:pt x="90389" y="21796"/>
                </a:cubicBezTo>
                <a:cubicBezTo>
                  <a:pt x="90863" y="17558"/>
                  <a:pt x="90855" y="13465"/>
                  <a:pt x="90336" y="9367"/>
                </a:cubicBezTo>
                <a:cubicBezTo>
                  <a:pt x="90511" y="18837"/>
                  <a:pt x="88145" y="28431"/>
                  <a:pt x="82017" y="36288"/>
                </a:cubicBezTo>
                <a:cubicBezTo>
                  <a:pt x="77542" y="41815"/>
                  <a:pt x="71877" y="46125"/>
                  <a:pt x="64838" y="47630"/>
                </a:cubicBezTo>
                <a:cubicBezTo>
                  <a:pt x="64230" y="47682"/>
                  <a:pt x="63622" y="47735"/>
                  <a:pt x="63119" y="47920"/>
                </a:cubicBezTo>
                <a:cubicBezTo>
                  <a:pt x="62880" y="47893"/>
                  <a:pt x="62510" y="47973"/>
                  <a:pt x="62272" y="47946"/>
                </a:cubicBezTo>
                <a:cubicBezTo>
                  <a:pt x="61901" y="48026"/>
                  <a:pt x="61769" y="48131"/>
                  <a:pt x="61399" y="48211"/>
                </a:cubicBezTo>
                <a:cubicBezTo>
                  <a:pt x="59943" y="48290"/>
                  <a:pt x="58489" y="48368"/>
                  <a:pt x="57060" y="48210"/>
                </a:cubicBezTo>
                <a:cubicBezTo>
                  <a:pt x="56478" y="48024"/>
                  <a:pt x="56002" y="47971"/>
                  <a:pt x="55394" y="48024"/>
                </a:cubicBezTo>
                <a:cubicBezTo>
                  <a:pt x="51954" y="47520"/>
                  <a:pt x="48860" y="46091"/>
                  <a:pt x="45554" y="45482"/>
                </a:cubicBezTo>
                <a:cubicBezTo>
                  <a:pt x="45078" y="45428"/>
                  <a:pt x="44468" y="45481"/>
                  <a:pt x="43887" y="45296"/>
                </a:cubicBezTo>
                <a:cubicBezTo>
                  <a:pt x="42088" y="45216"/>
                  <a:pt x="40633" y="45295"/>
                  <a:pt x="38807" y="45453"/>
                </a:cubicBezTo>
                <a:cubicBezTo>
                  <a:pt x="38198" y="45506"/>
                  <a:pt x="37696" y="45691"/>
                  <a:pt x="37087" y="45743"/>
                </a:cubicBezTo>
                <a:cubicBezTo>
                  <a:pt x="29943" y="47117"/>
                  <a:pt x="24040" y="51400"/>
                  <a:pt x="19538" y="57165"/>
                </a:cubicBezTo>
                <a:cubicBezTo>
                  <a:pt x="18373" y="58963"/>
                  <a:pt x="17234" y="60523"/>
                  <a:pt x="16306" y="62348"/>
                </a:cubicBezTo>
                <a:cubicBezTo>
                  <a:pt x="14001" y="66791"/>
                  <a:pt x="12649" y="71340"/>
                  <a:pt x="11984" y="76207"/>
                </a:cubicBezTo>
                <a:cubicBezTo>
                  <a:pt x="11478" y="80729"/>
                  <a:pt x="11447" y="85305"/>
                  <a:pt x="12263" y="89854"/>
                </a:cubicBezTo>
                <a:cubicBezTo>
                  <a:pt x="10678" y="87870"/>
                  <a:pt x="8986" y="85754"/>
                  <a:pt x="7401" y="83770"/>
                </a:cubicBezTo>
                <a:cubicBezTo>
                  <a:pt x="6879" y="73348"/>
                  <a:pt x="9613" y="62928"/>
                  <a:pt x="16233" y="54386"/>
                </a:cubicBezTo>
                <a:cubicBezTo>
                  <a:pt x="21185" y="47828"/>
                  <a:pt x="27883" y="42911"/>
                  <a:pt x="36112" y="41538"/>
                </a:cubicBezTo>
                <a:cubicBezTo>
                  <a:pt x="39790" y="40984"/>
                  <a:pt x="43309" y="40773"/>
                  <a:pt x="47064" y="41674"/>
                </a:cubicBezTo>
                <a:cubicBezTo>
                  <a:pt x="50715" y="42442"/>
                  <a:pt x="53914" y="44004"/>
                  <a:pt x="57592" y="44533"/>
                </a:cubicBezTo>
                <a:cubicBezTo>
                  <a:pt x="61745" y="45117"/>
                  <a:pt x="65793" y="44483"/>
                  <a:pt x="69710" y="42871"/>
                </a:cubicBezTo>
                <a:cubicBezTo>
                  <a:pt x="84452" y="36468"/>
                  <a:pt x="90705" y="19689"/>
                  <a:pt x="89195" y="4748"/>
                </a:cubicBezTo>
                <a:cubicBezTo>
                  <a:pt x="89094" y="8340"/>
                  <a:pt x="88765" y="11893"/>
                  <a:pt x="87589" y="15580"/>
                </a:cubicBezTo>
                <a:cubicBezTo>
                  <a:pt x="87536" y="16056"/>
                  <a:pt x="87509" y="16293"/>
                  <a:pt x="87456" y="16770"/>
                </a:cubicBezTo>
                <a:cubicBezTo>
                  <a:pt x="84008" y="28195"/>
                  <a:pt x="76672" y="37742"/>
                  <a:pt x="65531" y="41441"/>
                </a:cubicBezTo>
                <a:cubicBezTo>
                  <a:pt x="62673" y="42208"/>
                  <a:pt x="59815" y="42973"/>
                  <a:pt x="56694" y="42867"/>
                </a:cubicBezTo>
                <a:cubicBezTo>
                  <a:pt x="54048" y="42813"/>
                  <a:pt x="51667" y="42548"/>
                  <a:pt x="48995" y="41648"/>
                </a:cubicBezTo>
                <a:cubicBezTo>
                  <a:pt x="45399" y="40404"/>
                  <a:pt x="42225" y="38604"/>
                  <a:pt x="38521" y="38312"/>
                </a:cubicBezTo>
                <a:cubicBezTo>
                  <a:pt x="36484" y="38205"/>
                  <a:pt x="34553" y="38231"/>
                  <a:pt x="32489" y="38362"/>
                </a:cubicBezTo>
                <a:cubicBezTo>
                  <a:pt x="31881" y="38415"/>
                  <a:pt x="31378" y="38600"/>
                  <a:pt x="30770" y="38653"/>
                </a:cubicBezTo>
                <a:cubicBezTo>
                  <a:pt x="12380" y="42509"/>
                  <a:pt x="2787" y="62530"/>
                  <a:pt x="4334" y="79934"/>
                </a:cubicBezTo>
                <a:cubicBezTo>
                  <a:pt x="2854" y="78082"/>
                  <a:pt x="1480" y="76363"/>
                  <a:pt x="0" y="74510"/>
                </a:cubicBezTo>
                <a:cubicBezTo>
                  <a:pt x="250" y="59355"/>
                  <a:pt x="7775" y="43803"/>
                  <a:pt x="22306" y="36746"/>
                </a:cubicBezTo>
                <a:cubicBezTo>
                  <a:pt x="24475" y="35662"/>
                  <a:pt x="26593" y="35055"/>
                  <a:pt x="28815" y="34579"/>
                </a:cubicBezTo>
                <a:cubicBezTo>
                  <a:pt x="32519" y="33787"/>
                  <a:pt x="36144" y="33709"/>
                  <a:pt x="39821" y="34239"/>
                </a:cubicBezTo>
                <a:cubicBezTo>
                  <a:pt x="41355" y="34531"/>
                  <a:pt x="42651" y="34796"/>
                  <a:pt x="44159" y="35324"/>
                </a:cubicBezTo>
                <a:cubicBezTo>
                  <a:pt x="47729" y="36807"/>
                  <a:pt x="51141" y="38633"/>
                  <a:pt x="55055" y="39190"/>
                </a:cubicBezTo>
                <a:cubicBezTo>
                  <a:pt x="55532" y="39243"/>
                  <a:pt x="56141" y="39190"/>
                  <a:pt x="56723" y="39375"/>
                </a:cubicBezTo>
                <a:cubicBezTo>
                  <a:pt x="61855" y="39827"/>
                  <a:pt x="66829" y="38453"/>
                  <a:pt x="71224" y="35809"/>
                </a:cubicBezTo>
                <a:cubicBezTo>
                  <a:pt x="73420" y="34488"/>
                  <a:pt x="75274" y="33006"/>
                  <a:pt x="77153" y="31288"/>
                </a:cubicBezTo>
                <a:cubicBezTo>
                  <a:pt x="81098" y="27269"/>
                  <a:pt x="83773" y="22746"/>
                  <a:pt x="85815" y="17430"/>
                </a:cubicBezTo>
                <a:cubicBezTo>
                  <a:pt x="86027" y="16611"/>
                  <a:pt x="86213" y="16029"/>
                  <a:pt x="86530" y="15342"/>
                </a:cubicBezTo>
                <a:cubicBezTo>
                  <a:pt x="87380" y="12061"/>
                  <a:pt x="88043" y="9365"/>
                  <a:pt x="88284" y="6137"/>
                </a:cubicBezTo>
                <a:cubicBezTo>
                  <a:pt x="88233" y="4445"/>
                  <a:pt x="88286" y="2883"/>
                  <a:pt x="88473" y="1218"/>
                </a:cubicBezTo>
                <a:cubicBezTo>
                  <a:pt x="88526" y="741"/>
                  <a:pt x="88447" y="371"/>
                  <a:pt x="88368" y="0"/>
                </a:cubicBezTo>
                <a:cubicBezTo>
                  <a:pt x="88791" y="530"/>
                  <a:pt x="89082" y="1165"/>
                  <a:pt x="89240" y="1906"/>
                </a:cubicBezTo>
                <a:cubicBezTo>
                  <a:pt x="89237" y="2324"/>
                  <a:pt x="89233" y="2740"/>
                  <a:pt x="89227" y="3157"/>
                </a:cubicBezTo>
                <a:cubicBezTo>
                  <a:pt x="89502" y="3613"/>
                  <a:pt x="89826" y="4075"/>
                  <a:pt x="90032" y="4524"/>
                </a:cubicBezTo>
                <a:cubicBezTo>
                  <a:pt x="90085" y="5029"/>
                  <a:pt x="90131" y="5535"/>
                  <a:pt x="90171" y="6042"/>
                </a:cubicBezTo>
                <a:cubicBezTo>
                  <a:pt x="90391" y="6389"/>
                  <a:pt x="90611" y="6732"/>
                  <a:pt x="90823" y="7144"/>
                </a:cubicBezTo>
                <a:cubicBezTo>
                  <a:pt x="90938" y="7816"/>
                  <a:pt x="91044" y="8488"/>
                  <a:pt x="91139" y="9158"/>
                </a:cubicBezTo>
                <a:cubicBezTo>
                  <a:pt x="91289" y="9354"/>
                  <a:pt x="91446" y="9551"/>
                  <a:pt x="91615" y="9762"/>
                </a:cubicBezTo>
                <a:cubicBezTo>
                  <a:pt x="91834" y="10551"/>
                  <a:pt x="92034" y="11345"/>
                  <a:pt x="92218" y="12144"/>
                </a:cubicBezTo>
                <a:cubicBezTo>
                  <a:pt x="92281" y="12224"/>
                  <a:pt x="92344" y="12303"/>
                  <a:pt x="92406" y="12381"/>
                </a:cubicBezTo>
                <a:cubicBezTo>
                  <a:pt x="93303" y="15132"/>
                  <a:pt x="94201" y="17884"/>
                  <a:pt x="94834" y="20845"/>
                </a:cubicBezTo>
                <a:cubicBezTo>
                  <a:pt x="94860" y="21693"/>
                  <a:pt x="95017" y="22432"/>
                  <a:pt x="95282" y="23305"/>
                </a:cubicBezTo>
                <a:cubicBezTo>
                  <a:pt x="95991" y="28808"/>
                  <a:pt x="95909" y="33859"/>
                  <a:pt x="94819" y="3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21"/>
          <p:cNvGrpSpPr/>
          <p:nvPr/>
        </p:nvGrpSpPr>
        <p:grpSpPr>
          <a:xfrm>
            <a:off x="713225" y="539500"/>
            <a:ext cx="7717576" cy="4064498"/>
            <a:chOff x="713225" y="539500"/>
            <a:chExt cx="7717576" cy="4064498"/>
          </a:xfrm>
        </p:grpSpPr>
        <p:sp>
          <p:nvSpPr>
            <p:cNvPr id="325" name="Google Shape;325;p21"/>
            <p:cNvSpPr/>
            <p:nvPr/>
          </p:nvSpPr>
          <p:spPr>
            <a:xfrm>
              <a:off x="7132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1"/>
            <p:cNvSpPr/>
            <p:nvPr/>
          </p:nvSpPr>
          <p:spPr>
            <a:xfrm flipH="1">
              <a:off x="83313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1"/>
            <p:cNvSpPr/>
            <p:nvPr/>
          </p:nvSpPr>
          <p:spPr>
            <a:xfrm flipH="1" rot="10800000">
              <a:off x="7132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1"/>
            <p:cNvSpPr/>
            <p:nvPr/>
          </p:nvSpPr>
          <p:spPr>
            <a:xfrm flipH="1" rot="5400000">
              <a:off x="83313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2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30" name="Google Shape;330;p21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21"/>
          <p:cNvSpPr txBox="1"/>
          <p:nvPr>
            <p:ph type="title"/>
          </p:nvPr>
        </p:nvSpPr>
        <p:spPr>
          <a:xfrm>
            <a:off x="713225" y="1607850"/>
            <a:ext cx="3537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5" name="Google Shape;335;p21"/>
          <p:cNvSpPr txBox="1"/>
          <p:nvPr>
            <p:ph idx="1" type="subTitle"/>
          </p:nvPr>
        </p:nvSpPr>
        <p:spPr>
          <a:xfrm>
            <a:off x="713225" y="2639850"/>
            <a:ext cx="3537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1"/>
          <p:cNvSpPr/>
          <p:nvPr/>
        </p:nvSpPr>
        <p:spPr>
          <a:xfrm flipH="1" rot="-2426902">
            <a:off x="2460033" y="3714950"/>
            <a:ext cx="3461934" cy="4309277"/>
          </a:xfrm>
          <a:custGeom>
            <a:rect b="b" l="l" r="r" t="t"/>
            <a:pathLst>
              <a:path extrusionOk="0" h="119487" w="95992">
                <a:moveTo>
                  <a:pt x="94819" y="39281"/>
                </a:moveTo>
                <a:cubicBezTo>
                  <a:pt x="93757" y="44466"/>
                  <a:pt x="91689" y="48934"/>
                  <a:pt x="88671" y="53298"/>
                </a:cubicBezTo>
                <a:cubicBezTo>
                  <a:pt x="82527" y="61892"/>
                  <a:pt x="71966" y="66862"/>
                  <a:pt x="61544" y="65219"/>
                </a:cubicBezTo>
                <a:cubicBezTo>
                  <a:pt x="52998" y="65110"/>
                  <a:pt x="44820" y="69260"/>
                  <a:pt x="39471" y="76135"/>
                </a:cubicBezTo>
                <a:cubicBezTo>
                  <a:pt x="39048" y="76691"/>
                  <a:pt x="38756" y="77140"/>
                  <a:pt x="38332" y="77695"/>
                </a:cubicBezTo>
                <a:cubicBezTo>
                  <a:pt x="29725" y="89992"/>
                  <a:pt x="30082" y="106180"/>
                  <a:pt x="35945" y="119486"/>
                </a:cubicBezTo>
                <a:cubicBezTo>
                  <a:pt x="33540" y="117290"/>
                  <a:pt x="31504" y="115014"/>
                  <a:pt x="29363" y="112607"/>
                </a:cubicBezTo>
                <a:cubicBezTo>
                  <a:pt x="27068" y="104036"/>
                  <a:pt x="26837" y="95334"/>
                  <a:pt x="29543" y="86236"/>
                </a:cubicBezTo>
                <a:cubicBezTo>
                  <a:pt x="29860" y="85549"/>
                  <a:pt x="30045" y="84967"/>
                  <a:pt x="30259" y="84147"/>
                </a:cubicBezTo>
                <a:cubicBezTo>
                  <a:pt x="31451" y="81026"/>
                  <a:pt x="32828" y="78408"/>
                  <a:pt x="34577" y="75710"/>
                </a:cubicBezTo>
                <a:cubicBezTo>
                  <a:pt x="38311" y="70342"/>
                  <a:pt x="43368" y="66086"/>
                  <a:pt x="49428" y="63628"/>
                </a:cubicBezTo>
                <a:cubicBezTo>
                  <a:pt x="51439" y="62888"/>
                  <a:pt x="53557" y="62280"/>
                  <a:pt x="55647" y="61911"/>
                </a:cubicBezTo>
                <a:cubicBezTo>
                  <a:pt x="59458" y="61251"/>
                  <a:pt x="63134" y="61780"/>
                  <a:pt x="66970" y="61967"/>
                </a:cubicBezTo>
                <a:cubicBezTo>
                  <a:pt x="69748" y="61915"/>
                  <a:pt x="72447" y="61493"/>
                  <a:pt x="74962" y="60567"/>
                </a:cubicBezTo>
                <a:cubicBezTo>
                  <a:pt x="77104" y="59722"/>
                  <a:pt x="79011" y="58850"/>
                  <a:pt x="80836" y="57606"/>
                </a:cubicBezTo>
                <a:cubicBezTo>
                  <a:pt x="83827" y="55650"/>
                  <a:pt x="86290" y="53033"/>
                  <a:pt x="88303" y="50124"/>
                </a:cubicBezTo>
                <a:cubicBezTo>
                  <a:pt x="90898" y="46316"/>
                  <a:pt x="92568" y="42164"/>
                  <a:pt x="93683" y="37588"/>
                </a:cubicBezTo>
                <a:cubicBezTo>
                  <a:pt x="95163" y="30683"/>
                  <a:pt x="94820" y="23836"/>
                  <a:pt x="93148" y="17336"/>
                </a:cubicBezTo>
                <a:cubicBezTo>
                  <a:pt x="94252" y="25944"/>
                  <a:pt x="93203" y="34811"/>
                  <a:pt x="89262" y="42639"/>
                </a:cubicBezTo>
                <a:cubicBezTo>
                  <a:pt x="86479" y="48113"/>
                  <a:pt x="82348" y="52714"/>
                  <a:pt x="77054" y="55860"/>
                </a:cubicBezTo>
                <a:cubicBezTo>
                  <a:pt x="73455" y="57869"/>
                  <a:pt x="69697" y="59137"/>
                  <a:pt x="65438" y="59507"/>
                </a:cubicBezTo>
                <a:cubicBezTo>
                  <a:pt x="62157" y="59743"/>
                  <a:pt x="59221" y="59054"/>
                  <a:pt x="55993" y="58815"/>
                </a:cubicBezTo>
                <a:cubicBezTo>
                  <a:pt x="44750" y="58046"/>
                  <a:pt x="34771" y="65369"/>
                  <a:pt x="29842" y="74943"/>
                </a:cubicBezTo>
                <a:cubicBezTo>
                  <a:pt x="29524" y="75630"/>
                  <a:pt x="29233" y="76080"/>
                  <a:pt x="28915" y="76767"/>
                </a:cubicBezTo>
                <a:cubicBezTo>
                  <a:pt x="24250" y="87214"/>
                  <a:pt x="24506" y="98931"/>
                  <a:pt x="28016" y="109565"/>
                </a:cubicBezTo>
                <a:cubicBezTo>
                  <a:pt x="25849" y="107395"/>
                  <a:pt x="23919" y="105253"/>
                  <a:pt x="22016" y="102871"/>
                </a:cubicBezTo>
                <a:cubicBezTo>
                  <a:pt x="20698" y="95254"/>
                  <a:pt x="20705" y="87663"/>
                  <a:pt x="23144" y="79859"/>
                </a:cubicBezTo>
                <a:cubicBezTo>
                  <a:pt x="23463" y="79173"/>
                  <a:pt x="23648" y="78590"/>
                  <a:pt x="23860" y="77771"/>
                </a:cubicBezTo>
                <a:cubicBezTo>
                  <a:pt x="27308" y="68514"/>
                  <a:pt x="33556" y="61136"/>
                  <a:pt x="42554" y="57198"/>
                </a:cubicBezTo>
                <a:cubicBezTo>
                  <a:pt x="44937" y="56379"/>
                  <a:pt x="47186" y="55665"/>
                  <a:pt x="49647" y="55216"/>
                </a:cubicBezTo>
                <a:cubicBezTo>
                  <a:pt x="54065" y="54504"/>
                  <a:pt x="58192" y="55325"/>
                  <a:pt x="62583" y="55934"/>
                </a:cubicBezTo>
                <a:cubicBezTo>
                  <a:pt x="65916" y="56306"/>
                  <a:pt x="68985" y="55804"/>
                  <a:pt x="72109" y="54827"/>
                </a:cubicBezTo>
                <a:cubicBezTo>
                  <a:pt x="74252" y="53980"/>
                  <a:pt x="76290" y="53003"/>
                  <a:pt x="78221" y="51893"/>
                </a:cubicBezTo>
                <a:cubicBezTo>
                  <a:pt x="79651" y="50967"/>
                  <a:pt x="81108" y="49804"/>
                  <a:pt x="82325" y="48614"/>
                </a:cubicBezTo>
                <a:cubicBezTo>
                  <a:pt x="85025" y="46022"/>
                  <a:pt x="87066" y="42875"/>
                  <a:pt x="88761" y="39570"/>
                </a:cubicBezTo>
                <a:cubicBezTo>
                  <a:pt x="92831" y="31224"/>
                  <a:pt x="93379" y="21722"/>
                  <a:pt x="91561" y="12830"/>
                </a:cubicBezTo>
                <a:cubicBezTo>
                  <a:pt x="92010" y="18107"/>
                  <a:pt x="91738" y="23343"/>
                  <a:pt x="90330" y="28779"/>
                </a:cubicBezTo>
                <a:cubicBezTo>
                  <a:pt x="88314" y="36025"/>
                  <a:pt x="84606" y="42240"/>
                  <a:pt x="79125" y="47053"/>
                </a:cubicBezTo>
                <a:cubicBezTo>
                  <a:pt x="72850" y="52499"/>
                  <a:pt x="64330" y="55406"/>
                  <a:pt x="55892" y="53261"/>
                </a:cubicBezTo>
                <a:cubicBezTo>
                  <a:pt x="52268" y="52255"/>
                  <a:pt x="48935" y="51883"/>
                  <a:pt x="45151" y="52305"/>
                </a:cubicBezTo>
                <a:cubicBezTo>
                  <a:pt x="44543" y="52358"/>
                  <a:pt x="44040" y="52543"/>
                  <a:pt x="43432" y="52596"/>
                </a:cubicBezTo>
                <a:cubicBezTo>
                  <a:pt x="34171" y="54577"/>
                  <a:pt x="26545" y="61320"/>
                  <a:pt x="22676" y="70046"/>
                </a:cubicBezTo>
                <a:cubicBezTo>
                  <a:pt x="22517" y="70390"/>
                  <a:pt x="22253" y="70602"/>
                  <a:pt x="22094" y="70945"/>
                </a:cubicBezTo>
                <a:cubicBezTo>
                  <a:pt x="18780" y="79012"/>
                  <a:pt x="17848" y="87344"/>
                  <a:pt x="19297" y="95940"/>
                </a:cubicBezTo>
                <a:cubicBezTo>
                  <a:pt x="19454" y="96681"/>
                  <a:pt x="19719" y="97554"/>
                  <a:pt x="19745" y="98400"/>
                </a:cubicBezTo>
                <a:cubicBezTo>
                  <a:pt x="19823" y="98771"/>
                  <a:pt x="20008" y="99273"/>
                  <a:pt x="20087" y="99644"/>
                </a:cubicBezTo>
                <a:cubicBezTo>
                  <a:pt x="18263" y="97633"/>
                  <a:pt x="16466" y="95384"/>
                  <a:pt x="14774" y="93267"/>
                </a:cubicBezTo>
                <a:cubicBezTo>
                  <a:pt x="13302" y="81655"/>
                  <a:pt x="15983" y="69541"/>
                  <a:pt x="23689" y="59917"/>
                </a:cubicBezTo>
                <a:cubicBezTo>
                  <a:pt x="28589" y="53834"/>
                  <a:pt x="35047" y="49974"/>
                  <a:pt x="42562" y="48522"/>
                </a:cubicBezTo>
                <a:cubicBezTo>
                  <a:pt x="48225" y="47466"/>
                  <a:pt x="53620" y="48790"/>
                  <a:pt x="59149" y="50009"/>
                </a:cubicBezTo>
                <a:cubicBezTo>
                  <a:pt x="61636" y="50406"/>
                  <a:pt x="63937" y="50301"/>
                  <a:pt x="66265" y="49958"/>
                </a:cubicBezTo>
                <a:cubicBezTo>
                  <a:pt x="67880" y="49535"/>
                  <a:pt x="69467" y="49350"/>
                  <a:pt x="71107" y="48690"/>
                </a:cubicBezTo>
                <a:cubicBezTo>
                  <a:pt x="73145" y="47711"/>
                  <a:pt x="75183" y="46734"/>
                  <a:pt x="77143" y="45385"/>
                </a:cubicBezTo>
                <a:cubicBezTo>
                  <a:pt x="84634" y="39833"/>
                  <a:pt x="89218" y="31185"/>
                  <a:pt x="90389" y="21796"/>
                </a:cubicBezTo>
                <a:cubicBezTo>
                  <a:pt x="90863" y="17558"/>
                  <a:pt x="90855" y="13465"/>
                  <a:pt x="90336" y="9367"/>
                </a:cubicBezTo>
                <a:cubicBezTo>
                  <a:pt x="90511" y="18837"/>
                  <a:pt x="88145" y="28431"/>
                  <a:pt x="82017" y="36288"/>
                </a:cubicBezTo>
                <a:cubicBezTo>
                  <a:pt x="77542" y="41815"/>
                  <a:pt x="71877" y="46125"/>
                  <a:pt x="64838" y="47630"/>
                </a:cubicBezTo>
                <a:cubicBezTo>
                  <a:pt x="64230" y="47682"/>
                  <a:pt x="63622" y="47735"/>
                  <a:pt x="63119" y="47920"/>
                </a:cubicBezTo>
                <a:cubicBezTo>
                  <a:pt x="62880" y="47893"/>
                  <a:pt x="62510" y="47973"/>
                  <a:pt x="62272" y="47946"/>
                </a:cubicBezTo>
                <a:cubicBezTo>
                  <a:pt x="61901" y="48026"/>
                  <a:pt x="61769" y="48131"/>
                  <a:pt x="61399" y="48211"/>
                </a:cubicBezTo>
                <a:cubicBezTo>
                  <a:pt x="59943" y="48290"/>
                  <a:pt x="58489" y="48368"/>
                  <a:pt x="57060" y="48210"/>
                </a:cubicBezTo>
                <a:cubicBezTo>
                  <a:pt x="56478" y="48024"/>
                  <a:pt x="56002" y="47971"/>
                  <a:pt x="55394" y="48024"/>
                </a:cubicBezTo>
                <a:cubicBezTo>
                  <a:pt x="51954" y="47520"/>
                  <a:pt x="48860" y="46091"/>
                  <a:pt x="45554" y="45482"/>
                </a:cubicBezTo>
                <a:cubicBezTo>
                  <a:pt x="45078" y="45428"/>
                  <a:pt x="44468" y="45481"/>
                  <a:pt x="43887" y="45296"/>
                </a:cubicBezTo>
                <a:cubicBezTo>
                  <a:pt x="42088" y="45216"/>
                  <a:pt x="40633" y="45295"/>
                  <a:pt x="38807" y="45453"/>
                </a:cubicBezTo>
                <a:cubicBezTo>
                  <a:pt x="38198" y="45506"/>
                  <a:pt x="37696" y="45691"/>
                  <a:pt x="37087" y="45743"/>
                </a:cubicBezTo>
                <a:cubicBezTo>
                  <a:pt x="29943" y="47117"/>
                  <a:pt x="24040" y="51400"/>
                  <a:pt x="19538" y="57165"/>
                </a:cubicBezTo>
                <a:cubicBezTo>
                  <a:pt x="18373" y="58963"/>
                  <a:pt x="17234" y="60523"/>
                  <a:pt x="16306" y="62348"/>
                </a:cubicBezTo>
                <a:cubicBezTo>
                  <a:pt x="14001" y="66791"/>
                  <a:pt x="12649" y="71340"/>
                  <a:pt x="11984" y="76207"/>
                </a:cubicBezTo>
                <a:cubicBezTo>
                  <a:pt x="11478" y="80729"/>
                  <a:pt x="11447" y="85305"/>
                  <a:pt x="12263" y="89854"/>
                </a:cubicBezTo>
                <a:cubicBezTo>
                  <a:pt x="10678" y="87870"/>
                  <a:pt x="8986" y="85754"/>
                  <a:pt x="7401" y="83770"/>
                </a:cubicBezTo>
                <a:cubicBezTo>
                  <a:pt x="6879" y="73348"/>
                  <a:pt x="9613" y="62928"/>
                  <a:pt x="16233" y="54386"/>
                </a:cubicBezTo>
                <a:cubicBezTo>
                  <a:pt x="21185" y="47828"/>
                  <a:pt x="27883" y="42911"/>
                  <a:pt x="36112" y="41538"/>
                </a:cubicBezTo>
                <a:cubicBezTo>
                  <a:pt x="39790" y="40984"/>
                  <a:pt x="43309" y="40773"/>
                  <a:pt x="47064" y="41674"/>
                </a:cubicBezTo>
                <a:cubicBezTo>
                  <a:pt x="50715" y="42442"/>
                  <a:pt x="53914" y="44004"/>
                  <a:pt x="57592" y="44533"/>
                </a:cubicBezTo>
                <a:cubicBezTo>
                  <a:pt x="61745" y="45117"/>
                  <a:pt x="65793" y="44483"/>
                  <a:pt x="69710" y="42871"/>
                </a:cubicBezTo>
                <a:cubicBezTo>
                  <a:pt x="84452" y="36468"/>
                  <a:pt x="90705" y="19689"/>
                  <a:pt x="89195" y="4748"/>
                </a:cubicBezTo>
                <a:cubicBezTo>
                  <a:pt x="89094" y="8340"/>
                  <a:pt x="88765" y="11893"/>
                  <a:pt x="87589" y="15580"/>
                </a:cubicBezTo>
                <a:cubicBezTo>
                  <a:pt x="87536" y="16056"/>
                  <a:pt x="87509" y="16293"/>
                  <a:pt x="87456" y="16770"/>
                </a:cubicBezTo>
                <a:cubicBezTo>
                  <a:pt x="84008" y="28195"/>
                  <a:pt x="76672" y="37742"/>
                  <a:pt x="65531" y="41441"/>
                </a:cubicBezTo>
                <a:cubicBezTo>
                  <a:pt x="62673" y="42208"/>
                  <a:pt x="59815" y="42973"/>
                  <a:pt x="56694" y="42867"/>
                </a:cubicBezTo>
                <a:cubicBezTo>
                  <a:pt x="54048" y="42813"/>
                  <a:pt x="51667" y="42548"/>
                  <a:pt x="48995" y="41648"/>
                </a:cubicBezTo>
                <a:cubicBezTo>
                  <a:pt x="45399" y="40404"/>
                  <a:pt x="42225" y="38604"/>
                  <a:pt x="38521" y="38312"/>
                </a:cubicBezTo>
                <a:cubicBezTo>
                  <a:pt x="36484" y="38205"/>
                  <a:pt x="34553" y="38231"/>
                  <a:pt x="32489" y="38362"/>
                </a:cubicBezTo>
                <a:cubicBezTo>
                  <a:pt x="31881" y="38415"/>
                  <a:pt x="31378" y="38600"/>
                  <a:pt x="30770" y="38653"/>
                </a:cubicBezTo>
                <a:cubicBezTo>
                  <a:pt x="12380" y="42509"/>
                  <a:pt x="2787" y="62530"/>
                  <a:pt x="4334" y="79934"/>
                </a:cubicBezTo>
                <a:cubicBezTo>
                  <a:pt x="2854" y="78082"/>
                  <a:pt x="1480" y="76363"/>
                  <a:pt x="0" y="74510"/>
                </a:cubicBezTo>
                <a:cubicBezTo>
                  <a:pt x="250" y="59355"/>
                  <a:pt x="7775" y="43803"/>
                  <a:pt x="22306" y="36746"/>
                </a:cubicBezTo>
                <a:cubicBezTo>
                  <a:pt x="24475" y="35662"/>
                  <a:pt x="26593" y="35055"/>
                  <a:pt x="28815" y="34579"/>
                </a:cubicBezTo>
                <a:cubicBezTo>
                  <a:pt x="32519" y="33787"/>
                  <a:pt x="36144" y="33709"/>
                  <a:pt x="39821" y="34239"/>
                </a:cubicBezTo>
                <a:cubicBezTo>
                  <a:pt x="41355" y="34531"/>
                  <a:pt x="42651" y="34796"/>
                  <a:pt x="44159" y="35324"/>
                </a:cubicBezTo>
                <a:cubicBezTo>
                  <a:pt x="47729" y="36807"/>
                  <a:pt x="51141" y="38633"/>
                  <a:pt x="55055" y="39190"/>
                </a:cubicBezTo>
                <a:cubicBezTo>
                  <a:pt x="55532" y="39243"/>
                  <a:pt x="56141" y="39190"/>
                  <a:pt x="56723" y="39375"/>
                </a:cubicBezTo>
                <a:cubicBezTo>
                  <a:pt x="61855" y="39827"/>
                  <a:pt x="66829" y="38453"/>
                  <a:pt x="71224" y="35809"/>
                </a:cubicBezTo>
                <a:cubicBezTo>
                  <a:pt x="73420" y="34488"/>
                  <a:pt x="75274" y="33006"/>
                  <a:pt x="77153" y="31288"/>
                </a:cubicBezTo>
                <a:cubicBezTo>
                  <a:pt x="81098" y="27269"/>
                  <a:pt x="83773" y="22746"/>
                  <a:pt x="85815" y="17430"/>
                </a:cubicBezTo>
                <a:cubicBezTo>
                  <a:pt x="86027" y="16611"/>
                  <a:pt x="86213" y="16029"/>
                  <a:pt x="86530" y="15342"/>
                </a:cubicBezTo>
                <a:cubicBezTo>
                  <a:pt x="87380" y="12061"/>
                  <a:pt x="88043" y="9365"/>
                  <a:pt x="88284" y="6137"/>
                </a:cubicBezTo>
                <a:cubicBezTo>
                  <a:pt x="88233" y="4445"/>
                  <a:pt x="88286" y="2883"/>
                  <a:pt x="88473" y="1218"/>
                </a:cubicBezTo>
                <a:cubicBezTo>
                  <a:pt x="88526" y="741"/>
                  <a:pt x="88447" y="371"/>
                  <a:pt x="88368" y="0"/>
                </a:cubicBezTo>
                <a:cubicBezTo>
                  <a:pt x="88791" y="530"/>
                  <a:pt x="89082" y="1165"/>
                  <a:pt x="89240" y="1906"/>
                </a:cubicBezTo>
                <a:cubicBezTo>
                  <a:pt x="89237" y="2324"/>
                  <a:pt x="89233" y="2740"/>
                  <a:pt x="89227" y="3157"/>
                </a:cubicBezTo>
                <a:cubicBezTo>
                  <a:pt x="89502" y="3613"/>
                  <a:pt x="89826" y="4075"/>
                  <a:pt x="90032" y="4524"/>
                </a:cubicBezTo>
                <a:cubicBezTo>
                  <a:pt x="90085" y="5029"/>
                  <a:pt x="90131" y="5535"/>
                  <a:pt x="90171" y="6042"/>
                </a:cubicBezTo>
                <a:cubicBezTo>
                  <a:pt x="90391" y="6389"/>
                  <a:pt x="90611" y="6732"/>
                  <a:pt x="90823" y="7144"/>
                </a:cubicBezTo>
                <a:cubicBezTo>
                  <a:pt x="90938" y="7816"/>
                  <a:pt x="91044" y="8488"/>
                  <a:pt x="91139" y="9158"/>
                </a:cubicBezTo>
                <a:cubicBezTo>
                  <a:pt x="91289" y="9354"/>
                  <a:pt x="91446" y="9551"/>
                  <a:pt x="91615" y="9762"/>
                </a:cubicBezTo>
                <a:cubicBezTo>
                  <a:pt x="91834" y="10551"/>
                  <a:pt x="92034" y="11345"/>
                  <a:pt x="92218" y="12144"/>
                </a:cubicBezTo>
                <a:cubicBezTo>
                  <a:pt x="92281" y="12224"/>
                  <a:pt x="92344" y="12303"/>
                  <a:pt x="92406" y="12381"/>
                </a:cubicBezTo>
                <a:cubicBezTo>
                  <a:pt x="93303" y="15132"/>
                  <a:pt x="94201" y="17884"/>
                  <a:pt x="94834" y="20845"/>
                </a:cubicBezTo>
                <a:cubicBezTo>
                  <a:pt x="94860" y="21693"/>
                  <a:pt x="95017" y="22432"/>
                  <a:pt x="95282" y="23305"/>
                </a:cubicBezTo>
                <a:cubicBezTo>
                  <a:pt x="95991" y="28808"/>
                  <a:pt x="95909" y="33859"/>
                  <a:pt x="94819" y="3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2"/>
          <p:cNvGrpSpPr/>
          <p:nvPr/>
        </p:nvGrpSpPr>
        <p:grpSpPr>
          <a:xfrm>
            <a:off x="713225" y="539500"/>
            <a:ext cx="7717576" cy="4064498"/>
            <a:chOff x="713225" y="539500"/>
            <a:chExt cx="7717576" cy="4064498"/>
          </a:xfrm>
        </p:grpSpPr>
        <p:sp>
          <p:nvSpPr>
            <p:cNvPr id="340" name="Google Shape;340;p22"/>
            <p:cNvSpPr/>
            <p:nvPr/>
          </p:nvSpPr>
          <p:spPr>
            <a:xfrm>
              <a:off x="7132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 flipH="1">
              <a:off x="83313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 flipH="1" rot="10800000">
              <a:off x="7132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 flipH="1" rot="5400000">
              <a:off x="83313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" name="Google Shape;344;p2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45" name="Google Shape;345;p22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p22"/>
          <p:cNvSpPr txBox="1"/>
          <p:nvPr>
            <p:ph type="title"/>
          </p:nvPr>
        </p:nvSpPr>
        <p:spPr>
          <a:xfrm>
            <a:off x="4684814" y="1838700"/>
            <a:ext cx="359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0" name="Google Shape;350;p22"/>
          <p:cNvSpPr txBox="1"/>
          <p:nvPr>
            <p:ph idx="1" type="subTitle"/>
          </p:nvPr>
        </p:nvSpPr>
        <p:spPr>
          <a:xfrm>
            <a:off x="4684985" y="2409000"/>
            <a:ext cx="3593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22"/>
          <p:cNvSpPr/>
          <p:nvPr/>
        </p:nvSpPr>
        <p:spPr>
          <a:xfrm flipH="1" rot="6635064">
            <a:off x="3984373" y="3791130"/>
            <a:ext cx="3461958" cy="4309306"/>
          </a:xfrm>
          <a:custGeom>
            <a:rect b="b" l="l" r="r" t="t"/>
            <a:pathLst>
              <a:path extrusionOk="0" h="119487" w="95992">
                <a:moveTo>
                  <a:pt x="94819" y="39281"/>
                </a:moveTo>
                <a:cubicBezTo>
                  <a:pt x="93757" y="44466"/>
                  <a:pt x="91689" y="48934"/>
                  <a:pt x="88671" y="53298"/>
                </a:cubicBezTo>
                <a:cubicBezTo>
                  <a:pt x="82527" y="61892"/>
                  <a:pt x="71966" y="66862"/>
                  <a:pt x="61544" y="65219"/>
                </a:cubicBezTo>
                <a:cubicBezTo>
                  <a:pt x="52998" y="65110"/>
                  <a:pt x="44820" y="69260"/>
                  <a:pt x="39471" y="76135"/>
                </a:cubicBezTo>
                <a:cubicBezTo>
                  <a:pt x="39048" y="76691"/>
                  <a:pt x="38756" y="77140"/>
                  <a:pt x="38332" y="77695"/>
                </a:cubicBezTo>
                <a:cubicBezTo>
                  <a:pt x="29725" y="89992"/>
                  <a:pt x="30082" y="106180"/>
                  <a:pt x="35945" y="119486"/>
                </a:cubicBezTo>
                <a:cubicBezTo>
                  <a:pt x="33540" y="117290"/>
                  <a:pt x="31504" y="115014"/>
                  <a:pt x="29363" y="112607"/>
                </a:cubicBezTo>
                <a:cubicBezTo>
                  <a:pt x="27068" y="104036"/>
                  <a:pt x="26837" y="95334"/>
                  <a:pt x="29543" y="86236"/>
                </a:cubicBezTo>
                <a:cubicBezTo>
                  <a:pt x="29860" y="85549"/>
                  <a:pt x="30045" y="84967"/>
                  <a:pt x="30259" y="84147"/>
                </a:cubicBezTo>
                <a:cubicBezTo>
                  <a:pt x="31451" y="81026"/>
                  <a:pt x="32828" y="78408"/>
                  <a:pt x="34577" y="75710"/>
                </a:cubicBezTo>
                <a:cubicBezTo>
                  <a:pt x="38311" y="70342"/>
                  <a:pt x="43368" y="66086"/>
                  <a:pt x="49428" y="63628"/>
                </a:cubicBezTo>
                <a:cubicBezTo>
                  <a:pt x="51439" y="62888"/>
                  <a:pt x="53557" y="62280"/>
                  <a:pt x="55647" y="61911"/>
                </a:cubicBezTo>
                <a:cubicBezTo>
                  <a:pt x="59458" y="61251"/>
                  <a:pt x="63134" y="61780"/>
                  <a:pt x="66970" y="61967"/>
                </a:cubicBezTo>
                <a:cubicBezTo>
                  <a:pt x="69748" y="61915"/>
                  <a:pt x="72447" y="61493"/>
                  <a:pt x="74962" y="60567"/>
                </a:cubicBezTo>
                <a:cubicBezTo>
                  <a:pt x="77104" y="59722"/>
                  <a:pt x="79011" y="58850"/>
                  <a:pt x="80836" y="57606"/>
                </a:cubicBezTo>
                <a:cubicBezTo>
                  <a:pt x="83827" y="55650"/>
                  <a:pt x="86290" y="53033"/>
                  <a:pt x="88303" y="50124"/>
                </a:cubicBezTo>
                <a:cubicBezTo>
                  <a:pt x="90898" y="46316"/>
                  <a:pt x="92568" y="42164"/>
                  <a:pt x="93683" y="37588"/>
                </a:cubicBezTo>
                <a:cubicBezTo>
                  <a:pt x="95163" y="30683"/>
                  <a:pt x="94820" y="23836"/>
                  <a:pt x="93148" y="17336"/>
                </a:cubicBezTo>
                <a:cubicBezTo>
                  <a:pt x="94252" y="25944"/>
                  <a:pt x="93203" y="34811"/>
                  <a:pt x="89262" y="42639"/>
                </a:cubicBezTo>
                <a:cubicBezTo>
                  <a:pt x="86479" y="48113"/>
                  <a:pt x="82348" y="52714"/>
                  <a:pt x="77054" y="55860"/>
                </a:cubicBezTo>
                <a:cubicBezTo>
                  <a:pt x="73455" y="57869"/>
                  <a:pt x="69697" y="59137"/>
                  <a:pt x="65438" y="59507"/>
                </a:cubicBezTo>
                <a:cubicBezTo>
                  <a:pt x="62157" y="59743"/>
                  <a:pt x="59221" y="59054"/>
                  <a:pt x="55993" y="58815"/>
                </a:cubicBezTo>
                <a:cubicBezTo>
                  <a:pt x="44750" y="58046"/>
                  <a:pt x="34771" y="65369"/>
                  <a:pt x="29842" y="74943"/>
                </a:cubicBezTo>
                <a:cubicBezTo>
                  <a:pt x="29524" y="75630"/>
                  <a:pt x="29233" y="76080"/>
                  <a:pt x="28915" y="76767"/>
                </a:cubicBezTo>
                <a:cubicBezTo>
                  <a:pt x="24250" y="87214"/>
                  <a:pt x="24506" y="98931"/>
                  <a:pt x="28016" y="109565"/>
                </a:cubicBezTo>
                <a:cubicBezTo>
                  <a:pt x="25849" y="107395"/>
                  <a:pt x="23919" y="105253"/>
                  <a:pt x="22016" y="102871"/>
                </a:cubicBezTo>
                <a:cubicBezTo>
                  <a:pt x="20698" y="95254"/>
                  <a:pt x="20705" y="87663"/>
                  <a:pt x="23144" y="79859"/>
                </a:cubicBezTo>
                <a:cubicBezTo>
                  <a:pt x="23463" y="79173"/>
                  <a:pt x="23648" y="78590"/>
                  <a:pt x="23860" y="77771"/>
                </a:cubicBezTo>
                <a:cubicBezTo>
                  <a:pt x="27308" y="68514"/>
                  <a:pt x="33556" y="61136"/>
                  <a:pt x="42554" y="57198"/>
                </a:cubicBezTo>
                <a:cubicBezTo>
                  <a:pt x="44937" y="56379"/>
                  <a:pt x="47186" y="55665"/>
                  <a:pt x="49647" y="55216"/>
                </a:cubicBezTo>
                <a:cubicBezTo>
                  <a:pt x="54065" y="54504"/>
                  <a:pt x="58192" y="55325"/>
                  <a:pt x="62583" y="55934"/>
                </a:cubicBezTo>
                <a:cubicBezTo>
                  <a:pt x="65916" y="56306"/>
                  <a:pt x="68985" y="55804"/>
                  <a:pt x="72109" y="54827"/>
                </a:cubicBezTo>
                <a:cubicBezTo>
                  <a:pt x="74252" y="53980"/>
                  <a:pt x="76290" y="53003"/>
                  <a:pt x="78221" y="51893"/>
                </a:cubicBezTo>
                <a:cubicBezTo>
                  <a:pt x="79651" y="50967"/>
                  <a:pt x="81108" y="49804"/>
                  <a:pt x="82325" y="48614"/>
                </a:cubicBezTo>
                <a:cubicBezTo>
                  <a:pt x="85025" y="46022"/>
                  <a:pt x="87066" y="42875"/>
                  <a:pt x="88761" y="39570"/>
                </a:cubicBezTo>
                <a:cubicBezTo>
                  <a:pt x="92831" y="31224"/>
                  <a:pt x="93379" y="21722"/>
                  <a:pt x="91561" y="12830"/>
                </a:cubicBezTo>
                <a:cubicBezTo>
                  <a:pt x="92010" y="18107"/>
                  <a:pt x="91738" y="23343"/>
                  <a:pt x="90330" y="28779"/>
                </a:cubicBezTo>
                <a:cubicBezTo>
                  <a:pt x="88314" y="36025"/>
                  <a:pt x="84606" y="42240"/>
                  <a:pt x="79125" y="47053"/>
                </a:cubicBezTo>
                <a:cubicBezTo>
                  <a:pt x="72850" y="52499"/>
                  <a:pt x="64330" y="55406"/>
                  <a:pt x="55892" y="53261"/>
                </a:cubicBezTo>
                <a:cubicBezTo>
                  <a:pt x="52268" y="52255"/>
                  <a:pt x="48935" y="51883"/>
                  <a:pt x="45151" y="52305"/>
                </a:cubicBezTo>
                <a:cubicBezTo>
                  <a:pt x="44543" y="52358"/>
                  <a:pt x="44040" y="52543"/>
                  <a:pt x="43432" y="52596"/>
                </a:cubicBezTo>
                <a:cubicBezTo>
                  <a:pt x="34171" y="54577"/>
                  <a:pt x="26545" y="61320"/>
                  <a:pt x="22676" y="70046"/>
                </a:cubicBezTo>
                <a:cubicBezTo>
                  <a:pt x="22517" y="70390"/>
                  <a:pt x="22253" y="70602"/>
                  <a:pt x="22094" y="70945"/>
                </a:cubicBezTo>
                <a:cubicBezTo>
                  <a:pt x="18780" y="79012"/>
                  <a:pt x="17848" y="87344"/>
                  <a:pt x="19297" y="95940"/>
                </a:cubicBezTo>
                <a:cubicBezTo>
                  <a:pt x="19454" y="96681"/>
                  <a:pt x="19719" y="97554"/>
                  <a:pt x="19745" y="98400"/>
                </a:cubicBezTo>
                <a:cubicBezTo>
                  <a:pt x="19823" y="98771"/>
                  <a:pt x="20008" y="99273"/>
                  <a:pt x="20087" y="99644"/>
                </a:cubicBezTo>
                <a:cubicBezTo>
                  <a:pt x="18263" y="97633"/>
                  <a:pt x="16466" y="95384"/>
                  <a:pt x="14774" y="93267"/>
                </a:cubicBezTo>
                <a:cubicBezTo>
                  <a:pt x="13302" y="81655"/>
                  <a:pt x="15983" y="69541"/>
                  <a:pt x="23689" y="59917"/>
                </a:cubicBezTo>
                <a:cubicBezTo>
                  <a:pt x="28589" y="53834"/>
                  <a:pt x="35047" y="49974"/>
                  <a:pt x="42562" y="48522"/>
                </a:cubicBezTo>
                <a:cubicBezTo>
                  <a:pt x="48225" y="47466"/>
                  <a:pt x="53620" y="48790"/>
                  <a:pt x="59149" y="50009"/>
                </a:cubicBezTo>
                <a:cubicBezTo>
                  <a:pt x="61636" y="50406"/>
                  <a:pt x="63937" y="50301"/>
                  <a:pt x="66265" y="49958"/>
                </a:cubicBezTo>
                <a:cubicBezTo>
                  <a:pt x="67880" y="49535"/>
                  <a:pt x="69467" y="49350"/>
                  <a:pt x="71107" y="48690"/>
                </a:cubicBezTo>
                <a:cubicBezTo>
                  <a:pt x="73145" y="47711"/>
                  <a:pt x="75183" y="46734"/>
                  <a:pt x="77143" y="45385"/>
                </a:cubicBezTo>
                <a:cubicBezTo>
                  <a:pt x="84634" y="39833"/>
                  <a:pt x="89218" y="31185"/>
                  <a:pt x="90389" y="21796"/>
                </a:cubicBezTo>
                <a:cubicBezTo>
                  <a:pt x="90863" y="17558"/>
                  <a:pt x="90855" y="13465"/>
                  <a:pt x="90336" y="9367"/>
                </a:cubicBezTo>
                <a:cubicBezTo>
                  <a:pt x="90511" y="18837"/>
                  <a:pt x="88145" y="28431"/>
                  <a:pt x="82017" y="36288"/>
                </a:cubicBezTo>
                <a:cubicBezTo>
                  <a:pt x="77542" y="41815"/>
                  <a:pt x="71877" y="46125"/>
                  <a:pt x="64838" y="47630"/>
                </a:cubicBezTo>
                <a:cubicBezTo>
                  <a:pt x="64230" y="47682"/>
                  <a:pt x="63622" y="47735"/>
                  <a:pt x="63119" y="47920"/>
                </a:cubicBezTo>
                <a:cubicBezTo>
                  <a:pt x="62880" y="47893"/>
                  <a:pt x="62510" y="47973"/>
                  <a:pt x="62272" y="47946"/>
                </a:cubicBezTo>
                <a:cubicBezTo>
                  <a:pt x="61901" y="48026"/>
                  <a:pt x="61769" y="48131"/>
                  <a:pt x="61399" y="48211"/>
                </a:cubicBezTo>
                <a:cubicBezTo>
                  <a:pt x="59943" y="48290"/>
                  <a:pt x="58489" y="48368"/>
                  <a:pt x="57060" y="48210"/>
                </a:cubicBezTo>
                <a:cubicBezTo>
                  <a:pt x="56478" y="48024"/>
                  <a:pt x="56002" y="47971"/>
                  <a:pt x="55394" y="48024"/>
                </a:cubicBezTo>
                <a:cubicBezTo>
                  <a:pt x="51954" y="47520"/>
                  <a:pt x="48860" y="46091"/>
                  <a:pt x="45554" y="45482"/>
                </a:cubicBezTo>
                <a:cubicBezTo>
                  <a:pt x="45078" y="45428"/>
                  <a:pt x="44468" y="45481"/>
                  <a:pt x="43887" y="45296"/>
                </a:cubicBezTo>
                <a:cubicBezTo>
                  <a:pt x="42088" y="45216"/>
                  <a:pt x="40633" y="45295"/>
                  <a:pt x="38807" y="45453"/>
                </a:cubicBezTo>
                <a:cubicBezTo>
                  <a:pt x="38198" y="45506"/>
                  <a:pt x="37696" y="45691"/>
                  <a:pt x="37087" y="45743"/>
                </a:cubicBezTo>
                <a:cubicBezTo>
                  <a:pt x="29943" y="47117"/>
                  <a:pt x="24040" y="51400"/>
                  <a:pt x="19538" y="57165"/>
                </a:cubicBezTo>
                <a:cubicBezTo>
                  <a:pt x="18373" y="58963"/>
                  <a:pt x="17234" y="60523"/>
                  <a:pt x="16306" y="62348"/>
                </a:cubicBezTo>
                <a:cubicBezTo>
                  <a:pt x="14001" y="66791"/>
                  <a:pt x="12649" y="71340"/>
                  <a:pt x="11984" y="76207"/>
                </a:cubicBezTo>
                <a:cubicBezTo>
                  <a:pt x="11478" y="80729"/>
                  <a:pt x="11447" y="85305"/>
                  <a:pt x="12263" y="89854"/>
                </a:cubicBezTo>
                <a:cubicBezTo>
                  <a:pt x="10678" y="87870"/>
                  <a:pt x="8986" y="85754"/>
                  <a:pt x="7401" y="83770"/>
                </a:cubicBezTo>
                <a:cubicBezTo>
                  <a:pt x="6879" y="73348"/>
                  <a:pt x="9613" y="62928"/>
                  <a:pt x="16233" y="54386"/>
                </a:cubicBezTo>
                <a:cubicBezTo>
                  <a:pt x="21185" y="47828"/>
                  <a:pt x="27883" y="42911"/>
                  <a:pt x="36112" y="41538"/>
                </a:cubicBezTo>
                <a:cubicBezTo>
                  <a:pt x="39790" y="40984"/>
                  <a:pt x="43309" y="40773"/>
                  <a:pt x="47064" y="41674"/>
                </a:cubicBezTo>
                <a:cubicBezTo>
                  <a:pt x="50715" y="42442"/>
                  <a:pt x="53914" y="44004"/>
                  <a:pt x="57592" y="44533"/>
                </a:cubicBezTo>
                <a:cubicBezTo>
                  <a:pt x="61745" y="45117"/>
                  <a:pt x="65793" y="44483"/>
                  <a:pt x="69710" y="42871"/>
                </a:cubicBezTo>
                <a:cubicBezTo>
                  <a:pt x="84452" y="36468"/>
                  <a:pt x="90705" y="19689"/>
                  <a:pt x="89195" y="4748"/>
                </a:cubicBezTo>
                <a:cubicBezTo>
                  <a:pt x="89094" y="8340"/>
                  <a:pt x="88765" y="11893"/>
                  <a:pt x="87589" y="15580"/>
                </a:cubicBezTo>
                <a:cubicBezTo>
                  <a:pt x="87536" y="16056"/>
                  <a:pt x="87509" y="16293"/>
                  <a:pt x="87456" y="16770"/>
                </a:cubicBezTo>
                <a:cubicBezTo>
                  <a:pt x="84008" y="28195"/>
                  <a:pt x="76672" y="37742"/>
                  <a:pt x="65531" y="41441"/>
                </a:cubicBezTo>
                <a:cubicBezTo>
                  <a:pt x="62673" y="42208"/>
                  <a:pt x="59815" y="42973"/>
                  <a:pt x="56694" y="42867"/>
                </a:cubicBezTo>
                <a:cubicBezTo>
                  <a:pt x="54048" y="42813"/>
                  <a:pt x="51667" y="42548"/>
                  <a:pt x="48995" y="41648"/>
                </a:cubicBezTo>
                <a:cubicBezTo>
                  <a:pt x="45399" y="40404"/>
                  <a:pt x="42225" y="38604"/>
                  <a:pt x="38521" y="38312"/>
                </a:cubicBezTo>
                <a:cubicBezTo>
                  <a:pt x="36484" y="38205"/>
                  <a:pt x="34553" y="38231"/>
                  <a:pt x="32489" y="38362"/>
                </a:cubicBezTo>
                <a:cubicBezTo>
                  <a:pt x="31881" y="38415"/>
                  <a:pt x="31378" y="38600"/>
                  <a:pt x="30770" y="38653"/>
                </a:cubicBezTo>
                <a:cubicBezTo>
                  <a:pt x="12380" y="42509"/>
                  <a:pt x="2787" y="62530"/>
                  <a:pt x="4334" y="79934"/>
                </a:cubicBezTo>
                <a:cubicBezTo>
                  <a:pt x="2854" y="78082"/>
                  <a:pt x="1480" y="76363"/>
                  <a:pt x="0" y="74510"/>
                </a:cubicBezTo>
                <a:cubicBezTo>
                  <a:pt x="250" y="59355"/>
                  <a:pt x="7775" y="43803"/>
                  <a:pt x="22306" y="36746"/>
                </a:cubicBezTo>
                <a:cubicBezTo>
                  <a:pt x="24475" y="35662"/>
                  <a:pt x="26593" y="35055"/>
                  <a:pt x="28815" y="34579"/>
                </a:cubicBezTo>
                <a:cubicBezTo>
                  <a:pt x="32519" y="33787"/>
                  <a:pt x="36144" y="33709"/>
                  <a:pt x="39821" y="34239"/>
                </a:cubicBezTo>
                <a:cubicBezTo>
                  <a:pt x="41355" y="34531"/>
                  <a:pt x="42651" y="34796"/>
                  <a:pt x="44159" y="35324"/>
                </a:cubicBezTo>
                <a:cubicBezTo>
                  <a:pt x="47729" y="36807"/>
                  <a:pt x="51141" y="38633"/>
                  <a:pt x="55055" y="39190"/>
                </a:cubicBezTo>
                <a:cubicBezTo>
                  <a:pt x="55532" y="39243"/>
                  <a:pt x="56141" y="39190"/>
                  <a:pt x="56723" y="39375"/>
                </a:cubicBezTo>
                <a:cubicBezTo>
                  <a:pt x="61855" y="39827"/>
                  <a:pt x="66829" y="38453"/>
                  <a:pt x="71224" y="35809"/>
                </a:cubicBezTo>
                <a:cubicBezTo>
                  <a:pt x="73420" y="34488"/>
                  <a:pt x="75274" y="33006"/>
                  <a:pt x="77153" y="31288"/>
                </a:cubicBezTo>
                <a:cubicBezTo>
                  <a:pt x="81098" y="27269"/>
                  <a:pt x="83773" y="22746"/>
                  <a:pt x="85815" y="17430"/>
                </a:cubicBezTo>
                <a:cubicBezTo>
                  <a:pt x="86027" y="16611"/>
                  <a:pt x="86213" y="16029"/>
                  <a:pt x="86530" y="15342"/>
                </a:cubicBezTo>
                <a:cubicBezTo>
                  <a:pt x="87380" y="12061"/>
                  <a:pt x="88043" y="9365"/>
                  <a:pt x="88284" y="6137"/>
                </a:cubicBezTo>
                <a:cubicBezTo>
                  <a:pt x="88233" y="4445"/>
                  <a:pt x="88286" y="2883"/>
                  <a:pt x="88473" y="1218"/>
                </a:cubicBezTo>
                <a:cubicBezTo>
                  <a:pt x="88526" y="741"/>
                  <a:pt x="88447" y="371"/>
                  <a:pt x="88368" y="0"/>
                </a:cubicBezTo>
                <a:cubicBezTo>
                  <a:pt x="88791" y="530"/>
                  <a:pt x="89082" y="1165"/>
                  <a:pt x="89240" y="1906"/>
                </a:cubicBezTo>
                <a:cubicBezTo>
                  <a:pt x="89237" y="2324"/>
                  <a:pt x="89233" y="2740"/>
                  <a:pt x="89227" y="3157"/>
                </a:cubicBezTo>
                <a:cubicBezTo>
                  <a:pt x="89502" y="3613"/>
                  <a:pt x="89826" y="4075"/>
                  <a:pt x="90032" y="4524"/>
                </a:cubicBezTo>
                <a:cubicBezTo>
                  <a:pt x="90085" y="5029"/>
                  <a:pt x="90131" y="5535"/>
                  <a:pt x="90171" y="6042"/>
                </a:cubicBezTo>
                <a:cubicBezTo>
                  <a:pt x="90391" y="6389"/>
                  <a:pt x="90611" y="6732"/>
                  <a:pt x="90823" y="7144"/>
                </a:cubicBezTo>
                <a:cubicBezTo>
                  <a:pt x="90938" y="7816"/>
                  <a:pt x="91044" y="8488"/>
                  <a:pt x="91139" y="9158"/>
                </a:cubicBezTo>
                <a:cubicBezTo>
                  <a:pt x="91289" y="9354"/>
                  <a:pt x="91446" y="9551"/>
                  <a:pt x="91615" y="9762"/>
                </a:cubicBezTo>
                <a:cubicBezTo>
                  <a:pt x="91834" y="10551"/>
                  <a:pt x="92034" y="11345"/>
                  <a:pt x="92218" y="12144"/>
                </a:cubicBezTo>
                <a:cubicBezTo>
                  <a:pt x="92281" y="12224"/>
                  <a:pt x="92344" y="12303"/>
                  <a:pt x="92406" y="12381"/>
                </a:cubicBezTo>
                <a:cubicBezTo>
                  <a:pt x="93303" y="15132"/>
                  <a:pt x="94201" y="17884"/>
                  <a:pt x="94834" y="20845"/>
                </a:cubicBezTo>
                <a:cubicBezTo>
                  <a:pt x="94860" y="21693"/>
                  <a:pt x="95017" y="22432"/>
                  <a:pt x="95282" y="23305"/>
                </a:cubicBezTo>
                <a:cubicBezTo>
                  <a:pt x="95991" y="28808"/>
                  <a:pt x="95909" y="33859"/>
                  <a:pt x="94819" y="3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23"/>
          <p:cNvGrpSpPr/>
          <p:nvPr/>
        </p:nvGrpSpPr>
        <p:grpSpPr>
          <a:xfrm>
            <a:off x="713225" y="539500"/>
            <a:ext cx="7717576" cy="4064498"/>
            <a:chOff x="713225" y="539500"/>
            <a:chExt cx="7717576" cy="4064498"/>
          </a:xfrm>
        </p:grpSpPr>
        <p:sp>
          <p:nvSpPr>
            <p:cNvPr id="355" name="Google Shape;355;p23"/>
            <p:cNvSpPr/>
            <p:nvPr/>
          </p:nvSpPr>
          <p:spPr>
            <a:xfrm>
              <a:off x="7132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3"/>
            <p:cNvSpPr/>
            <p:nvPr/>
          </p:nvSpPr>
          <p:spPr>
            <a:xfrm flipH="1">
              <a:off x="83313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 flipH="1" rot="10800000">
              <a:off x="7132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3"/>
            <p:cNvSpPr/>
            <p:nvPr/>
          </p:nvSpPr>
          <p:spPr>
            <a:xfrm flipH="1" rot="5400000">
              <a:off x="83313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2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60" name="Google Shape;360;p23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23"/>
          <p:cNvSpPr txBox="1"/>
          <p:nvPr>
            <p:ph type="title"/>
          </p:nvPr>
        </p:nvSpPr>
        <p:spPr>
          <a:xfrm>
            <a:off x="994272" y="1838700"/>
            <a:ext cx="359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5" name="Google Shape;365;p23"/>
          <p:cNvSpPr txBox="1"/>
          <p:nvPr>
            <p:ph idx="1" type="subTitle"/>
          </p:nvPr>
        </p:nvSpPr>
        <p:spPr>
          <a:xfrm>
            <a:off x="994272" y="2409000"/>
            <a:ext cx="3597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23"/>
          <p:cNvSpPr/>
          <p:nvPr/>
        </p:nvSpPr>
        <p:spPr>
          <a:xfrm rot="2426902">
            <a:off x="1850433" y="3714950"/>
            <a:ext cx="3461934" cy="4309277"/>
          </a:xfrm>
          <a:custGeom>
            <a:rect b="b" l="l" r="r" t="t"/>
            <a:pathLst>
              <a:path extrusionOk="0" h="119487" w="95992">
                <a:moveTo>
                  <a:pt x="94819" y="39281"/>
                </a:moveTo>
                <a:cubicBezTo>
                  <a:pt x="93757" y="44466"/>
                  <a:pt x="91689" y="48934"/>
                  <a:pt x="88671" y="53298"/>
                </a:cubicBezTo>
                <a:cubicBezTo>
                  <a:pt x="82527" y="61892"/>
                  <a:pt x="71966" y="66862"/>
                  <a:pt x="61544" y="65219"/>
                </a:cubicBezTo>
                <a:cubicBezTo>
                  <a:pt x="52998" y="65110"/>
                  <a:pt x="44820" y="69260"/>
                  <a:pt x="39471" y="76135"/>
                </a:cubicBezTo>
                <a:cubicBezTo>
                  <a:pt x="39048" y="76691"/>
                  <a:pt x="38756" y="77140"/>
                  <a:pt x="38332" y="77695"/>
                </a:cubicBezTo>
                <a:cubicBezTo>
                  <a:pt x="29725" y="89992"/>
                  <a:pt x="30082" y="106180"/>
                  <a:pt x="35945" y="119486"/>
                </a:cubicBezTo>
                <a:cubicBezTo>
                  <a:pt x="33540" y="117290"/>
                  <a:pt x="31504" y="115014"/>
                  <a:pt x="29363" y="112607"/>
                </a:cubicBezTo>
                <a:cubicBezTo>
                  <a:pt x="27068" y="104036"/>
                  <a:pt x="26837" y="95334"/>
                  <a:pt x="29543" y="86236"/>
                </a:cubicBezTo>
                <a:cubicBezTo>
                  <a:pt x="29860" y="85549"/>
                  <a:pt x="30045" y="84967"/>
                  <a:pt x="30259" y="84147"/>
                </a:cubicBezTo>
                <a:cubicBezTo>
                  <a:pt x="31451" y="81026"/>
                  <a:pt x="32828" y="78408"/>
                  <a:pt x="34577" y="75710"/>
                </a:cubicBezTo>
                <a:cubicBezTo>
                  <a:pt x="38311" y="70342"/>
                  <a:pt x="43368" y="66086"/>
                  <a:pt x="49428" y="63628"/>
                </a:cubicBezTo>
                <a:cubicBezTo>
                  <a:pt x="51439" y="62888"/>
                  <a:pt x="53557" y="62280"/>
                  <a:pt x="55647" y="61911"/>
                </a:cubicBezTo>
                <a:cubicBezTo>
                  <a:pt x="59458" y="61251"/>
                  <a:pt x="63134" y="61780"/>
                  <a:pt x="66970" y="61967"/>
                </a:cubicBezTo>
                <a:cubicBezTo>
                  <a:pt x="69748" y="61915"/>
                  <a:pt x="72447" y="61493"/>
                  <a:pt x="74962" y="60567"/>
                </a:cubicBezTo>
                <a:cubicBezTo>
                  <a:pt x="77104" y="59722"/>
                  <a:pt x="79011" y="58850"/>
                  <a:pt x="80836" y="57606"/>
                </a:cubicBezTo>
                <a:cubicBezTo>
                  <a:pt x="83827" y="55650"/>
                  <a:pt x="86290" y="53033"/>
                  <a:pt x="88303" y="50124"/>
                </a:cubicBezTo>
                <a:cubicBezTo>
                  <a:pt x="90898" y="46316"/>
                  <a:pt x="92568" y="42164"/>
                  <a:pt x="93683" y="37588"/>
                </a:cubicBezTo>
                <a:cubicBezTo>
                  <a:pt x="95163" y="30683"/>
                  <a:pt x="94820" y="23836"/>
                  <a:pt x="93148" y="17336"/>
                </a:cubicBezTo>
                <a:cubicBezTo>
                  <a:pt x="94252" y="25944"/>
                  <a:pt x="93203" y="34811"/>
                  <a:pt x="89262" y="42639"/>
                </a:cubicBezTo>
                <a:cubicBezTo>
                  <a:pt x="86479" y="48113"/>
                  <a:pt x="82348" y="52714"/>
                  <a:pt x="77054" y="55860"/>
                </a:cubicBezTo>
                <a:cubicBezTo>
                  <a:pt x="73455" y="57869"/>
                  <a:pt x="69697" y="59137"/>
                  <a:pt x="65438" y="59507"/>
                </a:cubicBezTo>
                <a:cubicBezTo>
                  <a:pt x="62157" y="59743"/>
                  <a:pt x="59221" y="59054"/>
                  <a:pt x="55993" y="58815"/>
                </a:cubicBezTo>
                <a:cubicBezTo>
                  <a:pt x="44750" y="58046"/>
                  <a:pt x="34771" y="65369"/>
                  <a:pt x="29842" y="74943"/>
                </a:cubicBezTo>
                <a:cubicBezTo>
                  <a:pt x="29524" y="75630"/>
                  <a:pt x="29233" y="76080"/>
                  <a:pt x="28915" y="76767"/>
                </a:cubicBezTo>
                <a:cubicBezTo>
                  <a:pt x="24250" y="87214"/>
                  <a:pt x="24506" y="98931"/>
                  <a:pt x="28016" y="109565"/>
                </a:cubicBezTo>
                <a:cubicBezTo>
                  <a:pt x="25849" y="107395"/>
                  <a:pt x="23919" y="105253"/>
                  <a:pt x="22016" y="102871"/>
                </a:cubicBezTo>
                <a:cubicBezTo>
                  <a:pt x="20698" y="95254"/>
                  <a:pt x="20705" y="87663"/>
                  <a:pt x="23144" y="79859"/>
                </a:cubicBezTo>
                <a:cubicBezTo>
                  <a:pt x="23463" y="79173"/>
                  <a:pt x="23648" y="78590"/>
                  <a:pt x="23860" y="77771"/>
                </a:cubicBezTo>
                <a:cubicBezTo>
                  <a:pt x="27308" y="68514"/>
                  <a:pt x="33556" y="61136"/>
                  <a:pt x="42554" y="57198"/>
                </a:cubicBezTo>
                <a:cubicBezTo>
                  <a:pt x="44937" y="56379"/>
                  <a:pt x="47186" y="55665"/>
                  <a:pt x="49647" y="55216"/>
                </a:cubicBezTo>
                <a:cubicBezTo>
                  <a:pt x="54065" y="54504"/>
                  <a:pt x="58192" y="55325"/>
                  <a:pt x="62583" y="55934"/>
                </a:cubicBezTo>
                <a:cubicBezTo>
                  <a:pt x="65916" y="56306"/>
                  <a:pt x="68985" y="55804"/>
                  <a:pt x="72109" y="54827"/>
                </a:cubicBezTo>
                <a:cubicBezTo>
                  <a:pt x="74252" y="53980"/>
                  <a:pt x="76290" y="53003"/>
                  <a:pt x="78221" y="51893"/>
                </a:cubicBezTo>
                <a:cubicBezTo>
                  <a:pt x="79651" y="50967"/>
                  <a:pt x="81108" y="49804"/>
                  <a:pt x="82325" y="48614"/>
                </a:cubicBezTo>
                <a:cubicBezTo>
                  <a:pt x="85025" y="46022"/>
                  <a:pt x="87066" y="42875"/>
                  <a:pt x="88761" y="39570"/>
                </a:cubicBezTo>
                <a:cubicBezTo>
                  <a:pt x="92831" y="31224"/>
                  <a:pt x="93379" y="21722"/>
                  <a:pt x="91561" y="12830"/>
                </a:cubicBezTo>
                <a:cubicBezTo>
                  <a:pt x="92010" y="18107"/>
                  <a:pt x="91738" y="23343"/>
                  <a:pt x="90330" y="28779"/>
                </a:cubicBezTo>
                <a:cubicBezTo>
                  <a:pt x="88314" y="36025"/>
                  <a:pt x="84606" y="42240"/>
                  <a:pt x="79125" y="47053"/>
                </a:cubicBezTo>
                <a:cubicBezTo>
                  <a:pt x="72850" y="52499"/>
                  <a:pt x="64330" y="55406"/>
                  <a:pt x="55892" y="53261"/>
                </a:cubicBezTo>
                <a:cubicBezTo>
                  <a:pt x="52268" y="52255"/>
                  <a:pt x="48935" y="51883"/>
                  <a:pt x="45151" y="52305"/>
                </a:cubicBezTo>
                <a:cubicBezTo>
                  <a:pt x="44543" y="52358"/>
                  <a:pt x="44040" y="52543"/>
                  <a:pt x="43432" y="52596"/>
                </a:cubicBezTo>
                <a:cubicBezTo>
                  <a:pt x="34171" y="54577"/>
                  <a:pt x="26545" y="61320"/>
                  <a:pt x="22676" y="70046"/>
                </a:cubicBezTo>
                <a:cubicBezTo>
                  <a:pt x="22517" y="70390"/>
                  <a:pt x="22253" y="70602"/>
                  <a:pt x="22094" y="70945"/>
                </a:cubicBezTo>
                <a:cubicBezTo>
                  <a:pt x="18780" y="79012"/>
                  <a:pt x="17848" y="87344"/>
                  <a:pt x="19297" y="95940"/>
                </a:cubicBezTo>
                <a:cubicBezTo>
                  <a:pt x="19454" y="96681"/>
                  <a:pt x="19719" y="97554"/>
                  <a:pt x="19745" y="98400"/>
                </a:cubicBezTo>
                <a:cubicBezTo>
                  <a:pt x="19823" y="98771"/>
                  <a:pt x="20008" y="99273"/>
                  <a:pt x="20087" y="99644"/>
                </a:cubicBezTo>
                <a:cubicBezTo>
                  <a:pt x="18263" y="97633"/>
                  <a:pt x="16466" y="95384"/>
                  <a:pt x="14774" y="93267"/>
                </a:cubicBezTo>
                <a:cubicBezTo>
                  <a:pt x="13302" y="81655"/>
                  <a:pt x="15983" y="69541"/>
                  <a:pt x="23689" y="59917"/>
                </a:cubicBezTo>
                <a:cubicBezTo>
                  <a:pt x="28589" y="53834"/>
                  <a:pt x="35047" y="49974"/>
                  <a:pt x="42562" y="48522"/>
                </a:cubicBezTo>
                <a:cubicBezTo>
                  <a:pt x="48225" y="47466"/>
                  <a:pt x="53620" y="48790"/>
                  <a:pt x="59149" y="50009"/>
                </a:cubicBezTo>
                <a:cubicBezTo>
                  <a:pt x="61636" y="50406"/>
                  <a:pt x="63937" y="50301"/>
                  <a:pt x="66265" y="49958"/>
                </a:cubicBezTo>
                <a:cubicBezTo>
                  <a:pt x="67880" y="49535"/>
                  <a:pt x="69467" y="49350"/>
                  <a:pt x="71107" y="48690"/>
                </a:cubicBezTo>
                <a:cubicBezTo>
                  <a:pt x="73145" y="47711"/>
                  <a:pt x="75183" y="46734"/>
                  <a:pt x="77143" y="45385"/>
                </a:cubicBezTo>
                <a:cubicBezTo>
                  <a:pt x="84634" y="39833"/>
                  <a:pt x="89218" y="31185"/>
                  <a:pt x="90389" y="21796"/>
                </a:cubicBezTo>
                <a:cubicBezTo>
                  <a:pt x="90863" y="17558"/>
                  <a:pt x="90855" y="13465"/>
                  <a:pt x="90336" y="9367"/>
                </a:cubicBezTo>
                <a:cubicBezTo>
                  <a:pt x="90511" y="18837"/>
                  <a:pt x="88145" y="28431"/>
                  <a:pt x="82017" y="36288"/>
                </a:cubicBezTo>
                <a:cubicBezTo>
                  <a:pt x="77542" y="41815"/>
                  <a:pt x="71877" y="46125"/>
                  <a:pt x="64838" y="47630"/>
                </a:cubicBezTo>
                <a:cubicBezTo>
                  <a:pt x="64230" y="47682"/>
                  <a:pt x="63622" y="47735"/>
                  <a:pt x="63119" y="47920"/>
                </a:cubicBezTo>
                <a:cubicBezTo>
                  <a:pt x="62880" y="47893"/>
                  <a:pt x="62510" y="47973"/>
                  <a:pt x="62272" y="47946"/>
                </a:cubicBezTo>
                <a:cubicBezTo>
                  <a:pt x="61901" y="48026"/>
                  <a:pt x="61769" y="48131"/>
                  <a:pt x="61399" y="48211"/>
                </a:cubicBezTo>
                <a:cubicBezTo>
                  <a:pt x="59943" y="48290"/>
                  <a:pt x="58489" y="48368"/>
                  <a:pt x="57060" y="48210"/>
                </a:cubicBezTo>
                <a:cubicBezTo>
                  <a:pt x="56478" y="48024"/>
                  <a:pt x="56002" y="47971"/>
                  <a:pt x="55394" y="48024"/>
                </a:cubicBezTo>
                <a:cubicBezTo>
                  <a:pt x="51954" y="47520"/>
                  <a:pt x="48860" y="46091"/>
                  <a:pt x="45554" y="45482"/>
                </a:cubicBezTo>
                <a:cubicBezTo>
                  <a:pt x="45078" y="45428"/>
                  <a:pt x="44468" y="45481"/>
                  <a:pt x="43887" y="45296"/>
                </a:cubicBezTo>
                <a:cubicBezTo>
                  <a:pt x="42088" y="45216"/>
                  <a:pt x="40633" y="45295"/>
                  <a:pt x="38807" y="45453"/>
                </a:cubicBezTo>
                <a:cubicBezTo>
                  <a:pt x="38198" y="45506"/>
                  <a:pt x="37696" y="45691"/>
                  <a:pt x="37087" y="45743"/>
                </a:cubicBezTo>
                <a:cubicBezTo>
                  <a:pt x="29943" y="47117"/>
                  <a:pt x="24040" y="51400"/>
                  <a:pt x="19538" y="57165"/>
                </a:cubicBezTo>
                <a:cubicBezTo>
                  <a:pt x="18373" y="58963"/>
                  <a:pt x="17234" y="60523"/>
                  <a:pt x="16306" y="62348"/>
                </a:cubicBezTo>
                <a:cubicBezTo>
                  <a:pt x="14001" y="66791"/>
                  <a:pt x="12649" y="71340"/>
                  <a:pt x="11984" y="76207"/>
                </a:cubicBezTo>
                <a:cubicBezTo>
                  <a:pt x="11478" y="80729"/>
                  <a:pt x="11447" y="85305"/>
                  <a:pt x="12263" y="89854"/>
                </a:cubicBezTo>
                <a:cubicBezTo>
                  <a:pt x="10678" y="87870"/>
                  <a:pt x="8986" y="85754"/>
                  <a:pt x="7401" y="83770"/>
                </a:cubicBezTo>
                <a:cubicBezTo>
                  <a:pt x="6879" y="73348"/>
                  <a:pt x="9613" y="62928"/>
                  <a:pt x="16233" y="54386"/>
                </a:cubicBezTo>
                <a:cubicBezTo>
                  <a:pt x="21185" y="47828"/>
                  <a:pt x="27883" y="42911"/>
                  <a:pt x="36112" y="41538"/>
                </a:cubicBezTo>
                <a:cubicBezTo>
                  <a:pt x="39790" y="40984"/>
                  <a:pt x="43309" y="40773"/>
                  <a:pt x="47064" y="41674"/>
                </a:cubicBezTo>
                <a:cubicBezTo>
                  <a:pt x="50715" y="42442"/>
                  <a:pt x="53914" y="44004"/>
                  <a:pt x="57592" y="44533"/>
                </a:cubicBezTo>
                <a:cubicBezTo>
                  <a:pt x="61745" y="45117"/>
                  <a:pt x="65793" y="44483"/>
                  <a:pt x="69710" y="42871"/>
                </a:cubicBezTo>
                <a:cubicBezTo>
                  <a:pt x="84452" y="36468"/>
                  <a:pt x="90705" y="19689"/>
                  <a:pt x="89195" y="4748"/>
                </a:cubicBezTo>
                <a:cubicBezTo>
                  <a:pt x="89094" y="8340"/>
                  <a:pt x="88765" y="11893"/>
                  <a:pt x="87589" y="15580"/>
                </a:cubicBezTo>
                <a:cubicBezTo>
                  <a:pt x="87536" y="16056"/>
                  <a:pt x="87509" y="16293"/>
                  <a:pt x="87456" y="16770"/>
                </a:cubicBezTo>
                <a:cubicBezTo>
                  <a:pt x="84008" y="28195"/>
                  <a:pt x="76672" y="37742"/>
                  <a:pt x="65531" y="41441"/>
                </a:cubicBezTo>
                <a:cubicBezTo>
                  <a:pt x="62673" y="42208"/>
                  <a:pt x="59815" y="42973"/>
                  <a:pt x="56694" y="42867"/>
                </a:cubicBezTo>
                <a:cubicBezTo>
                  <a:pt x="54048" y="42813"/>
                  <a:pt x="51667" y="42548"/>
                  <a:pt x="48995" y="41648"/>
                </a:cubicBezTo>
                <a:cubicBezTo>
                  <a:pt x="45399" y="40404"/>
                  <a:pt x="42225" y="38604"/>
                  <a:pt x="38521" y="38312"/>
                </a:cubicBezTo>
                <a:cubicBezTo>
                  <a:pt x="36484" y="38205"/>
                  <a:pt x="34553" y="38231"/>
                  <a:pt x="32489" y="38362"/>
                </a:cubicBezTo>
                <a:cubicBezTo>
                  <a:pt x="31881" y="38415"/>
                  <a:pt x="31378" y="38600"/>
                  <a:pt x="30770" y="38653"/>
                </a:cubicBezTo>
                <a:cubicBezTo>
                  <a:pt x="12380" y="42509"/>
                  <a:pt x="2787" y="62530"/>
                  <a:pt x="4334" y="79934"/>
                </a:cubicBezTo>
                <a:cubicBezTo>
                  <a:pt x="2854" y="78082"/>
                  <a:pt x="1480" y="76363"/>
                  <a:pt x="0" y="74510"/>
                </a:cubicBezTo>
                <a:cubicBezTo>
                  <a:pt x="250" y="59355"/>
                  <a:pt x="7775" y="43803"/>
                  <a:pt x="22306" y="36746"/>
                </a:cubicBezTo>
                <a:cubicBezTo>
                  <a:pt x="24475" y="35662"/>
                  <a:pt x="26593" y="35055"/>
                  <a:pt x="28815" y="34579"/>
                </a:cubicBezTo>
                <a:cubicBezTo>
                  <a:pt x="32519" y="33787"/>
                  <a:pt x="36144" y="33709"/>
                  <a:pt x="39821" y="34239"/>
                </a:cubicBezTo>
                <a:cubicBezTo>
                  <a:pt x="41355" y="34531"/>
                  <a:pt x="42651" y="34796"/>
                  <a:pt x="44159" y="35324"/>
                </a:cubicBezTo>
                <a:cubicBezTo>
                  <a:pt x="47729" y="36807"/>
                  <a:pt x="51141" y="38633"/>
                  <a:pt x="55055" y="39190"/>
                </a:cubicBezTo>
                <a:cubicBezTo>
                  <a:pt x="55532" y="39243"/>
                  <a:pt x="56141" y="39190"/>
                  <a:pt x="56723" y="39375"/>
                </a:cubicBezTo>
                <a:cubicBezTo>
                  <a:pt x="61855" y="39827"/>
                  <a:pt x="66829" y="38453"/>
                  <a:pt x="71224" y="35809"/>
                </a:cubicBezTo>
                <a:cubicBezTo>
                  <a:pt x="73420" y="34488"/>
                  <a:pt x="75274" y="33006"/>
                  <a:pt x="77153" y="31288"/>
                </a:cubicBezTo>
                <a:cubicBezTo>
                  <a:pt x="81098" y="27269"/>
                  <a:pt x="83773" y="22746"/>
                  <a:pt x="85815" y="17430"/>
                </a:cubicBezTo>
                <a:cubicBezTo>
                  <a:pt x="86027" y="16611"/>
                  <a:pt x="86213" y="16029"/>
                  <a:pt x="86530" y="15342"/>
                </a:cubicBezTo>
                <a:cubicBezTo>
                  <a:pt x="87380" y="12061"/>
                  <a:pt x="88043" y="9365"/>
                  <a:pt x="88284" y="6137"/>
                </a:cubicBezTo>
                <a:cubicBezTo>
                  <a:pt x="88233" y="4445"/>
                  <a:pt x="88286" y="2883"/>
                  <a:pt x="88473" y="1218"/>
                </a:cubicBezTo>
                <a:cubicBezTo>
                  <a:pt x="88526" y="741"/>
                  <a:pt x="88447" y="371"/>
                  <a:pt x="88368" y="0"/>
                </a:cubicBezTo>
                <a:cubicBezTo>
                  <a:pt x="88791" y="530"/>
                  <a:pt x="89082" y="1165"/>
                  <a:pt x="89240" y="1906"/>
                </a:cubicBezTo>
                <a:cubicBezTo>
                  <a:pt x="89237" y="2324"/>
                  <a:pt x="89233" y="2740"/>
                  <a:pt x="89227" y="3157"/>
                </a:cubicBezTo>
                <a:cubicBezTo>
                  <a:pt x="89502" y="3613"/>
                  <a:pt x="89826" y="4075"/>
                  <a:pt x="90032" y="4524"/>
                </a:cubicBezTo>
                <a:cubicBezTo>
                  <a:pt x="90085" y="5029"/>
                  <a:pt x="90131" y="5535"/>
                  <a:pt x="90171" y="6042"/>
                </a:cubicBezTo>
                <a:cubicBezTo>
                  <a:pt x="90391" y="6389"/>
                  <a:pt x="90611" y="6732"/>
                  <a:pt x="90823" y="7144"/>
                </a:cubicBezTo>
                <a:cubicBezTo>
                  <a:pt x="90938" y="7816"/>
                  <a:pt x="91044" y="8488"/>
                  <a:pt x="91139" y="9158"/>
                </a:cubicBezTo>
                <a:cubicBezTo>
                  <a:pt x="91289" y="9354"/>
                  <a:pt x="91446" y="9551"/>
                  <a:pt x="91615" y="9762"/>
                </a:cubicBezTo>
                <a:cubicBezTo>
                  <a:pt x="91834" y="10551"/>
                  <a:pt x="92034" y="11345"/>
                  <a:pt x="92218" y="12144"/>
                </a:cubicBezTo>
                <a:cubicBezTo>
                  <a:pt x="92281" y="12224"/>
                  <a:pt x="92344" y="12303"/>
                  <a:pt x="92406" y="12381"/>
                </a:cubicBezTo>
                <a:cubicBezTo>
                  <a:pt x="93303" y="15132"/>
                  <a:pt x="94201" y="17884"/>
                  <a:pt x="94834" y="20845"/>
                </a:cubicBezTo>
                <a:cubicBezTo>
                  <a:pt x="94860" y="21693"/>
                  <a:pt x="95017" y="22432"/>
                  <a:pt x="95282" y="23305"/>
                </a:cubicBezTo>
                <a:cubicBezTo>
                  <a:pt x="95991" y="28808"/>
                  <a:pt x="95909" y="33859"/>
                  <a:pt x="94819" y="3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Google Shape;369;p2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70" name="Google Shape;370;p24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75" name="Google Shape;375;p24"/>
          <p:cNvGrpSpPr/>
          <p:nvPr/>
        </p:nvGrpSpPr>
        <p:grpSpPr>
          <a:xfrm>
            <a:off x="713225" y="539500"/>
            <a:ext cx="7717576" cy="4064498"/>
            <a:chOff x="713225" y="539500"/>
            <a:chExt cx="7717576" cy="4064498"/>
          </a:xfrm>
        </p:grpSpPr>
        <p:sp>
          <p:nvSpPr>
            <p:cNvPr id="376" name="Google Shape;376;p24"/>
            <p:cNvSpPr/>
            <p:nvPr/>
          </p:nvSpPr>
          <p:spPr>
            <a:xfrm>
              <a:off x="7132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4"/>
            <p:cNvSpPr/>
            <p:nvPr/>
          </p:nvSpPr>
          <p:spPr>
            <a:xfrm flipH="1">
              <a:off x="83313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4"/>
            <p:cNvSpPr/>
            <p:nvPr/>
          </p:nvSpPr>
          <p:spPr>
            <a:xfrm flipH="1" rot="10800000">
              <a:off x="7132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4"/>
            <p:cNvSpPr/>
            <p:nvPr/>
          </p:nvSpPr>
          <p:spPr>
            <a:xfrm flipH="1" rot="5400000">
              <a:off x="83313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24"/>
          <p:cNvGrpSpPr/>
          <p:nvPr/>
        </p:nvGrpSpPr>
        <p:grpSpPr>
          <a:xfrm>
            <a:off x="-3274259" y="1298261"/>
            <a:ext cx="15692518" cy="5275569"/>
            <a:chOff x="-3274259" y="1298261"/>
            <a:chExt cx="15692518" cy="5275569"/>
          </a:xfrm>
        </p:grpSpPr>
        <p:sp>
          <p:nvSpPr>
            <p:cNvPr id="381" name="Google Shape;381;p24"/>
            <p:cNvSpPr/>
            <p:nvPr/>
          </p:nvSpPr>
          <p:spPr>
            <a:xfrm flipH="1" rot="1284321">
              <a:off x="8289314" y="1781383"/>
              <a:ext cx="3461972" cy="4309325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4"/>
            <p:cNvSpPr/>
            <p:nvPr/>
          </p:nvSpPr>
          <p:spPr>
            <a:xfrm rot="-1284321">
              <a:off x="-2607286" y="1781383"/>
              <a:ext cx="3461972" cy="4309325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5" name="Google Shape;385;p2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86" name="Google Shape;386;p25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91" name="Google Shape;391;p25"/>
          <p:cNvGrpSpPr/>
          <p:nvPr/>
        </p:nvGrpSpPr>
        <p:grpSpPr>
          <a:xfrm>
            <a:off x="713225" y="539500"/>
            <a:ext cx="7717576" cy="4064498"/>
            <a:chOff x="713225" y="539500"/>
            <a:chExt cx="7717576" cy="4064498"/>
          </a:xfrm>
        </p:grpSpPr>
        <p:sp>
          <p:nvSpPr>
            <p:cNvPr id="392" name="Google Shape;392;p25"/>
            <p:cNvSpPr/>
            <p:nvPr/>
          </p:nvSpPr>
          <p:spPr>
            <a:xfrm>
              <a:off x="7132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5"/>
            <p:cNvSpPr/>
            <p:nvPr/>
          </p:nvSpPr>
          <p:spPr>
            <a:xfrm flipH="1">
              <a:off x="83313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 flipH="1" rot="10800000">
              <a:off x="7132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 flipH="1" rot="5400000">
              <a:off x="83313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6" name="Google Shape;396;p25"/>
          <p:cNvSpPr/>
          <p:nvPr/>
        </p:nvSpPr>
        <p:spPr>
          <a:xfrm rot="-6635064">
            <a:off x="3984373" y="3791130"/>
            <a:ext cx="3461958" cy="4309306"/>
          </a:xfrm>
          <a:custGeom>
            <a:rect b="b" l="l" r="r" t="t"/>
            <a:pathLst>
              <a:path extrusionOk="0" h="119487" w="95992">
                <a:moveTo>
                  <a:pt x="94819" y="39281"/>
                </a:moveTo>
                <a:cubicBezTo>
                  <a:pt x="93757" y="44466"/>
                  <a:pt x="91689" y="48934"/>
                  <a:pt x="88671" y="53298"/>
                </a:cubicBezTo>
                <a:cubicBezTo>
                  <a:pt x="82527" y="61892"/>
                  <a:pt x="71966" y="66862"/>
                  <a:pt x="61544" y="65219"/>
                </a:cubicBezTo>
                <a:cubicBezTo>
                  <a:pt x="52998" y="65110"/>
                  <a:pt x="44820" y="69260"/>
                  <a:pt x="39471" y="76135"/>
                </a:cubicBezTo>
                <a:cubicBezTo>
                  <a:pt x="39048" y="76691"/>
                  <a:pt x="38756" y="77140"/>
                  <a:pt x="38332" y="77695"/>
                </a:cubicBezTo>
                <a:cubicBezTo>
                  <a:pt x="29725" y="89992"/>
                  <a:pt x="30082" y="106180"/>
                  <a:pt x="35945" y="119486"/>
                </a:cubicBezTo>
                <a:cubicBezTo>
                  <a:pt x="33540" y="117290"/>
                  <a:pt x="31504" y="115014"/>
                  <a:pt x="29363" y="112607"/>
                </a:cubicBezTo>
                <a:cubicBezTo>
                  <a:pt x="27068" y="104036"/>
                  <a:pt x="26837" y="95334"/>
                  <a:pt x="29543" y="86236"/>
                </a:cubicBezTo>
                <a:cubicBezTo>
                  <a:pt x="29860" y="85549"/>
                  <a:pt x="30045" y="84967"/>
                  <a:pt x="30259" y="84147"/>
                </a:cubicBezTo>
                <a:cubicBezTo>
                  <a:pt x="31451" y="81026"/>
                  <a:pt x="32828" y="78408"/>
                  <a:pt x="34577" y="75710"/>
                </a:cubicBezTo>
                <a:cubicBezTo>
                  <a:pt x="38311" y="70342"/>
                  <a:pt x="43368" y="66086"/>
                  <a:pt x="49428" y="63628"/>
                </a:cubicBezTo>
                <a:cubicBezTo>
                  <a:pt x="51439" y="62888"/>
                  <a:pt x="53557" y="62280"/>
                  <a:pt x="55647" y="61911"/>
                </a:cubicBezTo>
                <a:cubicBezTo>
                  <a:pt x="59458" y="61251"/>
                  <a:pt x="63134" y="61780"/>
                  <a:pt x="66970" y="61967"/>
                </a:cubicBezTo>
                <a:cubicBezTo>
                  <a:pt x="69748" y="61915"/>
                  <a:pt x="72447" y="61493"/>
                  <a:pt x="74962" y="60567"/>
                </a:cubicBezTo>
                <a:cubicBezTo>
                  <a:pt x="77104" y="59722"/>
                  <a:pt x="79011" y="58850"/>
                  <a:pt x="80836" y="57606"/>
                </a:cubicBezTo>
                <a:cubicBezTo>
                  <a:pt x="83827" y="55650"/>
                  <a:pt x="86290" y="53033"/>
                  <a:pt x="88303" y="50124"/>
                </a:cubicBezTo>
                <a:cubicBezTo>
                  <a:pt x="90898" y="46316"/>
                  <a:pt x="92568" y="42164"/>
                  <a:pt x="93683" y="37588"/>
                </a:cubicBezTo>
                <a:cubicBezTo>
                  <a:pt x="95163" y="30683"/>
                  <a:pt x="94820" y="23836"/>
                  <a:pt x="93148" y="17336"/>
                </a:cubicBezTo>
                <a:cubicBezTo>
                  <a:pt x="94252" y="25944"/>
                  <a:pt x="93203" y="34811"/>
                  <a:pt x="89262" y="42639"/>
                </a:cubicBezTo>
                <a:cubicBezTo>
                  <a:pt x="86479" y="48113"/>
                  <a:pt x="82348" y="52714"/>
                  <a:pt x="77054" y="55860"/>
                </a:cubicBezTo>
                <a:cubicBezTo>
                  <a:pt x="73455" y="57869"/>
                  <a:pt x="69697" y="59137"/>
                  <a:pt x="65438" y="59507"/>
                </a:cubicBezTo>
                <a:cubicBezTo>
                  <a:pt x="62157" y="59743"/>
                  <a:pt x="59221" y="59054"/>
                  <a:pt x="55993" y="58815"/>
                </a:cubicBezTo>
                <a:cubicBezTo>
                  <a:pt x="44750" y="58046"/>
                  <a:pt x="34771" y="65369"/>
                  <a:pt x="29842" y="74943"/>
                </a:cubicBezTo>
                <a:cubicBezTo>
                  <a:pt x="29524" y="75630"/>
                  <a:pt x="29233" y="76080"/>
                  <a:pt x="28915" y="76767"/>
                </a:cubicBezTo>
                <a:cubicBezTo>
                  <a:pt x="24250" y="87214"/>
                  <a:pt x="24506" y="98931"/>
                  <a:pt x="28016" y="109565"/>
                </a:cubicBezTo>
                <a:cubicBezTo>
                  <a:pt x="25849" y="107395"/>
                  <a:pt x="23919" y="105253"/>
                  <a:pt x="22016" y="102871"/>
                </a:cubicBezTo>
                <a:cubicBezTo>
                  <a:pt x="20698" y="95254"/>
                  <a:pt x="20705" y="87663"/>
                  <a:pt x="23144" y="79859"/>
                </a:cubicBezTo>
                <a:cubicBezTo>
                  <a:pt x="23463" y="79173"/>
                  <a:pt x="23648" y="78590"/>
                  <a:pt x="23860" y="77771"/>
                </a:cubicBezTo>
                <a:cubicBezTo>
                  <a:pt x="27308" y="68514"/>
                  <a:pt x="33556" y="61136"/>
                  <a:pt x="42554" y="57198"/>
                </a:cubicBezTo>
                <a:cubicBezTo>
                  <a:pt x="44937" y="56379"/>
                  <a:pt x="47186" y="55665"/>
                  <a:pt x="49647" y="55216"/>
                </a:cubicBezTo>
                <a:cubicBezTo>
                  <a:pt x="54065" y="54504"/>
                  <a:pt x="58192" y="55325"/>
                  <a:pt x="62583" y="55934"/>
                </a:cubicBezTo>
                <a:cubicBezTo>
                  <a:pt x="65916" y="56306"/>
                  <a:pt x="68985" y="55804"/>
                  <a:pt x="72109" y="54827"/>
                </a:cubicBezTo>
                <a:cubicBezTo>
                  <a:pt x="74252" y="53980"/>
                  <a:pt x="76290" y="53003"/>
                  <a:pt x="78221" y="51893"/>
                </a:cubicBezTo>
                <a:cubicBezTo>
                  <a:pt x="79651" y="50967"/>
                  <a:pt x="81108" y="49804"/>
                  <a:pt x="82325" y="48614"/>
                </a:cubicBezTo>
                <a:cubicBezTo>
                  <a:pt x="85025" y="46022"/>
                  <a:pt x="87066" y="42875"/>
                  <a:pt x="88761" y="39570"/>
                </a:cubicBezTo>
                <a:cubicBezTo>
                  <a:pt x="92831" y="31224"/>
                  <a:pt x="93379" y="21722"/>
                  <a:pt x="91561" y="12830"/>
                </a:cubicBezTo>
                <a:cubicBezTo>
                  <a:pt x="92010" y="18107"/>
                  <a:pt x="91738" y="23343"/>
                  <a:pt x="90330" y="28779"/>
                </a:cubicBezTo>
                <a:cubicBezTo>
                  <a:pt x="88314" y="36025"/>
                  <a:pt x="84606" y="42240"/>
                  <a:pt x="79125" y="47053"/>
                </a:cubicBezTo>
                <a:cubicBezTo>
                  <a:pt x="72850" y="52499"/>
                  <a:pt x="64330" y="55406"/>
                  <a:pt x="55892" y="53261"/>
                </a:cubicBezTo>
                <a:cubicBezTo>
                  <a:pt x="52268" y="52255"/>
                  <a:pt x="48935" y="51883"/>
                  <a:pt x="45151" y="52305"/>
                </a:cubicBezTo>
                <a:cubicBezTo>
                  <a:pt x="44543" y="52358"/>
                  <a:pt x="44040" y="52543"/>
                  <a:pt x="43432" y="52596"/>
                </a:cubicBezTo>
                <a:cubicBezTo>
                  <a:pt x="34171" y="54577"/>
                  <a:pt x="26545" y="61320"/>
                  <a:pt x="22676" y="70046"/>
                </a:cubicBezTo>
                <a:cubicBezTo>
                  <a:pt x="22517" y="70390"/>
                  <a:pt x="22253" y="70602"/>
                  <a:pt x="22094" y="70945"/>
                </a:cubicBezTo>
                <a:cubicBezTo>
                  <a:pt x="18780" y="79012"/>
                  <a:pt x="17848" y="87344"/>
                  <a:pt x="19297" y="95940"/>
                </a:cubicBezTo>
                <a:cubicBezTo>
                  <a:pt x="19454" y="96681"/>
                  <a:pt x="19719" y="97554"/>
                  <a:pt x="19745" y="98400"/>
                </a:cubicBezTo>
                <a:cubicBezTo>
                  <a:pt x="19823" y="98771"/>
                  <a:pt x="20008" y="99273"/>
                  <a:pt x="20087" y="99644"/>
                </a:cubicBezTo>
                <a:cubicBezTo>
                  <a:pt x="18263" y="97633"/>
                  <a:pt x="16466" y="95384"/>
                  <a:pt x="14774" y="93267"/>
                </a:cubicBezTo>
                <a:cubicBezTo>
                  <a:pt x="13302" y="81655"/>
                  <a:pt x="15983" y="69541"/>
                  <a:pt x="23689" y="59917"/>
                </a:cubicBezTo>
                <a:cubicBezTo>
                  <a:pt x="28589" y="53834"/>
                  <a:pt x="35047" y="49974"/>
                  <a:pt x="42562" y="48522"/>
                </a:cubicBezTo>
                <a:cubicBezTo>
                  <a:pt x="48225" y="47466"/>
                  <a:pt x="53620" y="48790"/>
                  <a:pt x="59149" y="50009"/>
                </a:cubicBezTo>
                <a:cubicBezTo>
                  <a:pt x="61636" y="50406"/>
                  <a:pt x="63937" y="50301"/>
                  <a:pt x="66265" y="49958"/>
                </a:cubicBezTo>
                <a:cubicBezTo>
                  <a:pt x="67880" y="49535"/>
                  <a:pt x="69467" y="49350"/>
                  <a:pt x="71107" y="48690"/>
                </a:cubicBezTo>
                <a:cubicBezTo>
                  <a:pt x="73145" y="47711"/>
                  <a:pt x="75183" y="46734"/>
                  <a:pt x="77143" y="45385"/>
                </a:cubicBezTo>
                <a:cubicBezTo>
                  <a:pt x="84634" y="39833"/>
                  <a:pt x="89218" y="31185"/>
                  <a:pt x="90389" y="21796"/>
                </a:cubicBezTo>
                <a:cubicBezTo>
                  <a:pt x="90863" y="17558"/>
                  <a:pt x="90855" y="13465"/>
                  <a:pt x="90336" y="9367"/>
                </a:cubicBezTo>
                <a:cubicBezTo>
                  <a:pt x="90511" y="18837"/>
                  <a:pt x="88145" y="28431"/>
                  <a:pt x="82017" y="36288"/>
                </a:cubicBezTo>
                <a:cubicBezTo>
                  <a:pt x="77542" y="41815"/>
                  <a:pt x="71877" y="46125"/>
                  <a:pt x="64838" y="47630"/>
                </a:cubicBezTo>
                <a:cubicBezTo>
                  <a:pt x="64230" y="47682"/>
                  <a:pt x="63622" y="47735"/>
                  <a:pt x="63119" y="47920"/>
                </a:cubicBezTo>
                <a:cubicBezTo>
                  <a:pt x="62880" y="47893"/>
                  <a:pt x="62510" y="47973"/>
                  <a:pt x="62272" y="47946"/>
                </a:cubicBezTo>
                <a:cubicBezTo>
                  <a:pt x="61901" y="48026"/>
                  <a:pt x="61769" y="48131"/>
                  <a:pt x="61399" y="48211"/>
                </a:cubicBezTo>
                <a:cubicBezTo>
                  <a:pt x="59943" y="48290"/>
                  <a:pt x="58489" y="48368"/>
                  <a:pt x="57060" y="48210"/>
                </a:cubicBezTo>
                <a:cubicBezTo>
                  <a:pt x="56478" y="48024"/>
                  <a:pt x="56002" y="47971"/>
                  <a:pt x="55394" y="48024"/>
                </a:cubicBezTo>
                <a:cubicBezTo>
                  <a:pt x="51954" y="47520"/>
                  <a:pt x="48860" y="46091"/>
                  <a:pt x="45554" y="45482"/>
                </a:cubicBezTo>
                <a:cubicBezTo>
                  <a:pt x="45078" y="45428"/>
                  <a:pt x="44468" y="45481"/>
                  <a:pt x="43887" y="45296"/>
                </a:cubicBezTo>
                <a:cubicBezTo>
                  <a:pt x="42088" y="45216"/>
                  <a:pt x="40633" y="45295"/>
                  <a:pt x="38807" y="45453"/>
                </a:cubicBezTo>
                <a:cubicBezTo>
                  <a:pt x="38198" y="45506"/>
                  <a:pt x="37696" y="45691"/>
                  <a:pt x="37087" y="45743"/>
                </a:cubicBezTo>
                <a:cubicBezTo>
                  <a:pt x="29943" y="47117"/>
                  <a:pt x="24040" y="51400"/>
                  <a:pt x="19538" y="57165"/>
                </a:cubicBezTo>
                <a:cubicBezTo>
                  <a:pt x="18373" y="58963"/>
                  <a:pt x="17234" y="60523"/>
                  <a:pt x="16306" y="62348"/>
                </a:cubicBezTo>
                <a:cubicBezTo>
                  <a:pt x="14001" y="66791"/>
                  <a:pt x="12649" y="71340"/>
                  <a:pt x="11984" y="76207"/>
                </a:cubicBezTo>
                <a:cubicBezTo>
                  <a:pt x="11478" y="80729"/>
                  <a:pt x="11447" y="85305"/>
                  <a:pt x="12263" y="89854"/>
                </a:cubicBezTo>
                <a:cubicBezTo>
                  <a:pt x="10678" y="87870"/>
                  <a:pt x="8986" y="85754"/>
                  <a:pt x="7401" y="83770"/>
                </a:cubicBezTo>
                <a:cubicBezTo>
                  <a:pt x="6879" y="73348"/>
                  <a:pt x="9613" y="62928"/>
                  <a:pt x="16233" y="54386"/>
                </a:cubicBezTo>
                <a:cubicBezTo>
                  <a:pt x="21185" y="47828"/>
                  <a:pt x="27883" y="42911"/>
                  <a:pt x="36112" y="41538"/>
                </a:cubicBezTo>
                <a:cubicBezTo>
                  <a:pt x="39790" y="40984"/>
                  <a:pt x="43309" y="40773"/>
                  <a:pt x="47064" y="41674"/>
                </a:cubicBezTo>
                <a:cubicBezTo>
                  <a:pt x="50715" y="42442"/>
                  <a:pt x="53914" y="44004"/>
                  <a:pt x="57592" y="44533"/>
                </a:cubicBezTo>
                <a:cubicBezTo>
                  <a:pt x="61745" y="45117"/>
                  <a:pt x="65793" y="44483"/>
                  <a:pt x="69710" y="42871"/>
                </a:cubicBezTo>
                <a:cubicBezTo>
                  <a:pt x="84452" y="36468"/>
                  <a:pt x="90705" y="19689"/>
                  <a:pt x="89195" y="4748"/>
                </a:cubicBezTo>
                <a:cubicBezTo>
                  <a:pt x="89094" y="8340"/>
                  <a:pt x="88765" y="11893"/>
                  <a:pt x="87589" y="15580"/>
                </a:cubicBezTo>
                <a:cubicBezTo>
                  <a:pt x="87536" y="16056"/>
                  <a:pt x="87509" y="16293"/>
                  <a:pt x="87456" y="16770"/>
                </a:cubicBezTo>
                <a:cubicBezTo>
                  <a:pt x="84008" y="28195"/>
                  <a:pt x="76672" y="37742"/>
                  <a:pt x="65531" y="41441"/>
                </a:cubicBezTo>
                <a:cubicBezTo>
                  <a:pt x="62673" y="42208"/>
                  <a:pt x="59815" y="42973"/>
                  <a:pt x="56694" y="42867"/>
                </a:cubicBezTo>
                <a:cubicBezTo>
                  <a:pt x="54048" y="42813"/>
                  <a:pt x="51667" y="42548"/>
                  <a:pt x="48995" y="41648"/>
                </a:cubicBezTo>
                <a:cubicBezTo>
                  <a:pt x="45399" y="40404"/>
                  <a:pt x="42225" y="38604"/>
                  <a:pt x="38521" y="38312"/>
                </a:cubicBezTo>
                <a:cubicBezTo>
                  <a:pt x="36484" y="38205"/>
                  <a:pt x="34553" y="38231"/>
                  <a:pt x="32489" y="38362"/>
                </a:cubicBezTo>
                <a:cubicBezTo>
                  <a:pt x="31881" y="38415"/>
                  <a:pt x="31378" y="38600"/>
                  <a:pt x="30770" y="38653"/>
                </a:cubicBezTo>
                <a:cubicBezTo>
                  <a:pt x="12380" y="42509"/>
                  <a:pt x="2787" y="62530"/>
                  <a:pt x="4334" y="79934"/>
                </a:cubicBezTo>
                <a:cubicBezTo>
                  <a:pt x="2854" y="78082"/>
                  <a:pt x="1480" y="76363"/>
                  <a:pt x="0" y="74510"/>
                </a:cubicBezTo>
                <a:cubicBezTo>
                  <a:pt x="250" y="59355"/>
                  <a:pt x="7775" y="43803"/>
                  <a:pt x="22306" y="36746"/>
                </a:cubicBezTo>
                <a:cubicBezTo>
                  <a:pt x="24475" y="35662"/>
                  <a:pt x="26593" y="35055"/>
                  <a:pt x="28815" y="34579"/>
                </a:cubicBezTo>
                <a:cubicBezTo>
                  <a:pt x="32519" y="33787"/>
                  <a:pt x="36144" y="33709"/>
                  <a:pt x="39821" y="34239"/>
                </a:cubicBezTo>
                <a:cubicBezTo>
                  <a:pt x="41355" y="34531"/>
                  <a:pt x="42651" y="34796"/>
                  <a:pt x="44159" y="35324"/>
                </a:cubicBezTo>
                <a:cubicBezTo>
                  <a:pt x="47729" y="36807"/>
                  <a:pt x="51141" y="38633"/>
                  <a:pt x="55055" y="39190"/>
                </a:cubicBezTo>
                <a:cubicBezTo>
                  <a:pt x="55532" y="39243"/>
                  <a:pt x="56141" y="39190"/>
                  <a:pt x="56723" y="39375"/>
                </a:cubicBezTo>
                <a:cubicBezTo>
                  <a:pt x="61855" y="39827"/>
                  <a:pt x="66829" y="38453"/>
                  <a:pt x="71224" y="35809"/>
                </a:cubicBezTo>
                <a:cubicBezTo>
                  <a:pt x="73420" y="34488"/>
                  <a:pt x="75274" y="33006"/>
                  <a:pt x="77153" y="31288"/>
                </a:cubicBezTo>
                <a:cubicBezTo>
                  <a:pt x="81098" y="27269"/>
                  <a:pt x="83773" y="22746"/>
                  <a:pt x="85815" y="17430"/>
                </a:cubicBezTo>
                <a:cubicBezTo>
                  <a:pt x="86027" y="16611"/>
                  <a:pt x="86213" y="16029"/>
                  <a:pt x="86530" y="15342"/>
                </a:cubicBezTo>
                <a:cubicBezTo>
                  <a:pt x="87380" y="12061"/>
                  <a:pt x="88043" y="9365"/>
                  <a:pt x="88284" y="6137"/>
                </a:cubicBezTo>
                <a:cubicBezTo>
                  <a:pt x="88233" y="4445"/>
                  <a:pt x="88286" y="2883"/>
                  <a:pt x="88473" y="1218"/>
                </a:cubicBezTo>
                <a:cubicBezTo>
                  <a:pt x="88526" y="741"/>
                  <a:pt x="88447" y="371"/>
                  <a:pt x="88368" y="0"/>
                </a:cubicBezTo>
                <a:cubicBezTo>
                  <a:pt x="88791" y="530"/>
                  <a:pt x="89082" y="1165"/>
                  <a:pt x="89240" y="1906"/>
                </a:cubicBezTo>
                <a:cubicBezTo>
                  <a:pt x="89237" y="2324"/>
                  <a:pt x="89233" y="2740"/>
                  <a:pt x="89227" y="3157"/>
                </a:cubicBezTo>
                <a:cubicBezTo>
                  <a:pt x="89502" y="3613"/>
                  <a:pt x="89826" y="4075"/>
                  <a:pt x="90032" y="4524"/>
                </a:cubicBezTo>
                <a:cubicBezTo>
                  <a:pt x="90085" y="5029"/>
                  <a:pt x="90131" y="5535"/>
                  <a:pt x="90171" y="6042"/>
                </a:cubicBezTo>
                <a:cubicBezTo>
                  <a:pt x="90391" y="6389"/>
                  <a:pt x="90611" y="6732"/>
                  <a:pt x="90823" y="7144"/>
                </a:cubicBezTo>
                <a:cubicBezTo>
                  <a:pt x="90938" y="7816"/>
                  <a:pt x="91044" y="8488"/>
                  <a:pt x="91139" y="9158"/>
                </a:cubicBezTo>
                <a:cubicBezTo>
                  <a:pt x="91289" y="9354"/>
                  <a:pt x="91446" y="9551"/>
                  <a:pt x="91615" y="9762"/>
                </a:cubicBezTo>
                <a:cubicBezTo>
                  <a:pt x="91834" y="10551"/>
                  <a:pt x="92034" y="11345"/>
                  <a:pt x="92218" y="12144"/>
                </a:cubicBezTo>
                <a:cubicBezTo>
                  <a:pt x="92281" y="12224"/>
                  <a:pt x="92344" y="12303"/>
                  <a:pt x="92406" y="12381"/>
                </a:cubicBezTo>
                <a:cubicBezTo>
                  <a:pt x="93303" y="15132"/>
                  <a:pt x="94201" y="17884"/>
                  <a:pt x="94834" y="20845"/>
                </a:cubicBezTo>
                <a:cubicBezTo>
                  <a:pt x="94860" y="21693"/>
                  <a:pt x="95017" y="22432"/>
                  <a:pt x="95282" y="23305"/>
                </a:cubicBezTo>
                <a:cubicBezTo>
                  <a:pt x="95991" y="28808"/>
                  <a:pt x="95909" y="33859"/>
                  <a:pt x="94819" y="3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9" name="Google Shape;399;p2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00" name="Google Shape;400;p26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05" name="Google Shape;405;p26"/>
          <p:cNvGrpSpPr/>
          <p:nvPr/>
        </p:nvGrpSpPr>
        <p:grpSpPr>
          <a:xfrm>
            <a:off x="713225" y="539500"/>
            <a:ext cx="7717576" cy="4064498"/>
            <a:chOff x="713225" y="539500"/>
            <a:chExt cx="7717576" cy="4064498"/>
          </a:xfrm>
        </p:grpSpPr>
        <p:sp>
          <p:nvSpPr>
            <p:cNvPr id="406" name="Google Shape;406;p26"/>
            <p:cNvSpPr/>
            <p:nvPr/>
          </p:nvSpPr>
          <p:spPr>
            <a:xfrm>
              <a:off x="7132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 flipH="1">
              <a:off x="83313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6"/>
            <p:cNvSpPr/>
            <p:nvPr/>
          </p:nvSpPr>
          <p:spPr>
            <a:xfrm flipH="1" rot="10800000">
              <a:off x="7132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6"/>
            <p:cNvSpPr/>
            <p:nvPr/>
          </p:nvSpPr>
          <p:spPr>
            <a:xfrm flipH="1" rot="5400000">
              <a:off x="83313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26"/>
          <p:cNvGrpSpPr/>
          <p:nvPr/>
        </p:nvGrpSpPr>
        <p:grpSpPr>
          <a:xfrm>
            <a:off x="-3523798" y="-688368"/>
            <a:ext cx="16191596" cy="5438897"/>
            <a:chOff x="-3523798" y="-688368"/>
            <a:chExt cx="16191596" cy="5438897"/>
          </a:xfrm>
        </p:grpSpPr>
        <p:sp>
          <p:nvSpPr>
            <p:cNvPr id="411" name="Google Shape;411;p26"/>
            <p:cNvSpPr/>
            <p:nvPr/>
          </p:nvSpPr>
          <p:spPr>
            <a:xfrm flipH="1" rot="2943192">
              <a:off x="-2492940" y="-123525"/>
              <a:ext cx="3461880" cy="4309210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6"/>
            <p:cNvSpPr/>
            <p:nvPr/>
          </p:nvSpPr>
          <p:spPr>
            <a:xfrm rot="-2943192">
              <a:off x="8175060" y="-123525"/>
              <a:ext cx="3461880" cy="4309210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TWO_COLUMNS_1_1_2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16" name="Google Shape;416;p27"/>
          <p:cNvGrpSpPr/>
          <p:nvPr/>
        </p:nvGrpSpPr>
        <p:grpSpPr>
          <a:xfrm>
            <a:off x="713225" y="539500"/>
            <a:ext cx="7717576" cy="4064498"/>
            <a:chOff x="713225" y="539500"/>
            <a:chExt cx="7717576" cy="4064498"/>
          </a:xfrm>
        </p:grpSpPr>
        <p:sp>
          <p:nvSpPr>
            <p:cNvPr id="417" name="Google Shape;417;p27"/>
            <p:cNvSpPr/>
            <p:nvPr/>
          </p:nvSpPr>
          <p:spPr>
            <a:xfrm>
              <a:off x="7132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7"/>
            <p:cNvSpPr/>
            <p:nvPr/>
          </p:nvSpPr>
          <p:spPr>
            <a:xfrm flipH="1">
              <a:off x="83313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7"/>
            <p:cNvSpPr/>
            <p:nvPr/>
          </p:nvSpPr>
          <p:spPr>
            <a:xfrm flipH="1" rot="10800000">
              <a:off x="7132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7"/>
            <p:cNvSpPr/>
            <p:nvPr/>
          </p:nvSpPr>
          <p:spPr>
            <a:xfrm flipH="1" rot="5400000">
              <a:off x="83313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" name="Google Shape;421;p2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22" name="Google Shape;422;p27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6" name="Google Shape;426;p27"/>
          <p:cNvSpPr txBox="1"/>
          <p:nvPr>
            <p:ph idx="1" type="subTitle"/>
          </p:nvPr>
        </p:nvSpPr>
        <p:spPr>
          <a:xfrm>
            <a:off x="4581175" y="1216525"/>
            <a:ext cx="3849600" cy="3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/>
            </a:lvl9pPr>
          </a:lstStyle>
          <a:p/>
        </p:txBody>
      </p:sp>
      <p:sp>
        <p:nvSpPr>
          <p:cNvPr id="427" name="Google Shape;427;p27"/>
          <p:cNvSpPr txBox="1"/>
          <p:nvPr>
            <p:ph idx="2" type="subTitle"/>
          </p:nvPr>
        </p:nvSpPr>
        <p:spPr>
          <a:xfrm>
            <a:off x="713225" y="1216525"/>
            <a:ext cx="3852000" cy="3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/>
            </a:lvl9pPr>
          </a:lstStyle>
          <a:p/>
        </p:txBody>
      </p:sp>
      <p:sp>
        <p:nvSpPr>
          <p:cNvPr id="428" name="Google Shape;428;p27"/>
          <p:cNvSpPr/>
          <p:nvPr/>
        </p:nvSpPr>
        <p:spPr>
          <a:xfrm rot="2426902">
            <a:off x="3146157" y="3714950"/>
            <a:ext cx="3461934" cy="4309277"/>
          </a:xfrm>
          <a:custGeom>
            <a:rect b="b" l="l" r="r" t="t"/>
            <a:pathLst>
              <a:path extrusionOk="0" h="119487" w="95992">
                <a:moveTo>
                  <a:pt x="94819" y="39281"/>
                </a:moveTo>
                <a:cubicBezTo>
                  <a:pt x="93757" y="44466"/>
                  <a:pt x="91689" y="48934"/>
                  <a:pt x="88671" y="53298"/>
                </a:cubicBezTo>
                <a:cubicBezTo>
                  <a:pt x="82527" y="61892"/>
                  <a:pt x="71966" y="66862"/>
                  <a:pt x="61544" y="65219"/>
                </a:cubicBezTo>
                <a:cubicBezTo>
                  <a:pt x="52998" y="65110"/>
                  <a:pt x="44820" y="69260"/>
                  <a:pt x="39471" y="76135"/>
                </a:cubicBezTo>
                <a:cubicBezTo>
                  <a:pt x="39048" y="76691"/>
                  <a:pt x="38756" y="77140"/>
                  <a:pt x="38332" y="77695"/>
                </a:cubicBezTo>
                <a:cubicBezTo>
                  <a:pt x="29725" y="89992"/>
                  <a:pt x="30082" y="106180"/>
                  <a:pt x="35945" y="119486"/>
                </a:cubicBezTo>
                <a:cubicBezTo>
                  <a:pt x="33540" y="117290"/>
                  <a:pt x="31504" y="115014"/>
                  <a:pt x="29363" y="112607"/>
                </a:cubicBezTo>
                <a:cubicBezTo>
                  <a:pt x="27068" y="104036"/>
                  <a:pt x="26837" y="95334"/>
                  <a:pt x="29543" y="86236"/>
                </a:cubicBezTo>
                <a:cubicBezTo>
                  <a:pt x="29860" y="85549"/>
                  <a:pt x="30045" y="84967"/>
                  <a:pt x="30259" y="84147"/>
                </a:cubicBezTo>
                <a:cubicBezTo>
                  <a:pt x="31451" y="81026"/>
                  <a:pt x="32828" y="78408"/>
                  <a:pt x="34577" y="75710"/>
                </a:cubicBezTo>
                <a:cubicBezTo>
                  <a:pt x="38311" y="70342"/>
                  <a:pt x="43368" y="66086"/>
                  <a:pt x="49428" y="63628"/>
                </a:cubicBezTo>
                <a:cubicBezTo>
                  <a:pt x="51439" y="62888"/>
                  <a:pt x="53557" y="62280"/>
                  <a:pt x="55647" y="61911"/>
                </a:cubicBezTo>
                <a:cubicBezTo>
                  <a:pt x="59458" y="61251"/>
                  <a:pt x="63134" y="61780"/>
                  <a:pt x="66970" y="61967"/>
                </a:cubicBezTo>
                <a:cubicBezTo>
                  <a:pt x="69748" y="61915"/>
                  <a:pt x="72447" y="61493"/>
                  <a:pt x="74962" y="60567"/>
                </a:cubicBezTo>
                <a:cubicBezTo>
                  <a:pt x="77104" y="59722"/>
                  <a:pt x="79011" y="58850"/>
                  <a:pt x="80836" y="57606"/>
                </a:cubicBezTo>
                <a:cubicBezTo>
                  <a:pt x="83827" y="55650"/>
                  <a:pt x="86290" y="53033"/>
                  <a:pt x="88303" y="50124"/>
                </a:cubicBezTo>
                <a:cubicBezTo>
                  <a:pt x="90898" y="46316"/>
                  <a:pt x="92568" y="42164"/>
                  <a:pt x="93683" y="37588"/>
                </a:cubicBezTo>
                <a:cubicBezTo>
                  <a:pt x="95163" y="30683"/>
                  <a:pt x="94820" y="23836"/>
                  <a:pt x="93148" y="17336"/>
                </a:cubicBezTo>
                <a:cubicBezTo>
                  <a:pt x="94252" y="25944"/>
                  <a:pt x="93203" y="34811"/>
                  <a:pt x="89262" y="42639"/>
                </a:cubicBezTo>
                <a:cubicBezTo>
                  <a:pt x="86479" y="48113"/>
                  <a:pt x="82348" y="52714"/>
                  <a:pt x="77054" y="55860"/>
                </a:cubicBezTo>
                <a:cubicBezTo>
                  <a:pt x="73455" y="57869"/>
                  <a:pt x="69697" y="59137"/>
                  <a:pt x="65438" y="59507"/>
                </a:cubicBezTo>
                <a:cubicBezTo>
                  <a:pt x="62157" y="59743"/>
                  <a:pt x="59221" y="59054"/>
                  <a:pt x="55993" y="58815"/>
                </a:cubicBezTo>
                <a:cubicBezTo>
                  <a:pt x="44750" y="58046"/>
                  <a:pt x="34771" y="65369"/>
                  <a:pt x="29842" y="74943"/>
                </a:cubicBezTo>
                <a:cubicBezTo>
                  <a:pt x="29524" y="75630"/>
                  <a:pt x="29233" y="76080"/>
                  <a:pt x="28915" y="76767"/>
                </a:cubicBezTo>
                <a:cubicBezTo>
                  <a:pt x="24250" y="87214"/>
                  <a:pt x="24506" y="98931"/>
                  <a:pt x="28016" y="109565"/>
                </a:cubicBezTo>
                <a:cubicBezTo>
                  <a:pt x="25849" y="107395"/>
                  <a:pt x="23919" y="105253"/>
                  <a:pt x="22016" y="102871"/>
                </a:cubicBezTo>
                <a:cubicBezTo>
                  <a:pt x="20698" y="95254"/>
                  <a:pt x="20705" y="87663"/>
                  <a:pt x="23144" y="79859"/>
                </a:cubicBezTo>
                <a:cubicBezTo>
                  <a:pt x="23463" y="79173"/>
                  <a:pt x="23648" y="78590"/>
                  <a:pt x="23860" y="77771"/>
                </a:cubicBezTo>
                <a:cubicBezTo>
                  <a:pt x="27308" y="68514"/>
                  <a:pt x="33556" y="61136"/>
                  <a:pt x="42554" y="57198"/>
                </a:cubicBezTo>
                <a:cubicBezTo>
                  <a:pt x="44937" y="56379"/>
                  <a:pt x="47186" y="55665"/>
                  <a:pt x="49647" y="55216"/>
                </a:cubicBezTo>
                <a:cubicBezTo>
                  <a:pt x="54065" y="54504"/>
                  <a:pt x="58192" y="55325"/>
                  <a:pt x="62583" y="55934"/>
                </a:cubicBezTo>
                <a:cubicBezTo>
                  <a:pt x="65916" y="56306"/>
                  <a:pt x="68985" y="55804"/>
                  <a:pt x="72109" y="54827"/>
                </a:cubicBezTo>
                <a:cubicBezTo>
                  <a:pt x="74252" y="53980"/>
                  <a:pt x="76290" y="53003"/>
                  <a:pt x="78221" y="51893"/>
                </a:cubicBezTo>
                <a:cubicBezTo>
                  <a:pt x="79651" y="50967"/>
                  <a:pt x="81108" y="49804"/>
                  <a:pt x="82325" y="48614"/>
                </a:cubicBezTo>
                <a:cubicBezTo>
                  <a:pt x="85025" y="46022"/>
                  <a:pt x="87066" y="42875"/>
                  <a:pt x="88761" y="39570"/>
                </a:cubicBezTo>
                <a:cubicBezTo>
                  <a:pt x="92831" y="31224"/>
                  <a:pt x="93379" y="21722"/>
                  <a:pt x="91561" y="12830"/>
                </a:cubicBezTo>
                <a:cubicBezTo>
                  <a:pt x="92010" y="18107"/>
                  <a:pt x="91738" y="23343"/>
                  <a:pt x="90330" y="28779"/>
                </a:cubicBezTo>
                <a:cubicBezTo>
                  <a:pt x="88314" y="36025"/>
                  <a:pt x="84606" y="42240"/>
                  <a:pt x="79125" y="47053"/>
                </a:cubicBezTo>
                <a:cubicBezTo>
                  <a:pt x="72850" y="52499"/>
                  <a:pt x="64330" y="55406"/>
                  <a:pt x="55892" y="53261"/>
                </a:cubicBezTo>
                <a:cubicBezTo>
                  <a:pt x="52268" y="52255"/>
                  <a:pt x="48935" y="51883"/>
                  <a:pt x="45151" y="52305"/>
                </a:cubicBezTo>
                <a:cubicBezTo>
                  <a:pt x="44543" y="52358"/>
                  <a:pt x="44040" y="52543"/>
                  <a:pt x="43432" y="52596"/>
                </a:cubicBezTo>
                <a:cubicBezTo>
                  <a:pt x="34171" y="54577"/>
                  <a:pt x="26545" y="61320"/>
                  <a:pt x="22676" y="70046"/>
                </a:cubicBezTo>
                <a:cubicBezTo>
                  <a:pt x="22517" y="70390"/>
                  <a:pt x="22253" y="70602"/>
                  <a:pt x="22094" y="70945"/>
                </a:cubicBezTo>
                <a:cubicBezTo>
                  <a:pt x="18780" y="79012"/>
                  <a:pt x="17848" y="87344"/>
                  <a:pt x="19297" y="95940"/>
                </a:cubicBezTo>
                <a:cubicBezTo>
                  <a:pt x="19454" y="96681"/>
                  <a:pt x="19719" y="97554"/>
                  <a:pt x="19745" y="98400"/>
                </a:cubicBezTo>
                <a:cubicBezTo>
                  <a:pt x="19823" y="98771"/>
                  <a:pt x="20008" y="99273"/>
                  <a:pt x="20087" y="99644"/>
                </a:cubicBezTo>
                <a:cubicBezTo>
                  <a:pt x="18263" y="97633"/>
                  <a:pt x="16466" y="95384"/>
                  <a:pt x="14774" y="93267"/>
                </a:cubicBezTo>
                <a:cubicBezTo>
                  <a:pt x="13302" y="81655"/>
                  <a:pt x="15983" y="69541"/>
                  <a:pt x="23689" y="59917"/>
                </a:cubicBezTo>
                <a:cubicBezTo>
                  <a:pt x="28589" y="53834"/>
                  <a:pt x="35047" y="49974"/>
                  <a:pt x="42562" y="48522"/>
                </a:cubicBezTo>
                <a:cubicBezTo>
                  <a:pt x="48225" y="47466"/>
                  <a:pt x="53620" y="48790"/>
                  <a:pt x="59149" y="50009"/>
                </a:cubicBezTo>
                <a:cubicBezTo>
                  <a:pt x="61636" y="50406"/>
                  <a:pt x="63937" y="50301"/>
                  <a:pt x="66265" y="49958"/>
                </a:cubicBezTo>
                <a:cubicBezTo>
                  <a:pt x="67880" y="49535"/>
                  <a:pt x="69467" y="49350"/>
                  <a:pt x="71107" y="48690"/>
                </a:cubicBezTo>
                <a:cubicBezTo>
                  <a:pt x="73145" y="47711"/>
                  <a:pt x="75183" y="46734"/>
                  <a:pt x="77143" y="45385"/>
                </a:cubicBezTo>
                <a:cubicBezTo>
                  <a:pt x="84634" y="39833"/>
                  <a:pt x="89218" y="31185"/>
                  <a:pt x="90389" y="21796"/>
                </a:cubicBezTo>
                <a:cubicBezTo>
                  <a:pt x="90863" y="17558"/>
                  <a:pt x="90855" y="13465"/>
                  <a:pt x="90336" y="9367"/>
                </a:cubicBezTo>
                <a:cubicBezTo>
                  <a:pt x="90511" y="18837"/>
                  <a:pt x="88145" y="28431"/>
                  <a:pt x="82017" y="36288"/>
                </a:cubicBezTo>
                <a:cubicBezTo>
                  <a:pt x="77542" y="41815"/>
                  <a:pt x="71877" y="46125"/>
                  <a:pt x="64838" y="47630"/>
                </a:cubicBezTo>
                <a:cubicBezTo>
                  <a:pt x="64230" y="47682"/>
                  <a:pt x="63622" y="47735"/>
                  <a:pt x="63119" y="47920"/>
                </a:cubicBezTo>
                <a:cubicBezTo>
                  <a:pt x="62880" y="47893"/>
                  <a:pt x="62510" y="47973"/>
                  <a:pt x="62272" y="47946"/>
                </a:cubicBezTo>
                <a:cubicBezTo>
                  <a:pt x="61901" y="48026"/>
                  <a:pt x="61769" y="48131"/>
                  <a:pt x="61399" y="48211"/>
                </a:cubicBezTo>
                <a:cubicBezTo>
                  <a:pt x="59943" y="48290"/>
                  <a:pt x="58489" y="48368"/>
                  <a:pt x="57060" y="48210"/>
                </a:cubicBezTo>
                <a:cubicBezTo>
                  <a:pt x="56478" y="48024"/>
                  <a:pt x="56002" y="47971"/>
                  <a:pt x="55394" y="48024"/>
                </a:cubicBezTo>
                <a:cubicBezTo>
                  <a:pt x="51954" y="47520"/>
                  <a:pt x="48860" y="46091"/>
                  <a:pt x="45554" y="45482"/>
                </a:cubicBezTo>
                <a:cubicBezTo>
                  <a:pt x="45078" y="45428"/>
                  <a:pt x="44468" y="45481"/>
                  <a:pt x="43887" y="45296"/>
                </a:cubicBezTo>
                <a:cubicBezTo>
                  <a:pt x="42088" y="45216"/>
                  <a:pt x="40633" y="45295"/>
                  <a:pt x="38807" y="45453"/>
                </a:cubicBezTo>
                <a:cubicBezTo>
                  <a:pt x="38198" y="45506"/>
                  <a:pt x="37696" y="45691"/>
                  <a:pt x="37087" y="45743"/>
                </a:cubicBezTo>
                <a:cubicBezTo>
                  <a:pt x="29943" y="47117"/>
                  <a:pt x="24040" y="51400"/>
                  <a:pt x="19538" y="57165"/>
                </a:cubicBezTo>
                <a:cubicBezTo>
                  <a:pt x="18373" y="58963"/>
                  <a:pt x="17234" y="60523"/>
                  <a:pt x="16306" y="62348"/>
                </a:cubicBezTo>
                <a:cubicBezTo>
                  <a:pt x="14001" y="66791"/>
                  <a:pt x="12649" y="71340"/>
                  <a:pt x="11984" y="76207"/>
                </a:cubicBezTo>
                <a:cubicBezTo>
                  <a:pt x="11478" y="80729"/>
                  <a:pt x="11447" y="85305"/>
                  <a:pt x="12263" y="89854"/>
                </a:cubicBezTo>
                <a:cubicBezTo>
                  <a:pt x="10678" y="87870"/>
                  <a:pt x="8986" y="85754"/>
                  <a:pt x="7401" y="83770"/>
                </a:cubicBezTo>
                <a:cubicBezTo>
                  <a:pt x="6879" y="73348"/>
                  <a:pt x="9613" y="62928"/>
                  <a:pt x="16233" y="54386"/>
                </a:cubicBezTo>
                <a:cubicBezTo>
                  <a:pt x="21185" y="47828"/>
                  <a:pt x="27883" y="42911"/>
                  <a:pt x="36112" y="41538"/>
                </a:cubicBezTo>
                <a:cubicBezTo>
                  <a:pt x="39790" y="40984"/>
                  <a:pt x="43309" y="40773"/>
                  <a:pt x="47064" y="41674"/>
                </a:cubicBezTo>
                <a:cubicBezTo>
                  <a:pt x="50715" y="42442"/>
                  <a:pt x="53914" y="44004"/>
                  <a:pt x="57592" y="44533"/>
                </a:cubicBezTo>
                <a:cubicBezTo>
                  <a:pt x="61745" y="45117"/>
                  <a:pt x="65793" y="44483"/>
                  <a:pt x="69710" y="42871"/>
                </a:cubicBezTo>
                <a:cubicBezTo>
                  <a:pt x="84452" y="36468"/>
                  <a:pt x="90705" y="19689"/>
                  <a:pt x="89195" y="4748"/>
                </a:cubicBezTo>
                <a:cubicBezTo>
                  <a:pt x="89094" y="8340"/>
                  <a:pt x="88765" y="11893"/>
                  <a:pt x="87589" y="15580"/>
                </a:cubicBezTo>
                <a:cubicBezTo>
                  <a:pt x="87536" y="16056"/>
                  <a:pt x="87509" y="16293"/>
                  <a:pt x="87456" y="16770"/>
                </a:cubicBezTo>
                <a:cubicBezTo>
                  <a:pt x="84008" y="28195"/>
                  <a:pt x="76672" y="37742"/>
                  <a:pt x="65531" y="41441"/>
                </a:cubicBezTo>
                <a:cubicBezTo>
                  <a:pt x="62673" y="42208"/>
                  <a:pt x="59815" y="42973"/>
                  <a:pt x="56694" y="42867"/>
                </a:cubicBezTo>
                <a:cubicBezTo>
                  <a:pt x="54048" y="42813"/>
                  <a:pt x="51667" y="42548"/>
                  <a:pt x="48995" y="41648"/>
                </a:cubicBezTo>
                <a:cubicBezTo>
                  <a:pt x="45399" y="40404"/>
                  <a:pt x="42225" y="38604"/>
                  <a:pt x="38521" y="38312"/>
                </a:cubicBezTo>
                <a:cubicBezTo>
                  <a:pt x="36484" y="38205"/>
                  <a:pt x="34553" y="38231"/>
                  <a:pt x="32489" y="38362"/>
                </a:cubicBezTo>
                <a:cubicBezTo>
                  <a:pt x="31881" y="38415"/>
                  <a:pt x="31378" y="38600"/>
                  <a:pt x="30770" y="38653"/>
                </a:cubicBezTo>
                <a:cubicBezTo>
                  <a:pt x="12380" y="42509"/>
                  <a:pt x="2787" y="62530"/>
                  <a:pt x="4334" y="79934"/>
                </a:cubicBezTo>
                <a:cubicBezTo>
                  <a:pt x="2854" y="78082"/>
                  <a:pt x="1480" y="76363"/>
                  <a:pt x="0" y="74510"/>
                </a:cubicBezTo>
                <a:cubicBezTo>
                  <a:pt x="250" y="59355"/>
                  <a:pt x="7775" y="43803"/>
                  <a:pt x="22306" y="36746"/>
                </a:cubicBezTo>
                <a:cubicBezTo>
                  <a:pt x="24475" y="35662"/>
                  <a:pt x="26593" y="35055"/>
                  <a:pt x="28815" y="34579"/>
                </a:cubicBezTo>
                <a:cubicBezTo>
                  <a:pt x="32519" y="33787"/>
                  <a:pt x="36144" y="33709"/>
                  <a:pt x="39821" y="34239"/>
                </a:cubicBezTo>
                <a:cubicBezTo>
                  <a:pt x="41355" y="34531"/>
                  <a:pt x="42651" y="34796"/>
                  <a:pt x="44159" y="35324"/>
                </a:cubicBezTo>
                <a:cubicBezTo>
                  <a:pt x="47729" y="36807"/>
                  <a:pt x="51141" y="38633"/>
                  <a:pt x="55055" y="39190"/>
                </a:cubicBezTo>
                <a:cubicBezTo>
                  <a:pt x="55532" y="39243"/>
                  <a:pt x="56141" y="39190"/>
                  <a:pt x="56723" y="39375"/>
                </a:cubicBezTo>
                <a:cubicBezTo>
                  <a:pt x="61855" y="39827"/>
                  <a:pt x="66829" y="38453"/>
                  <a:pt x="71224" y="35809"/>
                </a:cubicBezTo>
                <a:cubicBezTo>
                  <a:pt x="73420" y="34488"/>
                  <a:pt x="75274" y="33006"/>
                  <a:pt x="77153" y="31288"/>
                </a:cubicBezTo>
                <a:cubicBezTo>
                  <a:pt x="81098" y="27269"/>
                  <a:pt x="83773" y="22746"/>
                  <a:pt x="85815" y="17430"/>
                </a:cubicBezTo>
                <a:cubicBezTo>
                  <a:pt x="86027" y="16611"/>
                  <a:pt x="86213" y="16029"/>
                  <a:pt x="86530" y="15342"/>
                </a:cubicBezTo>
                <a:cubicBezTo>
                  <a:pt x="87380" y="12061"/>
                  <a:pt x="88043" y="9365"/>
                  <a:pt x="88284" y="6137"/>
                </a:cubicBezTo>
                <a:cubicBezTo>
                  <a:pt x="88233" y="4445"/>
                  <a:pt x="88286" y="2883"/>
                  <a:pt x="88473" y="1218"/>
                </a:cubicBezTo>
                <a:cubicBezTo>
                  <a:pt x="88526" y="741"/>
                  <a:pt x="88447" y="371"/>
                  <a:pt x="88368" y="0"/>
                </a:cubicBezTo>
                <a:cubicBezTo>
                  <a:pt x="88791" y="530"/>
                  <a:pt x="89082" y="1165"/>
                  <a:pt x="89240" y="1906"/>
                </a:cubicBezTo>
                <a:cubicBezTo>
                  <a:pt x="89237" y="2324"/>
                  <a:pt x="89233" y="2740"/>
                  <a:pt x="89227" y="3157"/>
                </a:cubicBezTo>
                <a:cubicBezTo>
                  <a:pt x="89502" y="3613"/>
                  <a:pt x="89826" y="4075"/>
                  <a:pt x="90032" y="4524"/>
                </a:cubicBezTo>
                <a:cubicBezTo>
                  <a:pt x="90085" y="5029"/>
                  <a:pt x="90131" y="5535"/>
                  <a:pt x="90171" y="6042"/>
                </a:cubicBezTo>
                <a:cubicBezTo>
                  <a:pt x="90391" y="6389"/>
                  <a:pt x="90611" y="6732"/>
                  <a:pt x="90823" y="7144"/>
                </a:cubicBezTo>
                <a:cubicBezTo>
                  <a:pt x="90938" y="7816"/>
                  <a:pt x="91044" y="8488"/>
                  <a:pt x="91139" y="9158"/>
                </a:cubicBezTo>
                <a:cubicBezTo>
                  <a:pt x="91289" y="9354"/>
                  <a:pt x="91446" y="9551"/>
                  <a:pt x="91615" y="9762"/>
                </a:cubicBezTo>
                <a:cubicBezTo>
                  <a:pt x="91834" y="10551"/>
                  <a:pt x="92034" y="11345"/>
                  <a:pt x="92218" y="12144"/>
                </a:cubicBezTo>
                <a:cubicBezTo>
                  <a:pt x="92281" y="12224"/>
                  <a:pt x="92344" y="12303"/>
                  <a:pt x="92406" y="12381"/>
                </a:cubicBezTo>
                <a:cubicBezTo>
                  <a:pt x="93303" y="15132"/>
                  <a:pt x="94201" y="17884"/>
                  <a:pt x="94834" y="20845"/>
                </a:cubicBezTo>
                <a:cubicBezTo>
                  <a:pt x="94860" y="21693"/>
                  <a:pt x="95017" y="22432"/>
                  <a:pt x="95282" y="23305"/>
                </a:cubicBezTo>
                <a:cubicBezTo>
                  <a:pt x="95991" y="28808"/>
                  <a:pt x="95909" y="33859"/>
                  <a:pt x="94819" y="3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" name="Google Shape;431;p2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32" name="Google Shape;432;p28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6" name="Google Shape;43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37" name="Google Shape;437;p28"/>
          <p:cNvGrpSpPr/>
          <p:nvPr/>
        </p:nvGrpSpPr>
        <p:grpSpPr>
          <a:xfrm>
            <a:off x="713225" y="539500"/>
            <a:ext cx="7717576" cy="4064498"/>
            <a:chOff x="713225" y="539500"/>
            <a:chExt cx="7717576" cy="4064498"/>
          </a:xfrm>
        </p:grpSpPr>
        <p:sp>
          <p:nvSpPr>
            <p:cNvPr id="438" name="Google Shape;438;p28"/>
            <p:cNvSpPr/>
            <p:nvPr/>
          </p:nvSpPr>
          <p:spPr>
            <a:xfrm>
              <a:off x="7132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 flipH="1">
              <a:off x="83313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 flipH="1" rot="10800000">
              <a:off x="7132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8"/>
            <p:cNvSpPr/>
            <p:nvPr/>
          </p:nvSpPr>
          <p:spPr>
            <a:xfrm flipH="1" rot="5400000">
              <a:off x="83313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Google Shape;442;p28"/>
          <p:cNvSpPr/>
          <p:nvPr/>
        </p:nvSpPr>
        <p:spPr>
          <a:xfrm flipH="1" rot="-2426902">
            <a:off x="2688633" y="3714950"/>
            <a:ext cx="3461934" cy="4309277"/>
          </a:xfrm>
          <a:custGeom>
            <a:rect b="b" l="l" r="r" t="t"/>
            <a:pathLst>
              <a:path extrusionOk="0" h="119487" w="95992">
                <a:moveTo>
                  <a:pt x="94819" y="39281"/>
                </a:moveTo>
                <a:cubicBezTo>
                  <a:pt x="93757" y="44466"/>
                  <a:pt x="91689" y="48934"/>
                  <a:pt x="88671" y="53298"/>
                </a:cubicBezTo>
                <a:cubicBezTo>
                  <a:pt x="82527" y="61892"/>
                  <a:pt x="71966" y="66862"/>
                  <a:pt x="61544" y="65219"/>
                </a:cubicBezTo>
                <a:cubicBezTo>
                  <a:pt x="52998" y="65110"/>
                  <a:pt x="44820" y="69260"/>
                  <a:pt x="39471" y="76135"/>
                </a:cubicBezTo>
                <a:cubicBezTo>
                  <a:pt x="39048" y="76691"/>
                  <a:pt x="38756" y="77140"/>
                  <a:pt x="38332" y="77695"/>
                </a:cubicBezTo>
                <a:cubicBezTo>
                  <a:pt x="29725" y="89992"/>
                  <a:pt x="30082" y="106180"/>
                  <a:pt x="35945" y="119486"/>
                </a:cubicBezTo>
                <a:cubicBezTo>
                  <a:pt x="33540" y="117290"/>
                  <a:pt x="31504" y="115014"/>
                  <a:pt x="29363" y="112607"/>
                </a:cubicBezTo>
                <a:cubicBezTo>
                  <a:pt x="27068" y="104036"/>
                  <a:pt x="26837" y="95334"/>
                  <a:pt x="29543" y="86236"/>
                </a:cubicBezTo>
                <a:cubicBezTo>
                  <a:pt x="29860" y="85549"/>
                  <a:pt x="30045" y="84967"/>
                  <a:pt x="30259" y="84147"/>
                </a:cubicBezTo>
                <a:cubicBezTo>
                  <a:pt x="31451" y="81026"/>
                  <a:pt x="32828" y="78408"/>
                  <a:pt x="34577" y="75710"/>
                </a:cubicBezTo>
                <a:cubicBezTo>
                  <a:pt x="38311" y="70342"/>
                  <a:pt x="43368" y="66086"/>
                  <a:pt x="49428" y="63628"/>
                </a:cubicBezTo>
                <a:cubicBezTo>
                  <a:pt x="51439" y="62888"/>
                  <a:pt x="53557" y="62280"/>
                  <a:pt x="55647" y="61911"/>
                </a:cubicBezTo>
                <a:cubicBezTo>
                  <a:pt x="59458" y="61251"/>
                  <a:pt x="63134" y="61780"/>
                  <a:pt x="66970" y="61967"/>
                </a:cubicBezTo>
                <a:cubicBezTo>
                  <a:pt x="69748" y="61915"/>
                  <a:pt x="72447" y="61493"/>
                  <a:pt x="74962" y="60567"/>
                </a:cubicBezTo>
                <a:cubicBezTo>
                  <a:pt x="77104" y="59722"/>
                  <a:pt x="79011" y="58850"/>
                  <a:pt x="80836" y="57606"/>
                </a:cubicBezTo>
                <a:cubicBezTo>
                  <a:pt x="83827" y="55650"/>
                  <a:pt x="86290" y="53033"/>
                  <a:pt x="88303" y="50124"/>
                </a:cubicBezTo>
                <a:cubicBezTo>
                  <a:pt x="90898" y="46316"/>
                  <a:pt x="92568" y="42164"/>
                  <a:pt x="93683" y="37588"/>
                </a:cubicBezTo>
                <a:cubicBezTo>
                  <a:pt x="95163" y="30683"/>
                  <a:pt x="94820" y="23836"/>
                  <a:pt x="93148" y="17336"/>
                </a:cubicBezTo>
                <a:cubicBezTo>
                  <a:pt x="94252" y="25944"/>
                  <a:pt x="93203" y="34811"/>
                  <a:pt x="89262" y="42639"/>
                </a:cubicBezTo>
                <a:cubicBezTo>
                  <a:pt x="86479" y="48113"/>
                  <a:pt x="82348" y="52714"/>
                  <a:pt x="77054" y="55860"/>
                </a:cubicBezTo>
                <a:cubicBezTo>
                  <a:pt x="73455" y="57869"/>
                  <a:pt x="69697" y="59137"/>
                  <a:pt x="65438" y="59507"/>
                </a:cubicBezTo>
                <a:cubicBezTo>
                  <a:pt x="62157" y="59743"/>
                  <a:pt x="59221" y="59054"/>
                  <a:pt x="55993" y="58815"/>
                </a:cubicBezTo>
                <a:cubicBezTo>
                  <a:pt x="44750" y="58046"/>
                  <a:pt x="34771" y="65369"/>
                  <a:pt x="29842" y="74943"/>
                </a:cubicBezTo>
                <a:cubicBezTo>
                  <a:pt x="29524" y="75630"/>
                  <a:pt x="29233" y="76080"/>
                  <a:pt x="28915" y="76767"/>
                </a:cubicBezTo>
                <a:cubicBezTo>
                  <a:pt x="24250" y="87214"/>
                  <a:pt x="24506" y="98931"/>
                  <a:pt x="28016" y="109565"/>
                </a:cubicBezTo>
                <a:cubicBezTo>
                  <a:pt x="25849" y="107395"/>
                  <a:pt x="23919" y="105253"/>
                  <a:pt x="22016" y="102871"/>
                </a:cubicBezTo>
                <a:cubicBezTo>
                  <a:pt x="20698" y="95254"/>
                  <a:pt x="20705" y="87663"/>
                  <a:pt x="23144" y="79859"/>
                </a:cubicBezTo>
                <a:cubicBezTo>
                  <a:pt x="23463" y="79173"/>
                  <a:pt x="23648" y="78590"/>
                  <a:pt x="23860" y="77771"/>
                </a:cubicBezTo>
                <a:cubicBezTo>
                  <a:pt x="27308" y="68514"/>
                  <a:pt x="33556" y="61136"/>
                  <a:pt x="42554" y="57198"/>
                </a:cubicBezTo>
                <a:cubicBezTo>
                  <a:pt x="44937" y="56379"/>
                  <a:pt x="47186" y="55665"/>
                  <a:pt x="49647" y="55216"/>
                </a:cubicBezTo>
                <a:cubicBezTo>
                  <a:pt x="54065" y="54504"/>
                  <a:pt x="58192" y="55325"/>
                  <a:pt x="62583" y="55934"/>
                </a:cubicBezTo>
                <a:cubicBezTo>
                  <a:pt x="65916" y="56306"/>
                  <a:pt x="68985" y="55804"/>
                  <a:pt x="72109" y="54827"/>
                </a:cubicBezTo>
                <a:cubicBezTo>
                  <a:pt x="74252" y="53980"/>
                  <a:pt x="76290" y="53003"/>
                  <a:pt x="78221" y="51893"/>
                </a:cubicBezTo>
                <a:cubicBezTo>
                  <a:pt x="79651" y="50967"/>
                  <a:pt x="81108" y="49804"/>
                  <a:pt x="82325" y="48614"/>
                </a:cubicBezTo>
                <a:cubicBezTo>
                  <a:pt x="85025" y="46022"/>
                  <a:pt x="87066" y="42875"/>
                  <a:pt x="88761" y="39570"/>
                </a:cubicBezTo>
                <a:cubicBezTo>
                  <a:pt x="92831" y="31224"/>
                  <a:pt x="93379" y="21722"/>
                  <a:pt x="91561" y="12830"/>
                </a:cubicBezTo>
                <a:cubicBezTo>
                  <a:pt x="92010" y="18107"/>
                  <a:pt x="91738" y="23343"/>
                  <a:pt x="90330" y="28779"/>
                </a:cubicBezTo>
                <a:cubicBezTo>
                  <a:pt x="88314" y="36025"/>
                  <a:pt x="84606" y="42240"/>
                  <a:pt x="79125" y="47053"/>
                </a:cubicBezTo>
                <a:cubicBezTo>
                  <a:pt x="72850" y="52499"/>
                  <a:pt x="64330" y="55406"/>
                  <a:pt x="55892" y="53261"/>
                </a:cubicBezTo>
                <a:cubicBezTo>
                  <a:pt x="52268" y="52255"/>
                  <a:pt x="48935" y="51883"/>
                  <a:pt x="45151" y="52305"/>
                </a:cubicBezTo>
                <a:cubicBezTo>
                  <a:pt x="44543" y="52358"/>
                  <a:pt x="44040" y="52543"/>
                  <a:pt x="43432" y="52596"/>
                </a:cubicBezTo>
                <a:cubicBezTo>
                  <a:pt x="34171" y="54577"/>
                  <a:pt x="26545" y="61320"/>
                  <a:pt x="22676" y="70046"/>
                </a:cubicBezTo>
                <a:cubicBezTo>
                  <a:pt x="22517" y="70390"/>
                  <a:pt x="22253" y="70602"/>
                  <a:pt x="22094" y="70945"/>
                </a:cubicBezTo>
                <a:cubicBezTo>
                  <a:pt x="18780" y="79012"/>
                  <a:pt x="17848" y="87344"/>
                  <a:pt x="19297" y="95940"/>
                </a:cubicBezTo>
                <a:cubicBezTo>
                  <a:pt x="19454" y="96681"/>
                  <a:pt x="19719" y="97554"/>
                  <a:pt x="19745" y="98400"/>
                </a:cubicBezTo>
                <a:cubicBezTo>
                  <a:pt x="19823" y="98771"/>
                  <a:pt x="20008" y="99273"/>
                  <a:pt x="20087" y="99644"/>
                </a:cubicBezTo>
                <a:cubicBezTo>
                  <a:pt x="18263" y="97633"/>
                  <a:pt x="16466" y="95384"/>
                  <a:pt x="14774" y="93267"/>
                </a:cubicBezTo>
                <a:cubicBezTo>
                  <a:pt x="13302" y="81655"/>
                  <a:pt x="15983" y="69541"/>
                  <a:pt x="23689" y="59917"/>
                </a:cubicBezTo>
                <a:cubicBezTo>
                  <a:pt x="28589" y="53834"/>
                  <a:pt x="35047" y="49974"/>
                  <a:pt x="42562" y="48522"/>
                </a:cubicBezTo>
                <a:cubicBezTo>
                  <a:pt x="48225" y="47466"/>
                  <a:pt x="53620" y="48790"/>
                  <a:pt x="59149" y="50009"/>
                </a:cubicBezTo>
                <a:cubicBezTo>
                  <a:pt x="61636" y="50406"/>
                  <a:pt x="63937" y="50301"/>
                  <a:pt x="66265" y="49958"/>
                </a:cubicBezTo>
                <a:cubicBezTo>
                  <a:pt x="67880" y="49535"/>
                  <a:pt x="69467" y="49350"/>
                  <a:pt x="71107" y="48690"/>
                </a:cubicBezTo>
                <a:cubicBezTo>
                  <a:pt x="73145" y="47711"/>
                  <a:pt x="75183" y="46734"/>
                  <a:pt x="77143" y="45385"/>
                </a:cubicBezTo>
                <a:cubicBezTo>
                  <a:pt x="84634" y="39833"/>
                  <a:pt x="89218" y="31185"/>
                  <a:pt x="90389" y="21796"/>
                </a:cubicBezTo>
                <a:cubicBezTo>
                  <a:pt x="90863" y="17558"/>
                  <a:pt x="90855" y="13465"/>
                  <a:pt x="90336" y="9367"/>
                </a:cubicBezTo>
                <a:cubicBezTo>
                  <a:pt x="90511" y="18837"/>
                  <a:pt x="88145" y="28431"/>
                  <a:pt x="82017" y="36288"/>
                </a:cubicBezTo>
                <a:cubicBezTo>
                  <a:pt x="77542" y="41815"/>
                  <a:pt x="71877" y="46125"/>
                  <a:pt x="64838" y="47630"/>
                </a:cubicBezTo>
                <a:cubicBezTo>
                  <a:pt x="64230" y="47682"/>
                  <a:pt x="63622" y="47735"/>
                  <a:pt x="63119" y="47920"/>
                </a:cubicBezTo>
                <a:cubicBezTo>
                  <a:pt x="62880" y="47893"/>
                  <a:pt x="62510" y="47973"/>
                  <a:pt x="62272" y="47946"/>
                </a:cubicBezTo>
                <a:cubicBezTo>
                  <a:pt x="61901" y="48026"/>
                  <a:pt x="61769" y="48131"/>
                  <a:pt x="61399" y="48211"/>
                </a:cubicBezTo>
                <a:cubicBezTo>
                  <a:pt x="59943" y="48290"/>
                  <a:pt x="58489" y="48368"/>
                  <a:pt x="57060" y="48210"/>
                </a:cubicBezTo>
                <a:cubicBezTo>
                  <a:pt x="56478" y="48024"/>
                  <a:pt x="56002" y="47971"/>
                  <a:pt x="55394" y="48024"/>
                </a:cubicBezTo>
                <a:cubicBezTo>
                  <a:pt x="51954" y="47520"/>
                  <a:pt x="48860" y="46091"/>
                  <a:pt x="45554" y="45482"/>
                </a:cubicBezTo>
                <a:cubicBezTo>
                  <a:pt x="45078" y="45428"/>
                  <a:pt x="44468" y="45481"/>
                  <a:pt x="43887" y="45296"/>
                </a:cubicBezTo>
                <a:cubicBezTo>
                  <a:pt x="42088" y="45216"/>
                  <a:pt x="40633" y="45295"/>
                  <a:pt x="38807" y="45453"/>
                </a:cubicBezTo>
                <a:cubicBezTo>
                  <a:pt x="38198" y="45506"/>
                  <a:pt x="37696" y="45691"/>
                  <a:pt x="37087" y="45743"/>
                </a:cubicBezTo>
                <a:cubicBezTo>
                  <a:pt x="29943" y="47117"/>
                  <a:pt x="24040" y="51400"/>
                  <a:pt x="19538" y="57165"/>
                </a:cubicBezTo>
                <a:cubicBezTo>
                  <a:pt x="18373" y="58963"/>
                  <a:pt x="17234" y="60523"/>
                  <a:pt x="16306" y="62348"/>
                </a:cubicBezTo>
                <a:cubicBezTo>
                  <a:pt x="14001" y="66791"/>
                  <a:pt x="12649" y="71340"/>
                  <a:pt x="11984" y="76207"/>
                </a:cubicBezTo>
                <a:cubicBezTo>
                  <a:pt x="11478" y="80729"/>
                  <a:pt x="11447" y="85305"/>
                  <a:pt x="12263" y="89854"/>
                </a:cubicBezTo>
                <a:cubicBezTo>
                  <a:pt x="10678" y="87870"/>
                  <a:pt x="8986" y="85754"/>
                  <a:pt x="7401" y="83770"/>
                </a:cubicBezTo>
                <a:cubicBezTo>
                  <a:pt x="6879" y="73348"/>
                  <a:pt x="9613" y="62928"/>
                  <a:pt x="16233" y="54386"/>
                </a:cubicBezTo>
                <a:cubicBezTo>
                  <a:pt x="21185" y="47828"/>
                  <a:pt x="27883" y="42911"/>
                  <a:pt x="36112" y="41538"/>
                </a:cubicBezTo>
                <a:cubicBezTo>
                  <a:pt x="39790" y="40984"/>
                  <a:pt x="43309" y="40773"/>
                  <a:pt x="47064" y="41674"/>
                </a:cubicBezTo>
                <a:cubicBezTo>
                  <a:pt x="50715" y="42442"/>
                  <a:pt x="53914" y="44004"/>
                  <a:pt x="57592" y="44533"/>
                </a:cubicBezTo>
                <a:cubicBezTo>
                  <a:pt x="61745" y="45117"/>
                  <a:pt x="65793" y="44483"/>
                  <a:pt x="69710" y="42871"/>
                </a:cubicBezTo>
                <a:cubicBezTo>
                  <a:pt x="84452" y="36468"/>
                  <a:pt x="90705" y="19689"/>
                  <a:pt x="89195" y="4748"/>
                </a:cubicBezTo>
                <a:cubicBezTo>
                  <a:pt x="89094" y="8340"/>
                  <a:pt x="88765" y="11893"/>
                  <a:pt x="87589" y="15580"/>
                </a:cubicBezTo>
                <a:cubicBezTo>
                  <a:pt x="87536" y="16056"/>
                  <a:pt x="87509" y="16293"/>
                  <a:pt x="87456" y="16770"/>
                </a:cubicBezTo>
                <a:cubicBezTo>
                  <a:pt x="84008" y="28195"/>
                  <a:pt x="76672" y="37742"/>
                  <a:pt x="65531" y="41441"/>
                </a:cubicBezTo>
                <a:cubicBezTo>
                  <a:pt x="62673" y="42208"/>
                  <a:pt x="59815" y="42973"/>
                  <a:pt x="56694" y="42867"/>
                </a:cubicBezTo>
                <a:cubicBezTo>
                  <a:pt x="54048" y="42813"/>
                  <a:pt x="51667" y="42548"/>
                  <a:pt x="48995" y="41648"/>
                </a:cubicBezTo>
                <a:cubicBezTo>
                  <a:pt x="45399" y="40404"/>
                  <a:pt x="42225" y="38604"/>
                  <a:pt x="38521" y="38312"/>
                </a:cubicBezTo>
                <a:cubicBezTo>
                  <a:pt x="36484" y="38205"/>
                  <a:pt x="34553" y="38231"/>
                  <a:pt x="32489" y="38362"/>
                </a:cubicBezTo>
                <a:cubicBezTo>
                  <a:pt x="31881" y="38415"/>
                  <a:pt x="31378" y="38600"/>
                  <a:pt x="30770" y="38653"/>
                </a:cubicBezTo>
                <a:cubicBezTo>
                  <a:pt x="12380" y="42509"/>
                  <a:pt x="2787" y="62530"/>
                  <a:pt x="4334" y="79934"/>
                </a:cubicBezTo>
                <a:cubicBezTo>
                  <a:pt x="2854" y="78082"/>
                  <a:pt x="1480" y="76363"/>
                  <a:pt x="0" y="74510"/>
                </a:cubicBezTo>
                <a:cubicBezTo>
                  <a:pt x="250" y="59355"/>
                  <a:pt x="7775" y="43803"/>
                  <a:pt x="22306" y="36746"/>
                </a:cubicBezTo>
                <a:cubicBezTo>
                  <a:pt x="24475" y="35662"/>
                  <a:pt x="26593" y="35055"/>
                  <a:pt x="28815" y="34579"/>
                </a:cubicBezTo>
                <a:cubicBezTo>
                  <a:pt x="32519" y="33787"/>
                  <a:pt x="36144" y="33709"/>
                  <a:pt x="39821" y="34239"/>
                </a:cubicBezTo>
                <a:cubicBezTo>
                  <a:pt x="41355" y="34531"/>
                  <a:pt x="42651" y="34796"/>
                  <a:pt x="44159" y="35324"/>
                </a:cubicBezTo>
                <a:cubicBezTo>
                  <a:pt x="47729" y="36807"/>
                  <a:pt x="51141" y="38633"/>
                  <a:pt x="55055" y="39190"/>
                </a:cubicBezTo>
                <a:cubicBezTo>
                  <a:pt x="55532" y="39243"/>
                  <a:pt x="56141" y="39190"/>
                  <a:pt x="56723" y="39375"/>
                </a:cubicBezTo>
                <a:cubicBezTo>
                  <a:pt x="61855" y="39827"/>
                  <a:pt x="66829" y="38453"/>
                  <a:pt x="71224" y="35809"/>
                </a:cubicBezTo>
                <a:cubicBezTo>
                  <a:pt x="73420" y="34488"/>
                  <a:pt x="75274" y="33006"/>
                  <a:pt x="77153" y="31288"/>
                </a:cubicBezTo>
                <a:cubicBezTo>
                  <a:pt x="81098" y="27269"/>
                  <a:pt x="83773" y="22746"/>
                  <a:pt x="85815" y="17430"/>
                </a:cubicBezTo>
                <a:cubicBezTo>
                  <a:pt x="86027" y="16611"/>
                  <a:pt x="86213" y="16029"/>
                  <a:pt x="86530" y="15342"/>
                </a:cubicBezTo>
                <a:cubicBezTo>
                  <a:pt x="87380" y="12061"/>
                  <a:pt x="88043" y="9365"/>
                  <a:pt x="88284" y="6137"/>
                </a:cubicBezTo>
                <a:cubicBezTo>
                  <a:pt x="88233" y="4445"/>
                  <a:pt x="88286" y="2883"/>
                  <a:pt x="88473" y="1218"/>
                </a:cubicBezTo>
                <a:cubicBezTo>
                  <a:pt x="88526" y="741"/>
                  <a:pt x="88447" y="371"/>
                  <a:pt x="88368" y="0"/>
                </a:cubicBezTo>
                <a:cubicBezTo>
                  <a:pt x="88791" y="530"/>
                  <a:pt x="89082" y="1165"/>
                  <a:pt x="89240" y="1906"/>
                </a:cubicBezTo>
                <a:cubicBezTo>
                  <a:pt x="89237" y="2324"/>
                  <a:pt x="89233" y="2740"/>
                  <a:pt x="89227" y="3157"/>
                </a:cubicBezTo>
                <a:cubicBezTo>
                  <a:pt x="89502" y="3613"/>
                  <a:pt x="89826" y="4075"/>
                  <a:pt x="90032" y="4524"/>
                </a:cubicBezTo>
                <a:cubicBezTo>
                  <a:pt x="90085" y="5029"/>
                  <a:pt x="90131" y="5535"/>
                  <a:pt x="90171" y="6042"/>
                </a:cubicBezTo>
                <a:cubicBezTo>
                  <a:pt x="90391" y="6389"/>
                  <a:pt x="90611" y="6732"/>
                  <a:pt x="90823" y="7144"/>
                </a:cubicBezTo>
                <a:cubicBezTo>
                  <a:pt x="90938" y="7816"/>
                  <a:pt x="91044" y="8488"/>
                  <a:pt x="91139" y="9158"/>
                </a:cubicBezTo>
                <a:cubicBezTo>
                  <a:pt x="91289" y="9354"/>
                  <a:pt x="91446" y="9551"/>
                  <a:pt x="91615" y="9762"/>
                </a:cubicBezTo>
                <a:cubicBezTo>
                  <a:pt x="91834" y="10551"/>
                  <a:pt x="92034" y="11345"/>
                  <a:pt x="92218" y="12144"/>
                </a:cubicBezTo>
                <a:cubicBezTo>
                  <a:pt x="92281" y="12224"/>
                  <a:pt x="92344" y="12303"/>
                  <a:pt x="92406" y="12381"/>
                </a:cubicBezTo>
                <a:cubicBezTo>
                  <a:pt x="93303" y="15132"/>
                  <a:pt x="94201" y="17884"/>
                  <a:pt x="94834" y="20845"/>
                </a:cubicBezTo>
                <a:cubicBezTo>
                  <a:pt x="94860" y="21693"/>
                  <a:pt x="95017" y="22432"/>
                  <a:pt x="95282" y="23305"/>
                </a:cubicBezTo>
                <a:cubicBezTo>
                  <a:pt x="95991" y="28808"/>
                  <a:pt x="95909" y="33859"/>
                  <a:pt x="94819" y="3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" name="Google Shape;445;p2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46" name="Google Shape;446;p29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0" name="Google Shape;450;p29"/>
          <p:cNvGrpSpPr/>
          <p:nvPr/>
        </p:nvGrpSpPr>
        <p:grpSpPr>
          <a:xfrm>
            <a:off x="713225" y="539500"/>
            <a:ext cx="7717576" cy="4064498"/>
            <a:chOff x="713225" y="539500"/>
            <a:chExt cx="7717576" cy="4064498"/>
          </a:xfrm>
        </p:grpSpPr>
        <p:sp>
          <p:nvSpPr>
            <p:cNvPr id="451" name="Google Shape;451;p29"/>
            <p:cNvSpPr/>
            <p:nvPr/>
          </p:nvSpPr>
          <p:spPr>
            <a:xfrm>
              <a:off x="7132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9"/>
            <p:cNvSpPr/>
            <p:nvPr/>
          </p:nvSpPr>
          <p:spPr>
            <a:xfrm flipH="1">
              <a:off x="83313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9"/>
            <p:cNvSpPr/>
            <p:nvPr/>
          </p:nvSpPr>
          <p:spPr>
            <a:xfrm flipH="1" rot="10800000">
              <a:off x="7132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 flipH="1" rot="5400000">
              <a:off x="83313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6" name="Google Shape;456;p29"/>
          <p:cNvSpPr txBox="1"/>
          <p:nvPr>
            <p:ph idx="1" type="subTitle"/>
          </p:nvPr>
        </p:nvSpPr>
        <p:spPr>
          <a:xfrm>
            <a:off x="4864805" y="3556674"/>
            <a:ext cx="2505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7" name="Google Shape;457;p29"/>
          <p:cNvSpPr txBox="1"/>
          <p:nvPr>
            <p:ph idx="2" type="subTitle"/>
          </p:nvPr>
        </p:nvSpPr>
        <p:spPr>
          <a:xfrm>
            <a:off x="1773820" y="3556674"/>
            <a:ext cx="2505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8" name="Google Shape;458;p29"/>
          <p:cNvSpPr txBox="1"/>
          <p:nvPr>
            <p:ph idx="3" type="subTitle"/>
          </p:nvPr>
        </p:nvSpPr>
        <p:spPr>
          <a:xfrm>
            <a:off x="4864796" y="3140275"/>
            <a:ext cx="250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459" name="Google Shape;459;p29"/>
          <p:cNvSpPr txBox="1"/>
          <p:nvPr>
            <p:ph idx="4" type="subTitle"/>
          </p:nvPr>
        </p:nvSpPr>
        <p:spPr>
          <a:xfrm>
            <a:off x="1773595" y="3140275"/>
            <a:ext cx="250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460" name="Google Shape;460;p29"/>
          <p:cNvSpPr/>
          <p:nvPr/>
        </p:nvSpPr>
        <p:spPr>
          <a:xfrm rot="2426902">
            <a:off x="3222033" y="3714950"/>
            <a:ext cx="3461934" cy="4309277"/>
          </a:xfrm>
          <a:custGeom>
            <a:rect b="b" l="l" r="r" t="t"/>
            <a:pathLst>
              <a:path extrusionOk="0" h="119487" w="95992">
                <a:moveTo>
                  <a:pt x="94819" y="39281"/>
                </a:moveTo>
                <a:cubicBezTo>
                  <a:pt x="93757" y="44466"/>
                  <a:pt x="91689" y="48934"/>
                  <a:pt x="88671" y="53298"/>
                </a:cubicBezTo>
                <a:cubicBezTo>
                  <a:pt x="82527" y="61892"/>
                  <a:pt x="71966" y="66862"/>
                  <a:pt x="61544" y="65219"/>
                </a:cubicBezTo>
                <a:cubicBezTo>
                  <a:pt x="52998" y="65110"/>
                  <a:pt x="44820" y="69260"/>
                  <a:pt x="39471" y="76135"/>
                </a:cubicBezTo>
                <a:cubicBezTo>
                  <a:pt x="39048" y="76691"/>
                  <a:pt x="38756" y="77140"/>
                  <a:pt x="38332" y="77695"/>
                </a:cubicBezTo>
                <a:cubicBezTo>
                  <a:pt x="29725" y="89992"/>
                  <a:pt x="30082" y="106180"/>
                  <a:pt x="35945" y="119486"/>
                </a:cubicBezTo>
                <a:cubicBezTo>
                  <a:pt x="33540" y="117290"/>
                  <a:pt x="31504" y="115014"/>
                  <a:pt x="29363" y="112607"/>
                </a:cubicBezTo>
                <a:cubicBezTo>
                  <a:pt x="27068" y="104036"/>
                  <a:pt x="26837" y="95334"/>
                  <a:pt x="29543" y="86236"/>
                </a:cubicBezTo>
                <a:cubicBezTo>
                  <a:pt x="29860" y="85549"/>
                  <a:pt x="30045" y="84967"/>
                  <a:pt x="30259" y="84147"/>
                </a:cubicBezTo>
                <a:cubicBezTo>
                  <a:pt x="31451" y="81026"/>
                  <a:pt x="32828" y="78408"/>
                  <a:pt x="34577" y="75710"/>
                </a:cubicBezTo>
                <a:cubicBezTo>
                  <a:pt x="38311" y="70342"/>
                  <a:pt x="43368" y="66086"/>
                  <a:pt x="49428" y="63628"/>
                </a:cubicBezTo>
                <a:cubicBezTo>
                  <a:pt x="51439" y="62888"/>
                  <a:pt x="53557" y="62280"/>
                  <a:pt x="55647" y="61911"/>
                </a:cubicBezTo>
                <a:cubicBezTo>
                  <a:pt x="59458" y="61251"/>
                  <a:pt x="63134" y="61780"/>
                  <a:pt x="66970" y="61967"/>
                </a:cubicBezTo>
                <a:cubicBezTo>
                  <a:pt x="69748" y="61915"/>
                  <a:pt x="72447" y="61493"/>
                  <a:pt x="74962" y="60567"/>
                </a:cubicBezTo>
                <a:cubicBezTo>
                  <a:pt x="77104" y="59722"/>
                  <a:pt x="79011" y="58850"/>
                  <a:pt x="80836" y="57606"/>
                </a:cubicBezTo>
                <a:cubicBezTo>
                  <a:pt x="83827" y="55650"/>
                  <a:pt x="86290" y="53033"/>
                  <a:pt x="88303" y="50124"/>
                </a:cubicBezTo>
                <a:cubicBezTo>
                  <a:pt x="90898" y="46316"/>
                  <a:pt x="92568" y="42164"/>
                  <a:pt x="93683" y="37588"/>
                </a:cubicBezTo>
                <a:cubicBezTo>
                  <a:pt x="95163" y="30683"/>
                  <a:pt x="94820" y="23836"/>
                  <a:pt x="93148" y="17336"/>
                </a:cubicBezTo>
                <a:cubicBezTo>
                  <a:pt x="94252" y="25944"/>
                  <a:pt x="93203" y="34811"/>
                  <a:pt x="89262" y="42639"/>
                </a:cubicBezTo>
                <a:cubicBezTo>
                  <a:pt x="86479" y="48113"/>
                  <a:pt x="82348" y="52714"/>
                  <a:pt x="77054" y="55860"/>
                </a:cubicBezTo>
                <a:cubicBezTo>
                  <a:pt x="73455" y="57869"/>
                  <a:pt x="69697" y="59137"/>
                  <a:pt x="65438" y="59507"/>
                </a:cubicBezTo>
                <a:cubicBezTo>
                  <a:pt x="62157" y="59743"/>
                  <a:pt x="59221" y="59054"/>
                  <a:pt x="55993" y="58815"/>
                </a:cubicBezTo>
                <a:cubicBezTo>
                  <a:pt x="44750" y="58046"/>
                  <a:pt x="34771" y="65369"/>
                  <a:pt x="29842" y="74943"/>
                </a:cubicBezTo>
                <a:cubicBezTo>
                  <a:pt x="29524" y="75630"/>
                  <a:pt x="29233" y="76080"/>
                  <a:pt x="28915" y="76767"/>
                </a:cubicBezTo>
                <a:cubicBezTo>
                  <a:pt x="24250" y="87214"/>
                  <a:pt x="24506" y="98931"/>
                  <a:pt x="28016" y="109565"/>
                </a:cubicBezTo>
                <a:cubicBezTo>
                  <a:pt x="25849" y="107395"/>
                  <a:pt x="23919" y="105253"/>
                  <a:pt x="22016" y="102871"/>
                </a:cubicBezTo>
                <a:cubicBezTo>
                  <a:pt x="20698" y="95254"/>
                  <a:pt x="20705" y="87663"/>
                  <a:pt x="23144" y="79859"/>
                </a:cubicBezTo>
                <a:cubicBezTo>
                  <a:pt x="23463" y="79173"/>
                  <a:pt x="23648" y="78590"/>
                  <a:pt x="23860" y="77771"/>
                </a:cubicBezTo>
                <a:cubicBezTo>
                  <a:pt x="27308" y="68514"/>
                  <a:pt x="33556" y="61136"/>
                  <a:pt x="42554" y="57198"/>
                </a:cubicBezTo>
                <a:cubicBezTo>
                  <a:pt x="44937" y="56379"/>
                  <a:pt x="47186" y="55665"/>
                  <a:pt x="49647" y="55216"/>
                </a:cubicBezTo>
                <a:cubicBezTo>
                  <a:pt x="54065" y="54504"/>
                  <a:pt x="58192" y="55325"/>
                  <a:pt x="62583" y="55934"/>
                </a:cubicBezTo>
                <a:cubicBezTo>
                  <a:pt x="65916" y="56306"/>
                  <a:pt x="68985" y="55804"/>
                  <a:pt x="72109" y="54827"/>
                </a:cubicBezTo>
                <a:cubicBezTo>
                  <a:pt x="74252" y="53980"/>
                  <a:pt x="76290" y="53003"/>
                  <a:pt x="78221" y="51893"/>
                </a:cubicBezTo>
                <a:cubicBezTo>
                  <a:pt x="79651" y="50967"/>
                  <a:pt x="81108" y="49804"/>
                  <a:pt x="82325" y="48614"/>
                </a:cubicBezTo>
                <a:cubicBezTo>
                  <a:pt x="85025" y="46022"/>
                  <a:pt x="87066" y="42875"/>
                  <a:pt x="88761" y="39570"/>
                </a:cubicBezTo>
                <a:cubicBezTo>
                  <a:pt x="92831" y="31224"/>
                  <a:pt x="93379" y="21722"/>
                  <a:pt x="91561" y="12830"/>
                </a:cubicBezTo>
                <a:cubicBezTo>
                  <a:pt x="92010" y="18107"/>
                  <a:pt x="91738" y="23343"/>
                  <a:pt x="90330" y="28779"/>
                </a:cubicBezTo>
                <a:cubicBezTo>
                  <a:pt x="88314" y="36025"/>
                  <a:pt x="84606" y="42240"/>
                  <a:pt x="79125" y="47053"/>
                </a:cubicBezTo>
                <a:cubicBezTo>
                  <a:pt x="72850" y="52499"/>
                  <a:pt x="64330" y="55406"/>
                  <a:pt x="55892" y="53261"/>
                </a:cubicBezTo>
                <a:cubicBezTo>
                  <a:pt x="52268" y="52255"/>
                  <a:pt x="48935" y="51883"/>
                  <a:pt x="45151" y="52305"/>
                </a:cubicBezTo>
                <a:cubicBezTo>
                  <a:pt x="44543" y="52358"/>
                  <a:pt x="44040" y="52543"/>
                  <a:pt x="43432" y="52596"/>
                </a:cubicBezTo>
                <a:cubicBezTo>
                  <a:pt x="34171" y="54577"/>
                  <a:pt x="26545" y="61320"/>
                  <a:pt x="22676" y="70046"/>
                </a:cubicBezTo>
                <a:cubicBezTo>
                  <a:pt x="22517" y="70390"/>
                  <a:pt x="22253" y="70602"/>
                  <a:pt x="22094" y="70945"/>
                </a:cubicBezTo>
                <a:cubicBezTo>
                  <a:pt x="18780" y="79012"/>
                  <a:pt x="17848" y="87344"/>
                  <a:pt x="19297" y="95940"/>
                </a:cubicBezTo>
                <a:cubicBezTo>
                  <a:pt x="19454" y="96681"/>
                  <a:pt x="19719" y="97554"/>
                  <a:pt x="19745" y="98400"/>
                </a:cubicBezTo>
                <a:cubicBezTo>
                  <a:pt x="19823" y="98771"/>
                  <a:pt x="20008" y="99273"/>
                  <a:pt x="20087" y="99644"/>
                </a:cubicBezTo>
                <a:cubicBezTo>
                  <a:pt x="18263" y="97633"/>
                  <a:pt x="16466" y="95384"/>
                  <a:pt x="14774" y="93267"/>
                </a:cubicBezTo>
                <a:cubicBezTo>
                  <a:pt x="13302" y="81655"/>
                  <a:pt x="15983" y="69541"/>
                  <a:pt x="23689" y="59917"/>
                </a:cubicBezTo>
                <a:cubicBezTo>
                  <a:pt x="28589" y="53834"/>
                  <a:pt x="35047" y="49974"/>
                  <a:pt x="42562" y="48522"/>
                </a:cubicBezTo>
                <a:cubicBezTo>
                  <a:pt x="48225" y="47466"/>
                  <a:pt x="53620" y="48790"/>
                  <a:pt x="59149" y="50009"/>
                </a:cubicBezTo>
                <a:cubicBezTo>
                  <a:pt x="61636" y="50406"/>
                  <a:pt x="63937" y="50301"/>
                  <a:pt x="66265" y="49958"/>
                </a:cubicBezTo>
                <a:cubicBezTo>
                  <a:pt x="67880" y="49535"/>
                  <a:pt x="69467" y="49350"/>
                  <a:pt x="71107" y="48690"/>
                </a:cubicBezTo>
                <a:cubicBezTo>
                  <a:pt x="73145" y="47711"/>
                  <a:pt x="75183" y="46734"/>
                  <a:pt x="77143" y="45385"/>
                </a:cubicBezTo>
                <a:cubicBezTo>
                  <a:pt x="84634" y="39833"/>
                  <a:pt x="89218" y="31185"/>
                  <a:pt x="90389" y="21796"/>
                </a:cubicBezTo>
                <a:cubicBezTo>
                  <a:pt x="90863" y="17558"/>
                  <a:pt x="90855" y="13465"/>
                  <a:pt x="90336" y="9367"/>
                </a:cubicBezTo>
                <a:cubicBezTo>
                  <a:pt x="90511" y="18837"/>
                  <a:pt x="88145" y="28431"/>
                  <a:pt x="82017" y="36288"/>
                </a:cubicBezTo>
                <a:cubicBezTo>
                  <a:pt x="77542" y="41815"/>
                  <a:pt x="71877" y="46125"/>
                  <a:pt x="64838" y="47630"/>
                </a:cubicBezTo>
                <a:cubicBezTo>
                  <a:pt x="64230" y="47682"/>
                  <a:pt x="63622" y="47735"/>
                  <a:pt x="63119" y="47920"/>
                </a:cubicBezTo>
                <a:cubicBezTo>
                  <a:pt x="62880" y="47893"/>
                  <a:pt x="62510" y="47973"/>
                  <a:pt x="62272" y="47946"/>
                </a:cubicBezTo>
                <a:cubicBezTo>
                  <a:pt x="61901" y="48026"/>
                  <a:pt x="61769" y="48131"/>
                  <a:pt x="61399" y="48211"/>
                </a:cubicBezTo>
                <a:cubicBezTo>
                  <a:pt x="59943" y="48290"/>
                  <a:pt x="58489" y="48368"/>
                  <a:pt x="57060" y="48210"/>
                </a:cubicBezTo>
                <a:cubicBezTo>
                  <a:pt x="56478" y="48024"/>
                  <a:pt x="56002" y="47971"/>
                  <a:pt x="55394" y="48024"/>
                </a:cubicBezTo>
                <a:cubicBezTo>
                  <a:pt x="51954" y="47520"/>
                  <a:pt x="48860" y="46091"/>
                  <a:pt x="45554" y="45482"/>
                </a:cubicBezTo>
                <a:cubicBezTo>
                  <a:pt x="45078" y="45428"/>
                  <a:pt x="44468" y="45481"/>
                  <a:pt x="43887" y="45296"/>
                </a:cubicBezTo>
                <a:cubicBezTo>
                  <a:pt x="42088" y="45216"/>
                  <a:pt x="40633" y="45295"/>
                  <a:pt x="38807" y="45453"/>
                </a:cubicBezTo>
                <a:cubicBezTo>
                  <a:pt x="38198" y="45506"/>
                  <a:pt x="37696" y="45691"/>
                  <a:pt x="37087" y="45743"/>
                </a:cubicBezTo>
                <a:cubicBezTo>
                  <a:pt x="29943" y="47117"/>
                  <a:pt x="24040" y="51400"/>
                  <a:pt x="19538" y="57165"/>
                </a:cubicBezTo>
                <a:cubicBezTo>
                  <a:pt x="18373" y="58963"/>
                  <a:pt x="17234" y="60523"/>
                  <a:pt x="16306" y="62348"/>
                </a:cubicBezTo>
                <a:cubicBezTo>
                  <a:pt x="14001" y="66791"/>
                  <a:pt x="12649" y="71340"/>
                  <a:pt x="11984" y="76207"/>
                </a:cubicBezTo>
                <a:cubicBezTo>
                  <a:pt x="11478" y="80729"/>
                  <a:pt x="11447" y="85305"/>
                  <a:pt x="12263" y="89854"/>
                </a:cubicBezTo>
                <a:cubicBezTo>
                  <a:pt x="10678" y="87870"/>
                  <a:pt x="8986" y="85754"/>
                  <a:pt x="7401" y="83770"/>
                </a:cubicBezTo>
                <a:cubicBezTo>
                  <a:pt x="6879" y="73348"/>
                  <a:pt x="9613" y="62928"/>
                  <a:pt x="16233" y="54386"/>
                </a:cubicBezTo>
                <a:cubicBezTo>
                  <a:pt x="21185" y="47828"/>
                  <a:pt x="27883" y="42911"/>
                  <a:pt x="36112" y="41538"/>
                </a:cubicBezTo>
                <a:cubicBezTo>
                  <a:pt x="39790" y="40984"/>
                  <a:pt x="43309" y="40773"/>
                  <a:pt x="47064" y="41674"/>
                </a:cubicBezTo>
                <a:cubicBezTo>
                  <a:pt x="50715" y="42442"/>
                  <a:pt x="53914" y="44004"/>
                  <a:pt x="57592" y="44533"/>
                </a:cubicBezTo>
                <a:cubicBezTo>
                  <a:pt x="61745" y="45117"/>
                  <a:pt x="65793" y="44483"/>
                  <a:pt x="69710" y="42871"/>
                </a:cubicBezTo>
                <a:cubicBezTo>
                  <a:pt x="84452" y="36468"/>
                  <a:pt x="90705" y="19689"/>
                  <a:pt x="89195" y="4748"/>
                </a:cubicBezTo>
                <a:cubicBezTo>
                  <a:pt x="89094" y="8340"/>
                  <a:pt x="88765" y="11893"/>
                  <a:pt x="87589" y="15580"/>
                </a:cubicBezTo>
                <a:cubicBezTo>
                  <a:pt x="87536" y="16056"/>
                  <a:pt x="87509" y="16293"/>
                  <a:pt x="87456" y="16770"/>
                </a:cubicBezTo>
                <a:cubicBezTo>
                  <a:pt x="84008" y="28195"/>
                  <a:pt x="76672" y="37742"/>
                  <a:pt x="65531" y="41441"/>
                </a:cubicBezTo>
                <a:cubicBezTo>
                  <a:pt x="62673" y="42208"/>
                  <a:pt x="59815" y="42973"/>
                  <a:pt x="56694" y="42867"/>
                </a:cubicBezTo>
                <a:cubicBezTo>
                  <a:pt x="54048" y="42813"/>
                  <a:pt x="51667" y="42548"/>
                  <a:pt x="48995" y="41648"/>
                </a:cubicBezTo>
                <a:cubicBezTo>
                  <a:pt x="45399" y="40404"/>
                  <a:pt x="42225" y="38604"/>
                  <a:pt x="38521" y="38312"/>
                </a:cubicBezTo>
                <a:cubicBezTo>
                  <a:pt x="36484" y="38205"/>
                  <a:pt x="34553" y="38231"/>
                  <a:pt x="32489" y="38362"/>
                </a:cubicBezTo>
                <a:cubicBezTo>
                  <a:pt x="31881" y="38415"/>
                  <a:pt x="31378" y="38600"/>
                  <a:pt x="30770" y="38653"/>
                </a:cubicBezTo>
                <a:cubicBezTo>
                  <a:pt x="12380" y="42509"/>
                  <a:pt x="2787" y="62530"/>
                  <a:pt x="4334" y="79934"/>
                </a:cubicBezTo>
                <a:cubicBezTo>
                  <a:pt x="2854" y="78082"/>
                  <a:pt x="1480" y="76363"/>
                  <a:pt x="0" y="74510"/>
                </a:cubicBezTo>
                <a:cubicBezTo>
                  <a:pt x="250" y="59355"/>
                  <a:pt x="7775" y="43803"/>
                  <a:pt x="22306" y="36746"/>
                </a:cubicBezTo>
                <a:cubicBezTo>
                  <a:pt x="24475" y="35662"/>
                  <a:pt x="26593" y="35055"/>
                  <a:pt x="28815" y="34579"/>
                </a:cubicBezTo>
                <a:cubicBezTo>
                  <a:pt x="32519" y="33787"/>
                  <a:pt x="36144" y="33709"/>
                  <a:pt x="39821" y="34239"/>
                </a:cubicBezTo>
                <a:cubicBezTo>
                  <a:pt x="41355" y="34531"/>
                  <a:pt x="42651" y="34796"/>
                  <a:pt x="44159" y="35324"/>
                </a:cubicBezTo>
                <a:cubicBezTo>
                  <a:pt x="47729" y="36807"/>
                  <a:pt x="51141" y="38633"/>
                  <a:pt x="55055" y="39190"/>
                </a:cubicBezTo>
                <a:cubicBezTo>
                  <a:pt x="55532" y="39243"/>
                  <a:pt x="56141" y="39190"/>
                  <a:pt x="56723" y="39375"/>
                </a:cubicBezTo>
                <a:cubicBezTo>
                  <a:pt x="61855" y="39827"/>
                  <a:pt x="66829" y="38453"/>
                  <a:pt x="71224" y="35809"/>
                </a:cubicBezTo>
                <a:cubicBezTo>
                  <a:pt x="73420" y="34488"/>
                  <a:pt x="75274" y="33006"/>
                  <a:pt x="77153" y="31288"/>
                </a:cubicBezTo>
                <a:cubicBezTo>
                  <a:pt x="81098" y="27269"/>
                  <a:pt x="83773" y="22746"/>
                  <a:pt x="85815" y="17430"/>
                </a:cubicBezTo>
                <a:cubicBezTo>
                  <a:pt x="86027" y="16611"/>
                  <a:pt x="86213" y="16029"/>
                  <a:pt x="86530" y="15342"/>
                </a:cubicBezTo>
                <a:cubicBezTo>
                  <a:pt x="87380" y="12061"/>
                  <a:pt x="88043" y="9365"/>
                  <a:pt x="88284" y="6137"/>
                </a:cubicBezTo>
                <a:cubicBezTo>
                  <a:pt x="88233" y="4445"/>
                  <a:pt x="88286" y="2883"/>
                  <a:pt x="88473" y="1218"/>
                </a:cubicBezTo>
                <a:cubicBezTo>
                  <a:pt x="88526" y="741"/>
                  <a:pt x="88447" y="371"/>
                  <a:pt x="88368" y="0"/>
                </a:cubicBezTo>
                <a:cubicBezTo>
                  <a:pt x="88791" y="530"/>
                  <a:pt x="89082" y="1165"/>
                  <a:pt x="89240" y="1906"/>
                </a:cubicBezTo>
                <a:cubicBezTo>
                  <a:pt x="89237" y="2324"/>
                  <a:pt x="89233" y="2740"/>
                  <a:pt x="89227" y="3157"/>
                </a:cubicBezTo>
                <a:cubicBezTo>
                  <a:pt x="89502" y="3613"/>
                  <a:pt x="89826" y="4075"/>
                  <a:pt x="90032" y="4524"/>
                </a:cubicBezTo>
                <a:cubicBezTo>
                  <a:pt x="90085" y="5029"/>
                  <a:pt x="90131" y="5535"/>
                  <a:pt x="90171" y="6042"/>
                </a:cubicBezTo>
                <a:cubicBezTo>
                  <a:pt x="90391" y="6389"/>
                  <a:pt x="90611" y="6732"/>
                  <a:pt x="90823" y="7144"/>
                </a:cubicBezTo>
                <a:cubicBezTo>
                  <a:pt x="90938" y="7816"/>
                  <a:pt x="91044" y="8488"/>
                  <a:pt x="91139" y="9158"/>
                </a:cubicBezTo>
                <a:cubicBezTo>
                  <a:pt x="91289" y="9354"/>
                  <a:pt x="91446" y="9551"/>
                  <a:pt x="91615" y="9762"/>
                </a:cubicBezTo>
                <a:cubicBezTo>
                  <a:pt x="91834" y="10551"/>
                  <a:pt x="92034" y="11345"/>
                  <a:pt x="92218" y="12144"/>
                </a:cubicBezTo>
                <a:cubicBezTo>
                  <a:pt x="92281" y="12224"/>
                  <a:pt x="92344" y="12303"/>
                  <a:pt x="92406" y="12381"/>
                </a:cubicBezTo>
                <a:cubicBezTo>
                  <a:pt x="93303" y="15132"/>
                  <a:pt x="94201" y="17884"/>
                  <a:pt x="94834" y="20845"/>
                </a:cubicBezTo>
                <a:cubicBezTo>
                  <a:pt x="94860" y="21693"/>
                  <a:pt x="95017" y="22432"/>
                  <a:pt x="95282" y="23305"/>
                </a:cubicBezTo>
                <a:cubicBezTo>
                  <a:pt x="95991" y="28808"/>
                  <a:pt x="95909" y="33859"/>
                  <a:pt x="94819" y="3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3" name="Google Shape;463;p3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64" name="Google Shape;464;p30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30"/>
          <p:cNvSpPr txBox="1"/>
          <p:nvPr>
            <p:ph type="title"/>
          </p:nvPr>
        </p:nvSpPr>
        <p:spPr>
          <a:xfrm>
            <a:off x="713213" y="6775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9" name="Google Shape;469;p30"/>
          <p:cNvSpPr txBox="1"/>
          <p:nvPr>
            <p:ph idx="1" type="subTitle"/>
          </p:nvPr>
        </p:nvSpPr>
        <p:spPr>
          <a:xfrm>
            <a:off x="713225" y="1582208"/>
            <a:ext cx="44481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0"/>
          <p:cNvSpPr txBox="1"/>
          <p:nvPr/>
        </p:nvSpPr>
        <p:spPr>
          <a:xfrm>
            <a:off x="713225" y="3388567"/>
            <a:ext cx="415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CREDITS:</a:t>
            </a:r>
            <a:r>
              <a:rPr b="0" i="0" lang="en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 This presentation template was created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Public Sans"/>
                <a:ea typeface="Public Sans"/>
                <a:cs typeface="Public Sans"/>
                <a:sym typeface="Public Sans"/>
                <a:hlinkClick r:id="rId3"/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, and includes icons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Public Sans"/>
                <a:ea typeface="Public Sans"/>
                <a:cs typeface="Public Sans"/>
                <a:sym typeface="Public Sans"/>
                <a:hlinkClick r:id="rId4"/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, and infographics &amp; images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Public Sans"/>
                <a:ea typeface="Public Sans"/>
                <a:cs typeface="Public Sans"/>
                <a:sym typeface="Public Sans"/>
                <a:hlinkClick r:id="rId5"/>
              </a:rPr>
              <a:t>Freepik</a:t>
            </a:r>
            <a:r>
              <a:rPr b="0" i="0" lang="en" sz="1200" u="sng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71" name="Google Shape;471;p30"/>
          <p:cNvSpPr/>
          <p:nvPr/>
        </p:nvSpPr>
        <p:spPr>
          <a:xfrm rot="-138075">
            <a:off x="5259498" y="2818521"/>
            <a:ext cx="4392777" cy="5467953"/>
          </a:xfrm>
          <a:custGeom>
            <a:rect b="b" l="l" r="r" t="t"/>
            <a:pathLst>
              <a:path extrusionOk="0" h="119487" w="95992">
                <a:moveTo>
                  <a:pt x="94819" y="39281"/>
                </a:moveTo>
                <a:cubicBezTo>
                  <a:pt x="93757" y="44466"/>
                  <a:pt x="91689" y="48934"/>
                  <a:pt x="88671" y="53298"/>
                </a:cubicBezTo>
                <a:cubicBezTo>
                  <a:pt x="82527" y="61892"/>
                  <a:pt x="71966" y="66862"/>
                  <a:pt x="61544" y="65219"/>
                </a:cubicBezTo>
                <a:cubicBezTo>
                  <a:pt x="52998" y="65110"/>
                  <a:pt x="44820" y="69260"/>
                  <a:pt x="39471" y="76135"/>
                </a:cubicBezTo>
                <a:cubicBezTo>
                  <a:pt x="39048" y="76691"/>
                  <a:pt x="38756" y="77140"/>
                  <a:pt x="38332" y="77695"/>
                </a:cubicBezTo>
                <a:cubicBezTo>
                  <a:pt x="29725" y="89992"/>
                  <a:pt x="30082" y="106180"/>
                  <a:pt x="35945" y="119486"/>
                </a:cubicBezTo>
                <a:cubicBezTo>
                  <a:pt x="33540" y="117290"/>
                  <a:pt x="31504" y="115014"/>
                  <a:pt x="29363" y="112607"/>
                </a:cubicBezTo>
                <a:cubicBezTo>
                  <a:pt x="27068" y="104036"/>
                  <a:pt x="26837" y="95334"/>
                  <a:pt x="29543" y="86236"/>
                </a:cubicBezTo>
                <a:cubicBezTo>
                  <a:pt x="29860" y="85549"/>
                  <a:pt x="30045" y="84967"/>
                  <a:pt x="30259" y="84147"/>
                </a:cubicBezTo>
                <a:cubicBezTo>
                  <a:pt x="31451" y="81026"/>
                  <a:pt x="32828" y="78408"/>
                  <a:pt x="34577" y="75710"/>
                </a:cubicBezTo>
                <a:cubicBezTo>
                  <a:pt x="38311" y="70342"/>
                  <a:pt x="43368" y="66086"/>
                  <a:pt x="49428" y="63628"/>
                </a:cubicBezTo>
                <a:cubicBezTo>
                  <a:pt x="51439" y="62888"/>
                  <a:pt x="53557" y="62280"/>
                  <a:pt x="55647" y="61911"/>
                </a:cubicBezTo>
                <a:cubicBezTo>
                  <a:pt x="59458" y="61251"/>
                  <a:pt x="63134" y="61780"/>
                  <a:pt x="66970" y="61967"/>
                </a:cubicBezTo>
                <a:cubicBezTo>
                  <a:pt x="69748" y="61915"/>
                  <a:pt x="72447" y="61493"/>
                  <a:pt x="74962" y="60567"/>
                </a:cubicBezTo>
                <a:cubicBezTo>
                  <a:pt x="77104" y="59722"/>
                  <a:pt x="79011" y="58850"/>
                  <a:pt x="80836" y="57606"/>
                </a:cubicBezTo>
                <a:cubicBezTo>
                  <a:pt x="83827" y="55650"/>
                  <a:pt x="86290" y="53033"/>
                  <a:pt x="88303" y="50124"/>
                </a:cubicBezTo>
                <a:cubicBezTo>
                  <a:pt x="90898" y="46316"/>
                  <a:pt x="92568" y="42164"/>
                  <a:pt x="93683" y="37588"/>
                </a:cubicBezTo>
                <a:cubicBezTo>
                  <a:pt x="95163" y="30683"/>
                  <a:pt x="94820" y="23836"/>
                  <a:pt x="93148" y="17336"/>
                </a:cubicBezTo>
                <a:cubicBezTo>
                  <a:pt x="94252" y="25944"/>
                  <a:pt x="93203" y="34811"/>
                  <a:pt x="89262" y="42639"/>
                </a:cubicBezTo>
                <a:cubicBezTo>
                  <a:pt x="86479" y="48113"/>
                  <a:pt x="82348" y="52714"/>
                  <a:pt x="77054" y="55860"/>
                </a:cubicBezTo>
                <a:cubicBezTo>
                  <a:pt x="73455" y="57869"/>
                  <a:pt x="69697" y="59137"/>
                  <a:pt x="65438" y="59507"/>
                </a:cubicBezTo>
                <a:cubicBezTo>
                  <a:pt x="62157" y="59743"/>
                  <a:pt x="59221" y="59054"/>
                  <a:pt x="55993" y="58815"/>
                </a:cubicBezTo>
                <a:cubicBezTo>
                  <a:pt x="44750" y="58046"/>
                  <a:pt x="34771" y="65369"/>
                  <a:pt x="29842" y="74943"/>
                </a:cubicBezTo>
                <a:cubicBezTo>
                  <a:pt x="29524" y="75630"/>
                  <a:pt x="29233" y="76080"/>
                  <a:pt x="28915" y="76767"/>
                </a:cubicBezTo>
                <a:cubicBezTo>
                  <a:pt x="24250" y="87214"/>
                  <a:pt x="24506" y="98931"/>
                  <a:pt x="28016" y="109565"/>
                </a:cubicBezTo>
                <a:cubicBezTo>
                  <a:pt x="25849" y="107395"/>
                  <a:pt x="23919" y="105253"/>
                  <a:pt x="22016" y="102871"/>
                </a:cubicBezTo>
                <a:cubicBezTo>
                  <a:pt x="20698" y="95254"/>
                  <a:pt x="20705" y="87663"/>
                  <a:pt x="23144" y="79859"/>
                </a:cubicBezTo>
                <a:cubicBezTo>
                  <a:pt x="23463" y="79173"/>
                  <a:pt x="23648" y="78590"/>
                  <a:pt x="23860" y="77771"/>
                </a:cubicBezTo>
                <a:cubicBezTo>
                  <a:pt x="27308" y="68514"/>
                  <a:pt x="33556" y="61136"/>
                  <a:pt x="42554" y="57198"/>
                </a:cubicBezTo>
                <a:cubicBezTo>
                  <a:pt x="44937" y="56379"/>
                  <a:pt x="47186" y="55665"/>
                  <a:pt x="49647" y="55216"/>
                </a:cubicBezTo>
                <a:cubicBezTo>
                  <a:pt x="54065" y="54504"/>
                  <a:pt x="58192" y="55325"/>
                  <a:pt x="62583" y="55934"/>
                </a:cubicBezTo>
                <a:cubicBezTo>
                  <a:pt x="65916" y="56306"/>
                  <a:pt x="68985" y="55804"/>
                  <a:pt x="72109" y="54827"/>
                </a:cubicBezTo>
                <a:cubicBezTo>
                  <a:pt x="74252" y="53980"/>
                  <a:pt x="76290" y="53003"/>
                  <a:pt x="78221" y="51893"/>
                </a:cubicBezTo>
                <a:cubicBezTo>
                  <a:pt x="79651" y="50967"/>
                  <a:pt x="81108" y="49804"/>
                  <a:pt x="82325" y="48614"/>
                </a:cubicBezTo>
                <a:cubicBezTo>
                  <a:pt x="85025" y="46022"/>
                  <a:pt x="87066" y="42875"/>
                  <a:pt x="88761" y="39570"/>
                </a:cubicBezTo>
                <a:cubicBezTo>
                  <a:pt x="92831" y="31224"/>
                  <a:pt x="93379" y="21722"/>
                  <a:pt x="91561" y="12830"/>
                </a:cubicBezTo>
                <a:cubicBezTo>
                  <a:pt x="92010" y="18107"/>
                  <a:pt x="91738" y="23343"/>
                  <a:pt x="90330" y="28779"/>
                </a:cubicBezTo>
                <a:cubicBezTo>
                  <a:pt x="88314" y="36025"/>
                  <a:pt x="84606" y="42240"/>
                  <a:pt x="79125" y="47053"/>
                </a:cubicBezTo>
                <a:cubicBezTo>
                  <a:pt x="72850" y="52499"/>
                  <a:pt x="64330" y="55406"/>
                  <a:pt x="55892" y="53261"/>
                </a:cubicBezTo>
                <a:cubicBezTo>
                  <a:pt x="52268" y="52255"/>
                  <a:pt x="48935" y="51883"/>
                  <a:pt x="45151" y="52305"/>
                </a:cubicBezTo>
                <a:cubicBezTo>
                  <a:pt x="44543" y="52358"/>
                  <a:pt x="44040" y="52543"/>
                  <a:pt x="43432" y="52596"/>
                </a:cubicBezTo>
                <a:cubicBezTo>
                  <a:pt x="34171" y="54577"/>
                  <a:pt x="26545" y="61320"/>
                  <a:pt x="22676" y="70046"/>
                </a:cubicBezTo>
                <a:cubicBezTo>
                  <a:pt x="22517" y="70390"/>
                  <a:pt x="22253" y="70602"/>
                  <a:pt x="22094" y="70945"/>
                </a:cubicBezTo>
                <a:cubicBezTo>
                  <a:pt x="18780" y="79012"/>
                  <a:pt x="17848" y="87344"/>
                  <a:pt x="19297" y="95940"/>
                </a:cubicBezTo>
                <a:cubicBezTo>
                  <a:pt x="19454" y="96681"/>
                  <a:pt x="19719" y="97554"/>
                  <a:pt x="19745" y="98400"/>
                </a:cubicBezTo>
                <a:cubicBezTo>
                  <a:pt x="19823" y="98771"/>
                  <a:pt x="20008" y="99273"/>
                  <a:pt x="20087" y="99644"/>
                </a:cubicBezTo>
                <a:cubicBezTo>
                  <a:pt x="18263" y="97633"/>
                  <a:pt x="16466" y="95384"/>
                  <a:pt x="14774" y="93267"/>
                </a:cubicBezTo>
                <a:cubicBezTo>
                  <a:pt x="13302" y="81655"/>
                  <a:pt x="15983" y="69541"/>
                  <a:pt x="23689" y="59917"/>
                </a:cubicBezTo>
                <a:cubicBezTo>
                  <a:pt x="28589" y="53834"/>
                  <a:pt x="35047" y="49974"/>
                  <a:pt x="42562" y="48522"/>
                </a:cubicBezTo>
                <a:cubicBezTo>
                  <a:pt x="48225" y="47466"/>
                  <a:pt x="53620" y="48790"/>
                  <a:pt x="59149" y="50009"/>
                </a:cubicBezTo>
                <a:cubicBezTo>
                  <a:pt x="61636" y="50406"/>
                  <a:pt x="63937" y="50301"/>
                  <a:pt x="66265" y="49958"/>
                </a:cubicBezTo>
                <a:cubicBezTo>
                  <a:pt x="67880" y="49535"/>
                  <a:pt x="69467" y="49350"/>
                  <a:pt x="71107" y="48690"/>
                </a:cubicBezTo>
                <a:cubicBezTo>
                  <a:pt x="73145" y="47711"/>
                  <a:pt x="75183" y="46734"/>
                  <a:pt x="77143" y="45385"/>
                </a:cubicBezTo>
                <a:cubicBezTo>
                  <a:pt x="84634" y="39833"/>
                  <a:pt x="89218" y="31185"/>
                  <a:pt x="90389" y="21796"/>
                </a:cubicBezTo>
                <a:cubicBezTo>
                  <a:pt x="90863" y="17558"/>
                  <a:pt x="90855" y="13465"/>
                  <a:pt x="90336" y="9367"/>
                </a:cubicBezTo>
                <a:cubicBezTo>
                  <a:pt x="90511" y="18837"/>
                  <a:pt x="88145" y="28431"/>
                  <a:pt x="82017" y="36288"/>
                </a:cubicBezTo>
                <a:cubicBezTo>
                  <a:pt x="77542" y="41815"/>
                  <a:pt x="71877" y="46125"/>
                  <a:pt x="64838" y="47630"/>
                </a:cubicBezTo>
                <a:cubicBezTo>
                  <a:pt x="64230" y="47682"/>
                  <a:pt x="63622" y="47735"/>
                  <a:pt x="63119" y="47920"/>
                </a:cubicBezTo>
                <a:cubicBezTo>
                  <a:pt x="62880" y="47893"/>
                  <a:pt x="62510" y="47973"/>
                  <a:pt x="62272" y="47946"/>
                </a:cubicBezTo>
                <a:cubicBezTo>
                  <a:pt x="61901" y="48026"/>
                  <a:pt x="61769" y="48131"/>
                  <a:pt x="61399" y="48211"/>
                </a:cubicBezTo>
                <a:cubicBezTo>
                  <a:pt x="59943" y="48290"/>
                  <a:pt x="58489" y="48368"/>
                  <a:pt x="57060" y="48210"/>
                </a:cubicBezTo>
                <a:cubicBezTo>
                  <a:pt x="56478" y="48024"/>
                  <a:pt x="56002" y="47971"/>
                  <a:pt x="55394" y="48024"/>
                </a:cubicBezTo>
                <a:cubicBezTo>
                  <a:pt x="51954" y="47520"/>
                  <a:pt x="48860" y="46091"/>
                  <a:pt x="45554" y="45482"/>
                </a:cubicBezTo>
                <a:cubicBezTo>
                  <a:pt x="45078" y="45428"/>
                  <a:pt x="44468" y="45481"/>
                  <a:pt x="43887" y="45296"/>
                </a:cubicBezTo>
                <a:cubicBezTo>
                  <a:pt x="42088" y="45216"/>
                  <a:pt x="40633" y="45295"/>
                  <a:pt x="38807" y="45453"/>
                </a:cubicBezTo>
                <a:cubicBezTo>
                  <a:pt x="38198" y="45506"/>
                  <a:pt x="37696" y="45691"/>
                  <a:pt x="37087" y="45743"/>
                </a:cubicBezTo>
                <a:cubicBezTo>
                  <a:pt x="29943" y="47117"/>
                  <a:pt x="24040" y="51400"/>
                  <a:pt x="19538" y="57165"/>
                </a:cubicBezTo>
                <a:cubicBezTo>
                  <a:pt x="18373" y="58963"/>
                  <a:pt x="17234" y="60523"/>
                  <a:pt x="16306" y="62348"/>
                </a:cubicBezTo>
                <a:cubicBezTo>
                  <a:pt x="14001" y="66791"/>
                  <a:pt x="12649" y="71340"/>
                  <a:pt x="11984" y="76207"/>
                </a:cubicBezTo>
                <a:cubicBezTo>
                  <a:pt x="11478" y="80729"/>
                  <a:pt x="11447" y="85305"/>
                  <a:pt x="12263" y="89854"/>
                </a:cubicBezTo>
                <a:cubicBezTo>
                  <a:pt x="10678" y="87870"/>
                  <a:pt x="8986" y="85754"/>
                  <a:pt x="7401" y="83770"/>
                </a:cubicBezTo>
                <a:cubicBezTo>
                  <a:pt x="6879" y="73348"/>
                  <a:pt x="9613" y="62928"/>
                  <a:pt x="16233" y="54386"/>
                </a:cubicBezTo>
                <a:cubicBezTo>
                  <a:pt x="21185" y="47828"/>
                  <a:pt x="27883" y="42911"/>
                  <a:pt x="36112" y="41538"/>
                </a:cubicBezTo>
                <a:cubicBezTo>
                  <a:pt x="39790" y="40984"/>
                  <a:pt x="43309" y="40773"/>
                  <a:pt x="47064" y="41674"/>
                </a:cubicBezTo>
                <a:cubicBezTo>
                  <a:pt x="50715" y="42442"/>
                  <a:pt x="53914" y="44004"/>
                  <a:pt x="57592" y="44533"/>
                </a:cubicBezTo>
                <a:cubicBezTo>
                  <a:pt x="61745" y="45117"/>
                  <a:pt x="65793" y="44483"/>
                  <a:pt x="69710" y="42871"/>
                </a:cubicBezTo>
                <a:cubicBezTo>
                  <a:pt x="84452" y="36468"/>
                  <a:pt x="90705" y="19689"/>
                  <a:pt x="89195" y="4748"/>
                </a:cubicBezTo>
                <a:cubicBezTo>
                  <a:pt x="89094" y="8340"/>
                  <a:pt x="88765" y="11893"/>
                  <a:pt x="87589" y="15580"/>
                </a:cubicBezTo>
                <a:cubicBezTo>
                  <a:pt x="87536" y="16056"/>
                  <a:pt x="87509" y="16293"/>
                  <a:pt x="87456" y="16770"/>
                </a:cubicBezTo>
                <a:cubicBezTo>
                  <a:pt x="84008" y="28195"/>
                  <a:pt x="76672" y="37742"/>
                  <a:pt x="65531" y="41441"/>
                </a:cubicBezTo>
                <a:cubicBezTo>
                  <a:pt x="62673" y="42208"/>
                  <a:pt x="59815" y="42973"/>
                  <a:pt x="56694" y="42867"/>
                </a:cubicBezTo>
                <a:cubicBezTo>
                  <a:pt x="54048" y="42813"/>
                  <a:pt x="51667" y="42548"/>
                  <a:pt x="48995" y="41648"/>
                </a:cubicBezTo>
                <a:cubicBezTo>
                  <a:pt x="45399" y="40404"/>
                  <a:pt x="42225" y="38604"/>
                  <a:pt x="38521" y="38312"/>
                </a:cubicBezTo>
                <a:cubicBezTo>
                  <a:pt x="36484" y="38205"/>
                  <a:pt x="34553" y="38231"/>
                  <a:pt x="32489" y="38362"/>
                </a:cubicBezTo>
                <a:cubicBezTo>
                  <a:pt x="31881" y="38415"/>
                  <a:pt x="31378" y="38600"/>
                  <a:pt x="30770" y="38653"/>
                </a:cubicBezTo>
                <a:cubicBezTo>
                  <a:pt x="12380" y="42509"/>
                  <a:pt x="2787" y="62530"/>
                  <a:pt x="4334" y="79934"/>
                </a:cubicBezTo>
                <a:cubicBezTo>
                  <a:pt x="2854" y="78082"/>
                  <a:pt x="1480" y="76363"/>
                  <a:pt x="0" y="74510"/>
                </a:cubicBezTo>
                <a:cubicBezTo>
                  <a:pt x="250" y="59355"/>
                  <a:pt x="7775" y="43803"/>
                  <a:pt x="22306" y="36746"/>
                </a:cubicBezTo>
                <a:cubicBezTo>
                  <a:pt x="24475" y="35662"/>
                  <a:pt x="26593" y="35055"/>
                  <a:pt x="28815" y="34579"/>
                </a:cubicBezTo>
                <a:cubicBezTo>
                  <a:pt x="32519" y="33787"/>
                  <a:pt x="36144" y="33709"/>
                  <a:pt x="39821" y="34239"/>
                </a:cubicBezTo>
                <a:cubicBezTo>
                  <a:pt x="41355" y="34531"/>
                  <a:pt x="42651" y="34796"/>
                  <a:pt x="44159" y="35324"/>
                </a:cubicBezTo>
                <a:cubicBezTo>
                  <a:pt x="47729" y="36807"/>
                  <a:pt x="51141" y="38633"/>
                  <a:pt x="55055" y="39190"/>
                </a:cubicBezTo>
                <a:cubicBezTo>
                  <a:pt x="55532" y="39243"/>
                  <a:pt x="56141" y="39190"/>
                  <a:pt x="56723" y="39375"/>
                </a:cubicBezTo>
                <a:cubicBezTo>
                  <a:pt x="61855" y="39827"/>
                  <a:pt x="66829" y="38453"/>
                  <a:pt x="71224" y="35809"/>
                </a:cubicBezTo>
                <a:cubicBezTo>
                  <a:pt x="73420" y="34488"/>
                  <a:pt x="75274" y="33006"/>
                  <a:pt x="77153" y="31288"/>
                </a:cubicBezTo>
                <a:cubicBezTo>
                  <a:pt x="81098" y="27269"/>
                  <a:pt x="83773" y="22746"/>
                  <a:pt x="85815" y="17430"/>
                </a:cubicBezTo>
                <a:cubicBezTo>
                  <a:pt x="86027" y="16611"/>
                  <a:pt x="86213" y="16029"/>
                  <a:pt x="86530" y="15342"/>
                </a:cubicBezTo>
                <a:cubicBezTo>
                  <a:pt x="87380" y="12061"/>
                  <a:pt x="88043" y="9365"/>
                  <a:pt x="88284" y="6137"/>
                </a:cubicBezTo>
                <a:cubicBezTo>
                  <a:pt x="88233" y="4445"/>
                  <a:pt x="88286" y="2883"/>
                  <a:pt x="88473" y="1218"/>
                </a:cubicBezTo>
                <a:cubicBezTo>
                  <a:pt x="88526" y="741"/>
                  <a:pt x="88447" y="371"/>
                  <a:pt x="88368" y="0"/>
                </a:cubicBezTo>
                <a:cubicBezTo>
                  <a:pt x="88791" y="530"/>
                  <a:pt x="89082" y="1165"/>
                  <a:pt x="89240" y="1906"/>
                </a:cubicBezTo>
                <a:cubicBezTo>
                  <a:pt x="89237" y="2324"/>
                  <a:pt x="89233" y="2740"/>
                  <a:pt x="89227" y="3157"/>
                </a:cubicBezTo>
                <a:cubicBezTo>
                  <a:pt x="89502" y="3613"/>
                  <a:pt x="89826" y="4075"/>
                  <a:pt x="90032" y="4524"/>
                </a:cubicBezTo>
                <a:cubicBezTo>
                  <a:pt x="90085" y="5029"/>
                  <a:pt x="90131" y="5535"/>
                  <a:pt x="90171" y="6042"/>
                </a:cubicBezTo>
                <a:cubicBezTo>
                  <a:pt x="90391" y="6389"/>
                  <a:pt x="90611" y="6732"/>
                  <a:pt x="90823" y="7144"/>
                </a:cubicBezTo>
                <a:cubicBezTo>
                  <a:pt x="90938" y="7816"/>
                  <a:pt x="91044" y="8488"/>
                  <a:pt x="91139" y="9158"/>
                </a:cubicBezTo>
                <a:cubicBezTo>
                  <a:pt x="91289" y="9354"/>
                  <a:pt x="91446" y="9551"/>
                  <a:pt x="91615" y="9762"/>
                </a:cubicBezTo>
                <a:cubicBezTo>
                  <a:pt x="91834" y="10551"/>
                  <a:pt x="92034" y="11345"/>
                  <a:pt x="92218" y="12144"/>
                </a:cubicBezTo>
                <a:cubicBezTo>
                  <a:pt x="92281" y="12224"/>
                  <a:pt x="92344" y="12303"/>
                  <a:pt x="92406" y="12381"/>
                </a:cubicBezTo>
                <a:cubicBezTo>
                  <a:pt x="93303" y="15132"/>
                  <a:pt x="94201" y="17884"/>
                  <a:pt x="94834" y="20845"/>
                </a:cubicBezTo>
                <a:cubicBezTo>
                  <a:pt x="94860" y="21693"/>
                  <a:pt x="95017" y="22432"/>
                  <a:pt x="95282" y="23305"/>
                </a:cubicBezTo>
                <a:cubicBezTo>
                  <a:pt x="95991" y="28808"/>
                  <a:pt x="95909" y="33859"/>
                  <a:pt x="94819" y="3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subTitle"/>
          </p:nvPr>
        </p:nvSpPr>
        <p:spPr>
          <a:xfrm>
            <a:off x="836387" y="2108047"/>
            <a:ext cx="2376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2" type="subTitle"/>
          </p:nvPr>
        </p:nvSpPr>
        <p:spPr>
          <a:xfrm>
            <a:off x="3383263" y="2108047"/>
            <a:ext cx="2377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3" type="subTitle"/>
          </p:nvPr>
        </p:nvSpPr>
        <p:spPr>
          <a:xfrm>
            <a:off x="836375" y="3688322"/>
            <a:ext cx="2377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4" type="subTitle"/>
          </p:nvPr>
        </p:nvSpPr>
        <p:spPr>
          <a:xfrm>
            <a:off x="3383250" y="3688322"/>
            <a:ext cx="2377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5" type="subTitle"/>
          </p:nvPr>
        </p:nvSpPr>
        <p:spPr>
          <a:xfrm>
            <a:off x="5930138" y="2108047"/>
            <a:ext cx="2377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6" type="subTitle"/>
          </p:nvPr>
        </p:nvSpPr>
        <p:spPr>
          <a:xfrm>
            <a:off x="5930125" y="3688322"/>
            <a:ext cx="2377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None/>
              <a:defRPr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7" type="title"/>
          </p:nvPr>
        </p:nvSpPr>
        <p:spPr>
          <a:xfrm>
            <a:off x="1657762" y="1298644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" name="Google Shape;43;p4"/>
          <p:cNvSpPr txBox="1"/>
          <p:nvPr>
            <p:ph idx="8" type="title"/>
          </p:nvPr>
        </p:nvSpPr>
        <p:spPr>
          <a:xfrm>
            <a:off x="1657762" y="287891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9" type="title"/>
          </p:nvPr>
        </p:nvSpPr>
        <p:spPr>
          <a:xfrm>
            <a:off x="4204188" y="1298644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" name="Google Shape;45;p4"/>
          <p:cNvSpPr txBox="1"/>
          <p:nvPr>
            <p:ph idx="13" type="title"/>
          </p:nvPr>
        </p:nvSpPr>
        <p:spPr>
          <a:xfrm>
            <a:off x="4204633" y="287891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" name="Google Shape;46;p4"/>
          <p:cNvSpPr txBox="1"/>
          <p:nvPr>
            <p:ph idx="14" type="title"/>
          </p:nvPr>
        </p:nvSpPr>
        <p:spPr>
          <a:xfrm>
            <a:off x="6787536" y="1298644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4"/>
          <p:cNvSpPr txBox="1"/>
          <p:nvPr>
            <p:ph idx="15" type="title"/>
          </p:nvPr>
        </p:nvSpPr>
        <p:spPr>
          <a:xfrm>
            <a:off x="6787536" y="287891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" name="Google Shape;48;p4"/>
          <p:cNvSpPr txBox="1"/>
          <p:nvPr>
            <p:ph idx="16" type="subTitle"/>
          </p:nvPr>
        </p:nvSpPr>
        <p:spPr>
          <a:xfrm>
            <a:off x="836362" y="1713499"/>
            <a:ext cx="237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7" type="subTitle"/>
          </p:nvPr>
        </p:nvSpPr>
        <p:spPr>
          <a:xfrm>
            <a:off x="3383238" y="1713488"/>
            <a:ext cx="237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8" type="subTitle"/>
          </p:nvPr>
        </p:nvSpPr>
        <p:spPr>
          <a:xfrm>
            <a:off x="5930111" y="1713499"/>
            <a:ext cx="237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19" type="subTitle"/>
          </p:nvPr>
        </p:nvSpPr>
        <p:spPr>
          <a:xfrm>
            <a:off x="836362" y="3293763"/>
            <a:ext cx="237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20" type="subTitle"/>
          </p:nvPr>
        </p:nvSpPr>
        <p:spPr>
          <a:xfrm>
            <a:off x="3383233" y="3293763"/>
            <a:ext cx="237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21" type="subTitle"/>
          </p:nvPr>
        </p:nvSpPr>
        <p:spPr>
          <a:xfrm>
            <a:off x="5930111" y="3293763"/>
            <a:ext cx="237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54" name="Google Shape;54;p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5" name="Google Shape;55;p4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4"/>
          <p:cNvGrpSpPr/>
          <p:nvPr/>
        </p:nvGrpSpPr>
        <p:grpSpPr>
          <a:xfrm>
            <a:off x="713225" y="539500"/>
            <a:ext cx="7717576" cy="4064498"/>
            <a:chOff x="713225" y="539500"/>
            <a:chExt cx="7717576" cy="4064498"/>
          </a:xfrm>
        </p:grpSpPr>
        <p:sp>
          <p:nvSpPr>
            <p:cNvPr id="60" name="Google Shape;60;p4"/>
            <p:cNvSpPr/>
            <p:nvPr/>
          </p:nvSpPr>
          <p:spPr>
            <a:xfrm>
              <a:off x="7132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 flipH="1">
              <a:off x="83313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 flipH="1" rot="10800000">
              <a:off x="7132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 flipH="1" rot="5400000">
              <a:off x="83313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4"/>
          <p:cNvSpPr/>
          <p:nvPr/>
        </p:nvSpPr>
        <p:spPr>
          <a:xfrm flipH="1" rot="-2426902">
            <a:off x="2231757" y="3714950"/>
            <a:ext cx="3461934" cy="4309277"/>
          </a:xfrm>
          <a:custGeom>
            <a:rect b="b" l="l" r="r" t="t"/>
            <a:pathLst>
              <a:path extrusionOk="0" h="119487" w="95992">
                <a:moveTo>
                  <a:pt x="94819" y="39281"/>
                </a:moveTo>
                <a:cubicBezTo>
                  <a:pt x="93757" y="44466"/>
                  <a:pt x="91689" y="48934"/>
                  <a:pt x="88671" y="53298"/>
                </a:cubicBezTo>
                <a:cubicBezTo>
                  <a:pt x="82527" y="61892"/>
                  <a:pt x="71966" y="66862"/>
                  <a:pt x="61544" y="65219"/>
                </a:cubicBezTo>
                <a:cubicBezTo>
                  <a:pt x="52998" y="65110"/>
                  <a:pt x="44820" y="69260"/>
                  <a:pt x="39471" y="76135"/>
                </a:cubicBezTo>
                <a:cubicBezTo>
                  <a:pt x="39048" y="76691"/>
                  <a:pt x="38756" y="77140"/>
                  <a:pt x="38332" y="77695"/>
                </a:cubicBezTo>
                <a:cubicBezTo>
                  <a:pt x="29725" y="89992"/>
                  <a:pt x="30082" y="106180"/>
                  <a:pt x="35945" y="119486"/>
                </a:cubicBezTo>
                <a:cubicBezTo>
                  <a:pt x="33540" y="117290"/>
                  <a:pt x="31504" y="115014"/>
                  <a:pt x="29363" y="112607"/>
                </a:cubicBezTo>
                <a:cubicBezTo>
                  <a:pt x="27068" y="104036"/>
                  <a:pt x="26837" y="95334"/>
                  <a:pt x="29543" y="86236"/>
                </a:cubicBezTo>
                <a:cubicBezTo>
                  <a:pt x="29860" y="85549"/>
                  <a:pt x="30045" y="84967"/>
                  <a:pt x="30259" y="84147"/>
                </a:cubicBezTo>
                <a:cubicBezTo>
                  <a:pt x="31451" y="81026"/>
                  <a:pt x="32828" y="78408"/>
                  <a:pt x="34577" y="75710"/>
                </a:cubicBezTo>
                <a:cubicBezTo>
                  <a:pt x="38311" y="70342"/>
                  <a:pt x="43368" y="66086"/>
                  <a:pt x="49428" y="63628"/>
                </a:cubicBezTo>
                <a:cubicBezTo>
                  <a:pt x="51439" y="62888"/>
                  <a:pt x="53557" y="62280"/>
                  <a:pt x="55647" y="61911"/>
                </a:cubicBezTo>
                <a:cubicBezTo>
                  <a:pt x="59458" y="61251"/>
                  <a:pt x="63134" y="61780"/>
                  <a:pt x="66970" y="61967"/>
                </a:cubicBezTo>
                <a:cubicBezTo>
                  <a:pt x="69748" y="61915"/>
                  <a:pt x="72447" y="61493"/>
                  <a:pt x="74962" y="60567"/>
                </a:cubicBezTo>
                <a:cubicBezTo>
                  <a:pt x="77104" y="59722"/>
                  <a:pt x="79011" y="58850"/>
                  <a:pt x="80836" y="57606"/>
                </a:cubicBezTo>
                <a:cubicBezTo>
                  <a:pt x="83827" y="55650"/>
                  <a:pt x="86290" y="53033"/>
                  <a:pt x="88303" y="50124"/>
                </a:cubicBezTo>
                <a:cubicBezTo>
                  <a:pt x="90898" y="46316"/>
                  <a:pt x="92568" y="42164"/>
                  <a:pt x="93683" y="37588"/>
                </a:cubicBezTo>
                <a:cubicBezTo>
                  <a:pt x="95163" y="30683"/>
                  <a:pt x="94820" y="23836"/>
                  <a:pt x="93148" y="17336"/>
                </a:cubicBezTo>
                <a:cubicBezTo>
                  <a:pt x="94252" y="25944"/>
                  <a:pt x="93203" y="34811"/>
                  <a:pt x="89262" y="42639"/>
                </a:cubicBezTo>
                <a:cubicBezTo>
                  <a:pt x="86479" y="48113"/>
                  <a:pt x="82348" y="52714"/>
                  <a:pt x="77054" y="55860"/>
                </a:cubicBezTo>
                <a:cubicBezTo>
                  <a:pt x="73455" y="57869"/>
                  <a:pt x="69697" y="59137"/>
                  <a:pt x="65438" y="59507"/>
                </a:cubicBezTo>
                <a:cubicBezTo>
                  <a:pt x="62157" y="59743"/>
                  <a:pt x="59221" y="59054"/>
                  <a:pt x="55993" y="58815"/>
                </a:cubicBezTo>
                <a:cubicBezTo>
                  <a:pt x="44750" y="58046"/>
                  <a:pt x="34771" y="65369"/>
                  <a:pt x="29842" y="74943"/>
                </a:cubicBezTo>
                <a:cubicBezTo>
                  <a:pt x="29524" y="75630"/>
                  <a:pt x="29233" y="76080"/>
                  <a:pt x="28915" y="76767"/>
                </a:cubicBezTo>
                <a:cubicBezTo>
                  <a:pt x="24250" y="87214"/>
                  <a:pt x="24506" y="98931"/>
                  <a:pt x="28016" y="109565"/>
                </a:cubicBezTo>
                <a:cubicBezTo>
                  <a:pt x="25849" y="107395"/>
                  <a:pt x="23919" y="105253"/>
                  <a:pt x="22016" y="102871"/>
                </a:cubicBezTo>
                <a:cubicBezTo>
                  <a:pt x="20698" y="95254"/>
                  <a:pt x="20705" y="87663"/>
                  <a:pt x="23144" y="79859"/>
                </a:cubicBezTo>
                <a:cubicBezTo>
                  <a:pt x="23463" y="79173"/>
                  <a:pt x="23648" y="78590"/>
                  <a:pt x="23860" y="77771"/>
                </a:cubicBezTo>
                <a:cubicBezTo>
                  <a:pt x="27308" y="68514"/>
                  <a:pt x="33556" y="61136"/>
                  <a:pt x="42554" y="57198"/>
                </a:cubicBezTo>
                <a:cubicBezTo>
                  <a:pt x="44937" y="56379"/>
                  <a:pt x="47186" y="55665"/>
                  <a:pt x="49647" y="55216"/>
                </a:cubicBezTo>
                <a:cubicBezTo>
                  <a:pt x="54065" y="54504"/>
                  <a:pt x="58192" y="55325"/>
                  <a:pt x="62583" y="55934"/>
                </a:cubicBezTo>
                <a:cubicBezTo>
                  <a:pt x="65916" y="56306"/>
                  <a:pt x="68985" y="55804"/>
                  <a:pt x="72109" y="54827"/>
                </a:cubicBezTo>
                <a:cubicBezTo>
                  <a:pt x="74252" y="53980"/>
                  <a:pt x="76290" y="53003"/>
                  <a:pt x="78221" y="51893"/>
                </a:cubicBezTo>
                <a:cubicBezTo>
                  <a:pt x="79651" y="50967"/>
                  <a:pt x="81108" y="49804"/>
                  <a:pt x="82325" y="48614"/>
                </a:cubicBezTo>
                <a:cubicBezTo>
                  <a:pt x="85025" y="46022"/>
                  <a:pt x="87066" y="42875"/>
                  <a:pt x="88761" y="39570"/>
                </a:cubicBezTo>
                <a:cubicBezTo>
                  <a:pt x="92831" y="31224"/>
                  <a:pt x="93379" y="21722"/>
                  <a:pt x="91561" y="12830"/>
                </a:cubicBezTo>
                <a:cubicBezTo>
                  <a:pt x="92010" y="18107"/>
                  <a:pt x="91738" y="23343"/>
                  <a:pt x="90330" y="28779"/>
                </a:cubicBezTo>
                <a:cubicBezTo>
                  <a:pt x="88314" y="36025"/>
                  <a:pt x="84606" y="42240"/>
                  <a:pt x="79125" y="47053"/>
                </a:cubicBezTo>
                <a:cubicBezTo>
                  <a:pt x="72850" y="52499"/>
                  <a:pt x="64330" y="55406"/>
                  <a:pt x="55892" y="53261"/>
                </a:cubicBezTo>
                <a:cubicBezTo>
                  <a:pt x="52268" y="52255"/>
                  <a:pt x="48935" y="51883"/>
                  <a:pt x="45151" y="52305"/>
                </a:cubicBezTo>
                <a:cubicBezTo>
                  <a:pt x="44543" y="52358"/>
                  <a:pt x="44040" y="52543"/>
                  <a:pt x="43432" y="52596"/>
                </a:cubicBezTo>
                <a:cubicBezTo>
                  <a:pt x="34171" y="54577"/>
                  <a:pt x="26545" y="61320"/>
                  <a:pt x="22676" y="70046"/>
                </a:cubicBezTo>
                <a:cubicBezTo>
                  <a:pt x="22517" y="70390"/>
                  <a:pt x="22253" y="70602"/>
                  <a:pt x="22094" y="70945"/>
                </a:cubicBezTo>
                <a:cubicBezTo>
                  <a:pt x="18780" y="79012"/>
                  <a:pt x="17848" y="87344"/>
                  <a:pt x="19297" y="95940"/>
                </a:cubicBezTo>
                <a:cubicBezTo>
                  <a:pt x="19454" y="96681"/>
                  <a:pt x="19719" y="97554"/>
                  <a:pt x="19745" y="98400"/>
                </a:cubicBezTo>
                <a:cubicBezTo>
                  <a:pt x="19823" y="98771"/>
                  <a:pt x="20008" y="99273"/>
                  <a:pt x="20087" y="99644"/>
                </a:cubicBezTo>
                <a:cubicBezTo>
                  <a:pt x="18263" y="97633"/>
                  <a:pt x="16466" y="95384"/>
                  <a:pt x="14774" y="93267"/>
                </a:cubicBezTo>
                <a:cubicBezTo>
                  <a:pt x="13302" y="81655"/>
                  <a:pt x="15983" y="69541"/>
                  <a:pt x="23689" y="59917"/>
                </a:cubicBezTo>
                <a:cubicBezTo>
                  <a:pt x="28589" y="53834"/>
                  <a:pt x="35047" y="49974"/>
                  <a:pt x="42562" y="48522"/>
                </a:cubicBezTo>
                <a:cubicBezTo>
                  <a:pt x="48225" y="47466"/>
                  <a:pt x="53620" y="48790"/>
                  <a:pt x="59149" y="50009"/>
                </a:cubicBezTo>
                <a:cubicBezTo>
                  <a:pt x="61636" y="50406"/>
                  <a:pt x="63937" y="50301"/>
                  <a:pt x="66265" y="49958"/>
                </a:cubicBezTo>
                <a:cubicBezTo>
                  <a:pt x="67880" y="49535"/>
                  <a:pt x="69467" y="49350"/>
                  <a:pt x="71107" y="48690"/>
                </a:cubicBezTo>
                <a:cubicBezTo>
                  <a:pt x="73145" y="47711"/>
                  <a:pt x="75183" y="46734"/>
                  <a:pt x="77143" y="45385"/>
                </a:cubicBezTo>
                <a:cubicBezTo>
                  <a:pt x="84634" y="39833"/>
                  <a:pt x="89218" y="31185"/>
                  <a:pt x="90389" y="21796"/>
                </a:cubicBezTo>
                <a:cubicBezTo>
                  <a:pt x="90863" y="17558"/>
                  <a:pt x="90855" y="13465"/>
                  <a:pt x="90336" y="9367"/>
                </a:cubicBezTo>
                <a:cubicBezTo>
                  <a:pt x="90511" y="18837"/>
                  <a:pt x="88145" y="28431"/>
                  <a:pt x="82017" y="36288"/>
                </a:cubicBezTo>
                <a:cubicBezTo>
                  <a:pt x="77542" y="41815"/>
                  <a:pt x="71877" y="46125"/>
                  <a:pt x="64838" y="47630"/>
                </a:cubicBezTo>
                <a:cubicBezTo>
                  <a:pt x="64230" y="47682"/>
                  <a:pt x="63622" y="47735"/>
                  <a:pt x="63119" y="47920"/>
                </a:cubicBezTo>
                <a:cubicBezTo>
                  <a:pt x="62880" y="47893"/>
                  <a:pt x="62510" y="47973"/>
                  <a:pt x="62272" y="47946"/>
                </a:cubicBezTo>
                <a:cubicBezTo>
                  <a:pt x="61901" y="48026"/>
                  <a:pt x="61769" y="48131"/>
                  <a:pt x="61399" y="48211"/>
                </a:cubicBezTo>
                <a:cubicBezTo>
                  <a:pt x="59943" y="48290"/>
                  <a:pt x="58489" y="48368"/>
                  <a:pt x="57060" y="48210"/>
                </a:cubicBezTo>
                <a:cubicBezTo>
                  <a:pt x="56478" y="48024"/>
                  <a:pt x="56002" y="47971"/>
                  <a:pt x="55394" y="48024"/>
                </a:cubicBezTo>
                <a:cubicBezTo>
                  <a:pt x="51954" y="47520"/>
                  <a:pt x="48860" y="46091"/>
                  <a:pt x="45554" y="45482"/>
                </a:cubicBezTo>
                <a:cubicBezTo>
                  <a:pt x="45078" y="45428"/>
                  <a:pt x="44468" y="45481"/>
                  <a:pt x="43887" y="45296"/>
                </a:cubicBezTo>
                <a:cubicBezTo>
                  <a:pt x="42088" y="45216"/>
                  <a:pt x="40633" y="45295"/>
                  <a:pt x="38807" y="45453"/>
                </a:cubicBezTo>
                <a:cubicBezTo>
                  <a:pt x="38198" y="45506"/>
                  <a:pt x="37696" y="45691"/>
                  <a:pt x="37087" y="45743"/>
                </a:cubicBezTo>
                <a:cubicBezTo>
                  <a:pt x="29943" y="47117"/>
                  <a:pt x="24040" y="51400"/>
                  <a:pt x="19538" y="57165"/>
                </a:cubicBezTo>
                <a:cubicBezTo>
                  <a:pt x="18373" y="58963"/>
                  <a:pt x="17234" y="60523"/>
                  <a:pt x="16306" y="62348"/>
                </a:cubicBezTo>
                <a:cubicBezTo>
                  <a:pt x="14001" y="66791"/>
                  <a:pt x="12649" y="71340"/>
                  <a:pt x="11984" y="76207"/>
                </a:cubicBezTo>
                <a:cubicBezTo>
                  <a:pt x="11478" y="80729"/>
                  <a:pt x="11447" y="85305"/>
                  <a:pt x="12263" y="89854"/>
                </a:cubicBezTo>
                <a:cubicBezTo>
                  <a:pt x="10678" y="87870"/>
                  <a:pt x="8986" y="85754"/>
                  <a:pt x="7401" y="83770"/>
                </a:cubicBezTo>
                <a:cubicBezTo>
                  <a:pt x="6879" y="73348"/>
                  <a:pt x="9613" y="62928"/>
                  <a:pt x="16233" y="54386"/>
                </a:cubicBezTo>
                <a:cubicBezTo>
                  <a:pt x="21185" y="47828"/>
                  <a:pt x="27883" y="42911"/>
                  <a:pt x="36112" y="41538"/>
                </a:cubicBezTo>
                <a:cubicBezTo>
                  <a:pt x="39790" y="40984"/>
                  <a:pt x="43309" y="40773"/>
                  <a:pt x="47064" y="41674"/>
                </a:cubicBezTo>
                <a:cubicBezTo>
                  <a:pt x="50715" y="42442"/>
                  <a:pt x="53914" y="44004"/>
                  <a:pt x="57592" y="44533"/>
                </a:cubicBezTo>
                <a:cubicBezTo>
                  <a:pt x="61745" y="45117"/>
                  <a:pt x="65793" y="44483"/>
                  <a:pt x="69710" y="42871"/>
                </a:cubicBezTo>
                <a:cubicBezTo>
                  <a:pt x="84452" y="36468"/>
                  <a:pt x="90705" y="19689"/>
                  <a:pt x="89195" y="4748"/>
                </a:cubicBezTo>
                <a:cubicBezTo>
                  <a:pt x="89094" y="8340"/>
                  <a:pt x="88765" y="11893"/>
                  <a:pt x="87589" y="15580"/>
                </a:cubicBezTo>
                <a:cubicBezTo>
                  <a:pt x="87536" y="16056"/>
                  <a:pt x="87509" y="16293"/>
                  <a:pt x="87456" y="16770"/>
                </a:cubicBezTo>
                <a:cubicBezTo>
                  <a:pt x="84008" y="28195"/>
                  <a:pt x="76672" y="37742"/>
                  <a:pt x="65531" y="41441"/>
                </a:cubicBezTo>
                <a:cubicBezTo>
                  <a:pt x="62673" y="42208"/>
                  <a:pt x="59815" y="42973"/>
                  <a:pt x="56694" y="42867"/>
                </a:cubicBezTo>
                <a:cubicBezTo>
                  <a:pt x="54048" y="42813"/>
                  <a:pt x="51667" y="42548"/>
                  <a:pt x="48995" y="41648"/>
                </a:cubicBezTo>
                <a:cubicBezTo>
                  <a:pt x="45399" y="40404"/>
                  <a:pt x="42225" y="38604"/>
                  <a:pt x="38521" y="38312"/>
                </a:cubicBezTo>
                <a:cubicBezTo>
                  <a:pt x="36484" y="38205"/>
                  <a:pt x="34553" y="38231"/>
                  <a:pt x="32489" y="38362"/>
                </a:cubicBezTo>
                <a:cubicBezTo>
                  <a:pt x="31881" y="38415"/>
                  <a:pt x="31378" y="38600"/>
                  <a:pt x="30770" y="38653"/>
                </a:cubicBezTo>
                <a:cubicBezTo>
                  <a:pt x="12380" y="42509"/>
                  <a:pt x="2787" y="62530"/>
                  <a:pt x="4334" y="79934"/>
                </a:cubicBezTo>
                <a:cubicBezTo>
                  <a:pt x="2854" y="78082"/>
                  <a:pt x="1480" y="76363"/>
                  <a:pt x="0" y="74510"/>
                </a:cubicBezTo>
                <a:cubicBezTo>
                  <a:pt x="250" y="59355"/>
                  <a:pt x="7775" y="43803"/>
                  <a:pt x="22306" y="36746"/>
                </a:cubicBezTo>
                <a:cubicBezTo>
                  <a:pt x="24475" y="35662"/>
                  <a:pt x="26593" y="35055"/>
                  <a:pt x="28815" y="34579"/>
                </a:cubicBezTo>
                <a:cubicBezTo>
                  <a:pt x="32519" y="33787"/>
                  <a:pt x="36144" y="33709"/>
                  <a:pt x="39821" y="34239"/>
                </a:cubicBezTo>
                <a:cubicBezTo>
                  <a:pt x="41355" y="34531"/>
                  <a:pt x="42651" y="34796"/>
                  <a:pt x="44159" y="35324"/>
                </a:cubicBezTo>
                <a:cubicBezTo>
                  <a:pt x="47729" y="36807"/>
                  <a:pt x="51141" y="38633"/>
                  <a:pt x="55055" y="39190"/>
                </a:cubicBezTo>
                <a:cubicBezTo>
                  <a:pt x="55532" y="39243"/>
                  <a:pt x="56141" y="39190"/>
                  <a:pt x="56723" y="39375"/>
                </a:cubicBezTo>
                <a:cubicBezTo>
                  <a:pt x="61855" y="39827"/>
                  <a:pt x="66829" y="38453"/>
                  <a:pt x="71224" y="35809"/>
                </a:cubicBezTo>
                <a:cubicBezTo>
                  <a:pt x="73420" y="34488"/>
                  <a:pt x="75274" y="33006"/>
                  <a:pt x="77153" y="31288"/>
                </a:cubicBezTo>
                <a:cubicBezTo>
                  <a:pt x="81098" y="27269"/>
                  <a:pt x="83773" y="22746"/>
                  <a:pt x="85815" y="17430"/>
                </a:cubicBezTo>
                <a:cubicBezTo>
                  <a:pt x="86027" y="16611"/>
                  <a:pt x="86213" y="16029"/>
                  <a:pt x="86530" y="15342"/>
                </a:cubicBezTo>
                <a:cubicBezTo>
                  <a:pt x="87380" y="12061"/>
                  <a:pt x="88043" y="9365"/>
                  <a:pt x="88284" y="6137"/>
                </a:cubicBezTo>
                <a:cubicBezTo>
                  <a:pt x="88233" y="4445"/>
                  <a:pt x="88286" y="2883"/>
                  <a:pt x="88473" y="1218"/>
                </a:cubicBezTo>
                <a:cubicBezTo>
                  <a:pt x="88526" y="741"/>
                  <a:pt x="88447" y="371"/>
                  <a:pt x="88368" y="0"/>
                </a:cubicBezTo>
                <a:cubicBezTo>
                  <a:pt x="88791" y="530"/>
                  <a:pt x="89082" y="1165"/>
                  <a:pt x="89240" y="1906"/>
                </a:cubicBezTo>
                <a:cubicBezTo>
                  <a:pt x="89237" y="2324"/>
                  <a:pt x="89233" y="2740"/>
                  <a:pt x="89227" y="3157"/>
                </a:cubicBezTo>
                <a:cubicBezTo>
                  <a:pt x="89502" y="3613"/>
                  <a:pt x="89826" y="4075"/>
                  <a:pt x="90032" y="4524"/>
                </a:cubicBezTo>
                <a:cubicBezTo>
                  <a:pt x="90085" y="5029"/>
                  <a:pt x="90131" y="5535"/>
                  <a:pt x="90171" y="6042"/>
                </a:cubicBezTo>
                <a:cubicBezTo>
                  <a:pt x="90391" y="6389"/>
                  <a:pt x="90611" y="6732"/>
                  <a:pt x="90823" y="7144"/>
                </a:cubicBezTo>
                <a:cubicBezTo>
                  <a:pt x="90938" y="7816"/>
                  <a:pt x="91044" y="8488"/>
                  <a:pt x="91139" y="9158"/>
                </a:cubicBezTo>
                <a:cubicBezTo>
                  <a:pt x="91289" y="9354"/>
                  <a:pt x="91446" y="9551"/>
                  <a:pt x="91615" y="9762"/>
                </a:cubicBezTo>
                <a:cubicBezTo>
                  <a:pt x="91834" y="10551"/>
                  <a:pt x="92034" y="11345"/>
                  <a:pt x="92218" y="12144"/>
                </a:cubicBezTo>
                <a:cubicBezTo>
                  <a:pt x="92281" y="12224"/>
                  <a:pt x="92344" y="12303"/>
                  <a:pt x="92406" y="12381"/>
                </a:cubicBezTo>
                <a:cubicBezTo>
                  <a:pt x="93303" y="15132"/>
                  <a:pt x="94201" y="17884"/>
                  <a:pt x="94834" y="20845"/>
                </a:cubicBezTo>
                <a:cubicBezTo>
                  <a:pt x="94860" y="21693"/>
                  <a:pt x="95017" y="22432"/>
                  <a:pt x="95282" y="23305"/>
                </a:cubicBezTo>
                <a:cubicBezTo>
                  <a:pt x="95991" y="28808"/>
                  <a:pt x="95909" y="33859"/>
                  <a:pt x="94819" y="3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2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4" name="Google Shape;474;p3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75" name="Google Shape;475;p31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9" name="Google Shape;479;p31"/>
          <p:cNvSpPr txBox="1"/>
          <p:nvPr>
            <p:ph type="title"/>
          </p:nvPr>
        </p:nvSpPr>
        <p:spPr>
          <a:xfrm>
            <a:off x="722376" y="44805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0" name="Google Shape;480;p31"/>
          <p:cNvSpPr txBox="1"/>
          <p:nvPr>
            <p:ph idx="1" type="body"/>
          </p:nvPr>
        </p:nvSpPr>
        <p:spPr>
          <a:xfrm>
            <a:off x="713225" y="1156875"/>
            <a:ext cx="77040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84" name="Google Shape;484;p32"/>
          <p:cNvGrpSpPr/>
          <p:nvPr/>
        </p:nvGrpSpPr>
        <p:grpSpPr>
          <a:xfrm>
            <a:off x="713225" y="539500"/>
            <a:ext cx="7717576" cy="4064498"/>
            <a:chOff x="713225" y="539500"/>
            <a:chExt cx="7717576" cy="4064498"/>
          </a:xfrm>
        </p:grpSpPr>
        <p:sp>
          <p:nvSpPr>
            <p:cNvPr id="485" name="Google Shape;485;p32"/>
            <p:cNvSpPr/>
            <p:nvPr/>
          </p:nvSpPr>
          <p:spPr>
            <a:xfrm>
              <a:off x="7132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2"/>
            <p:cNvSpPr/>
            <p:nvPr/>
          </p:nvSpPr>
          <p:spPr>
            <a:xfrm flipH="1">
              <a:off x="83313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2"/>
            <p:cNvSpPr/>
            <p:nvPr/>
          </p:nvSpPr>
          <p:spPr>
            <a:xfrm flipH="1" rot="10800000">
              <a:off x="7132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2"/>
            <p:cNvSpPr/>
            <p:nvPr/>
          </p:nvSpPr>
          <p:spPr>
            <a:xfrm flipH="1" rot="5400000">
              <a:off x="83313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9" name="Google Shape;489;p3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90" name="Google Shape;490;p32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4" name="Google Shape;494;p32"/>
          <p:cNvSpPr txBox="1"/>
          <p:nvPr>
            <p:ph idx="1" type="body"/>
          </p:nvPr>
        </p:nvSpPr>
        <p:spPr>
          <a:xfrm>
            <a:off x="713225" y="1614075"/>
            <a:ext cx="3782400" cy="28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■"/>
              <a:defRPr/>
            </a:lvl9pPr>
          </a:lstStyle>
          <a:p/>
        </p:txBody>
      </p:sp>
      <p:sp>
        <p:nvSpPr>
          <p:cNvPr id="495" name="Google Shape;495;p32"/>
          <p:cNvSpPr txBox="1"/>
          <p:nvPr>
            <p:ph idx="2" type="body"/>
          </p:nvPr>
        </p:nvSpPr>
        <p:spPr>
          <a:xfrm>
            <a:off x="4645075" y="1614075"/>
            <a:ext cx="3785700" cy="28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ublic Sans SemiBold"/>
              <a:buChar char="■"/>
              <a:defRPr/>
            </a:lvl9pPr>
          </a:lstStyle>
          <a:p/>
        </p:txBody>
      </p:sp>
      <p:sp>
        <p:nvSpPr>
          <p:cNvPr id="496" name="Google Shape;496;p32"/>
          <p:cNvSpPr/>
          <p:nvPr/>
        </p:nvSpPr>
        <p:spPr>
          <a:xfrm flipH="1" rot="6635064">
            <a:off x="1926973" y="3791130"/>
            <a:ext cx="3461958" cy="4309306"/>
          </a:xfrm>
          <a:custGeom>
            <a:rect b="b" l="l" r="r" t="t"/>
            <a:pathLst>
              <a:path extrusionOk="0" h="119487" w="95992">
                <a:moveTo>
                  <a:pt x="94819" y="39281"/>
                </a:moveTo>
                <a:cubicBezTo>
                  <a:pt x="93757" y="44466"/>
                  <a:pt x="91689" y="48934"/>
                  <a:pt x="88671" y="53298"/>
                </a:cubicBezTo>
                <a:cubicBezTo>
                  <a:pt x="82527" y="61892"/>
                  <a:pt x="71966" y="66862"/>
                  <a:pt x="61544" y="65219"/>
                </a:cubicBezTo>
                <a:cubicBezTo>
                  <a:pt x="52998" y="65110"/>
                  <a:pt x="44820" y="69260"/>
                  <a:pt x="39471" y="76135"/>
                </a:cubicBezTo>
                <a:cubicBezTo>
                  <a:pt x="39048" y="76691"/>
                  <a:pt x="38756" y="77140"/>
                  <a:pt x="38332" y="77695"/>
                </a:cubicBezTo>
                <a:cubicBezTo>
                  <a:pt x="29725" y="89992"/>
                  <a:pt x="30082" y="106180"/>
                  <a:pt x="35945" y="119486"/>
                </a:cubicBezTo>
                <a:cubicBezTo>
                  <a:pt x="33540" y="117290"/>
                  <a:pt x="31504" y="115014"/>
                  <a:pt x="29363" y="112607"/>
                </a:cubicBezTo>
                <a:cubicBezTo>
                  <a:pt x="27068" y="104036"/>
                  <a:pt x="26837" y="95334"/>
                  <a:pt x="29543" y="86236"/>
                </a:cubicBezTo>
                <a:cubicBezTo>
                  <a:pt x="29860" y="85549"/>
                  <a:pt x="30045" y="84967"/>
                  <a:pt x="30259" y="84147"/>
                </a:cubicBezTo>
                <a:cubicBezTo>
                  <a:pt x="31451" y="81026"/>
                  <a:pt x="32828" y="78408"/>
                  <a:pt x="34577" y="75710"/>
                </a:cubicBezTo>
                <a:cubicBezTo>
                  <a:pt x="38311" y="70342"/>
                  <a:pt x="43368" y="66086"/>
                  <a:pt x="49428" y="63628"/>
                </a:cubicBezTo>
                <a:cubicBezTo>
                  <a:pt x="51439" y="62888"/>
                  <a:pt x="53557" y="62280"/>
                  <a:pt x="55647" y="61911"/>
                </a:cubicBezTo>
                <a:cubicBezTo>
                  <a:pt x="59458" y="61251"/>
                  <a:pt x="63134" y="61780"/>
                  <a:pt x="66970" y="61967"/>
                </a:cubicBezTo>
                <a:cubicBezTo>
                  <a:pt x="69748" y="61915"/>
                  <a:pt x="72447" y="61493"/>
                  <a:pt x="74962" y="60567"/>
                </a:cubicBezTo>
                <a:cubicBezTo>
                  <a:pt x="77104" y="59722"/>
                  <a:pt x="79011" y="58850"/>
                  <a:pt x="80836" y="57606"/>
                </a:cubicBezTo>
                <a:cubicBezTo>
                  <a:pt x="83827" y="55650"/>
                  <a:pt x="86290" y="53033"/>
                  <a:pt x="88303" y="50124"/>
                </a:cubicBezTo>
                <a:cubicBezTo>
                  <a:pt x="90898" y="46316"/>
                  <a:pt x="92568" y="42164"/>
                  <a:pt x="93683" y="37588"/>
                </a:cubicBezTo>
                <a:cubicBezTo>
                  <a:pt x="95163" y="30683"/>
                  <a:pt x="94820" y="23836"/>
                  <a:pt x="93148" y="17336"/>
                </a:cubicBezTo>
                <a:cubicBezTo>
                  <a:pt x="94252" y="25944"/>
                  <a:pt x="93203" y="34811"/>
                  <a:pt x="89262" y="42639"/>
                </a:cubicBezTo>
                <a:cubicBezTo>
                  <a:pt x="86479" y="48113"/>
                  <a:pt x="82348" y="52714"/>
                  <a:pt x="77054" y="55860"/>
                </a:cubicBezTo>
                <a:cubicBezTo>
                  <a:pt x="73455" y="57869"/>
                  <a:pt x="69697" y="59137"/>
                  <a:pt x="65438" y="59507"/>
                </a:cubicBezTo>
                <a:cubicBezTo>
                  <a:pt x="62157" y="59743"/>
                  <a:pt x="59221" y="59054"/>
                  <a:pt x="55993" y="58815"/>
                </a:cubicBezTo>
                <a:cubicBezTo>
                  <a:pt x="44750" y="58046"/>
                  <a:pt x="34771" y="65369"/>
                  <a:pt x="29842" y="74943"/>
                </a:cubicBezTo>
                <a:cubicBezTo>
                  <a:pt x="29524" y="75630"/>
                  <a:pt x="29233" y="76080"/>
                  <a:pt x="28915" y="76767"/>
                </a:cubicBezTo>
                <a:cubicBezTo>
                  <a:pt x="24250" y="87214"/>
                  <a:pt x="24506" y="98931"/>
                  <a:pt x="28016" y="109565"/>
                </a:cubicBezTo>
                <a:cubicBezTo>
                  <a:pt x="25849" y="107395"/>
                  <a:pt x="23919" y="105253"/>
                  <a:pt x="22016" y="102871"/>
                </a:cubicBezTo>
                <a:cubicBezTo>
                  <a:pt x="20698" y="95254"/>
                  <a:pt x="20705" y="87663"/>
                  <a:pt x="23144" y="79859"/>
                </a:cubicBezTo>
                <a:cubicBezTo>
                  <a:pt x="23463" y="79173"/>
                  <a:pt x="23648" y="78590"/>
                  <a:pt x="23860" y="77771"/>
                </a:cubicBezTo>
                <a:cubicBezTo>
                  <a:pt x="27308" y="68514"/>
                  <a:pt x="33556" y="61136"/>
                  <a:pt x="42554" y="57198"/>
                </a:cubicBezTo>
                <a:cubicBezTo>
                  <a:pt x="44937" y="56379"/>
                  <a:pt x="47186" y="55665"/>
                  <a:pt x="49647" y="55216"/>
                </a:cubicBezTo>
                <a:cubicBezTo>
                  <a:pt x="54065" y="54504"/>
                  <a:pt x="58192" y="55325"/>
                  <a:pt x="62583" y="55934"/>
                </a:cubicBezTo>
                <a:cubicBezTo>
                  <a:pt x="65916" y="56306"/>
                  <a:pt x="68985" y="55804"/>
                  <a:pt x="72109" y="54827"/>
                </a:cubicBezTo>
                <a:cubicBezTo>
                  <a:pt x="74252" y="53980"/>
                  <a:pt x="76290" y="53003"/>
                  <a:pt x="78221" y="51893"/>
                </a:cubicBezTo>
                <a:cubicBezTo>
                  <a:pt x="79651" y="50967"/>
                  <a:pt x="81108" y="49804"/>
                  <a:pt x="82325" y="48614"/>
                </a:cubicBezTo>
                <a:cubicBezTo>
                  <a:pt x="85025" y="46022"/>
                  <a:pt x="87066" y="42875"/>
                  <a:pt x="88761" y="39570"/>
                </a:cubicBezTo>
                <a:cubicBezTo>
                  <a:pt x="92831" y="31224"/>
                  <a:pt x="93379" y="21722"/>
                  <a:pt x="91561" y="12830"/>
                </a:cubicBezTo>
                <a:cubicBezTo>
                  <a:pt x="92010" y="18107"/>
                  <a:pt x="91738" y="23343"/>
                  <a:pt x="90330" y="28779"/>
                </a:cubicBezTo>
                <a:cubicBezTo>
                  <a:pt x="88314" y="36025"/>
                  <a:pt x="84606" y="42240"/>
                  <a:pt x="79125" y="47053"/>
                </a:cubicBezTo>
                <a:cubicBezTo>
                  <a:pt x="72850" y="52499"/>
                  <a:pt x="64330" y="55406"/>
                  <a:pt x="55892" y="53261"/>
                </a:cubicBezTo>
                <a:cubicBezTo>
                  <a:pt x="52268" y="52255"/>
                  <a:pt x="48935" y="51883"/>
                  <a:pt x="45151" y="52305"/>
                </a:cubicBezTo>
                <a:cubicBezTo>
                  <a:pt x="44543" y="52358"/>
                  <a:pt x="44040" y="52543"/>
                  <a:pt x="43432" y="52596"/>
                </a:cubicBezTo>
                <a:cubicBezTo>
                  <a:pt x="34171" y="54577"/>
                  <a:pt x="26545" y="61320"/>
                  <a:pt x="22676" y="70046"/>
                </a:cubicBezTo>
                <a:cubicBezTo>
                  <a:pt x="22517" y="70390"/>
                  <a:pt x="22253" y="70602"/>
                  <a:pt x="22094" y="70945"/>
                </a:cubicBezTo>
                <a:cubicBezTo>
                  <a:pt x="18780" y="79012"/>
                  <a:pt x="17848" y="87344"/>
                  <a:pt x="19297" y="95940"/>
                </a:cubicBezTo>
                <a:cubicBezTo>
                  <a:pt x="19454" y="96681"/>
                  <a:pt x="19719" y="97554"/>
                  <a:pt x="19745" y="98400"/>
                </a:cubicBezTo>
                <a:cubicBezTo>
                  <a:pt x="19823" y="98771"/>
                  <a:pt x="20008" y="99273"/>
                  <a:pt x="20087" y="99644"/>
                </a:cubicBezTo>
                <a:cubicBezTo>
                  <a:pt x="18263" y="97633"/>
                  <a:pt x="16466" y="95384"/>
                  <a:pt x="14774" y="93267"/>
                </a:cubicBezTo>
                <a:cubicBezTo>
                  <a:pt x="13302" y="81655"/>
                  <a:pt x="15983" y="69541"/>
                  <a:pt x="23689" y="59917"/>
                </a:cubicBezTo>
                <a:cubicBezTo>
                  <a:pt x="28589" y="53834"/>
                  <a:pt x="35047" y="49974"/>
                  <a:pt x="42562" y="48522"/>
                </a:cubicBezTo>
                <a:cubicBezTo>
                  <a:pt x="48225" y="47466"/>
                  <a:pt x="53620" y="48790"/>
                  <a:pt x="59149" y="50009"/>
                </a:cubicBezTo>
                <a:cubicBezTo>
                  <a:pt x="61636" y="50406"/>
                  <a:pt x="63937" y="50301"/>
                  <a:pt x="66265" y="49958"/>
                </a:cubicBezTo>
                <a:cubicBezTo>
                  <a:pt x="67880" y="49535"/>
                  <a:pt x="69467" y="49350"/>
                  <a:pt x="71107" y="48690"/>
                </a:cubicBezTo>
                <a:cubicBezTo>
                  <a:pt x="73145" y="47711"/>
                  <a:pt x="75183" y="46734"/>
                  <a:pt x="77143" y="45385"/>
                </a:cubicBezTo>
                <a:cubicBezTo>
                  <a:pt x="84634" y="39833"/>
                  <a:pt x="89218" y="31185"/>
                  <a:pt x="90389" y="21796"/>
                </a:cubicBezTo>
                <a:cubicBezTo>
                  <a:pt x="90863" y="17558"/>
                  <a:pt x="90855" y="13465"/>
                  <a:pt x="90336" y="9367"/>
                </a:cubicBezTo>
                <a:cubicBezTo>
                  <a:pt x="90511" y="18837"/>
                  <a:pt x="88145" y="28431"/>
                  <a:pt x="82017" y="36288"/>
                </a:cubicBezTo>
                <a:cubicBezTo>
                  <a:pt x="77542" y="41815"/>
                  <a:pt x="71877" y="46125"/>
                  <a:pt x="64838" y="47630"/>
                </a:cubicBezTo>
                <a:cubicBezTo>
                  <a:pt x="64230" y="47682"/>
                  <a:pt x="63622" y="47735"/>
                  <a:pt x="63119" y="47920"/>
                </a:cubicBezTo>
                <a:cubicBezTo>
                  <a:pt x="62880" y="47893"/>
                  <a:pt x="62510" y="47973"/>
                  <a:pt x="62272" y="47946"/>
                </a:cubicBezTo>
                <a:cubicBezTo>
                  <a:pt x="61901" y="48026"/>
                  <a:pt x="61769" y="48131"/>
                  <a:pt x="61399" y="48211"/>
                </a:cubicBezTo>
                <a:cubicBezTo>
                  <a:pt x="59943" y="48290"/>
                  <a:pt x="58489" y="48368"/>
                  <a:pt x="57060" y="48210"/>
                </a:cubicBezTo>
                <a:cubicBezTo>
                  <a:pt x="56478" y="48024"/>
                  <a:pt x="56002" y="47971"/>
                  <a:pt x="55394" y="48024"/>
                </a:cubicBezTo>
                <a:cubicBezTo>
                  <a:pt x="51954" y="47520"/>
                  <a:pt x="48860" y="46091"/>
                  <a:pt x="45554" y="45482"/>
                </a:cubicBezTo>
                <a:cubicBezTo>
                  <a:pt x="45078" y="45428"/>
                  <a:pt x="44468" y="45481"/>
                  <a:pt x="43887" y="45296"/>
                </a:cubicBezTo>
                <a:cubicBezTo>
                  <a:pt x="42088" y="45216"/>
                  <a:pt x="40633" y="45295"/>
                  <a:pt x="38807" y="45453"/>
                </a:cubicBezTo>
                <a:cubicBezTo>
                  <a:pt x="38198" y="45506"/>
                  <a:pt x="37696" y="45691"/>
                  <a:pt x="37087" y="45743"/>
                </a:cubicBezTo>
                <a:cubicBezTo>
                  <a:pt x="29943" y="47117"/>
                  <a:pt x="24040" y="51400"/>
                  <a:pt x="19538" y="57165"/>
                </a:cubicBezTo>
                <a:cubicBezTo>
                  <a:pt x="18373" y="58963"/>
                  <a:pt x="17234" y="60523"/>
                  <a:pt x="16306" y="62348"/>
                </a:cubicBezTo>
                <a:cubicBezTo>
                  <a:pt x="14001" y="66791"/>
                  <a:pt x="12649" y="71340"/>
                  <a:pt x="11984" y="76207"/>
                </a:cubicBezTo>
                <a:cubicBezTo>
                  <a:pt x="11478" y="80729"/>
                  <a:pt x="11447" y="85305"/>
                  <a:pt x="12263" y="89854"/>
                </a:cubicBezTo>
                <a:cubicBezTo>
                  <a:pt x="10678" y="87870"/>
                  <a:pt x="8986" y="85754"/>
                  <a:pt x="7401" y="83770"/>
                </a:cubicBezTo>
                <a:cubicBezTo>
                  <a:pt x="6879" y="73348"/>
                  <a:pt x="9613" y="62928"/>
                  <a:pt x="16233" y="54386"/>
                </a:cubicBezTo>
                <a:cubicBezTo>
                  <a:pt x="21185" y="47828"/>
                  <a:pt x="27883" y="42911"/>
                  <a:pt x="36112" y="41538"/>
                </a:cubicBezTo>
                <a:cubicBezTo>
                  <a:pt x="39790" y="40984"/>
                  <a:pt x="43309" y="40773"/>
                  <a:pt x="47064" y="41674"/>
                </a:cubicBezTo>
                <a:cubicBezTo>
                  <a:pt x="50715" y="42442"/>
                  <a:pt x="53914" y="44004"/>
                  <a:pt x="57592" y="44533"/>
                </a:cubicBezTo>
                <a:cubicBezTo>
                  <a:pt x="61745" y="45117"/>
                  <a:pt x="65793" y="44483"/>
                  <a:pt x="69710" y="42871"/>
                </a:cubicBezTo>
                <a:cubicBezTo>
                  <a:pt x="84452" y="36468"/>
                  <a:pt x="90705" y="19689"/>
                  <a:pt x="89195" y="4748"/>
                </a:cubicBezTo>
                <a:cubicBezTo>
                  <a:pt x="89094" y="8340"/>
                  <a:pt x="88765" y="11893"/>
                  <a:pt x="87589" y="15580"/>
                </a:cubicBezTo>
                <a:cubicBezTo>
                  <a:pt x="87536" y="16056"/>
                  <a:pt x="87509" y="16293"/>
                  <a:pt x="87456" y="16770"/>
                </a:cubicBezTo>
                <a:cubicBezTo>
                  <a:pt x="84008" y="28195"/>
                  <a:pt x="76672" y="37742"/>
                  <a:pt x="65531" y="41441"/>
                </a:cubicBezTo>
                <a:cubicBezTo>
                  <a:pt x="62673" y="42208"/>
                  <a:pt x="59815" y="42973"/>
                  <a:pt x="56694" y="42867"/>
                </a:cubicBezTo>
                <a:cubicBezTo>
                  <a:pt x="54048" y="42813"/>
                  <a:pt x="51667" y="42548"/>
                  <a:pt x="48995" y="41648"/>
                </a:cubicBezTo>
                <a:cubicBezTo>
                  <a:pt x="45399" y="40404"/>
                  <a:pt x="42225" y="38604"/>
                  <a:pt x="38521" y="38312"/>
                </a:cubicBezTo>
                <a:cubicBezTo>
                  <a:pt x="36484" y="38205"/>
                  <a:pt x="34553" y="38231"/>
                  <a:pt x="32489" y="38362"/>
                </a:cubicBezTo>
                <a:cubicBezTo>
                  <a:pt x="31881" y="38415"/>
                  <a:pt x="31378" y="38600"/>
                  <a:pt x="30770" y="38653"/>
                </a:cubicBezTo>
                <a:cubicBezTo>
                  <a:pt x="12380" y="42509"/>
                  <a:pt x="2787" y="62530"/>
                  <a:pt x="4334" y="79934"/>
                </a:cubicBezTo>
                <a:cubicBezTo>
                  <a:pt x="2854" y="78082"/>
                  <a:pt x="1480" y="76363"/>
                  <a:pt x="0" y="74510"/>
                </a:cubicBezTo>
                <a:cubicBezTo>
                  <a:pt x="250" y="59355"/>
                  <a:pt x="7775" y="43803"/>
                  <a:pt x="22306" y="36746"/>
                </a:cubicBezTo>
                <a:cubicBezTo>
                  <a:pt x="24475" y="35662"/>
                  <a:pt x="26593" y="35055"/>
                  <a:pt x="28815" y="34579"/>
                </a:cubicBezTo>
                <a:cubicBezTo>
                  <a:pt x="32519" y="33787"/>
                  <a:pt x="36144" y="33709"/>
                  <a:pt x="39821" y="34239"/>
                </a:cubicBezTo>
                <a:cubicBezTo>
                  <a:pt x="41355" y="34531"/>
                  <a:pt x="42651" y="34796"/>
                  <a:pt x="44159" y="35324"/>
                </a:cubicBezTo>
                <a:cubicBezTo>
                  <a:pt x="47729" y="36807"/>
                  <a:pt x="51141" y="38633"/>
                  <a:pt x="55055" y="39190"/>
                </a:cubicBezTo>
                <a:cubicBezTo>
                  <a:pt x="55532" y="39243"/>
                  <a:pt x="56141" y="39190"/>
                  <a:pt x="56723" y="39375"/>
                </a:cubicBezTo>
                <a:cubicBezTo>
                  <a:pt x="61855" y="39827"/>
                  <a:pt x="66829" y="38453"/>
                  <a:pt x="71224" y="35809"/>
                </a:cubicBezTo>
                <a:cubicBezTo>
                  <a:pt x="73420" y="34488"/>
                  <a:pt x="75274" y="33006"/>
                  <a:pt x="77153" y="31288"/>
                </a:cubicBezTo>
                <a:cubicBezTo>
                  <a:pt x="81098" y="27269"/>
                  <a:pt x="83773" y="22746"/>
                  <a:pt x="85815" y="17430"/>
                </a:cubicBezTo>
                <a:cubicBezTo>
                  <a:pt x="86027" y="16611"/>
                  <a:pt x="86213" y="16029"/>
                  <a:pt x="86530" y="15342"/>
                </a:cubicBezTo>
                <a:cubicBezTo>
                  <a:pt x="87380" y="12061"/>
                  <a:pt x="88043" y="9365"/>
                  <a:pt x="88284" y="6137"/>
                </a:cubicBezTo>
                <a:cubicBezTo>
                  <a:pt x="88233" y="4445"/>
                  <a:pt x="88286" y="2883"/>
                  <a:pt x="88473" y="1218"/>
                </a:cubicBezTo>
                <a:cubicBezTo>
                  <a:pt x="88526" y="741"/>
                  <a:pt x="88447" y="371"/>
                  <a:pt x="88368" y="0"/>
                </a:cubicBezTo>
                <a:cubicBezTo>
                  <a:pt x="88791" y="530"/>
                  <a:pt x="89082" y="1165"/>
                  <a:pt x="89240" y="1906"/>
                </a:cubicBezTo>
                <a:cubicBezTo>
                  <a:pt x="89237" y="2324"/>
                  <a:pt x="89233" y="2740"/>
                  <a:pt x="89227" y="3157"/>
                </a:cubicBezTo>
                <a:cubicBezTo>
                  <a:pt x="89502" y="3613"/>
                  <a:pt x="89826" y="4075"/>
                  <a:pt x="90032" y="4524"/>
                </a:cubicBezTo>
                <a:cubicBezTo>
                  <a:pt x="90085" y="5029"/>
                  <a:pt x="90131" y="5535"/>
                  <a:pt x="90171" y="6042"/>
                </a:cubicBezTo>
                <a:cubicBezTo>
                  <a:pt x="90391" y="6389"/>
                  <a:pt x="90611" y="6732"/>
                  <a:pt x="90823" y="7144"/>
                </a:cubicBezTo>
                <a:cubicBezTo>
                  <a:pt x="90938" y="7816"/>
                  <a:pt x="91044" y="8488"/>
                  <a:pt x="91139" y="9158"/>
                </a:cubicBezTo>
                <a:cubicBezTo>
                  <a:pt x="91289" y="9354"/>
                  <a:pt x="91446" y="9551"/>
                  <a:pt x="91615" y="9762"/>
                </a:cubicBezTo>
                <a:cubicBezTo>
                  <a:pt x="91834" y="10551"/>
                  <a:pt x="92034" y="11345"/>
                  <a:pt x="92218" y="12144"/>
                </a:cubicBezTo>
                <a:cubicBezTo>
                  <a:pt x="92281" y="12224"/>
                  <a:pt x="92344" y="12303"/>
                  <a:pt x="92406" y="12381"/>
                </a:cubicBezTo>
                <a:cubicBezTo>
                  <a:pt x="93303" y="15132"/>
                  <a:pt x="94201" y="17884"/>
                  <a:pt x="94834" y="20845"/>
                </a:cubicBezTo>
                <a:cubicBezTo>
                  <a:pt x="94860" y="21693"/>
                  <a:pt x="95017" y="22432"/>
                  <a:pt x="95282" y="23305"/>
                </a:cubicBezTo>
                <a:cubicBezTo>
                  <a:pt x="95991" y="28808"/>
                  <a:pt x="95909" y="33859"/>
                  <a:pt x="94819" y="3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0" name="Google Shape;500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01" name="Google Shape;501;p34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5" name="Google Shape;505;p34"/>
          <p:cNvSpPr/>
          <p:nvPr/>
        </p:nvSpPr>
        <p:spPr>
          <a:xfrm flipH="1" rot="-416436">
            <a:off x="-505737" y="2818556"/>
            <a:ext cx="4392868" cy="5468066"/>
          </a:xfrm>
          <a:custGeom>
            <a:rect b="b" l="l" r="r" t="t"/>
            <a:pathLst>
              <a:path extrusionOk="0" h="119487" w="95992">
                <a:moveTo>
                  <a:pt x="94819" y="39281"/>
                </a:moveTo>
                <a:cubicBezTo>
                  <a:pt x="93757" y="44466"/>
                  <a:pt x="91689" y="48934"/>
                  <a:pt x="88671" y="53298"/>
                </a:cubicBezTo>
                <a:cubicBezTo>
                  <a:pt x="82527" y="61892"/>
                  <a:pt x="71966" y="66862"/>
                  <a:pt x="61544" y="65219"/>
                </a:cubicBezTo>
                <a:cubicBezTo>
                  <a:pt x="52998" y="65110"/>
                  <a:pt x="44820" y="69260"/>
                  <a:pt x="39471" y="76135"/>
                </a:cubicBezTo>
                <a:cubicBezTo>
                  <a:pt x="39048" y="76691"/>
                  <a:pt x="38756" y="77140"/>
                  <a:pt x="38332" y="77695"/>
                </a:cubicBezTo>
                <a:cubicBezTo>
                  <a:pt x="29725" y="89992"/>
                  <a:pt x="30082" y="106180"/>
                  <a:pt x="35945" y="119486"/>
                </a:cubicBezTo>
                <a:cubicBezTo>
                  <a:pt x="33540" y="117290"/>
                  <a:pt x="31504" y="115014"/>
                  <a:pt x="29363" y="112607"/>
                </a:cubicBezTo>
                <a:cubicBezTo>
                  <a:pt x="27068" y="104036"/>
                  <a:pt x="26837" y="95334"/>
                  <a:pt x="29543" y="86236"/>
                </a:cubicBezTo>
                <a:cubicBezTo>
                  <a:pt x="29860" y="85549"/>
                  <a:pt x="30045" y="84967"/>
                  <a:pt x="30259" y="84147"/>
                </a:cubicBezTo>
                <a:cubicBezTo>
                  <a:pt x="31451" y="81026"/>
                  <a:pt x="32828" y="78408"/>
                  <a:pt x="34577" y="75710"/>
                </a:cubicBezTo>
                <a:cubicBezTo>
                  <a:pt x="38311" y="70342"/>
                  <a:pt x="43368" y="66086"/>
                  <a:pt x="49428" y="63628"/>
                </a:cubicBezTo>
                <a:cubicBezTo>
                  <a:pt x="51439" y="62888"/>
                  <a:pt x="53557" y="62280"/>
                  <a:pt x="55647" y="61911"/>
                </a:cubicBezTo>
                <a:cubicBezTo>
                  <a:pt x="59458" y="61251"/>
                  <a:pt x="63134" y="61780"/>
                  <a:pt x="66970" y="61967"/>
                </a:cubicBezTo>
                <a:cubicBezTo>
                  <a:pt x="69748" y="61915"/>
                  <a:pt x="72447" y="61493"/>
                  <a:pt x="74962" y="60567"/>
                </a:cubicBezTo>
                <a:cubicBezTo>
                  <a:pt x="77104" y="59722"/>
                  <a:pt x="79011" y="58850"/>
                  <a:pt x="80836" y="57606"/>
                </a:cubicBezTo>
                <a:cubicBezTo>
                  <a:pt x="83827" y="55650"/>
                  <a:pt x="86290" y="53033"/>
                  <a:pt x="88303" y="50124"/>
                </a:cubicBezTo>
                <a:cubicBezTo>
                  <a:pt x="90898" y="46316"/>
                  <a:pt x="92568" y="42164"/>
                  <a:pt x="93683" y="37588"/>
                </a:cubicBezTo>
                <a:cubicBezTo>
                  <a:pt x="95163" y="30683"/>
                  <a:pt x="94820" y="23836"/>
                  <a:pt x="93148" y="17336"/>
                </a:cubicBezTo>
                <a:cubicBezTo>
                  <a:pt x="94252" y="25944"/>
                  <a:pt x="93203" y="34811"/>
                  <a:pt x="89262" y="42639"/>
                </a:cubicBezTo>
                <a:cubicBezTo>
                  <a:pt x="86479" y="48113"/>
                  <a:pt x="82348" y="52714"/>
                  <a:pt x="77054" y="55860"/>
                </a:cubicBezTo>
                <a:cubicBezTo>
                  <a:pt x="73455" y="57869"/>
                  <a:pt x="69697" y="59137"/>
                  <a:pt x="65438" y="59507"/>
                </a:cubicBezTo>
                <a:cubicBezTo>
                  <a:pt x="62157" y="59743"/>
                  <a:pt x="59221" y="59054"/>
                  <a:pt x="55993" y="58815"/>
                </a:cubicBezTo>
                <a:cubicBezTo>
                  <a:pt x="44750" y="58046"/>
                  <a:pt x="34771" y="65369"/>
                  <a:pt x="29842" y="74943"/>
                </a:cubicBezTo>
                <a:cubicBezTo>
                  <a:pt x="29524" y="75630"/>
                  <a:pt x="29233" y="76080"/>
                  <a:pt x="28915" y="76767"/>
                </a:cubicBezTo>
                <a:cubicBezTo>
                  <a:pt x="24250" y="87214"/>
                  <a:pt x="24506" y="98931"/>
                  <a:pt x="28016" y="109565"/>
                </a:cubicBezTo>
                <a:cubicBezTo>
                  <a:pt x="25849" y="107395"/>
                  <a:pt x="23919" y="105253"/>
                  <a:pt x="22016" y="102871"/>
                </a:cubicBezTo>
                <a:cubicBezTo>
                  <a:pt x="20698" y="95254"/>
                  <a:pt x="20705" y="87663"/>
                  <a:pt x="23144" y="79859"/>
                </a:cubicBezTo>
                <a:cubicBezTo>
                  <a:pt x="23463" y="79173"/>
                  <a:pt x="23648" y="78590"/>
                  <a:pt x="23860" y="77771"/>
                </a:cubicBezTo>
                <a:cubicBezTo>
                  <a:pt x="27308" y="68514"/>
                  <a:pt x="33556" y="61136"/>
                  <a:pt x="42554" y="57198"/>
                </a:cubicBezTo>
                <a:cubicBezTo>
                  <a:pt x="44937" y="56379"/>
                  <a:pt x="47186" y="55665"/>
                  <a:pt x="49647" y="55216"/>
                </a:cubicBezTo>
                <a:cubicBezTo>
                  <a:pt x="54065" y="54504"/>
                  <a:pt x="58192" y="55325"/>
                  <a:pt x="62583" y="55934"/>
                </a:cubicBezTo>
                <a:cubicBezTo>
                  <a:pt x="65916" y="56306"/>
                  <a:pt x="68985" y="55804"/>
                  <a:pt x="72109" y="54827"/>
                </a:cubicBezTo>
                <a:cubicBezTo>
                  <a:pt x="74252" y="53980"/>
                  <a:pt x="76290" y="53003"/>
                  <a:pt x="78221" y="51893"/>
                </a:cubicBezTo>
                <a:cubicBezTo>
                  <a:pt x="79651" y="50967"/>
                  <a:pt x="81108" y="49804"/>
                  <a:pt x="82325" y="48614"/>
                </a:cubicBezTo>
                <a:cubicBezTo>
                  <a:pt x="85025" y="46022"/>
                  <a:pt x="87066" y="42875"/>
                  <a:pt x="88761" y="39570"/>
                </a:cubicBezTo>
                <a:cubicBezTo>
                  <a:pt x="92831" y="31224"/>
                  <a:pt x="93379" y="21722"/>
                  <a:pt x="91561" y="12830"/>
                </a:cubicBezTo>
                <a:cubicBezTo>
                  <a:pt x="92010" y="18107"/>
                  <a:pt x="91738" y="23343"/>
                  <a:pt x="90330" y="28779"/>
                </a:cubicBezTo>
                <a:cubicBezTo>
                  <a:pt x="88314" y="36025"/>
                  <a:pt x="84606" y="42240"/>
                  <a:pt x="79125" y="47053"/>
                </a:cubicBezTo>
                <a:cubicBezTo>
                  <a:pt x="72850" y="52499"/>
                  <a:pt x="64330" y="55406"/>
                  <a:pt x="55892" y="53261"/>
                </a:cubicBezTo>
                <a:cubicBezTo>
                  <a:pt x="52268" y="52255"/>
                  <a:pt x="48935" y="51883"/>
                  <a:pt x="45151" y="52305"/>
                </a:cubicBezTo>
                <a:cubicBezTo>
                  <a:pt x="44543" y="52358"/>
                  <a:pt x="44040" y="52543"/>
                  <a:pt x="43432" y="52596"/>
                </a:cubicBezTo>
                <a:cubicBezTo>
                  <a:pt x="34171" y="54577"/>
                  <a:pt x="26545" y="61320"/>
                  <a:pt x="22676" y="70046"/>
                </a:cubicBezTo>
                <a:cubicBezTo>
                  <a:pt x="22517" y="70390"/>
                  <a:pt x="22253" y="70602"/>
                  <a:pt x="22094" y="70945"/>
                </a:cubicBezTo>
                <a:cubicBezTo>
                  <a:pt x="18780" y="79012"/>
                  <a:pt x="17848" y="87344"/>
                  <a:pt x="19297" y="95940"/>
                </a:cubicBezTo>
                <a:cubicBezTo>
                  <a:pt x="19454" y="96681"/>
                  <a:pt x="19719" y="97554"/>
                  <a:pt x="19745" y="98400"/>
                </a:cubicBezTo>
                <a:cubicBezTo>
                  <a:pt x="19823" y="98771"/>
                  <a:pt x="20008" y="99273"/>
                  <a:pt x="20087" y="99644"/>
                </a:cubicBezTo>
                <a:cubicBezTo>
                  <a:pt x="18263" y="97633"/>
                  <a:pt x="16466" y="95384"/>
                  <a:pt x="14774" y="93267"/>
                </a:cubicBezTo>
                <a:cubicBezTo>
                  <a:pt x="13302" y="81655"/>
                  <a:pt x="15983" y="69541"/>
                  <a:pt x="23689" y="59917"/>
                </a:cubicBezTo>
                <a:cubicBezTo>
                  <a:pt x="28589" y="53834"/>
                  <a:pt x="35047" y="49974"/>
                  <a:pt x="42562" y="48522"/>
                </a:cubicBezTo>
                <a:cubicBezTo>
                  <a:pt x="48225" y="47466"/>
                  <a:pt x="53620" y="48790"/>
                  <a:pt x="59149" y="50009"/>
                </a:cubicBezTo>
                <a:cubicBezTo>
                  <a:pt x="61636" y="50406"/>
                  <a:pt x="63937" y="50301"/>
                  <a:pt x="66265" y="49958"/>
                </a:cubicBezTo>
                <a:cubicBezTo>
                  <a:pt x="67880" y="49535"/>
                  <a:pt x="69467" y="49350"/>
                  <a:pt x="71107" y="48690"/>
                </a:cubicBezTo>
                <a:cubicBezTo>
                  <a:pt x="73145" y="47711"/>
                  <a:pt x="75183" y="46734"/>
                  <a:pt x="77143" y="45385"/>
                </a:cubicBezTo>
                <a:cubicBezTo>
                  <a:pt x="84634" y="39833"/>
                  <a:pt x="89218" y="31185"/>
                  <a:pt x="90389" y="21796"/>
                </a:cubicBezTo>
                <a:cubicBezTo>
                  <a:pt x="90863" y="17558"/>
                  <a:pt x="90855" y="13465"/>
                  <a:pt x="90336" y="9367"/>
                </a:cubicBezTo>
                <a:cubicBezTo>
                  <a:pt x="90511" y="18837"/>
                  <a:pt x="88145" y="28431"/>
                  <a:pt x="82017" y="36288"/>
                </a:cubicBezTo>
                <a:cubicBezTo>
                  <a:pt x="77542" y="41815"/>
                  <a:pt x="71877" y="46125"/>
                  <a:pt x="64838" y="47630"/>
                </a:cubicBezTo>
                <a:cubicBezTo>
                  <a:pt x="64230" y="47682"/>
                  <a:pt x="63622" y="47735"/>
                  <a:pt x="63119" y="47920"/>
                </a:cubicBezTo>
                <a:cubicBezTo>
                  <a:pt x="62880" y="47893"/>
                  <a:pt x="62510" y="47973"/>
                  <a:pt x="62272" y="47946"/>
                </a:cubicBezTo>
                <a:cubicBezTo>
                  <a:pt x="61901" y="48026"/>
                  <a:pt x="61769" y="48131"/>
                  <a:pt x="61399" y="48211"/>
                </a:cubicBezTo>
                <a:cubicBezTo>
                  <a:pt x="59943" y="48290"/>
                  <a:pt x="58489" y="48368"/>
                  <a:pt x="57060" y="48210"/>
                </a:cubicBezTo>
                <a:cubicBezTo>
                  <a:pt x="56478" y="48024"/>
                  <a:pt x="56002" y="47971"/>
                  <a:pt x="55394" y="48024"/>
                </a:cubicBezTo>
                <a:cubicBezTo>
                  <a:pt x="51954" y="47520"/>
                  <a:pt x="48860" y="46091"/>
                  <a:pt x="45554" y="45482"/>
                </a:cubicBezTo>
                <a:cubicBezTo>
                  <a:pt x="45078" y="45428"/>
                  <a:pt x="44468" y="45481"/>
                  <a:pt x="43887" y="45296"/>
                </a:cubicBezTo>
                <a:cubicBezTo>
                  <a:pt x="42088" y="45216"/>
                  <a:pt x="40633" y="45295"/>
                  <a:pt x="38807" y="45453"/>
                </a:cubicBezTo>
                <a:cubicBezTo>
                  <a:pt x="38198" y="45506"/>
                  <a:pt x="37696" y="45691"/>
                  <a:pt x="37087" y="45743"/>
                </a:cubicBezTo>
                <a:cubicBezTo>
                  <a:pt x="29943" y="47117"/>
                  <a:pt x="24040" y="51400"/>
                  <a:pt x="19538" y="57165"/>
                </a:cubicBezTo>
                <a:cubicBezTo>
                  <a:pt x="18373" y="58963"/>
                  <a:pt x="17234" y="60523"/>
                  <a:pt x="16306" y="62348"/>
                </a:cubicBezTo>
                <a:cubicBezTo>
                  <a:pt x="14001" y="66791"/>
                  <a:pt x="12649" y="71340"/>
                  <a:pt x="11984" y="76207"/>
                </a:cubicBezTo>
                <a:cubicBezTo>
                  <a:pt x="11478" y="80729"/>
                  <a:pt x="11447" y="85305"/>
                  <a:pt x="12263" y="89854"/>
                </a:cubicBezTo>
                <a:cubicBezTo>
                  <a:pt x="10678" y="87870"/>
                  <a:pt x="8986" y="85754"/>
                  <a:pt x="7401" y="83770"/>
                </a:cubicBezTo>
                <a:cubicBezTo>
                  <a:pt x="6879" y="73348"/>
                  <a:pt x="9613" y="62928"/>
                  <a:pt x="16233" y="54386"/>
                </a:cubicBezTo>
                <a:cubicBezTo>
                  <a:pt x="21185" y="47828"/>
                  <a:pt x="27883" y="42911"/>
                  <a:pt x="36112" y="41538"/>
                </a:cubicBezTo>
                <a:cubicBezTo>
                  <a:pt x="39790" y="40984"/>
                  <a:pt x="43309" y="40773"/>
                  <a:pt x="47064" y="41674"/>
                </a:cubicBezTo>
                <a:cubicBezTo>
                  <a:pt x="50715" y="42442"/>
                  <a:pt x="53914" y="44004"/>
                  <a:pt x="57592" y="44533"/>
                </a:cubicBezTo>
                <a:cubicBezTo>
                  <a:pt x="61745" y="45117"/>
                  <a:pt x="65793" y="44483"/>
                  <a:pt x="69710" y="42871"/>
                </a:cubicBezTo>
                <a:cubicBezTo>
                  <a:pt x="84452" y="36468"/>
                  <a:pt x="90705" y="19689"/>
                  <a:pt x="89195" y="4748"/>
                </a:cubicBezTo>
                <a:cubicBezTo>
                  <a:pt x="89094" y="8340"/>
                  <a:pt x="88765" y="11893"/>
                  <a:pt x="87589" y="15580"/>
                </a:cubicBezTo>
                <a:cubicBezTo>
                  <a:pt x="87536" y="16056"/>
                  <a:pt x="87509" y="16293"/>
                  <a:pt x="87456" y="16770"/>
                </a:cubicBezTo>
                <a:cubicBezTo>
                  <a:pt x="84008" y="28195"/>
                  <a:pt x="76672" y="37742"/>
                  <a:pt x="65531" y="41441"/>
                </a:cubicBezTo>
                <a:cubicBezTo>
                  <a:pt x="62673" y="42208"/>
                  <a:pt x="59815" y="42973"/>
                  <a:pt x="56694" y="42867"/>
                </a:cubicBezTo>
                <a:cubicBezTo>
                  <a:pt x="54048" y="42813"/>
                  <a:pt x="51667" y="42548"/>
                  <a:pt x="48995" y="41648"/>
                </a:cubicBezTo>
                <a:cubicBezTo>
                  <a:pt x="45399" y="40404"/>
                  <a:pt x="42225" y="38604"/>
                  <a:pt x="38521" y="38312"/>
                </a:cubicBezTo>
                <a:cubicBezTo>
                  <a:pt x="36484" y="38205"/>
                  <a:pt x="34553" y="38231"/>
                  <a:pt x="32489" y="38362"/>
                </a:cubicBezTo>
                <a:cubicBezTo>
                  <a:pt x="31881" y="38415"/>
                  <a:pt x="31378" y="38600"/>
                  <a:pt x="30770" y="38653"/>
                </a:cubicBezTo>
                <a:cubicBezTo>
                  <a:pt x="12380" y="42509"/>
                  <a:pt x="2787" y="62530"/>
                  <a:pt x="4334" y="79934"/>
                </a:cubicBezTo>
                <a:cubicBezTo>
                  <a:pt x="2854" y="78082"/>
                  <a:pt x="1480" y="76363"/>
                  <a:pt x="0" y="74510"/>
                </a:cubicBezTo>
                <a:cubicBezTo>
                  <a:pt x="250" y="59355"/>
                  <a:pt x="7775" y="43803"/>
                  <a:pt x="22306" y="36746"/>
                </a:cubicBezTo>
                <a:cubicBezTo>
                  <a:pt x="24475" y="35662"/>
                  <a:pt x="26593" y="35055"/>
                  <a:pt x="28815" y="34579"/>
                </a:cubicBezTo>
                <a:cubicBezTo>
                  <a:pt x="32519" y="33787"/>
                  <a:pt x="36144" y="33709"/>
                  <a:pt x="39821" y="34239"/>
                </a:cubicBezTo>
                <a:cubicBezTo>
                  <a:pt x="41355" y="34531"/>
                  <a:pt x="42651" y="34796"/>
                  <a:pt x="44159" y="35324"/>
                </a:cubicBezTo>
                <a:cubicBezTo>
                  <a:pt x="47729" y="36807"/>
                  <a:pt x="51141" y="38633"/>
                  <a:pt x="55055" y="39190"/>
                </a:cubicBezTo>
                <a:cubicBezTo>
                  <a:pt x="55532" y="39243"/>
                  <a:pt x="56141" y="39190"/>
                  <a:pt x="56723" y="39375"/>
                </a:cubicBezTo>
                <a:cubicBezTo>
                  <a:pt x="61855" y="39827"/>
                  <a:pt x="66829" y="38453"/>
                  <a:pt x="71224" y="35809"/>
                </a:cubicBezTo>
                <a:cubicBezTo>
                  <a:pt x="73420" y="34488"/>
                  <a:pt x="75274" y="33006"/>
                  <a:pt x="77153" y="31288"/>
                </a:cubicBezTo>
                <a:cubicBezTo>
                  <a:pt x="81098" y="27269"/>
                  <a:pt x="83773" y="22746"/>
                  <a:pt x="85815" y="17430"/>
                </a:cubicBezTo>
                <a:cubicBezTo>
                  <a:pt x="86027" y="16611"/>
                  <a:pt x="86213" y="16029"/>
                  <a:pt x="86530" y="15342"/>
                </a:cubicBezTo>
                <a:cubicBezTo>
                  <a:pt x="87380" y="12061"/>
                  <a:pt x="88043" y="9365"/>
                  <a:pt x="88284" y="6137"/>
                </a:cubicBezTo>
                <a:cubicBezTo>
                  <a:pt x="88233" y="4445"/>
                  <a:pt x="88286" y="2883"/>
                  <a:pt x="88473" y="1218"/>
                </a:cubicBezTo>
                <a:cubicBezTo>
                  <a:pt x="88526" y="741"/>
                  <a:pt x="88447" y="371"/>
                  <a:pt x="88368" y="0"/>
                </a:cubicBezTo>
                <a:cubicBezTo>
                  <a:pt x="88791" y="530"/>
                  <a:pt x="89082" y="1165"/>
                  <a:pt x="89240" y="1906"/>
                </a:cubicBezTo>
                <a:cubicBezTo>
                  <a:pt x="89237" y="2324"/>
                  <a:pt x="89233" y="2740"/>
                  <a:pt x="89227" y="3157"/>
                </a:cubicBezTo>
                <a:cubicBezTo>
                  <a:pt x="89502" y="3613"/>
                  <a:pt x="89826" y="4075"/>
                  <a:pt x="90032" y="4524"/>
                </a:cubicBezTo>
                <a:cubicBezTo>
                  <a:pt x="90085" y="5029"/>
                  <a:pt x="90131" y="5535"/>
                  <a:pt x="90171" y="6042"/>
                </a:cubicBezTo>
                <a:cubicBezTo>
                  <a:pt x="90391" y="6389"/>
                  <a:pt x="90611" y="6732"/>
                  <a:pt x="90823" y="7144"/>
                </a:cubicBezTo>
                <a:cubicBezTo>
                  <a:pt x="90938" y="7816"/>
                  <a:pt x="91044" y="8488"/>
                  <a:pt x="91139" y="9158"/>
                </a:cubicBezTo>
                <a:cubicBezTo>
                  <a:pt x="91289" y="9354"/>
                  <a:pt x="91446" y="9551"/>
                  <a:pt x="91615" y="9762"/>
                </a:cubicBezTo>
                <a:cubicBezTo>
                  <a:pt x="91834" y="10551"/>
                  <a:pt x="92034" y="11345"/>
                  <a:pt x="92218" y="12144"/>
                </a:cubicBezTo>
                <a:cubicBezTo>
                  <a:pt x="92281" y="12224"/>
                  <a:pt x="92344" y="12303"/>
                  <a:pt x="92406" y="12381"/>
                </a:cubicBezTo>
                <a:cubicBezTo>
                  <a:pt x="93303" y="15132"/>
                  <a:pt x="94201" y="17884"/>
                  <a:pt x="94834" y="20845"/>
                </a:cubicBezTo>
                <a:cubicBezTo>
                  <a:pt x="94860" y="21693"/>
                  <a:pt x="95017" y="22432"/>
                  <a:pt x="95282" y="23305"/>
                </a:cubicBezTo>
                <a:cubicBezTo>
                  <a:pt x="95991" y="28808"/>
                  <a:pt x="95909" y="33859"/>
                  <a:pt x="94819" y="3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09" name="Google Shape;509;p35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35"/>
          <p:cNvGrpSpPr/>
          <p:nvPr/>
        </p:nvGrpSpPr>
        <p:grpSpPr>
          <a:xfrm>
            <a:off x="713225" y="539500"/>
            <a:ext cx="7717576" cy="4064498"/>
            <a:chOff x="713225" y="539500"/>
            <a:chExt cx="7717576" cy="4064498"/>
          </a:xfrm>
        </p:grpSpPr>
        <p:sp>
          <p:nvSpPr>
            <p:cNvPr id="514" name="Google Shape;514;p35"/>
            <p:cNvSpPr/>
            <p:nvPr/>
          </p:nvSpPr>
          <p:spPr>
            <a:xfrm>
              <a:off x="7132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5"/>
            <p:cNvSpPr/>
            <p:nvPr/>
          </p:nvSpPr>
          <p:spPr>
            <a:xfrm flipH="1">
              <a:off x="83313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5"/>
            <p:cNvSpPr/>
            <p:nvPr/>
          </p:nvSpPr>
          <p:spPr>
            <a:xfrm flipH="1" rot="10800000">
              <a:off x="7132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 flipH="1" rot="5400000">
              <a:off x="83313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p35"/>
          <p:cNvGrpSpPr/>
          <p:nvPr/>
        </p:nvGrpSpPr>
        <p:grpSpPr>
          <a:xfrm>
            <a:off x="-2969459" y="993461"/>
            <a:ext cx="15082918" cy="5275569"/>
            <a:chOff x="-2969459" y="993461"/>
            <a:chExt cx="15082918" cy="5275569"/>
          </a:xfrm>
        </p:grpSpPr>
        <p:sp>
          <p:nvSpPr>
            <p:cNvPr id="519" name="Google Shape;519;p35"/>
            <p:cNvSpPr/>
            <p:nvPr/>
          </p:nvSpPr>
          <p:spPr>
            <a:xfrm flipH="1" rot="1284321">
              <a:off x="7984514" y="1476583"/>
              <a:ext cx="3461972" cy="4309325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5"/>
            <p:cNvSpPr/>
            <p:nvPr/>
          </p:nvSpPr>
          <p:spPr>
            <a:xfrm rot="-1284321">
              <a:off x="-2302486" y="1476583"/>
              <a:ext cx="3461972" cy="4309325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"/>
          <p:cNvSpPr txBox="1"/>
          <p:nvPr>
            <p:ph type="title"/>
          </p:nvPr>
        </p:nvSpPr>
        <p:spPr>
          <a:xfrm>
            <a:off x="3821925" y="1381475"/>
            <a:ext cx="460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" type="subTitle"/>
          </p:nvPr>
        </p:nvSpPr>
        <p:spPr>
          <a:xfrm>
            <a:off x="3821925" y="2490600"/>
            <a:ext cx="4608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9" name="Google Shape;69;p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0" name="Google Shape;70;p5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5"/>
          <p:cNvGrpSpPr/>
          <p:nvPr/>
        </p:nvGrpSpPr>
        <p:grpSpPr>
          <a:xfrm>
            <a:off x="-613709" y="-2498942"/>
            <a:ext cx="12483623" cy="10871404"/>
            <a:chOff x="-613709" y="-2498942"/>
            <a:chExt cx="12483623" cy="10871404"/>
          </a:xfrm>
        </p:grpSpPr>
        <p:sp>
          <p:nvSpPr>
            <p:cNvPr id="75" name="Google Shape;75;p5"/>
            <p:cNvSpPr/>
            <p:nvPr/>
          </p:nvSpPr>
          <p:spPr>
            <a:xfrm flipH="1" rot="529053">
              <a:off x="7083857" y="-2194563"/>
              <a:ext cx="4392916" cy="5468126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flipH="1" rot="138075">
              <a:off x="-505701" y="2818521"/>
              <a:ext cx="4392777" cy="5467953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6"/>
          <p:cNvSpPr txBox="1"/>
          <p:nvPr>
            <p:ph type="title"/>
          </p:nvPr>
        </p:nvSpPr>
        <p:spPr>
          <a:xfrm>
            <a:off x="713225" y="2058438"/>
            <a:ext cx="506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" name="Google Shape;80;p6"/>
          <p:cNvSpPr txBox="1"/>
          <p:nvPr>
            <p:ph idx="2" type="title"/>
          </p:nvPr>
        </p:nvSpPr>
        <p:spPr>
          <a:xfrm>
            <a:off x="713225" y="1142538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6"/>
          <p:cNvSpPr txBox="1"/>
          <p:nvPr>
            <p:ph idx="1" type="subTitle"/>
          </p:nvPr>
        </p:nvSpPr>
        <p:spPr>
          <a:xfrm>
            <a:off x="713225" y="3088938"/>
            <a:ext cx="506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2" name="Google Shape;82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3" name="Google Shape;83;p6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6"/>
          <p:cNvSpPr/>
          <p:nvPr/>
        </p:nvSpPr>
        <p:spPr>
          <a:xfrm rot="-138075">
            <a:off x="5259498" y="2818521"/>
            <a:ext cx="4392777" cy="5467953"/>
          </a:xfrm>
          <a:custGeom>
            <a:rect b="b" l="l" r="r" t="t"/>
            <a:pathLst>
              <a:path extrusionOk="0" h="119487" w="95992">
                <a:moveTo>
                  <a:pt x="94819" y="39281"/>
                </a:moveTo>
                <a:cubicBezTo>
                  <a:pt x="93757" y="44466"/>
                  <a:pt x="91689" y="48934"/>
                  <a:pt x="88671" y="53298"/>
                </a:cubicBezTo>
                <a:cubicBezTo>
                  <a:pt x="82527" y="61892"/>
                  <a:pt x="71966" y="66862"/>
                  <a:pt x="61544" y="65219"/>
                </a:cubicBezTo>
                <a:cubicBezTo>
                  <a:pt x="52998" y="65110"/>
                  <a:pt x="44820" y="69260"/>
                  <a:pt x="39471" y="76135"/>
                </a:cubicBezTo>
                <a:cubicBezTo>
                  <a:pt x="39048" y="76691"/>
                  <a:pt x="38756" y="77140"/>
                  <a:pt x="38332" y="77695"/>
                </a:cubicBezTo>
                <a:cubicBezTo>
                  <a:pt x="29725" y="89992"/>
                  <a:pt x="30082" y="106180"/>
                  <a:pt x="35945" y="119486"/>
                </a:cubicBezTo>
                <a:cubicBezTo>
                  <a:pt x="33540" y="117290"/>
                  <a:pt x="31504" y="115014"/>
                  <a:pt x="29363" y="112607"/>
                </a:cubicBezTo>
                <a:cubicBezTo>
                  <a:pt x="27068" y="104036"/>
                  <a:pt x="26837" y="95334"/>
                  <a:pt x="29543" y="86236"/>
                </a:cubicBezTo>
                <a:cubicBezTo>
                  <a:pt x="29860" y="85549"/>
                  <a:pt x="30045" y="84967"/>
                  <a:pt x="30259" y="84147"/>
                </a:cubicBezTo>
                <a:cubicBezTo>
                  <a:pt x="31451" y="81026"/>
                  <a:pt x="32828" y="78408"/>
                  <a:pt x="34577" y="75710"/>
                </a:cubicBezTo>
                <a:cubicBezTo>
                  <a:pt x="38311" y="70342"/>
                  <a:pt x="43368" y="66086"/>
                  <a:pt x="49428" y="63628"/>
                </a:cubicBezTo>
                <a:cubicBezTo>
                  <a:pt x="51439" y="62888"/>
                  <a:pt x="53557" y="62280"/>
                  <a:pt x="55647" y="61911"/>
                </a:cubicBezTo>
                <a:cubicBezTo>
                  <a:pt x="59458" y="61251"/>
                  <a:pt x="63134" y="61780"/>
                  <a:pt x="66970" y="61967"/>
                </a:cubicBezTo>
                <a:cubicBezTo>
                  <a:pt x="69748" y="61915"/>
                  <a:pt x="72447" y="61493"/>
                  <a:pt x="74962" y="60567"/>
                </a:cubicBezTo>
                <a:cubicBezTo>
                  <a:pt x="77104" y="59722"/>
                  <a:pt x="79011" y="58850"/>
                  <a:pt x="80836" y="57606"/>
                </a:cubicBezTo>
                <a:cubicBezTo>
                  <a:pt x="83827" y="55650"/>
                  <a:pt x="86290" y="53033"/>
                  <a:pt x="88303" y="50124"/>
                </a:cubicBezTo>
                <a:cubicBezTo>
                  <a:pt x="90898" y="46316"/>
                  <a:pt x="92568" y="42164"/>
                  <a:pt x="93683" y="37588"/>
                </a:cubicBezTo>
                <a:cubicBezTo>
                  <a:pt x="95163" y="30683"/>
                  <a:pt x="94820" y="23836"/>
                  <a:pt x="93148" y="17336"/>
                </a:cubicBezTo>
                <a:cubicBezTo>
                  <a:pt x="94252" y="25944"/>
                  <a:pt x="93203" y="34811"/>
                  <a:pt x="89262" y="42639"/>
                </a:cubicBezTo>
                <a:cubicBezTo>
                  <a:pt x="86479" y="48113"/>
                  <a:pt x="82348" y="52714"/>
                  <a:pt x="77054" y="55860"/>
                </a:cubicBezTo>
                <a:cubicBezTo>
                  <a:pt x="73455" y="57869"/>
                  <a:pt x="69697" y="59137"/>
                  <a:pt x="65438" y="59507"/>
                </a:cubicBezTo>
                <a:cubicBezTo>
                  <a:pt x="62157" y="59743"/>
                  <a:pt x="59221" y="59054"/>
                  <a:pt x="55993" y="58815"/>
                </a:cubicBezTo>
                <a:cubicBezTo>
                  <a:pt x="44750" y="58046"/>
                  <a:pt x="34771" y="65369"/>
                  <a:pt x="29842" y="74943"/>
                </a:cubicBezTo>
                <a:cubicBezTo>
                  <a:pt x="29524" y="75630"/>
                  <a:pt x="29233" y="76080"/>
                  <a:pt x="28915" y="76767"/>
                </a:cubicBezTo>
                <a:cubicBezTo>
                  <a:pt x="24250" y="87214"/>
                  <a:pt x="24506" y="98931"/>
                  <a:pt x="28016" y="109565"/>
                </a:cubicBezTo>
                <a:cubicBezTo>
                  <a:pt x="25849" y="107395"/>
                  <a:pt x="23919" y="105253"/>
                  <a:pt x="22016" y="102871"/>
                </a:cubicBezTo>
                <a:cubicBezTo>
                  <a:pt x="20698" y="95254"/>
                  <a:pt x="20705" y="87663"/>
                  <a:pt x="23144" y="79859"/>
                </a:cubicBezTo>
                <a:cubicBezTo>
                  <a:pt x="23463" y="79173"/>
                  <a:pt x="23648" y="78590"/>
                  <a:pt x="23860" y="77771"/>
                </a:cubicBezTo>
                <a:cubicBezTo>
                  <a:pt x="27308" y="68514"/>
                  <a:pt x="33556" y="61136"/>
                  <a:pt x="42554" y="57198"/>
                </a:cubicBezTo>
                <a:cubicBezTo>
                  <a:pt x="44937" y="56379"/>
                  <a:pt x="47186" y="55665"/>
                  <a:pt x="49647" y="55216"/>
                </a:cubicBezTo>
                <a:cubicBezTo>
                  <a:pt x="54065" y="54504"/>
                  <a:pt x="58192" y="55325"/>
                  <a:pt x="62583" y="55934"/>
                </a:cubicBezTo>
                <a:cubicBezTo>
                  <a:pt x="65916" y="56306"/>
                  <a:pt x="68985" y="55804"/>
                  <a:pt x="72109" y="54827"/>
                </a:cubicBezTo>
                <a:cubicBezTo>
                  <a:pt x="74252" y="53980"/>
                  <a:pt x="76290" y="53003"/>
                  <a:pt x="78221" y="51893"/>
                </a:cubicBezTo>
                <a:cubicBezTo>
                  <a:pt x="79651" y="50967"/>
                  <a:pt x="81108" y="49804"/>
                  <a:pt x="82325" y="48614"/>
                </a:cubicBezTo>
                <a:cubicBezTo>
                  <a:pt x="85025" y="46022"/>
                  <a:pt x="87066" y="42875"/>
                  <a:pt x="88761" y="39570"/>
                </a:cubicBezTo>
                <a:cubicBezTo>
                  <a:pt x="92831" y="31224"/>
                  <a:pt x="93379" y="21722"/>
                  <a:pt x="91561" y="12830"/>
                </a:cubicBezTo>
                <a:cubicBezTo>
                  <a:pt x="92010" y="18107"/>
                  <a:pt x="91738" y="23343"/>
                  <a:pt x="90330" y="28779"/>
                </a:cubicBezTo>
                <a:cubicBezTo>
                  <a:pt x="88314" y="36025"/>
                  <a:pt x="84606" y="42240"/>
                  <a:pt x="79125" y="47053"/>
                </a:cubicBezTo>
                <a:cubicBezTo>
                  <a:pt x="72850" y="52499"/>
                  <a:pt x="64330" y="55406"/>
                  <a:pt x="55892" y="53261"/>
                </a:cubicBezTo>
                <a:cubicBezTo>
                  <a:pt x="52268" y="52255"/>
                  <a:pt x="48935" y="51883"/>
                  <a:pt x="45151" y="52305"/>
                </a:cubicBezTo>
                <a:cubicBezTo>
                  <a:pt x="44543" y="52358"/>
                  <a:pt x="44040" y="52543"/>
                  <a:pt x="43432" y="52596"/>
                </a:cubicBezTo>
                <a:cubicBezTo>
                  <a:pt x="34171" y="54577"/>
                  <a:pt x="26545" y="61320"/>
                  <a:pt x="22676" y="70046"/>
                </a:cubicBezTo>
                <a:cubicBezTo>
                  <a:pt x="22517" y="70390"/>
                  <a:pt x="22253" y="70602"/>
                  <a:pt x="22094" y="70945"/>
                </a:cubicBezTo>
                <a:cubicBezTo>
                  <a:pt x="18780" y="79012"/>
                  <a:pt x="17848" y="87344"/>
                  <a:pt x="19297" y="95940"/>
                </a:cubicBezTo>
                <a:cubicBezTo>
                  <a:pt x="19454" y="96681"/>
                  <a:pt x="19719" y="97554"/>
                  <a:pt x="19745" y="98400"/>
                </a:cubicBezTo>
                <a:cubicBezTo>
                  <a:pt x="19823" y="98771"/>
                  <a:pt x="20008" y="99273"/>
                  <a:pt x="20087" y="99644"/>
                </a:cubicBezTo>
                <a:cubicBezTo>
                  <a:pt x="18263" y="97633"/>
                  <a:pt x="16466" y="95384"/>
                  <a:pt x="14774" y="93267"/>
                </a:cubicBezTo>
                <a:cubicBezTo>
                  <a:pt x="13302" y="81655"/>
                  <a:pt x="15983" y="69541"/>
                  <a:pt x="23689" y="59917"/>
                </a:cubicBezTo>
                <a:cubicBezTo>
                  <a:pt x="28589" y="53834"/>
                  <a:pt x="35047" y="49974"/>
                  <a:pt x="42562" y="48522"/>
                </a:cubicBezTo>
                <a:cubicBezTo>
                  <a:pt x="48225" y="47466"/>
                  <a:pt x="53620" y="48790"/>
                  <a:pt x="59149" y="50009"/>
                </a:cubicBezTo>
                <a:cubicBezTo>
                  <a:pt x="61636" y="50406"/>
                  <a:pt x="63937" y="50301"/>
                  <a:pt x="66265" y="49958"/>
                </a:cubicBezTo>
                <a:cubicBezTo>
                  <a:pt x="67880" y="49535"/>
                  <a:pt x="69467" y="49350"/>
                  <a:pt x="71107" y="48690"/>
                </a:cubicBezTo>
                <a:cubicBezTo>
                  <a:pt x="73145" y="47711"/>
                  <a:pt x="75183" y="46734"/>
                  <a:pt x="77143" y="45385"/>
                </a:cubicBezTo>
                <a:cubicBezTo>
                  <a:pt x="84634" y="39833"/>
                  <a:pt x="89218" y="31185"/>
                  <a:pt x="90389" y="21796"/>
                </a:cubicBezTo>
                <a:cubicBezTo>
                  <a:pt x="90863" y="17558"/>
                  <a:pt x="90855" y="13465"/>
                  <a:pt x="90336" y="9367"/>
                </a:cubicBezTo>
                <a:cubicBezTo>
                  <a:pt x="90511" y="18837"/>
                  <a:pt x="88145" y="28431"/>
                  <a:pt x="82017" y="36288"/>
                </a:cubicBezTo>
                <a:cubicBezTo>
                  <a:pt x="77542" y="41815"/>
                  <a:pt x="71877" y="46125"/>
                  <a:pt x="64838" y="47630"/>
                </a:cubicBezTo>
                <a:cubicBezTo>
                  <a:pt x="64230" y="47682"/>
                  <a:pt x="63622" y="47735"/>
                  <a:pt x="63119" y="47920"/>
                </a:cubicBezTo>
                <a:cubicBezTo>
                  <a:pt x="62880" y="47893"/>
                  <a:pt x="62510" y="47973"/>
                  <a:pt x="62272" y="47946"/>
                </a:cubicBezTo>
                <a:cubicBezTo>
                  <a:pt x="61901" y="48026"/>
                  <a:pt x="61769" y="48131"/>
                  <a:pt x="61399" y="48211"/>
                </a:cubicBezTo>
                <a:cubicBezTo>
                  <a:pt x="59943" y="48290"/>
                  <a:pt x="58489" y="48368"/>
                  <a:pt x="57060" y="48210"/>
                </a:cubicBezTo>
                <a:cubicBezTo>
                  <a:pt x="56478" y="48024"/>
                  <a:pt x="56002" y="47971"/>
                  <a:pt x="55394" y="48024"/>
                </a:cubicBezTo>
                <a:cubicBezTo>
                  <a:pt x="51954" y="47520"/>
                  <a:pt x="48860" y="46091"/>
                  <a:pt x="45554" y="45482"/>
                </a:cubicBezTo>
                <a:cubicBezTo>
                  <a:pt x="45078" y="45428"/>
                  <a:pt x="44468" y="45481"/>
                  <a:pt x="43887" y="45296"/>
                </a:cubicBezTo>
                <a:cubicBezTo>
                  <a:pt x="42088" y="45216"/>
                  <a:pt x="40633" y="45295"/>
                  <a:pt x="38807" y="45453"/>
                </a:cubicBezTo>
                <a:cubicBezTo>
                  <a:pt x="38198" y="45506"/>
                  <a:pt x="37696" y="45691"/>
                  <a:pt x="37087" y="45743"/>
                </a:cubicBezTo>
                <a:cubicBezTo>
                  <a:pt x="29943" y="47117"/>
                  <a:pt x="24040" y="51400"/>
                  <a:pt x="19538" y="57165"/>
                </a:cubicBezTo>
                <a:cubicBezTo>
                  <a:pt x="18373" y="58963"/>
                  <a:pt x="17234" y="60523"/>
                  <a:pt x="16306" y="62348"/>
                </a:cubicBezTo>
                <a:cubicBezTo>
                  <a:pt x="14001" y="66791"/>
                  <a:pt x="12649" y="71340"/>
                  <a:pt x="11984" y="76207"/>
                </a:cubicBezTo>
                <a:cubicBezTo>
                  <a:pt x="11478" y="80729"/>
                  <a:pt x="11447" y="85305"/>
                  <a:pt x="12263" y="89854"/>
                </a:cubicBezTo>
                <a:cubicBezTo>
                  <a:pt x="10678" y="87870"/>
                  <a:pt x="8986" y="85754"/>
                  <a:pt x="7401" y="83770"/>
                </a:cubicBezTo>
                <a:cubicBezTo>
                  <a:pt x="6879" y="73348"/>
                  <a:pt x="9613" y="62928"/>
                  <a:pt x="16233" y="54386"/>
                </a:cubicBezTo>
                <a:cubicBezTo>
                  <a:pt x="21185" y="47828"/>
                  <a:pt x="27883" y="42911"/>
                  <a:pt x="36112" y="41538"/>
                </a:cubicBezTo>
                <a:cubicBezTo>
                  <a:pt x="39790" y="40984"/>
                  <a:pt x="43309" y="40773"/>
                  <a:pt x="47064" y="41674"/>
                </a:cubicBezTo>
                <a:cubicBezTo>
                  <a:pt x="50715" y="42442"/>
                  <a:pt x="53914" y="44004"/>
                  <a:pt x="57592" y="44533"/>
                </a:cubicBezTo>
                <a:cubicBezTo>
                  <a:pt x="61745" y="45117"/>
                  <a:pt x="65793" y="44483"/>
                  <a:pt x="69710" y="42871"/>
                </a:cubicBezTo>
                <a:cubicBezTo>
                  <a:pt x="84452" y="36468"/>
                  <a:pt x="90705" y="19689"/>
                  <a:pt x="89195" y="4748"/>
                </a:cubicBezTo>
                <a:cubicBezTo>
                  <a:pt x="89094" y="8340"/>
                  <a:pt x="88765" y="11893"/>
                  <a:pt x="87589" y="15580"/>
                </a:cubicBezTo>
                <a:cubicBezTo>
                  <a:pt x="87536" y="16056"/>
                  <a:pt x="87509" y="16293"/>
                  <a:pt x="87456" y="16770"/>
                </a:cubicBezTo>
                <a:cubicBezTo>
                  <a:pt x="84008" y="28195"/>
                  <a:pt x="76672" y="37742"/>
                  <a:pt x="65531" y="41441"/>
                </a:cubicBezTo>
                <a:cubicBezTo>
                  <a:pt x="62673" y="42208"/>
                  <a:pt x="59815" y="42973"/>
                  <a:pt x="56694" y="42867"/>
                </a:cubicBezTo>
                <a:cubicBezTo>
                  <a:pt x="54048" y="42813"/>
                  <a:pt x="51667" y="42548"/>
                  <a:pt x="48995" y="41648"/>
                </a:cubicBezTo>
                <a:cubicBezTo>
                  <a:pt x="45399" y="40404"/>
                  <a:pt x="42225" y="38604"/>
                  <a:pt x="38521" y="38312"/>
                </a:cubicBezTo>
                <a:cubicBezTo>
                  <a:pt x="36484" y="38205"/>
                  <a:pt x="34553" y="38231"/>
                  <a:pt x="32489" y="38362"/>
                </a:cubicBezTo>
                <a:cubicBezTo>
                  <a:pt x="31881" y="38415"/>
                  <a:pt x="31378" y="38600"/>
                  <a:pt x="30770" y="38653"/>
                </a:cubicBezTo>
                <a:cubicBezTo>
                  <a:pt x="12380" y="42509"/>
                  <a:pt x="2787" y="62530"/>
                  <a:pt x="4334" y="79934"/>
                </a:cubicBezTo>
                <a:cubicBezTo>
                  <a:pt x="2854" y="78082"/>
                  <a:pt x="1480" y="76363"/>
                  <a:pt x="0" y="74510"/>
                </a:cubicBezTo>
                <a:cubicBezTo>
                  <a:pt x="250" y="59355"/>
                  <a:pt x="7775" y="43803"/>
                  <a:pt x="22306" y="36746"/>
                </a:cubicBezTo>
                <a:cubicBezTo>
                  <a:pt x="24475" y="35662"/>
                  <a:pt x="26593" y="35055"/>
                  <a:pt x="28815" y="34579"/>
                </a:cubicBezTo>
                <a:cubicBezTo>
                  <a:pt x="32519" y="33787"/>
                  <a:pt x="36144" y="33709"/>
                  <a:pt x="39821" y="34239"/>
                </a:cubicBezTo>
                <a:cubicBezTo>
                  <a:pt x="41355" y="34531"/>
                  <a:pt x="42651" y="34796"/>
                  <a:pt x="44159" y="35324"/>
                </a:cubicBezTo>
                <a:cubicBezTo>
                  <a:pt x="47729" y="36807"/>
                  <a:pt x="51141" y="38633"/>
                  <a:pt x="55055" y="39190"/>
                </a:cubicBezTo>
                <a:cubicBezTo>
                  <a:pt x="55532" y="39243"/>
                  <a:pt x="56141" y="39190"/>
                  <a:pt x="56723" y="39375"/>
                </a:cubicBezTo>
                <a:cubicBezTo>
                  <a:pt x="61855" y="39827"/>
                  <a:pt x="66829" y="38453"/>
                  <a:pt x="71224" y="35809"/>
                </a:cubicBezTo>
                <a:cubicBezTo>
                  <a:pt x="73420" y="34488"/>
                  <a:pt x="75274" y="33006"/>
                  <a:pt x="77153" y="31288"/>
                </a:cubicBezTo>
                <a:cubicBezTo>
                  <a:pt x="81098" y="27269"/>
                  <a:pt x="83773" y="22746"/>
                  <a:pt x="85815" y="17430"/>
                </a:cubicBezTo>
                <a:cubicBezTo>
                  <a:pt x="86027" y="16611"/>
                  <a:pt x="86213" y="16029"/>
                  <a:pt x="86530" y="15342"/>
                </a:cubicBezTo>
                <a:cubicBezTo>
                  <a:pt x="87380" y="12061"/>
                  <a:pt x="88043" y="9365"/>
                  <a:pt x="88284" y="6137"/>
                </a:cubicBezTo>
                <a:cubicBezTo>
                  <a:pt x="88233" y="4445"/>
                  <a:pt x="88286" y="2883"/>
                  <a:pt x="88473" y="1218"/>
                </a:cubicBezTo>
                <a:cubicBezTo>
                  <a:pt x="88526" y="741"/>
                  <a:pt x="88447" y="371"/>
                  <a:pt x="88368" y="0"/>
                </a:cubicBezTo>
                <a:cubicBezTo>
                  <a:pt x="88791" y="530"/>
                  <a:pt x="89082" y="1165"/>
                  <a:pt x="89240" y="1906"/>
                </a:cubicBezTo>
                <a:cubicBezTo>
                  <a:pt x="89237" y="2324"/>
                  <a:pt x="89233" y="2740"/>
                  <a:pt x="89227" y="3157"/>
                </a:cubicBezTo>
                <a:cubicBezTo>
                  <a:pt x="89502" y="3613"/>
                  <a:pt x="89826" y="4075"/>
                  <a:pt x="90032" y="4524"/>
                </a:cubicBezTo>
                <a:cubicBezTo>
                  <a:pt x="90085" y="5029"/>
                  <a:pt x="90131" y="5535"/>
                  <a:pt x="90171" y="6042"/>
                </a:cubicBezTo>
                <a:cubicBezTo>
                  <a:pt x="90391" y="6389"/>
                  <a:pt x="90611" y="6732"/>
                  <a:pt x="90823" y="7144"/>
                </a:cubicBezTo>
                <a:cubicBezTo>
                  <a:pt x="90938" y="7816"/>
                  <a:pt x="91044" y="8488"/>
                  <a:pt x="91139" y="9158"/>
                </a:cubicBezTo>
                <a:cubicBezTo>
                  <a:pt x="91289" y="9354"/>
                  <a:pt x="91446" y="9551"/>
                  <a:pt x="91615" y="9762"/>
                </a:cubicBezTo>
                <a:cubicBezTo>
                  <a:pt x="91834" y="10551"/>
                  <a:pt x="92034" y="11345"/>
                  <a:pt x="92218" y="12144"/>
                </a:cubicBezTo>
                <a:cubicBezTo>
                  <a:pt x="92281" y="12224"/>
                  <a:pt x="92344" y="12303"/>
                  <a:pt x="92406" y="12381"/>
                </a:cubicBezTo>
                <a:cubicBezTo>
                  <a:pt x="93303" y="15132"/>
                  <a:pt x="94201" y="17884"/>
                  <a:pt x="94834" y="20845"/>
                </a:cubicBezTo>
                <a:cubicBezTo>
                  <a:pt x="94860" y="21693"/>
                  <a:pt x="95017" y="22432"/>
                  <a:pt x="95282" y="23305"/>
                </a:cubicBezTo>
                <a:cubicBezTo>
                  <a:pt x="95991" y="28808"/>
                  <a:pt x="95909" y="33859"/>
                  <a:pt x="94819" y="3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1" name="Google Shape;91;p7"/>
          <p:cNvGrpSpPr/>
          <p:nvPr/>
        </p:nvGrpSpPr>
        <p:grpSpPr>
          <a:xfrm>
            <a:off x="713225" y="539500"/>
            <a:ext cx="7717576" cy="4064498"/>
            <a:chOff x="713225" y="539500"/>
            <a:chExt cx="7717576" cy="4064498"/>
          </a:xfrm>
        </p:grpSpPr>
        <p:sp>
          <p:nvSpPr>
            <p:cNvPr id="92" name="Google Shape;92;p7"/>
            <p:cNvSpPr/>
            <p:nvPr/>
          </p:nvSpPr>
          <p:spPr>
            <a:xfrm>
              <a:off x="7132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 flipH="1">
              <a:off x="83313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flipH="1" rot="10800000">
              <a:off x="7132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flipH="1" rot="5400000">
              <a:off x="83313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7" name="Google Shape;97;p7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7"/>
          <p:cNvSpPr txBox="1"/>
          <p:nvPr>
            <p:ph idx="1" type="subTitle"/>
          </p:nvPr>
        </p:nvSpPr>
        <p:spPr>
          <a:xfrm>
            <a:off x="4687263" y="1851425"/>
            <a:ext cx="33504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"/>
          <p:cNvSpPr txBox="1"/>
          <p:nvPr>
            <p:ph idx="2" type="subTitle"/>
          </p:nvPr>
        </p:nvSpPr>
        <p:spPr>
          <a:xfrm>
            <a:off x="1106337" y="1851425"/>
            <a:ext cx="33504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7"/>
          <p:cNvSpPr/>
          <p:nvPr/>
        </p:nvSpPr>
        <p:spPr>
          <a:xfrm rot="2426902">
            <a:off x="3146157" y="3714950"/>
            <a:ext cx="3461934" cy="4309277"/>
          </a:xfrm>
          <a:custGeom>
            <a:rect b="b" l="l" r="r" t="t"/>
            <a:pathLst>
              <a:path extrusionOk="0" h="119487" w="95992">
                <a:moveTo>
                  <a:pt x="94819" y="39281"/>
                </a:moveTo>
                <a:cubicBezTo>
                  <a:pt x="93757" y="44466"/>
                  <a:pt x="91689" y="48934"/>
                  <a:pt x="88671" y="53298"/>
                </a:cubicBezTo>
                <a:cubicBezTo>
                  <a:pt x="82527" y="61892"/>
                  <a:pt x="71966" y="66862"/>
                  <a:pt x="61544" y="65219"/>
                </a:cubicBezTo>
                <a:cubicBezTo>
                  <a:pt x="52998" y="65110"/>
                  <a:pt x="44820" y="69260"/>
                  <a:pt x="39471" y="76135"/>
                </a:cubicBezTo>
                <a:cubicBezTo>
                  <a:pt x="39048" y="76691"/>
                  <a:pt x="38756" y="77140"/>
                  <a:pt x="38332" y="77695"/>
                </a:cubicBezTo>
                <a:cubicBezTo>
                  <a:pt x="29725" y="89992"/>
                  <a:pt x="30082" y="106180"/>
                  <a:pt x="35945" y="119486"/>
                </a:cubicBezTo>
                <a:cubicBezTo>
                  <a:pt x="33540" y="117290"/>
                  <a:pt x="31504" y="115014"/>
                  <a:pt x="29363" y="112607"/>
                </a:cubicBezTo>
                <a:cubicBezTo>
                  <a:pt x="27068" y="104036"/>
                  <a:pt x="26837" y="95334"/>
                  <a:pt x="29543" y="86236"/>
                </a:cubicBezTo>
                <a:cubicBezTo>
                  <a:pt x="29860" y="85549"/>
                  <a:pt x="30045" y="84967"/>
                  <a:pt x="30259" y="84147"/>
                </a:cubicBezTo>
                <a:cubicBezTo>
                  <a:pt x="31451" y="81026"/>
                  <a:pt x="32828" y="78408"/>
                  <a:pt x="34577" y="75710"/>
                </a:cubicBezTo>
                <a:cubicBezTo>
                  <a:pt x="38311" y="70342"/>
                  <a:pt x="43368" y="66086"/>
                  <a:pt x="49428" y="63628"/>
                </a:cubicBezTo>
                <a:cubicBezTo>
                  <a:pt x="51439" y="62888"/>
                  <a:pt x="53557" y="62280"/>
                  <a:pt x="55647" y="61911"/>
                </a:cubicBezTo>
                <a:cubicBezTo>
                  <a:pt x="59458" y="61251"/>
                  <a:pt x="63134" y="61780"/>
                  <a:pt x="66970" y="61967"/>
                </a:cubicBezTo>
                <a:cubicBezTo>
                  <a:pt x="69748" y="61915"/>
                  <a:pt x="72447" y="61493"/>
                  <a:pt x="74962" y="60567"/>
                </a:cubicBezTo>
                <a:cubicBezTo>
                  <a:pt x="77104" y="59722"/>
                  <a:pt x="79011" y="58850"/>
                  <a:pt x="80836" y="57606"/>
                </a:cubicBezTo>
                <a:cubicBezTo>
                  <a:pt x="83827" y="55650"/>
                  <a:pt x="86290" y="53033"/>
                  <a:pt x="88303" y="50124"/>
                </a:cubicBezTo>
                <a:cubicBezTo>
                  <a:pt x="90898" y="46316"/>
                  <a:pt x="92568" y="42164"/>
                  <a:pt x="93683" y="37588"/>
                </a:cubicBezTo>
                <a:cubicBezTo>
                  <a:pt x="95163" y="30683"/>
                  <a:pt x="94820" y="23836"/>
                  <a:pt x="93148" y="17336"/>
                </a:cubicBezTo>
                <a:cubicBezTo>
                  <a:pt x="94252" y="25944"/>
                  <a:pt x="93203" y="34811"/>
                  <a:pt x="89262" y="42639"/>
                </a:cubicBezTo>
                <a:cubicBezTo>
                  <a:pt x="86479" y="48113"/>
                  <a:pt x="82348" y="52714"/>
                  <a:pt x="77054" y="55860"/>
                </a:cubicBezTo>
                <a:cubicBezTo>
                  <a:pt x="73455" y="57869"/>
                  <a:pt x="69697" y="59137"/>
                  <a:pt x="65438" y="59507"/>
                </a:cubicBezTo>
                <a:cubicBezTo>
                  <a:pt x="62157" y="59743"/>
                  <a:pt x="59221" y="59054"/>
                  <a:pt x="55993" y="58815"/>
                </a:cubicBezTo>
                <a:cubicBezTo>
                  <a:pt x="44750" y="58046"/>
                  <a:pt x="34771" y="65369"/>
                  <a:pt x="29842" y="74943"/>
                </a:cubicBezTo>
                <a:cubicBezTo>
                  <a:pt x="29524" y="75630"/>
                  <a:pt x="29233" y="76080"/>
                  <a:pt x="28915" y="76767"/>
                </a:cubicBezTo>
                <a:cubicBezTo>
                  <a:pt x="24250" y="87214"/>
                  <a:pt x="24506" y="98931"/>
                  <a:pt x="28016" y="109565"/>
                </a:cubicBezTo>
                <a:cubicBezTo>
                  <a:pt x="25849" y="107395"/>
                  <a:pt x="23919" y="105253"/>
                  <a:pt x="22016" y="102871"/>
                </a:cubicBezTo>
                <a:cubicBezTo>
                  <a:pt x="20698" y="95254"/>
                  <a:pt x="20705" y="87663"/>
                  <a:pt x="23144" y="79859"/>
                </a:cubicBezTo>
                <a:cubicBezTo>
                  <a:pt x="23463" y="79173"/>
                  <a:pt x="23648" y="78590"/>
                  <a:pt x="23860" y="77771"/>
                </a:cubicBezTo>
                <a:cubicBezTo>
                  <a:pt x="27308" y="68514"/>
                  <a:pt x="33556" y="61136"/>
                  <a:pt x="42554" y="57198"/>
                </a:cubicBezTo>
                <a:cubicBezTo>
                  <a:pt x="44937" y="56379"/>
                  <a:pt x="47186" y="55665"/>
                  <a:pt x="49647" y="55216"/>
                </a:cubicBezTo>
                <a:cubicBezTo>
                  <a:pt x="54065" y="54504"/>
                  <a:pt x="58192" y="55325"/>
                  <a:pt x="62583" y="55934"/>
                </a:cubicBezTo>
                <a:cubicBezTo>
                  <a:pt x="65916" y="56306"/>
                  <a:pt x="68985" y="55804"/>
                  <a:pt x="72109" y="54827"/>
                </a:cubicBezTo>
                <a:cubicBezTo>
                  <a:pt x="74252" y="53980"/>
                  <a:pt x="76290" y="53003"/>
                  <a:pt x="78221" y="51893"/>
                </a:cubicBezTo>
                <a:cubicBezTo>
                  <a:pt x="79651" y="50967"/>
                  <a:pt x="81108" y="49804"/>
                  <a:pt x="82325" y="48614"/>
                </a:cubicBezTo>
                <a:cubicBezTo>
                  <a:pt x="85025" y="46022"/>
                  <a:pt x="87066" y="42875"/>
                  <a:pt x="88761" y="39570"/>
                </a:cubicBezTo>
                <a:cubicBezTo>
                  <a:pt x="92831" y="31224"/>
                  <a:pt x="93379" y="21722"/>
                  <a:pt x="91561" y="12830"/>
                </a:cubicBezTo>
                <a:cubicBezTo>
                  <a:pt x="92010" y="18107"/>
                  <a:pt x="91738" y="23343"/>
                  <a:pt x="90330" y="28779"/>
                </a:cubicBezTo>
                <a:cubicBezTo>
                  <a:pt x="88314" y="36025"/>
                  <a:pt x="84606" y="42240"/>
                  <a:pt x="79125" y="47053"/>
                </a:cubicBezTo>
                <a:cubicBezTo>
                  <a:pt x="72850" y="52499"/>
                  <a:pt x="64330" y="55406"/>
                  <a:pt x="55892" y="53261"/>
                </a:cubicBezTo>
                <a:cubicBezTo>
                  <a:pt x="52268" y="52255"/>
                  <a:pt x="48935" y="51883"/>
                  <a:pt x="45151" y="52305"/>
                </a:cubicBezTo>
                <a:cubicBezTo>
                  <a:pt x="44543" y="52358"/>
                  <a:pt x="44040" y="52543"/>
                  <a:pt x="43432" y="52596"/>
                </a:cubicBezTo>
                <a:cubicBezTo>
                  <a:pt x="34171" y="54577"/>
                  <a:pt x="26545" y="61320"/>
                  <a:pt x="22676" y="70046"/>
                </a:cubicBezTo>
                <a:cubicBezTo>
                  <a:pt x="22517" y="70390"/>
                  <a:pt x="22253" y="70602"/>
                  <a:pt x="22094" y="70945"/>
                </a:cubicBezTo>
                <a:cubicBezTo>
                  <a:pt x="18780" y="79012"/>
                  <a:pt x="17848" y="87344"/>
                  <a:pt x="19297" y="95940"/>
                </a:cubicBezTo>
                <a:cubicBezTo>
                  <a:pt x="19454" y="96681"/>
                  <a:pt x="19719" y="97554"/>
                  <a:pt x="19745" y="98400"/>
                </a:cubicBezTo>
                <a:cubicBezTo>
                  <a:pt x="19823" y="98771"/>
                  <a:pt x="20008" y="99273"/>
                  <a:pt x="20087" y="99644"/>
                </a:cubicBezTo>
                <a:cubicBezTo>
                  <a:pt x="18263" y="97633"/>
                  <a:pt x="16466" y="95384"/>
                  <a:pt x="14774" y="93267"/>
                </a:cubicBezTo>
                <a:cubicBezTo>
                  <a:pt x="13302" y="81655"/>
                  <a:pt x="15983" y="69541"/>
                  <a:pt x="23689" y="59917"/>
                </a:cubicBezTo>
                <a:cubicBezTo>
                  <a:pt x="28589" y="53834"/>
                  <a:pt x="35047" y="49974"/>
                  <a:pt x="42562" y="48522"/>
                </a:cubicBezTo>
                <a:cubicBezTo>
                  <a:pt x="48225" y="47466"/>
                  <a:pt x="53620" y="48790"/>
                  <a:pt x="59149" y="50009"/>
                </a:cubicBezTo>
                <a:cubicBezTo>
                  <a:pt x="61636" y="50406"/>
                  <a:pt x="63937" y="50301"/>
                  <a:pt x="66265" y="49958"/>
                </a:cubicBezTo>
                <a:cubicBezTo>
                  <a:pt x="67880" y="49535"/>
                  <a:pt x="69467" y="49350"/>
                  <a:pt x="71107" y="48690"/>
                </a:cubicBezTo>
                <a:cubicBezTo>
                  <a:pt x="73145" y="47711"/>
                  <a:pt x="75183" y="46734"/>
                  <a:pt x="77143" y="45385"/>
                </a:cubicBezTo>
                <a:cubicBezTo>
                  <a:pt x="84634" y="39833"/>
                  <a:pt x="89218" y="31185"/>
                  <a:pt x="90389" y="21796"/>
                </a:cubicBezTo>
                <a:cubicBezTo>
                  <a:pt x="90863" y="17558"/>
                  <a:pt x="90855" y="13465"/>
                  <a:pt x="90336" y="9367"/>
                </a:cubicBezTo>
                <a:cubicBezTo>
                  <a:pt x="90511" y="18837"/>
                  <a:pt x="88145" y="28431"/>
                  <a:pt x="82017" y="36288"/>
                </a:cubicBezTo>
                <a:cubicBezTo>
                  <a:pt x="77542" y="41815"/>
                  <a:pt x="71877" y="46125"/>
                  <a:pt x="64838" y="47630"/>
                </a:cubicBezTo>
                <a:cubicBezTo>
                  <a:pt x="64230" y="47682"/>
                  <a:pt x="63622" y="47735"/>
                  <a:pt x="63119" y="47920"/>
                </a:cubicBezTo>
                <a:cubicBezTo>
                  <a:pt x="62880" y="47893"/>
                  <a:pt x="62510" y="47973"/>
                  <a:pt x="62272" y="47946"/>
                </a:cubicBezTo>
                <a:cubicBezTo>
                  <a:pt x="61901" y="48026"/>
                  <a:pt x="61769" y="48131"/>
                  <a:pt x="61399" y="48211"/>
                </a:cubicBezTo>
                <a:cubicBezTo>
                  <a:pt x="59943" y="48290"/>
                  <a:pt x="58489" y="48368"/>
                  <a:pt x="57060" y="48210"/>
                </a:cubicBezTo>
                <a:cubicBezTo>
                  <a:pt x="56478" y="48024"/>
                  <a:pt x="56002" y="47971"/>
                  <a:pt x="55394" y="48024"/>
                </a:cubicBezTo>
                <a:cubicBezTo>
                  <a:pt x="51954" y="47520"/>
                  <a:pt x="48860" y="46091"/>
                  <a:pt x="45554" y="45482"/>
                </a:cubicBezTo>
                <a:cubicBezTo>
                  <a:pt x="45078" y="45428"/>
                  <a:pt x="44468" y="45481"/>
                  <a:pt x="43887" y="45296"/>
                </a:cubicBezTo>
                <a:cubicBezTo>
                  <a:pt x="42088" y="45216"/>
                  <a:pt x="40633" y="45295"/>
                  <a:pt x="38807" y="45453"/>
                </a:cubicBezTo>
                <a:cubicBezTo>
                  <a:pt x="38198" y="45506"/>
                  <a:pt x="37696" y="45691"/>
                  <a:pt x="37087" y="45743"/>
                </a:cubicBezTo>
                <a:cubicBezTo>
                  <a:pt x="29943" y="47117"/>
                  <a:pt x="24040" y="51400"/>
                  <a:pt x="19538" y="57165"/>
                </a:cubicBezTo>
                <a:cubicBezTo>
                  <a:pt x="18373" y="58963"/>
                  <a:pt x="17234" y="60523"/>
                  <a:pt x="16306" y="62348"/>
                </a:cubicBezTo>
                <a:cubicBezTo>
                  <a:pt x="14001" y="66791"/>
                  <a:pt x="12649" y="71340"/>
                  <a:pt x="11984" y="76207"/>
                </a:cubicBezTo>
                <a:cubicBezTo>
                  <a:pt x="11478" y="80729"/>
                  <a:pt x="11447" y="85305"/>
                  <a:pt x="12263" y="89854"/>
                </a:cubicBezTo>
                <a:cubicBezTo>
                  <a:pt x="10678" y="87870"/>
                  <a:pt x="8986" y="85754"/>
                  <a:pt x="7401" y="83770"/>
                </a:cubicBezTo>
                <a:cubicBezTo>
                  <a:pt x="6879" y="73348"/>
                  <a:pt x="9613" y="62928"/>
                  <a:pt x="16233" y="54386"/>
                </a:cubicBezTo>
                <a:cubicBezTo>
                  <a:pt x="21185" y="47828"/>
                  <a:pt x="27883" y="42911"/>
                  <a:pt x="36112" y="41538"/>
                </a:cubicBezTo>
                <a:cubicBezTo>
                  <a:pt x="39790" y="40984"/>
                  <a:pt x="43309" y="40773"/>
                  <a:pt x="47064" y="41674"/>
                </a:cubicBezTo>
                <a:cubicBezTo>
                  <a:pt x="50715" y="42442"/>
                  <a:pt x="53914" y="44004"/>
                  <a:pt x="57592" y="44533"/>
                </a:cubicBezTo>
                <a:cubicBezTo>
                  <a:pt x="61745" y="45117"/>
                  <a:pt x="65793" y="44483"/>
                  <a:pt x="69710" y="42871"/>
                </a:cubicBezTo>
                <a:cubicBezTo>
                  <a:pt x="84452" y="36468"/>
                  <a:pt x="90705" y="19689"/>
                  <a:pt x="89195" y="4748"/>
                </a:cubicBezTo>
                <a:cubicBezTo>
                  <a:pt x="89094" y="8340"/>
                  <a:pt x="88765" y="11893"/>
                  <a:pt x="87589" y="15580"/>
                </a:cubicBezTo>
                <a:cubicBezTo>
                  <a:pt x="87536" y="16056"/>
                  <a:pt x="87509" y="16293"/>
                  <a:pt x="87456" y="16770"/>
                </a:cubicBezTo>
                <a:cubicBezTo>
                  <a:pt x="84008" y="28195"/>
                  <a:pt x="76672" y="37742"/>
                  <a:pt x="65531" y="41441"/>
                </a:cubicBezTo>
                <a:cubicBezTo>
                  <a:pt x="62673" y="42208"/>
                  <a:pt x="59815" y="42973"/>
                  <a:pt x="56694" y="42867"/>
                </a:cubicBezTo>
                <a:cubicBezTo>
                  <a:pt x="54048" y="42813"/>
                  <a:pt x="51667" y="42548"/>
                  <a:pt x="48995" y="41648"/>
                </a:cubicBezTo>
                <a:cubicBezTo>
                  <a:pt x="45399" y="40404"/>
                  <a:pt x="42225" y="38604"/>
                  <a:pt x="38521" y="38312"/>
                </a:cubicBezTo>
                <a:cubicBezTo>
                  <a:pt x="36484" y="38205"/>
                  <a:pt x="34553" y="38231"/>
                  <a:pt x="32489" y="38362"/>
                </a:cubicBezTo>
                <a:cubicBezTo>
                  <a:pt x="31881" y="38415"/>
                  <a:pt x="31378" y="38600"/>
                  <a:pt x="30770" y="38653"/>
                </a:cubicBezTo>
                <a:cubicBezTo>
                  <a:pt x="12380" y="42509"/>
                  <a:pt x="2787" y="62530"/>
                  <a:pt x="4334" y="79934"/>
                </a:cubicBezTo>
                <a:cubicBezTo>
                  <a:pt x="2854" y="78082"/>
                  <a:pt x="1480" y="76363"/>
                  <a:pt x="0" y="74510"/>
                </a:cubicBezTo>
                <a:cubicBezTo>
                  <a:pt x="250" y="59355"/>
                  <a:pt x="7775" y="43803"/>
                  <a:pt x="22306" y="36746"/>
                </a:cubicBezTo>
                <a:cubicBezTo>
                  <a:pt x="24475" y="35662"/>
                  <a:pt x="26593" y="35055"/>
                  <a:pt x="28815" y="34579"/>
                </a:cubicBezTo>
                <a:cubicBezTo>
                  <a:pt x="32519" y="33787"/>
                  <a:pt x="36144" y="33709"/>
                  <a:pt x="39821" y="34239"/>
                </a:cubicBezTo>
                <a:cubicBezTo>
                  <a:pt x="41355" y="34531"/>
                  <a:pt x="42651" y="34796"/>
                  <a:pt x="44159" y="35324"/>
                </a:cubicBezTo>
                <a:cubicBezTo>
                  <a:pt x="47729" y="36807"/>
                  <a:pt x="51141" y="38633"/>
                  <a:pt x="55055" y="39190"/>
                </a:cubicBezTo>
                <a:cubicBezTo>
                  <a:pt x="55532" y="39243"/>
                  <a:pt x="56141" y="39190"/>
                  <a:pt x="56723" y="39375"/>
                </a:cubicBezTo>
                <a:cubicBezTo>
                  <a:pt x="61855" y="39827"/>
                  <a:pt x="66829" y="38453"/>
                  <a:pt x="71224" y="35809"/>
                </a:cubicBezTo>
                <a:cubicBezTo>
                  <a:pt x="73420" y="34488"/>
                  <a:pt x="75274" y="33006"/>
                  <a:pt x="77153" y="31288"/>
                </a:cubicBezTo>
                <a:cubicBezTo>
                  <a:pt x="81098" y="27269"/>
                  <a:pt x="83773" y="22746"/>
                  <a:pt x="85815" y="17430"/>
                </a:cubicBezTo>
                <a:cubicBezTo>
                  <a:pt x="86027" y="16611"/>
                  <a:pt x="86213" y="16029"/>
                  <a:pt x="86530" y="15342"/>
                </a:cubicBezTo>
                <a:cubicBezTo>
                  <a:pt x="87380" y="12061"/>
                  <a:pt x="88043" y="9365"/>
                  <a:pt x="88284" y="6137"/>
                </a:cubicBezTo>
                <a:cubicBezTo>
                  <a:pt x="88233" y="4445"/>
                  <a:pt x="88286" y="2883"/>
                  <a:pt x="88473" y="1218"/>
                </a:cubicBezTo>
                <a:cubicBezTo>
                  <a:pt x="88526" y="741"/>
                  <a:pt x="88447" y="371"/>
                  <a:pt x="88368" y="0"/>
                </a:cubicBezTo>
                <a:cubicBezTo>
                  <a:pt x="88791" y="530"/>
                  <a:pt x="89082" y="1165"/>
                  <a:pt x="89240" y="1906"/>
                </a:cubicBezTo>
                <a:cubicBezTo>
                  <a:pt x="89237" y="2324"/>
                  <a:pt x="89233" y="2740"/>
                  <a:pt x="89227" y="3157"/>
                </a:cubicBezTo>
                <a:cubicBezTo>
                  <a:pt x="89502" y="3613"/>
                  <a:pt x="89826" y="4075"/>
                  <a:pt x="90032" y="4524"/>
                </a:cubicBezTo>
                <a:cubicBezTo>
                  <a:pt x="90085" y="5029"/>
                  <a:pt x="90131" y="5535"/>
                  <a:pt x="90171" y="6042"/>
                </a:cubicBezTo>
                <a:cubicBezTo>
                  <a:pt x="90391" y="6389"/>
                  <a:pt x="90611" y="6732"/>
                  <a:pt x="90823" y="7144"/>
                </a:cubicBezTo>
                <a:cubicBezTo>
                  <a:pt x="90938" y="7816"/>
                  <a:pt x="91044" y="8488"/>
                  <a:pt x="91139" y="9158"/>
                </a:cubicBezTo>
                <a:cubicBezTo>
                  <a:pt x="91289" y="9354"/>
                  <a:pt x="91446" y="9551"/>
                  <a:pt x="91615" y="9762"/>
                </a:cubicBezTo>
                <a:cubicBezTo>
                  <a:pt x="91834" y="10551"/>
                  <a:pt x="92034" y="11345"/>
                  <a:pt x="92218" y="12144"/>
                </a:cubicBezTo>
                <a:cubicBezTo>
                  <a:pt x="92281" y="12224"/>
                  <a:pt x="92344" y="12303"/>
                  <a:pt x="92406" y="12381"/>
                </a:cubicBezTo>
                <a:cubicBezTo>
                  <a:pt x="93303" y="15132"/>
                  <a:pt x="94201" y="17884"/>
                  <a:pt x="94834" y="20845"/>
                </a:cubicBezTo>
                <a:cubicBezTo>
                  <a:pt x="94860" y="21693"/>
                  <a:pt x="95017" y="22432"/>
                  <a:pt x="95282" y="23305"/>
                </a:cubicBezTo>
                <a:cubicBezTo>
                  <a:pt x="95991" y="28808"/>
                  <a:pt x="95909" y="33859"/>
                  <a:pt x="94819" y="3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-189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8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8"/>
          <p:cNvSpPr txBox="1"/>
          <p:nvPr>
            <p:ph idx="1" type="subTitle"/>
          </p:nvPr>
        </p:nvSpPr>
        <p:spPr>
          <a:xfrm>
            <a:off x="2424600" y="1611725"/>
            <a:ext cx="4294800" cy="2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08" name="Google Shape;108;p8"/>
          <p:cNvGrpSpPr/>
          <p:nvPr/>
        </p:nvGrpSpPr>
        <p:grpSpPr>
          <a:xfrm>
            <a:off x="713225" y="539500"/>
            <a:ext cx="7717576" cy="4064498"/>
            <a:chOff x="713225" y="539500"/>
            <a:chExt cx="7717576" cy="4064498"/>
          </a:xfrm>
        </p:grpSpPr>
        <p:sp>
          <p:nvSpPr>
            <p:cNvPr id="109" name="Google Shape;109;p8"/>
            <p:cNvSpPr/>
            <p:nvPr/>
          </p:nvSpPr>
          <p:spPr>
            <a:xfrm>
              <a:off x="7132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flipH="1">
              <a:off x="83313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flipH="1" rot="10800000">
              <a:off x="7132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flipH="1" rot="5400000">
              <a:off x="83313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14" name="Google Shape;114;p8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8"/>
          <p:cNvGrpSpPr/>
          <p:nvPr/>
        </p:nvGrpSpPr>
        <p:grpSpPr>
          <a:xfrm>
            <a:off x="-3523798" y="-688368"/>
            <a:ext cx="16191596" cy="5438897"/>
            <a:chOff x="-3523798" y="-688368"/>
            <a:chExt cx="16191596" cy="5438897"/>
          </a:xfrm>
        </p:grpSpPr>
        <p:sp>
          <p:nvSpPr>
            <p:cNvPr id="119" name="Google Shape;119;p8"/>
            <p:cNvSpPr/>
            <p:nvPr/>
          </p:nvSpPr>
          <p:spPr>
            <a:xfrm flipH="1" rot="2943192">
              <a:off x="-2492940" y="-123525"/>
              <a:ext cx="3461880" cy="4309210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 rot="-2943192">
              <a:off x="8175060" y="-123525"/>
              <a:ext cx="3461880" cy="4309210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9"/>
          <p:cNvSpPr txBox="1"/>
          <p:nvPr>
            <p:ph type="title"/>
          </p:nvPr>
        </p:nvSpPr>
        <p:spPr>
          <a:xfrm>
            <a:off x="3363175" y="2058438"/>
            <a:ext cx="506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4" name="Google Shape;124;p9"/>
          <p:cNvSpPr txBox="1"/>
          <p:nvPr>
            <p:ph idx="2" type="title"/>
          </p:nvPr>
        </p:nvSpPr>
        <p:spPr>
          <a:xfrm>
            <a:off x="6778675" y="1142538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9"/>
          <p:cNvSpPr txBox="1"/>
          <p:nvPr>
            <p:ph idx="1" type="subTitle"/>
          </p:nvPr>
        </p:nvSpPr>
        <p:spPr>
          <a:xfrm>
            <a:off x="3363175" y="3088938"/>
            <a:ext cx="506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6" name="Google Shape;126;p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7" name="Google Shape;127;p9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/>
          <p:nvPr/>
        </p:nvSpPr>
        <p:spPr>
          <a:xfrm flipH="1" rot="138075">
            <a:off x="-505701" y="2818521"/>
            <a:ext cx="4392777" cy="5467953"/>
          </a:xfrm>
          <a:custGeom>
            <a:rect b="b" l="l" r="r" t="t"/>
            <a:pathLst>
              <a:path extrusionOk="0" h="119487" w="95992">
                <a:moveTo>
                  <a:pt x="94819" y="39281"/>
                </a:moveTo>
                <a:cubicBezTo>
                  <a:pt x="93757" y="44466"/>
                  <a:pt x="91689" y="48934"/>
                  <a:pt x="88671" y="53298"/>
                </a:cubicBezTo>
                <a:cubicBezTo>
                  <a:pt x="82527" y="61892"/>
                  <a:pt x="71966" y="66862"/>
                  <a:pt x="61544" y="65219"/>
                </a:cubicBezTo>
                <a:cubicBezTo>
                  <a:pt x="52998" y="65110"/>
                  <a:pt x="44820" y="69260"/>
                  <a:pt x="39471" y="76135"/>
                </a:cubicBezTo>
                <a:cubicBezTo>
                  <a:pt x="39048" y="76691"/>
                  <a:pt x="38756" y="77140"/>
                  <a:pt x="38332" y="77695"/>
                </a:cubicBezTo>
                <a:cubicBezTo>
                  <a:pt x="29725" y="89992"/>
                  <a:pt x="30082" y="106180"/>
                  <a:pt x="35945" y="119486"/>
                </a:cubicBezTo>
                <a:cubicBezTo>
                  <a:pt x="33540" y="117290"/>
                  <a:pt x="31504" y="115014"/>
                  <a:pt x="29363" y="112607"/>
                </a:cubicBezTo>
                <a:cubicBezTo>
                  <a:pt x="27068" y="104036"/>
                  <a:pt x="26837" y="95334"/>
                  <a:pt x="29543" y="86236"/>
                </a:cubicBezTo>
                <a:cubicBezTo>
                  <a:pt x="29860" y="85549"/>
                  <a:pt x="30045" y="84967"/>
                  <a:pt x="30259" y="84147"/>
                </a:cubicBezTo>
                <a:cubicBezTo>
                  <a:pt x="31451" y="81026"/>
                  <a:pt x="32828" y="78408"/>
                  <a:pt x="34577" y="75710"/>
                </a:cubicBezTo>
                <a:cubicBezTo>
                  <a:pt x="38311" y="70342"/>
                  <a:pt x="43368" y="66086"/>
                  <a:pt x="49428" y="63628"/>
                </a:cubicBezTo>
                <a:cubicBezTo>
                  <a:pt x="51439" y="62888"/>
                  <a:pt x="53557" y="62280"/>
                  <a:pt x="55647" y="61911"/>
                </a:cubicBezTo>
                <a:cubicBezTo>
                  <a:pt x="59458" y="61251"/>
                  <a:pt x="63134" y="61780"/>
                  <a:pt x="66970" y="61967"/>
                </a:cubicBezTo>
                <a:cubicBezTo>
                  <a:pt x="69748" y="61915"/>
                  <a:pt x="72447" y="61493"/>
                  <a:pt x="74962" y="60567"/>
                </a:cubicBezTo>
                <a:cubicBezTo>
                  <a:pt x="77104" y="59722"/>
                  <a:pt x="79011" y="58850"/>
                  <a:pt x="80836" y="57606"/>
                </a:cubicBezTo>
                <a:cubicBezTo>
                  <a:pt x="83827" y="55650"/>
                  <a:pt x="86290" y="53033"/>
                  <a:pt x="88303" y="50124"/>
                </a:cubicBezTo>
                <a:cubicBezTo>
                  <a:pt x="90898" y="46316"/>
                  <a:pt x="92568" y="42164"/>
                  <a:pt x="93683" y="37588"/>
                </a:cubicBezTo>
                <a:cubicBezTo>
                  <a:pt x="95163" y="30683"/>
                  <a:pt x="94820" y="23836"/>
                  <a:pt x="93148" y="17336"/>
                </a:cubicBezTo>
                <a:cubicBezTo>
                  <a:pt x="94252" y="25944"/>
                  <a:pt x="93203" y="34811"/>
                  <a:pt x="89262" y="42639"/>
                </a:cubicBezTo>
                <a:cubicBezTo>
                  <a:pt x="86479" y="48113"/>
                  <a:pt x="82348" y="52714"/>
                  <a:pt x="77054" y="55860"/>
                </a:cubicBezTo>
                <a:cubicBezTo>
                  <a:pt x="73455" y="57869"/>
                  <a:pt x="69697" y="59137"/>
                  <a:pt x="65438" y="59507"/>
                </a:cubicBezTo>
                <a:cubicBezTo>
                  <a:pt x="62157" y="59743"/>
                  <a:pt x="59221" y="59054"/>
                  <a:pt x="55993" y="58815"/>
                </a:cubicBezTo>
                <a:cubicBezTo>
                  <a:pt x="44750" y="58046"/>
                  <a:pt x="34771" y="65369"/>
                  <a:pt x="29842" y="74943"/>
                </a:cubicBezTo>
                <a:cubicBezTo>
                  <a:pt x="29524" y="75630"/>
                  <a:pt x="29233" y="76080"/>
                  <a:pt x="28915" y="76767"/>
                </a:cubicBezTo>
                <a:cubicBezTo>
                  <a:pt x="24250" y="87214"/>
                  <a:pt x="24506" y="98931"/>
                  <a:pt x="28016" y="109565"/>
                </a:cubicBezTo>
                <a:cubicBezTo>
                  <a:pt x="25849" y="107395"/>
                  <a:pt x="23919" y="105253"/>
                  <a:pt x="22016" y="102871"/>
                </a:cubicBezTo>
                <a:cubicBezTo>
                  <a:pt x="20698" y="95254"/>
                  <a:pt x="20705" y="87663"/>
                  <a:pt x="23144" y="79859"/>
                </a:cubicBezTo>
                <a:cubicBezTo>
                  <a:pt x="23463" y="79173"/>
                  <a:pt x="23648" y="78590"/>
                  <a:pt x="23860" y="77771"/>
                </a:cubicBezTo>
                <a:cubicBezTo>
                  <a:pt x="27308" y="68514"/>
                  <a:pt x="33556" y="61136"/>
                  <a:pt x="42554" y="57198"/>
                </a:cubicBezTo>
                <a:cubicBezTo>
                  <a:pt x="44937" y="56379"/>
                  <a:pt x="47186" y="55665"/>
                  <a:pt x="49647" y="55216"/>
                </a:cubicBezTo>
                <a:cubicBezTo>
                  <a:pt x="54065" y="54504"/>
                  <a:pt x="58192" y="55325"/>
                  <a:pt x="62583" y="55934"/>
                </a:cubicBezTo>
                <a:cubicBezTo>
                  <a:pt x="65916" y="56306"/>
                  <a:pt x="68985" y="55804"/>
                  <a:pt x="72109" y="54827"/>
                </a:cubicBezTo>
                <a:cubicBezTo>
                  <a:pt x="74252" y="53980"/>
                  <a:pt x="76290" y="53003"/>
                  <a:pt x="78221" y="51893"/>
                </a:cubicBezTo>
                <a:cubicBezTo>
                  <a:pt x="79651" y="50967"/>
                  <a:pt x="81108" y="49804"/>
                  <a:pt x="82325" y="48614"/>
                </a:cubicBezTo>
                <a:cubicBezTo>
                  <a:pt x="85025" y="46022"/>
                  <a:pt x="87066" y="42875"/>
                  <a:pt x="88761" y="39570"/>
                </a:cubicBezTo>
                <a:cubicBezTo>
                  <a:pt x="92831" y="31224"/>
                  <a:pt x="93379" y="21722"/>
                  <a:pt x="91561" y="12830"/>
                </a:cubicBezTo>
                <a:cubicBezTo>
                  <a:pt x="92010" y="18107"/>
                  <a:pt x="91738" y="23343"/>
                  <a:pt x="90330" y="28779"/>
                </a:cubicBezTo>
                <a:cubicBezTo>
                  <a:pt x="88314" y="36025"/>
                  <a:pt x="84606" y="42240"/>
                  <a:pt x="79125" y="47053"/>
                </a:cubicBezTo>
                <a:cubicBezTo>
                  <a:pt x="72850" y="52499"/>
                  <a:pt x="64330" y="55406"/>
                  <a:pt x="55892" y="53261"/>
                </a:cubicBezTo>
                <a:cubicBezTo>
                  <a:pt x="52268" y="52255"/>
                  <a:pt x="48935" y="51883"/>
                  <a:pt x="45151" y="52305"/>
                </a:cubicBezTo>
                <a:cubicBezTo>
                  <a:pt x="44543" y="52358"/>
                  <a:pt x="44040" y="52543"/>
                  <a:pt x="43432" y="52596"/>
                </a:cubicBezTo>
                <a:cubicBezTo>
                  <a:pt x="34171" y="54577"/>
                  <a:pt x="26545" y="61320"/>
                  <a:pt x="22676" y="70046"/>
                </a:cubicBezTo>
                <a:cubicBezTo>
                  <a:pt x="22517" y="70390"/>
                  <a:pt x="22253" y="70602"/>
                  <a:pt x="22094" y="70945"/>
                </a:cubicBezTo>
                <a:cubicBezTo>
                  <a:pt x="18780" y="79012"/>
                  <a:pt x="17848" y="87344"/>
                  <a:pt x="19297" y="95940"/>
                </a:cubicBezTo>
                <a:cubicBezTo>
                  <a:pt x="19454" y="96681"/>
                  <a:pt x="19719" y="97554"/>
                  <a:pt x="19745" y="98400"/>
                </a:cubicBezTo>
                <a:cubicBezTo>
                  <a:pt x="19823" y="98771"/>
                  <a:pt x="20008" y="99273"/>
                  <a:pt x="20087" y="99644"/>
                </a:cubicBezTo>
                <a:cubicBezTo>
                  <a:pt x="18263" y="97633"/>
                  <a:pt x="16466" y="95384"/>
                  <a:pt x="14774" y="93267"/>
                </a:cubicBezTo>
                <a:cubicBezTo>
                  <a:pt x="13302" y="81655"/>
                  <a:pt x="15983" y="69541"/>
                  <a:pt x="23689" y="59917"/>
                </a:cubicBezTo>
                <a:cubicBezTo>
                  <a:pt x="28589" y="53834"/>
                  <a:pt x="35047" y="49974"/>
                  <a:pt x="42562" y="48522"/>
                </a:cubicBezTo>
                <a:cubicBezTo>
                  <a:pt x="48225" y="47466"/>
                  <a:pt x="53620" y="48790"/>
                  <a:pt x="59149" y="50009"/>
                </a:cubicBezTo>
                <a:cubicBezTo>
                  <a:pt x="61636" y="50406"/>
                  <a:pt x="63937" y="50301"/>
                  <a:pt x="66265" y="49958"/>
                </a:cubicBezTo>
                <a:cubicBezTo>
                  <a:pt x="67880" y="49535"/>
                  <a:pt x="69467" y="49350"/>
                  <a:pt x="71107" y="48690"/>
                </a:cubicBezTo>
                <a:cubicBezTo>
                  <a:pt x="73145" y="47711"/>
                  <a:pt x="75183" y="46734"/>
                  <a:pt x="77143" y="45385"/>
                </a:cubicBezTo>
                <a:cubicBezTo>
                  <a:pt x="84634" y="39833"/>
                  <a:pt x="89218" y="31185"/>
                  <a:pt x="90389" y="21796"/>
                </a:cubicBezTo>
                <a:cubicBezTo>
                  <a:pt x="90863" y="17558"/>
                  <a:pt x="90855" y="13465"/>
                  <a:pt x="90336" y="9367"/>
                </a:cubicBezTo>
                <a:cubicBezTo>
                  <a:pt x="90511" y="18837"/>
                  <a:pt x="88145" y="28431"/>
                  <a:pt x="82017" y="36288"/>
                </a:cubicBezTo>
                <a:cubicBezTo>
                  <a:pt x="77542" y="41815"/>
                  <a:pt x="71877" y="46125"/>
                  <a:pt x="64838" y="47630"/>
                </a:cubicBezTo>
                <a:cubicBezTo>
                  <a:pt x="64230" y="47682"/>
                  <a:pt x="63622" y="47735"/>
                  <a:pt x="63119" y="47920"/>
                </a:cubicBezTo>
                <a:cubicBezTo>
                  <a:pt x="62880" y="47893"/>
                  <a:pt x="62510" y="47973"/>
                  <a:pt x="62272" y="47946"/>
                </a:cubicBezTo>
                <a:cubicBezTo>
                  <a:pt x="61901" y="48026"/>
                  <a:pt x="61769" y="48131"/>
                  <a:pt x="61399" y="48211"/>
                </a:cubicBezTo>
                <a:cubicBezTo>
                  <a:pt x="59943" y="48290"/>
                  <a:pt x="58489" y="48368"/>
                  <a:pt x="57060" y="48210"/>
                </a:cubicBezTo>
                <a:cubicBezTo>
                  <a:pt x="56478" y="48024"/>
                  <a:pt x="56002" y="47971"/>
                  <a:pt x="55394" y="48024"/>
                </a:cubicBezTo>
                <a:cubicBezTo>
                  <a:pt x="51954" y="47520"/>
                  <a:pt x="48860" y="46091"/>
                  <a:pt x="45554" y="45482"/>
                </a:cubicBezTo>
                <a:cubicBezTo>
                  <a:pt x="45078" y="45428"/>
                  <a:pt x="44468" y="45481"/>
                  <a:pt x="43887" y="45296"/>
                </a:cubicBezTo>
                <a:cubicBezTo>
                  <a:pt x="42088" y="45216"/>
                  <a:pt x="40633" y="45295"/>
                  <a:pt x="38807" y="45453"/>
                </a:cubicBezTo>
                <a:cubicBezTo>
                  <a:pt x="38198" y="45506"/>
                  <a:pt x="37696" y="45691"/>
                  <a:pt x="37087" y="45743"/>
                </a:cubicBezTo>
                <a:cubicBezTo>
                  <a:pt x="29943" y="47117"/>
                  <a:pt x="24040" y="51400"/>
                  <a:pt x="19538" y="57165"/>
                </a:cubicBezTo>
                <a:cubicBezTo>
                  <a:pt x="18373" y="58963"/>
                  <a:pt x="17234" y="60523"/>
                  <a:pt x="16306" y="62348"/>
                </a:cubicBezTo>
                <a:cubicBezTo>
                  <a:pt x="14001" y="66791"/>
                  <a:pt x="12649" y="71340"/>
                  <a:pt x="11984" y="76207"/>
                </a:cubicBezTo>
                <a:cubicBezTo>
                  <a:pt x="11478" y="80729"/>
                  <a:pt x="11447" y="85305"/>
                  <a:pt x="12263" y="89854"/>
                </a:cubicBezTo>
                <a:cubicBezTo>
                  <a:pt x="10678" y="87870"/>
                  <a:pt x="8986" y="85754"/>
                  <a:pt x="7401" y="83770"/>
                </a:cubicBezTo>
                <a:cubicBezTo>
                  <a:pt x="6879" y="73348"/>
                  <a:pt x="9613" y="62928"/>
                  <a:pt x="16233" y="54386"/>
                </a:cubicBezTo>
                <a:cubicBezTo>
                  <a:pt x="21185" y="47828"/>
                  <a:pt x="27883" y="42911"/>
                  <a:pt x="36112" y="41538"/>
                </a:cubicBezTo>
                <a:cubicBezTo>
                  <a:pt x="39790" y="40984"/>
                  <a:pt x="43309" y="40773"/>
                  <a:pt x="47064" y="41674"/>
                </a:cubicBezTo>
                <a:cubicBezTo>
                  <a:pt x="50715" y="42442"/>
                  <a:pt x="53914" y="44004"/>
                  <a:pt x="57592" y="44533"/>
                </a:cubicBezTo>
                <a:cubicBezTo>
                  <a:pt x="61745" y="45117"/>
                  <a:pt x="65793" y="44483"/>
                  <a:pt x="69710" y="42871"/>
                </a:cubicBezTo>
                <a:cubicBezTo>
                  <a:pt x="84452" y="36468"/>
                  <a:pt x="90705" y="19689"/>
                  <a:pt x="89195" y="4748"/>
                </a:cubicBezTo>
                <a:cubicBezTo>
                  <a:pt x="89094" y="8340"/>
                  <a:pt x="88765" y="11893"/>
                  <a:pt x="87589" y="15580"/>
                </a:cubicBezTo>
                <a:cubicBezTo>
                  <a:pt x="87536" y="16056"/>
                  <a:pt x="87509" y="16293"/>
                  <a:pt x="87456" y="16770"/>
                </a:cubicBezTo>
                <a:cubicBezTo>
                  <a:pt x="84008" y="28195"/>
                  <a:pt x="76672" y="37742"/>
                  <a:pt x="65531" y="41441"/>
                </a:cubicBezTo>
                <a:cubicBezTo>
                  <a:pt x="62673" y="42208"/>
                  <a:pt x="59815" y="42973"/>
                  <a:pt x="56694" y="42867"/>
                </a:cubicBezTo>
                <a:cubicBezTo>
                  <a:pt x="54048" y="42813"/>
                  <a:pt x="51667" y="42548"/>
                  <a:pt x="48995" y="41648"/>
                </a:cubicBezTo>
                <a:cubicBezTo>
                  <a:pt x="45399" y="40404"/>
                  <a:pt x="42225" y="38604"/>
                  <a:pt x="38521" y="38312"/>
                </a:cubicBezTo>
                <a:cubicBezTo>
                  <a:pt x="36484" y="38205"/>
                  <a:pt x="34553" y="38231"/>
                  <a:pt x="32489" y="38362"/>
                </a:cubicBezTo>
                <a:cubicBezTo>
                  <a:pt x="31881" y="38415"/>
                  <a:pt x="31378" y="38600"/>
                  <a:pt x="30770" y="38653"/>
                </a:cubicBezTo>
                <a:cubicBezTo>
                  <a:pt x="12380" y="42509"/>
                  <a:pt x="2787" y="62530"/>
                  <a:pt x="4334" y="79934"/>
                </a:cubicBezTo>
                <a:cubicBezTo>
                  <a:pt x="2854" y="78082"/>
                  <a:pt x="1480" y="76363"/>
                  <a:pt x="0" y="74510"/>
                </a:cubicBezTo>
                <a:cubicBezTo>
                  <a:pt x="250" y="59355"/>
                  <a:pt x="7775" y="43803"/>
                  <a:pt x="22306" y="36746"/>
                </a:cubicBezTo>
                <a:cubicBezTo>
                  <a:pt x="24475" y="35662"/>
                  <a:pt x="26593" y="35055"/>
                  <a:pt x="28815" y="34579"/>
                </a:cubicBezTo>
                <a:cubicBezTo>
                  <a:pt x="32519" y="33787"/>
                  <a:pt x="36144" y="33709"/>
                  <a:pt x="39821" y="34239"/>
                </a:cubicBezTo>
                <a:cubicBezTo>
                  <a:pt x="41355" y="34531"/>
                  <a:pt x="42651" y="34796"/>
                  <a:pt x="44159" y="35324"/>
                </a:cubicBezTo>
                <a:cubicBezTo>
                  <a:pt x="47729" y="36807"/>
                  <a:pt x="51141" y="38633"/>
                  <a:pt x="55055" y="39190"/>
                </a:cubicBezTo>
                <a:cubicBezTo>
                  <a:pt x="55532" y="39243"/>
                  <a:pt x="56141" y="39190"/>
                  <a:pt x="56723" y="39375"/>
                </a:cubicBezTo>
                <a:cubicBezTo>
                  <a:pt x="61855" y="39827"/>
                  <a:pt x="66829" y="38453"/>
                  <a:pt x="71224" y="35809"/>
                </a:cubicBezTo>
                <a:cubicBezTo>
                  <a:pt x="73420" y="34488"/>
                  <a:pt x="75274" y="33006"/>
                  <a:pt x="77153" y="31288"/>
                </a:cubicBezTo>
                <a:cubicBezTo>
                  <a:pt x="81098" y="27269"/>
                  <a:pt x="83773" y="22746"/>
                  <a:pt x="85815" y="17430"/>
                </a:cubicBezTo>
                <a:cubicBezTo>
                  <a:pt x="86027" y="16611"/>
                  <a:pt x="86213" y="16029"/>
                  <a:pt x="86530" y="15342"/>
                </a:cubicBezTo>
                <a:cubicBezTo>
                  <a:pt x="87380" y="12061"/>
                  <a:pt x="88043" y="9365"/>
                  <a:pt x="88284" y="6137"/>
                </a:cubicBezTo>
                <a:cubicBezTo>
                  <a:pt x="88233" y="4445"/>
                  <a:pt x="88286" y="2883"/>
                  <a:pt x="88473" y="1218"/>
                </a:cubicBezTo>
                <a:cubicBezTo>
                  <a:pt x="88526" y="741"/>
                  <a:pt x="88447" y="371"/>
                  <a:pt x="88368" y="0"/>
                </a:cubicBezTo>
                <a:cubicBezTo>
                  <a:pt x="88791" y="530"/>
                  <a:pt x="89082" y="1165"/>
                  <a:pt x="89240" y="1906"/>
                </a:cubicBezTo>
                <a:cubicBezTo>
                  <a:pt x="89237" y="2324"/>
                  <a:pt x="89233" y="2740"/>
                  <a:pt x="89227" y="3157"/>
                </a:cubicBezTo>
                <a:cubicBezTo>
                  <a:pt x="89502" y="3613"/>
                  <a:pt x="89826" y="4075"/>
                  <a:pt x="90032" y="4524"/>
                </a:cubicBezTo>
                <a:cubicBezTo>
                  <a:pt x="90085" y="5029"/>
                  <a:pt x="90131" y="5535"/>
                  <a:pt x="90171" y="6042"/>
                </a:cubicBezTo>
                <a:cubicBezTo>
                  <a:pt x="90391" y="6389"/>
                  <a:pt x="90611" y="6732"/>
                  <a:pt x="90823" y="7144"/>
                </a:cubicBezTo>
                <a:cubicBezTo>
                  <a:pt x="90938" y="7816"/>
                  <a:pt x="91044" y="8488"/>
                  <a:pt x="91139" y="9158"/>
                </a:cubicBezTo>
                <a:cubicBezTo>
                  <a:pt x="91289" y="9354"/>
                  <a:pt x="91446" y="9551"/>
                  <a:pt x="91615" y="9762"/>
                </a:cubicBezTo>
                <a:cubicBezTo>
                  <a:pt x="91834" y="10551"/>
                  <a:pt x="92034" y="11345"/>
                  <a:pt x="92218" y="12144"/>
                </a:cubicBezTo>
                <a:cubicBezTo>
                  <a:pt x="92281" y="12224"/>
                  <a:pt x="92344" y="12303"/>
                  <a:pt x="92406" y="12381"/>
                </a:cubicBezTo>
                <a:cubicBezTo>
                  <a:pt x="93303" y="15132"/>
                  <a:pt x="94201" y="17884"/>
                  <a:pt x="94834" y="20845"/>
                </a:cubicBezTo>
                <a:cubicBezTo>
                  <a:pt x="94860" y="21693"/>
                  <a:pt x="95017" y="22432"/>
                  <a:pt x="95282" y="23305"/>
                </a:cubicBezTo>
                <a:cubicBezTo>
                  <a:pt x="95991" y="28808"/>
                  <a:pt x="95909" y="33859"/>
                  <a:pt x="94819" y="3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10"/>
          <p:cNvSpPr txBox="1"/>
          <p:nvPr>
            <p:ph idx="1" type="subTitle"/>
          </p:nvPr>
        </p:nvSpPr>
        <p:spPr>
          <a:xfrm>
            <a:off x="4740623" y="2829150"/>
            <a:ext cx="3570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idx="2" type="subTitle"/>
          </p:nvPr>
        </p:nvSpPr>
        <p:spPr>
          <a:xfrm>
            <a:off x="1018025" y="2829150"/>
            <a:ext cx="3570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0"/>
          <p:cNvSpPr txBox="1"/>
          <p:nvPr>
            <p:ph idx="3" type="subTitle"/>
          </p:nvPr>
        </p:nvSpPr>
        <p:spPr>
          <a:xfrm>
            <a:off x="1018025" y="2412300"/>
            <a:ext cx="357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138" name="Google Shape;138;p10"/>
          <p:cNvSpPr txBox="1"/>
          <p:nvPr>
            <p:ph idx="4" type="subTitle"/>
          </p:nvPr>
        </p:nvSpPr>
        <p:spPr>
          <a:xfrm>
            <a:off x="4740628" y="2412300"/>
            <a:ext cx="357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000">
                <a:solidFill>
                  <a:schemeClr val="dk2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Alternates"/>
              <a:buNone/>
              <a:defRPr sz="24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grpSp>
        <p:nvGrpSpPr>
          <p:cNvPr id="139" name="Google Shape;139;p10"/>
          <p:cNvGrpSpPr/>
          <p:nvPr/>
        </p:nvGrpSpPr>
        <p:grpSpPr>
          <a:xfrm>
            <a:off x="713225" y="539500"/>
            <a:ext cx="7717576" cy="4064498"/>
            <a:chOff x="713225" y="539500"/>
            <a:chExt cx="7717576" cy="4064498"/>
          </a:xfrm>
        </p:grpSpPr>
        <p:sp>
          <p:nvSpPr>
            <p:cNvPr id="140" name="Google Shape;140;p10"/>
            <p:cNvSpPr/>
            <p:nvPr/>
          </p:nvSpPr>
          <p:spPr>
            <a:xfrm>
              <a:off x="7132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flipH="1">
              <a:off x="8331325" y="539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 flipH="1" rot="10800000">
              <a:off x="7132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 flipH="1" rot="5400000">
              <a:off x="8331325" y="4504500"/>
              <a:ext cx="99453" cy="99498"/>
            </a:xfrm>
            <a:custGeom>
              <a:rect b="b" l="l" r="r" t="t"/>
              <a:pathLst>
                <a:path extrusionOk="0" h="209470" w="209375">
                  <a:moveTo>
                    <a:pt x="0" y="0"/>
                  </a:moveTo>
                  <a:lnTo>
                    <a:pt x="0" y="209469"/>
                  </a:lnTo>
                  <a:lnTo>
                    <a:pt x="25887" y="209469"/>
                  </a:lnTo>
                  <a:lnTo>
                    <a:pt x="25887" y="25887"/>
                  </a:lnTo>
                  <a:lnTo>
                    <a:pt x="209374" y="25887"/>
                  </a:lnTo>
                  <a:lnTo>
                    <a:pt x="209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1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45" name="Google Shape;145;p10"/>
            <p:cNvSpPr/>
            <p:nvPr/>
          </p:nvSpPr>
          <p:spPr>
            <a:xfrm>
              <a:off x="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8961000" y="496050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8961000" y="0"/>
              <a:ext cx="1830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0"/>
          <p:cNvGrpSpPr/>
          <p:nvPr/>
        </p:nvGrpSpPr>
        <p:grpSpPr>
          <a:xfrm>
            <a:off x="-3274259" y="1298261"/>
            <a:ext cx="15692518" cy="5275569"/>
            <a:chOff x="-3274259" y="1298261"/>
            <a:chExt cx="15692518" cy="5275569"/>
          </a:xfrm>
        </p:grpSpPr>
        <p:sp>
          <p:nvSpPr>
            <p:cNvPr id="150" name="Google Shape;150;p10"/>
            <p:cNvSpPr/>
            <p:nvPr/>
          </p:nvSpPr>
          <p:spPr>
            <a:xfrm flipH="1" rot="1284321">
              <a:off x="8289314" y="1781383"/>
              <a:ext cx="3461972" cy="4309325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 rot="-1284321">
              <a:off x="-2607286" y="1781383"/>
              <a:ext cx="3461972" cy="4309325"/>
            </a:xfrm>
            <a:custGeom>
              <a:rect b="b" l="l" r="r" t="t"/>
              <a:pathLst>
                <a:path extrusionOk="0" h="119487" w="95992">
                  <a:moveTo>
                    <a:pt x="94819" y="39281"/>
                  </a:moveTo>
                  <a:cubicBezTo>
                    <a:pt x="93757" y="44466"/>
                    <a:pt x="91689" y="48934"/>
                    <a:pt x="88671" y="53298"/>
                  </a:cubicBezTo>
                  <a:cubicBezTo>
                    <a:pt x="82527" y="61892"/>
                    <a:pt x="71966" y="66862"/>
                    <a:pt x="61544" y="65219"/>
                  </a:cubicBezTo>
                  <a:cubicBezTo>
                    <a:pt x="52998" y="65110"/>
                    <a:pt x="44820" y="69260"/>
                    <a:pt x="39471" y="76135"/>
                  </a:cubicBezTo>
                  <a:cubicBezTo>
                    <a:pt x="39048" y="76691"/>
                    <a:pt x="38756" y="77140"/>
                    <a:pt x="38332" y="77695"/>
                  </a:cubicBezTo>
                  <a:cubicBezTo>
                    <a:pt x="29725" y="89992"/>
                    <a:pt x="30082" y="106180"/>
                    <a:pt x="35945" y="119486"/>
                  </a:cubicBezTo>
                  <a:cubicBezTo>
                    <a:pt x="33540" y="117290"/>
                    <a:pt x="31504" y="115014"/>
                    <a:pt x="29363" y="112607"/>
                  </a:cubicBezTo>
                  <a:cubicBezTo>
                    <a:pt x="27068" y="104036"/>
                    <a:pt x="26837" y="95334"/>
                    <a:pt x="29543" y="86236"/>
                  </a:cubicBezTo>
                  <a:cubicBezTo>
                    <a:pt x="29860" y="85549"/>
                    <a:pt x="30045" y="84967"/>
                    <a:pt x="30259" y="84147"/>
                  </a:cubicBezTo>
                  <a:cubicBezTo>
                    <a:pt x="31451" y="81026"/>
                    <a:pt x="32828" y="78408"/>
                    <a:pt x="34577" y="75710"/>
                  </a:cubicBezTo>
                  <a:cubicBezTo>
                    <a:pt x="38311" y="70342"/>
                    <a:pt x="43368" y="66086"/>
                    <a:pt x="49428" y="63628"/>
                  </a:cubicBezTo>
                  <a:cubicBezTo>
                    <a:pt x="51439" y="62888"/>
                    <a:pt x="53557" y="62280"/>
                    <a:pt x="55647" y="61911"/>
                  </a:cubicBezTo>
                  <a:cubicBezTo>
                    <a:pt x="59458" y="61251"/>
                    <a:pt x="63134" y="61780"/>
                    <a:pt x="66970" y="61967"/>
                  </a:cubicBezTo>
                  <a:cubicBezTo>
                    <a:pt x="69748" y="61915"/>
                    <a:pt x="72447" y="61493"/>
                    <a:pt x="74962" y="60567"/>
                  </a:cubicBezTo>
                  <a:cubicBezTo>
                    <a:pt x="77104" y="59722"/>
                    <a:pt x="79011" y="58850"/>
                    <a:pt x="80836" y="57606"/>
                  </a:cubicBezTo>
                  <a:cubicBezTo>
                    <a:pt x="83827" y="55650"/>
                    <a:pt x="86290" y="53033"/>
                    <a:pt x="88303" y="50124"/>
                  </a:cubicBezTo>
                  <a:cubicBezTo>
                    <a:pt x="90898" y="46316"/>
                    <a:pt x="92568" y="42164"/>
                    <a:pt x="93683" y="37588"/>
                  </a:cubicBezTo>
                  <a:cubicBezTo>
                    <a:pt x="95163" y="30683"/>
                    <a:pt x="94820" y="23836"/>
                    <a:pt x="93148" y="17336"/>
                  </a:cubicBezTo>
                  <a:cubicBezTo>
                    <a:pt x="94252" y="25944"/>
                    <a:pt x="93203" y="34811"/>
                    <a:pt x="89262" y="42639"/>
                  </a:cubicBezTo>
                  <a:cubicBezTo>
                    <a:pt x="86479" y="48113"/>
                    <a:pt x="82348" y="52714"/>
                    <a:pt x="77054" y="55860"/>
                  </a:cubicBezTo>
                  <a:cubicBezTo>
                    <a:pt x="73455" y="57869"/>
                    <a:pt x="69697" y="59137"/>
                    <a:pt x="65438" y="59507"/>
                  </a:cubicBezTo>
                  <a:cubicBezTo>
                    <a:pt x="62157" y="59743"/>
                    <a:pt x="59221" y="59054"/>
                    <a:pt x="55993" y="58815"/>
                  </a:cubicBezTo>
                  <a:cubicBezTo>
                    <a:pt x="44750" y="58046"/>
                    <a:pt x="34771" y="65369"/>
                    <a:pt x="29842" y="74943"/>
                  </a:cubicBezTo>
                  <a:cubicBezTo>
                    <a:pt x="29524" y="75630"/>
                    <a:pt x="29233" y="76080"/>
                    <a:pt x="28915" y="76767"/>
                  </a:cubicBezTo>
                  <a:cubicBezTo>
                    <a:pt x="24250" y="87214"/>
                    <a:pt x="24506" y="98931"/>
                    <a:pt x="28016" y="109565"/>
                  </a:cubicBezTo>
                  <a:cubicBezTo>
                    <a:pt x="25849" y="107395"/>
                    <a:pt x="23919" y="105253"/>
                    <a:pt x="22016" y="102871"/>
                  </a:cubicBezTo>
                  <a:cubicBezTo>
                    <a:pt x="20698" y="95254"/>
                    <a:pt x="20705" y="87663"/>
                    <a:pt x="23144" y="79859"/>
                  </a:cubicBezTo>
                  <a:cubicBezTo>
                    <a:pt x="23463" y="79173"/>
                    <a:pt x="23648" y="78590"/>
                    <a:pt x="23860" y="77771"/>
                  </a:cubicBezTo>
                  <a:cubicBezTo>
                    <a:pt x="27308" y="68514"/>
                    <a:pt x="33556" y="61136"/>
                    <a:pt x="42554" y="57198"/>
                  </a:cubicBezTo>
                  <a:cubicBezTo>
                    <a:pt x="44937" y="56379"/>
                    <a:pt x="47186" y="55665"/>
                    <a:pt x="49647" y="55216"/>
                  </a:cubicBezTo>
                  <a:cubicBezTo>
                    <a:pt x="54065" y="54504"/>
                    <a:pt x="58192" y="55325"/>
                    <a:pt x="62583" y="55934"/>
                  </a:cubicBezTo>
                  <a:cubicBezTo>
                    <a:pt x="65916" y="56306"/>
                    <a:pt x="68985" y="55804"/>
                    <a:pt x="72109" y="54827"/>
                  </a:cubicBezTo>
                  <a:cubicBezTo>
                    <a:pt x="74252" y="53980"/>
                    <a:pt x="76290" y="53003"/>
                    <a:pt x="78221" y="51893"/>
                  </a:cubicBezTo>
                  <a:cubicBezTo>
                    <a:pt x="79651" y="50967"/>
                    <a:pt x="81108" y="49804"/>
                    <a:pt x="82325" y="48614"/>
                  </a:cubicBezTo>
                  <a:cubicBezTo>
                    <a:pt x="85025" y="46022"/>
                    <a:pt x="87066" y="42875"/>
                    <a:pt x="88761" y="39570"/>
                  </a:cubicBezTo>
                  <a:cubicBezTo>
                    <a:pt x="92831" y="31224"/>
                    <a:pt x="93379" y="21722"/>
                    <a:pt x="91561" y="12830"/>
                  </a:cubicBezTo>
                  <a:cubicBezTo>
                    <a:pt x="92010" y="18107"/>
                    <a:pt x="91738" y="23343"/>
                    <a:pt x="90330" y="28779"/>
                  </a:cubicBezTo>
                  <a:cubicBezTo>
                    <a:pt x="88314" y="36025"/>
                    <a:pt x="84606" y="42240"/>
                    <a:pt x="79125" y="47053"/>
                  </a:cubicBezTo>
                  <a:cubicBezTo>
                    <a:pt x="72850" y="52499"/>
                    <a:pt x="64330" y="55406"/>
                    <a:pt x="55892" y="53261"/>
                  </a:cubicBezTo>
                  <a:cubicBezTo>
                    <a:pt x="52268" y="52255"/>
                    <a:pt x="48935" y="51883"/>
                    <a:pt x="45151" y="52305"/>
                  </a:cubicBezTo>
                  <a:cubicBezTo>
                    <a:pt x="44543" y="52358"/>
                    <a:pt x="44040" y="52543"/>
                    <a:pt x="43432" y="52596"/>
                  </a:cubicBezTo>
                  <a:cubicBezTo>
                    <a:pt x="34171" y="54577"/>
                    <a:pt x="26545" y="61320"/>
                    <a:pt x="22676" y="70046"/>
                  </a:cubicBezTo>
                  <a:cubicBezTo>
                    <a:pt x="22517" y="70390"/>
                    <a:pt x="22253" y="70602"/>
                    <a:pt x="22094" y="70945"/>
                  </a:cubicBezTo>
                  <a:cubicBezTo>
                    <a:pt x="18780" y="79012"/>
                    <a:pt x="17848" y="87344"/>
                    <a:pt x="19297" y="95940"/>
                  </a:cubicBezTo>
                  <a:cubicBezTo>
                    <a:pt x="19454" y="96681"/>
                    <a:pt x="19719" y="97554"/>
                    <a:pt x="19745" y="98400"/>
                  </a:cubicBezTo>
                  <a:cubicBezTo>
                    <a:pt x="19823" y="98771"/>
                    <a:pt x="20008" y="99273"/>
                    <a:pt x="20087" y="99644"/>
                  </a:cubicBezTo>
                  <a:cubicBezTo>
                    <a:pt x="18263" y="97633"/>
                    <a:pt x="16466" y="95384"/>
                    <a:pt x="14774" y="93267"/>
                  </a:cubicBezTo>
                  <a:cubicBezTo>
                    <a:pt x="13302" y="81655"/>
                    <a:pt x="15983" y="69541"/>
                    <a:pt x="23689" y="59917"/>
                  </a:cubicBezTo>
                  <a:cubicBezTo>
                    <a:pt x="28589" y="53834"/>
                    <a:pt x="35047" y="49974"/>
                    <a:pt x="42562" y="48522"/>
                  </a:cubicBezTo>
                  <a:cubicBezTo>
                    <a:pt x="48225" y="47466"/>
                    <a:pt x="53620" y="48790"/>
                    <a:pt x="59149" y="50009"/>
                  </a:cubicBezTo>
                  <a:cubicBezTo>
                    <a:pt x="61636" y="50406"/>
                    <a:pt x="63937" y="50301"/>
                    <a:pt x="66265" y="49958"/>
                  </a:cubicBezTo>
                  <a:cubicBezTo>
                    <a:pt x="67880" y="49535"/>
                    <a:pt x="69467" y="49350"/>
                    <a:pt x="71107" y="48690"/>
                  </a:cubicBezTo>
                  <a:cubicBezTo>
                    <a:pt x="73145" y="47711"/>
                    <a:pt x="75183" y="46734"/>
                    <a:pt x="77143" y="45385"/>
                  </a:cubicBezTo>
                  <a:cubicBezTo>
                    <a:pt x="84634" y="39833"/>
                    <a:pt x="89218" y="31185"/>
                    <a:pt x="90389" y="21796"/>
                  </a:cubicBezTo>
                  <a:cubicBezTo>
                    <a:pt x="90863" y="17558"/>
                    <a:pt x="90855" y="13465"/>
                    <a:pt x="90336" y="9367"/>
                  </a:cubicBezTo>
                  <a:cubicBezTo>
                    <a:pt x="90511" y="18837"/>
                    <a:pt x="88145" y="28431"/>
                    <a:pt x="82017" y="36288"/>
                  </a:cubicBezTo>
                  <a:cubicBezTo>
                    <a:pt x="77542" y="41815"/>
                    <a:pt x="71877" y="46125"/>
                    <a:pt x="64838" y="47630"/>
                  </a:cubicBezTo>
                  <a:cubicBezTo>
                    <a:pt x="64230" y="47682"/>
                    <a:pt x="63622" y="47735"/>
                    <a:pt x="63119" y="47920"/>
                  </a:cubicBezTo>
                  <a:cubicBezTo>
                    <a:pt x="62880" y="47893"/>
                    <a:pt x="62510" y="47973"/>
                    <a:pt x="62272" y="47946"/>
                  </a:cubicBezTo>
                  <a:cubicBezTo>
                    <a:pt x="61901" y="48026"/>
                    <a:pt x="61769" y="48131"/>
                    <a:pt x="61399" y="48211"/>
                  </a:cubicBezTo>
                  <a:cubicBezTo>
                    <a:pt x="59943" y="48290"/>
                    <a:pt x="58489" y="48368"/>
                    <a:pt x="57060" y="48210"/>
                  </a:cubicBezTo>
                  <a:cubicBezTo>
                    <a:pt x="56478" y="48024"/>
                    <a:pt x="56002" y="47971"/>
                    <a:pt x="55394" y="48024"/>
                  </a:cubicBezTo>
                  <a:cubicBezTo>
                    <a:pt x="51954" y="47520"/>
                    <a:pt x="48860" y="46091"/>
                    <a:pt x="45554" y="45482"/>
                  </a:cubicBezTo>
                  <a:cubicBezTo>
                    <a:pt x="45078" y="45428"/>
                    <a:pt x="44468" y="45481"/>
                    <a:pt x="43887" y="45296"/>
                  </a:cubicBezTo>
                  <a:cubicBezTo>
                    <a:pt x="42088" y="45216"/>
                    <a:pt x="40633" y="45295"/>
                    <a:pt x="38807" y="45453"/>
                  </a:cubicBezTo>
                  <a:cubicBezTo>
                    <a:pt x="38198" y="45506"/>
                    <a:pt x="37696" y="45691"/>
                    <a:pt x="37087" y="45743"/>
                  </a:cubicBezTo>
                  <a:cubicBezTo>
                    <a:pt x="29943" y="47117"/>
                    <a:pt x="24040" y="51400"/>
                    <a:pt x="19538" y="57165"/>
                  </a:cubicBezTo>
                  <a:cubicBezTo>
                    <a:pt x="18373" y="58963"/>
                    <a:pt x="17234" y="60523"/>
                    <a:pt x="16306" y="62348"/>
                  </a:cubicBezTo>
                  <a:cubicBezTo>
                    <a:pt x="14001" y="66791"/>
                    <a:pt x="12649" y="71340"/>
                    <a:pt x="11984" y="76207"/>
                  </a:cubicBezTo>
                  <a:cubicBezTo>
                    <a:pt x="11478" y="80729"/>
                    <a:pt x="11447" y="85305"/>
                    <a:pt x="12263" y="89854"/>
                  </a:cubicBezTo>
                  <a:cubicBezTo>
                    <a:pt x="10678" y="87870"/>
                    <a:pt x="8986" y="85754"/>
                    <a:pt x="7401" y="83770"/>
                  </a:cubicBezTo>
                  <a:cubicBezTo>
                    <a:pt x="6879" y="73348"/>
                    <a:pt x="9613" y="62928"/>
                    <a:pt x="16233" y="54386"/>
                  </a:cubicBezTo>
                  <a:cubicBezTo>
                    <a:pt x="21185" y="47828"/>
                    <a:pt x="27883" y="42911"/>
                    <a:pt x="36112" y="41538"/>
                  </a:cubicBezTo>
                  <a:cubicBezTo>
                    <a:pt x="39790" y="40984"/>
                    <a:pt x="43309" y="40773"/>
                    <a:pt x="47064" y="41674"/>
                  </a:cubicBezTo>
                  <a:cubicBezTo>
                    <a:pt x="50715" y="42442"/>
                    <a:pt x="53914" y="44004"/>
                    <a:pt x="57592" y="44533"/>
                  </a:cubicBezTo>
                  <a:cubicBezTo>
                    <a:pt x="61745" y="45117"/>
                    <a:pt x="65793" y="44483"/>
                    <a:pt x="69710" y="42871"/>
                  </a:cubicBezTo>
                  <a:cubicBezTo>
                    <a:pt x="84452" y="36468"/>
                    <a:pt x="90705" y="19689"/>
                    <a:pt x="89195" y="4748"/>
                  </a:cubicBezTo>
                  <a:cubicBezTo>
                    <a:pt x="89094" y="8340"/>
                    <a:pt x="88765" y="11893"/>
                    <a:pt x="87589" y="15580"/>
                  </a:cubicBezTo>
                  <a:cubicBezTo>
                    <a:pt x="87536" y="16056"/>
                    <a:pt x="87509" y="16293"/>
                    <a:pt x="87456" y="16770"/>
                  </a:cubicBezTo>
                  <a:cubicBezTo>
                    <a:pt x="84008" y="28195"/>
                    <a:pt x="76672" y="37742"/>
                    <a:pt x="65531" y="41441"/>
                  </a:cubicBezTo>
                  <a:cubicBezTo>
                    <a:pt x="62673" y="42208"/>
                    <a:pt x="59815" y="42973"/>
                    <a:pt x="56694" y="42867"/>
                  </a:cubicBezTo>
                  <a:cubicBezTo>
                    <a:pt x="54048" y="42813"/>
                    <a:pt x="51667" y="42548"/>
                    <a:pt x="48995" y="41648"/>
                  </a:cubicBezTo>
                  <a:cubicBezTo>
                    <a:pt x="45399" y="40404"/>
                    <a:pt x="42225" y="38604"/>
                    <a:pt x="38521" y="38312"/>
                  </a:cubicBezTo>
                  <a:cubicBezTo>
                    <a:pt x="36484" y="38205"/>
                    <a:pt x="34553" y="38231"/>
                    <a:pt x="32489" y="38362"/>
                  </a:cubicBezTo>
                  <a:cubicBezTo>
                    <a:pt x="31881" y="38415"/>
                    <a:pt x="31378" y="38600"/>
                    <a:pt x="30770" y="38653"/>
                  </a:cubicBezTo>
                  <a:cubicBezTo>
                    <a:pt x="12380" y="42509"/>
                    <a:pt x="2787" y="62530"/>
                    <a:pt x="4334" y="79934"/>
                  </a:cubicBezTo>
                  <a:cubicBezTo>
                    <a:pt x="2854" y="78082"/>
                    <a:pt x="1480" y="76363"/>
                    <a:pt x="0" y="74510"/>
                  </a:cubicBezTo>
                  <a:cubicBezTo>
                    <a:pt x="250" y="59355"/>
                    <a:pt x="7775" y="43803"/>
                    <a:pt x="22306" y="36746"/>
                  </a:cubicBezTo>
                  <a:cubicBezTo>
                    <a:pt x="24475" y="35662"/>
                    <a:pt x="26593" y="35055"/>
                    <a:pt x="28815" y="34579"/>
                  </a:cubicBezTo>
                  <a:cubicBezTo>
                    <a:pt x="32519" y="33787"/>
                    <a:pt x="36144" y="33709"/>
                    <a:pt x="39821" y="34239"/>
                  </a:cubicBezTo>
                  <a:cubicBezTo>
                    <a:pt x="41355" y="34531"/>
                    <a:pt x="42651" y="34796"/>
                    <a:pt x="44159" y="35324"/>
                  </a:cubicBezTo>
                  <a:cubicBezTo>
                    <a:pt x="47729" y="36807"/>
                    <a:pt x="51141" y="38633"/>
                    <a:pt x="55055" y="39190"/>
                  </a:cubicBezTo>
                  <a:cubicBezTo>
                    <a:pt x="55532" y="39243"/>
                    <a:pt x="56141" y="39190"/>
                    <a:pt x="56723" y="39375"/>
                  </a:cubicBezTo>
                  <a:cubicBezTo>
                    <a:pt x="61855" y="39827"/>
                    <a:pt x="66829" y="38453"/>
                    <a:pt x="71224" y="35809"/>
                  </a:cubicBezTo>
                  <a:cubicBezTo>
                    <a:pt x="73420" y="34488"/>
                    <a:pt x="75274" y="33006"/>
                    <a:pt x="77153" y="31288"/>
                  </a:cubicBezTo>
                  <a:cubicBezTo>
                    <a:pt x="81098" y="27269"/>
                    <a:pt x="83773" y="22746"/>
                    <a:pt x="85815" y="17430"/>
                  </a:cubicBezTo>
                  <a:cubicBezTo>
                    <a:pt x="86027" y="16611"/>
                    <a:pt x="86213" y="16029"/>
                    <a:pt x="86530" y="15342"/>
                  </a:cubicBezTo>
                  <a:cubicBezTo>
                    <a:pt x="87380" y="12061"/>
                    <a:pt x="88043" y="9365"/>
                    <a:pt x="88284" y="6137"/>
                  </a:cubicBezTo>
                  <a:cubicBezTo>
                    <a:pt x="88233" y="4445"/>
                    <a:pt x="88286" y="2883"/>
                    <a:pt x="88473" y="1218"/>
                  </a:cubicBezTo>
                  <a:cubicBezTo>
                    <a:pt x="88526" y="741"/>
                    <a:pt x="88447" y="371"/>
                    <a:pt x="88368" y="0"/>
                  </a:cubicBezTo>
                  <a:cubicBezTo>
                    <a:pt x="88791" y="530"/>
                    <a:pt x="89082" y="1165"/>
                    <a:pt x="89240" y="1906"/>
                  </a:cubicBezTo>
                  <a:cubicBezTo>
                    <a:pt x="89237" y="2324"/>
                    <a:pt x="89233" y="2740"/>
                    <a:pt x="89227" y="3157"/>
                  </a:cubicBezTo>
                  <a:cubicBezTo>
                    <a:pt x="89502" y="3613"/>
                    <a:pt x="89826" y="4075"/>
                    <a:pt x="90032" y="4524"/>
                  </a:cubicBezTo>
                  <a:cubicBezTo>
                    <a:pt x="90085" y="5029"/>
                    <a:pt x="90131" y="5535"/>
                    <a:pt x="90171" y="6042"/>
                  </a:cubicBezTo>
                  <a:cubicBezTo>
                    <a:pt x="90391" y="6389"/>
                    <a:pt x="90611" y="6732"/>
                    <a:pt x="90823" y="7144"/>
                  </a:cubicBezTo>
                  <a:cubicBezTo>
                    <a:pt x="90938" y="7816"/>
                    <a:pt x="91044" y="8488"/>
                    <a:pt x="91139" y="9158"/>
                  </a:cubicBezTo>
                  <a:cubicBezTo>
                    <a:pt x="91289" y="9354"/>
                    <a:pt x="91446" y="9551"/>
                    <a:pt x="91615" y="9762"/>
                  </a:cubicBezTo>
                  <a:cubicBezTo>
                    <a:pt x="91834" y="10551"/>
                    <a:pt x="92034" y="11345"/>
                    <a:pt x="92218" y="12144"/>
                  </a:cubicBezTo>
                  <a:cubicBezTo>
                    <a:pt x="92281" y="12224"/>
                    <a:pt x="92344" y="12303"/>
                    <a:pt x="92406" y="12381"/>
                  </a:cubicBezTo>
                  <a:cubicBezTo>
                    <a:pt x="93303" y="15132"/>
                    <a:pt x="94201" y="17884"/>
                    <a:pt x="94834" y="20845"/>
                  </a:cubicBezTo>
                  <a:cubicBezTo>
                    <a:pt x="94860" y="21693"/>
                    <a:pt x="95017" y="22432"/>
                    <a:pt x="95282" y="23305"/>
                  </a:cubicBezTo>
                  <a:cubicBezTo>
                    <a:pt x="95991" y="28808"/>
                    <a:pt x="95909" y="33859"/>
                    <a:pt x="94819" y="39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ExtraBold"/>
              <a:buNone/>
              <a:defRPr b="0" i="0" sz="3000" u="none" cap="none" strike="noStrike">
                <a:solidFill>
                  <a:schemeClr val="dk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Alternates"/>
              <a:buNone/>
              <a:defRPr b="1" i="0" sz="3500" u="none" cap="none" strike="noStrike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Alternates"/>
              <a:buNone/>
              <a:defRPr b="1" i="0" sz="3500" u="none" cap="none" strike="noStrike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Alternates"/>
              <a:buNone/>
              <a:defRPr b="1" i="0" sz="3500" u="none" cap="none" strike="noStrike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Alternates"/>
              <a:buNone/>
              <a:defRPr b="1" i="0" sz="3500" u="none" cap="none" strike="noStrike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Alternates"/>
              <a:buNone/>
              <a:defRPr b="1" i="0" sz="3500" u="none" cap="none" strike="noStrike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Alternates"/>
              <a:buNone/>
              <a:defRPr b="1" i="0" sz="3500" u="none" cap="none" strike="noStrike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Alternates"/>
              <a:buNone/>
              <a:defRPr b="1" i="0" sz="3500" u="none" cap="none" strike="noStrike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Alternates"/>
              <a:buNone/>
              <a:defRPr b="1" i="0" sz="3500" u="none" cap="none" strike="noStrike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○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■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○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■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○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■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"/>
          <p:cNvSpPr txBox="1"/>
          <p:nvPr>
            <p:ph type="ctrTitle"/>
          </p:nvPr>
        </p:nvSpPr>
        <p:spPr>
          <a:xfrm>
            <a:off x="713225" y="918693"/>
            <a:ext cx="47919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Keras NLP</a:t>
            </a:r>
            <a:r>
              <a:rPr lang="en"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: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Sentiment Analysis</a:t>
            </a:r>
            <a:endParaRPr>
              <a:solidFill>
                <a:schemeClr val="dk2"/>
              </a:solidFill>
              <a:latin typeface="Montserrat Alternates ExtraBold"/>
              <a:ea typeface="Montserrat Alternates ExtraBold"/>
              <a:cs typeface="Montserrat Alternates ExtraBold"/>
              <a:sym typeface="Montserrat Alternates ExtraBold"/>
            </a:endParaRPr>
          </a:p>
        </p:txBody>
      </p:sp>
      <p:sp>
        <p:nvSpPr>
          <p:cNvPr id="526" name="Google Shape;526;p36"/>
          <p:cNvSpPr txBox="1"/>
          <p:nvPr>
            <p:ph idx="1" type="subTitle"/>
          </p:nvPr>
        </p:nvSpPr>
        <p:spPr>
          <a:xfrm>
            <a:off x="713225" y="3233161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DJS InfoMatrix ML Domain - Pranav</a:t>
            </a:r>
            <a:endParaRPr/>
          </a:p>
        </p:txBody>
      </p:sp>
      <p:grpSp>
        <p:nvGrpSpPr>
          <p:cNvPr id="527" name="Google Shape;527;p36"/>
          <p:cNvGrpSpPr/>
          <p:nvPr/>
        </p:nvGrpSpPr>
        <p:grpSpPr>
          <a:xfrm>
            <a:off x="5884638" y="1022125"/>
            <a:ext cx="2547826" cy="2542123"/>
            <a:chOff x="5884638" y="1022125"/>
            <a:chExt cx="2547826" cy="2542123"/>
          </a:xfrm>
        </p:grpSpPr>
        <p:pic>
          <p:nvPicPr>
            <p:cNvPr id="528" name="Google Shape;528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84100" y="1128484"/>
              <a:ext cx="2348925" cy="2310282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529" name="Google Shape;529;p36"/>
            <p:cNvGrpSpPr/>
            <p:nvPr/>
          </p:nvGrpSpPr>
          <p:grpSpPr>
            <a:xfrm>
              <a:off x="5884638" y="1022125"/>
              <a:ext cx="2547826" cy="2542123"/>
              <a:chOff x="5884638" y="1022125"/>
              <a:chExt cx="2547826" cy="2542123"/>
            </a:xfrm>
          </p:grpSpPr>
          <p:sp>
            <p:nvSpPr>
              <p:cNvPr id="530" name="Google Shape;530;p36"/>
              <p:cNvSpPr/>
              <p:nvPr/>
            </p:nvSpPr>
            <p:spPr>
              <a:xfrm>
                <a:off x="5884638" y="1022125"/>
                <a:ext cx="99453" cy="99498"/>
              </a:xfrm>
              <a:custGeom>
                <a:rect b="b" l="l" r="r" t="t"/>
                <a:pathLst>
                  <a:path extrusionOk="0" h="209470" w="209375">
                    <a:moveTo>
                      <a:pt x="0" y="0"/>
                    </a:moveTo>
                    <a:lnTo>
                      <a:pt x="0" y="209469"/>
                    </a:lnTo>
                    <a:lnTo>
                      <a:pt x="25887" y="209469"/>
                    </a:lnTo>
                    <a:lnTo>
                      <a:pt x="25887" y="25887"/>
                    </a:lnTo>
                    <a:lnTo>
                      <a:pt x="209374" y="25887"/>
                    </a:lnTo>
                    <a:lnTo>
                      <a:pt x="20937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6"/>
              <p:cNvSpPr/>
              <p:nvPr/>
            </p:nvSpPr>
            <p:spPr>
              <a:xfrm flipH="1">
                <a:off x="8332988" y="1022125"/>
                <a:ext cx="99453" cy="99498"/>
              </a:xfrm>
              <a:custGeom>
                <a:rect b="b" l="l" r="r" t="t"/>
                <a:pathLst>
                  <a:path extrusionOk="0" h="209470" w="209375">
                    <a:moveTo>
                      <a:pt x="0" y="0"/>
                    </a:moveTo>
                    <a:lnTo>
                      <a:pt x="0" y="209469"/>
                    </a:lnTo>
                    <a:lnTo>
                      <a:pt x="25887" y="209469"/>
                    </a:lnTo>
                    <a:lnTo>
                      <a:pt x="25887" y="25887"/>
                    </a:lnTo>
                    <a:lnTo>
                      <a:pt x="209374" y="25887"/>
                    </a:lnTo>
                    <a:lnTo>
                      <a:pt x="20937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6"/>
              <p:cNvSpPr/>
              <p:nvPr/>
            </p:nvSpPr>
            <p:spPr>
              <a:xfrm flipH="1" rot="10800000">
                <a:off x="5884638" y="3464750"/>
                <a:ext cx="99453" cy="99498"/>
              </a:xfrm>
              <a:custGeom>
                <a:rect b="b" l="l" r="r" t="t"/>
                <a:pathLst>
                  <a:path extrusionOk="0" h="209470" w="209375">
                    <a:moveTo>
                      <a:pt x="0" y="0"/>
                    </a:moveTo>
                    <a:lnTo>
                      <a:pt x="0" y="209469"/>
                    </a:lnTo>
                    <a:lnTo>
                      <a:pt x="25887" y="209469"/>
                    </a:lnTo>
                    <a:lnTo>
                      <a:pt x="25887" y="25887"/>
                    </a:lnTo>
                    <a:lnTo>
                      <a:pt x="209374" y="25887"/>
                    </a:lnTo>
                    <a:lnTo>
                      <a:pt x="20937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6"/>
              <p:cNvSpPr/>
              <p:nvPr/>
            </p:nvSpPr>
            <p:spPr>
              <a:xfrm flipH="1" rot="5400000">
                <a:off x="8332988" y="3464750"/>
                <a:ext cx="99453" cy="99498"/>
              </a:xfrm>
              <a:custGeom>
                <a:rect b="b" l="l" r="r" t="t"/>
                <a:pathLst>
                  <a:path extrusionOk="0" h="209470" w="209375">
                    <a:moveTo>
                      <a:pt x="0" y="0"/>
                    </a:moveTo>
                    <a:lnTo>
                      <a:pt x="0" y="209469"/>
                    </a:lnTo>
                    <a:lnTo>
                      <a:pt x="25887" y="209469"/>
                    </a:lnTo>
                    <a:lnTo>
                      <a:pt x="25887" y="25887"/>
                    </a:lnTo>
                    <a:lnTo>
                      <a:pt x="209374" y="25887"/>
                    </a:lnTo>
                    <a:lnTo>
                      <a:pt x="20937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34" name="Google Shape;534;p36"/>
          <p:cNvPicPr preferRelativeResize="0"/>
          <p:nvPr/>
        </p:nvPicPr>
        <p:blipFill rotWithShape="1">
          <a:blip r:embed="rId4">
            <a:alphaModFix/>
          </a:blip>
          <a:srcRect b="25708" l="25933" r="25701" t="25867"/>
          <a:stretch/>
        </p:blipFill>
        <p:spPr>
          <a:xfrm>
            <a:off x="5974200" y="1109275"/>
            <a:ext cx="2367300" cy="23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/>
              <a:t>2. Inference with a pretrained classifier</a:t>
            </a:r>
            <a:endParaRPr sz="2700"/>
          </a:p>
        </p:txBody>
      </p:sp>
      <p:sp>
        <p:nvSpPr>
          <p:cNvPr id="606" name="Google Shape;606;p45"/>
          <p:cNvSpPr txBox="1"/>
          <p:nvPr>
            <p:ph idx="1" type="subTitle"/>
          </p:nvPr>
        </p:nvSpPr>
        <p:spPr>
          <a:xfrm>
            <a:off x="2411903" y="3698818"/>
            <a:ext cx="2242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BERT utilizes transfer learning to understand the context of text data.</a:t>
            </a:r>
            <a:endParaRPr/>
          </a:p>
        </p:txBody>
      </p:sp>
      <p:sp>
        <p:nvSpPr>
          <p:cNvPr id="607" name="Google Shape;607;p45"/>
          <p:cNvSpPr txBox="1"/>
          <p:nvPr>
            <p:ph idx="2" type="subTitle"/>
          </p:nvPr>
        </p:nvSpPr>
        <p:spPr>
          <a:xfrm>
            <a:off x="4884846" y="3698818"/>
            <a:ext cx="2242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Your Task</a:t>
            </a:r>
            <a:endParaRPr/>
          </a:p>
        </p:txBody>
      </p:sp>
      <p:sp>
        <p:nvSpPr>
          <p:cNvPr id="608" name="Google Shape;608;p45"/>
          <p:cNvSpPr txBox="1"/>
          <p:nvPr>
            <p:ph idx="4" type="subTitle"/>
          </p:nvPr>
        </p:nvSpPr>
        <p:spPr>
          <a:xfrm>
            <a:off x="2411903" y="3282413"/>
            <a:ext cx="224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BertClassifier</a:t>
            </a:r>
            <a:endParaRPr/>
          </a:p>
        </p:txBody>
      </p:sp>
      <p:sp>
        <p:nvSpPr>
          <p:cNvPr id="609" name="Google Shape;609;p45"/>
          <p:cNvSpPr txBox="1"/>
          <p:nvPr>
            <p:ph idx="5" type="subTitle"/>
          </p:nvPr>
        </p:nvSpPr>
        <p:spPr>
          <a:xfrm>
            <a:off x="4884850" y="3282413"/>
            <a:ext cx="224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Predict</a:t>
            </a:r>
            <a:endParaRPr/>
          </a:p>
        </p:txBody>
      </p:sp>
      <p:grpSp>
        <p:nvGrpSpPr>
          <p:cNvPr id="610" name="Google Shape;610;p45"/>
          <p:cNvGrpSpPr/>
          <p:nvPr/>
        </p:nvGrpSpPr>
        <p:grpSpPr>
          <a:xfrm>
            <a:off x="3238626" y="2770232"/>
            <a:ext cx="589034" cy="512190"/>
            <a:chOff x="238125" y="2753650"/>
            <a:chExt cx="238775" cy="207625"/>
          </a:xfrm>
        </p:grpSpPr>
        <p:sp>
          <p:nvSpPr>
            <p:cNvPr id="611" name="Google Shape;611;p45"/>
            <p:cNvSpPr/>
            <p:nvPr/>
          </p:nvSpPr>
          <p:spPr>
            <a:xfrm>
              <a:off x="238125" y="2779950"/>
              <a:ext cx="238775" cy="181325"/>
            </a:xfrm>
            <a:custGeom>
              <a:rect b="b" l="l" r="r" t="t"/>
              <a:pathLst>
                <a:path extrusionOk="0" h="7253" w="9551">
                  <a:moveTo>
                    <a:pt x="7567" y="4322"/>
                  </a:moveTo>
                  <a:lnTo>
                    <a:pt x="8263" y="4925"/>
                  </a:lnTo>
                  <a:lnTo>
                    <a:pt x="8263" y="6693"/>
                  </a:lnTo>
                  <a:lnTo>
                    <a:pt x="6896" y="6693"/>
                  </a:lnTo>
                  <a:lnTo>
                    <a:pt x="6896" y="4904"/>
                  </a:lnTo>
                  <a:lnTo>
                    <a:pt x="7567" y="4322"/>
                  </a:lnTo>
                  <a:close/>
                  <a:moveTo>
                    <a:pt x="457" y="0"/>
                  </a:moveTo>
                  <a:lnTo>
                    <a:pt x="457" y="560"/>
                  </a:lnTo>
                  <a:lnTo>
                    <a:pt x="6036" y="560"/>
                  </a:lnTo>
                  <a:cubicBezTo>
                    <a:pt x="6189" y="560"/>
                    <a:pt x="6314" y="685"/>
                    <a:pt x="6314" y="837"/>
                  </a:cubicBezTo>
                  <a:cubicBezTo>
                    <a:pt x="6314" y="991"/>
                    <a:pt x="6189" y="1117"/>
                    <a:pt x="6036" y="1117"/>
                  </a:cubicBezTo>
                  <a:lnTo>
                    <a:pt x="1749" y="1117"/>
                  </a:lnTo>
                  <a:cubicBezTo>
                    <a:pt x="1286" y="1117"/>
                    <a:pt x="910" y="1491"/>
                    <a:pt x="910" y="1954"/>
                  </a:cubicBezTo>
                  <a:cubicBezTo>
                    <a:pt x="910" y="2415"/>
                    <a:pt x="1286" y="2791"/>
                    <a:pt x="1749" y="2791"/>
                  </a:cubicBezTo>
                  <a:lnTo>
                    <a:pt x="4954" y="2791"/>
                  </a:lnTo>
                  <a:cubicBezTo>
                    <a:pt x="5108" y="2791"/>
                    <a:pt x="5233" y="2915"/>
                    <a:pt x="5233" y="3068"/>
                  </a:cubicBezTo>
                  <a:cubicBezTo>
                    <a:pt x="5233" y="3222"/>
                    <a:pt x="5108" y="3346"/>
                    <a:pt x="4954" y="3346"/>
                  </a:cubicBezTo>
                  <a:lnTo>
                    <a:pt x="2723" y="3346"/>
                  </a:lnTo>
                  <a:cubicBezTo>
                    <a:pt x="2265" y="3346"/>
                    <a:pt x="1891" y="3719"/>
                    <a:pt x="1891" y="4179"/>
                  </a:cubicBezTo>
                  <a:lnTo>
                    <a:pt x="1891" y="4188"/>
                  </a:lnTo>
                  <a:cubicBezTo>
                    <a:pt x="1891" y="4647"/>
                    <a:pt x="2264" y="5022"/>
                    <a:pt x="2723" y="5022"/>
                  </a:cubicBezTo>
                  <a:lnTo>
                    <a:pt x="3899" y="5022"/>
                  </a:lnTo>
                  <a:cubicBezTo>
                    <a:pt x="4053" y="5022"/>
                    <a:pt x="4177" y="5146"/>
                    <a:pt x="4177" y="5299"/>
                  </a:cubicBezTo>
                  <a:cubicBezTo>
                    <a:pt x="4177" y="5452"/>
                    <a:pt x="4053" y="5577"/>
                    <a:pt x="3899" y="5577"/>
                  </a:cubicBezTo>
                  <a:lnTo>
                    <a:pt x="3634" y="5577"/>
                  </a:lnTo>
                  <a:cubicBezTo>
                    <a:pt x="3171" y="5577"/>
                    <a:pt x="2795" y="5953"/>
                    <a:pt x="2795" y="6414"/>
                  </a:cubicBezTo>
                  <a:cubicBezTo>
                    <a:pt x="2795" y="6511"/>
                    <a:pt x="2813" y="6605"/>
                    <a:pt x="2843" y="6693"/>
                  </a:cubicBezTo>
                  <a:lnTo>
                    <a:pt x="0" y="6693"/>
                  </a:lnTo>
                  <a:lnTo>
                    <a:pt x="0" y="7253"/>
                  </a:lnTo>
                  <a:lnTo>
                    <a:pt x="9551" y="7253"/>
                  </a:lnTo>
                  <a:lnTo>
                    <a:pt x="9551" y="6693"/>
                  </a:lnTo>
                  <a:lnTo>
                    <a:pt x="8822" y="6693"/>
                  </a:lnTo>
                  <a:lnTo>
                    <a:pt x="8822" y="5411"/>
                  </a:lnTo>
                  <a:lnTo>
                    <a:pt x="8822" y="5410"/>
                  </a:lnTo>
                  <a:lnTo>
                    <a:pt x="9184" y="5723"/>
                  </a:lnTo>
                  <a:lnTo>
                    <a:pt x="9551" y="5301"/>
                  </a:lnTo>
                  <a:lnTo>
                    <a:pt x="8624" y="4498"/>
                  </a:lnTo>
                  <a:lnTo>
                    <a:pt x="8624" y="3607"/>
                  </a:lnTo>
                  <a:lnTo>
                    <a:pt x="8064" y="3607"/>
                  </a:lnTo>
                  <a:lnTo>
                    <a:pt x="8064" y="4012"/>
                  </a:lnTo>
                  <a:lnTo>
                    <a:pt x="7567" y="3580"/>
                  </a:lnTo>
                  <a:lnTo>
                    <a:pt x="5583" y="5301"/>
                  </a:lnTo>
                  <a:lnTo>
                    <a:pt x="5950" y="5723"/>
                  </a:lnTo>
                  <a:lnTo>
                    <a:pt x="6336" y="5389"/>
                  </a:lnTo>
                  <a:lnTo>
                    <a:pt x="6336" y="6693"/>
                  </a:lnTo>
                  <a:lnTo>
                    <a:pt x="3632" y="6693"/>
                  </a:lnTo>
                  <a:cubicBezTo>
                    <a:pt x="3480" y="6693"/>
                    <a:pt x="3355" y="6568"/>
                    <a:pt x="3355" y="6414"/>
                  </a:cubicBezTo>
                  <a:cubicBezTo>
                    <a:pt x="3355" y="6260"/>
                    <a:pt x="3480" y="6137"/>
                    <a:pt x="3632" y="6137"/>
                  </a:cubicBezTo>
                  <a:lnTo>
                    <a:pt x="3899" y="6137"/>
                  </a:lnTo>
                  <a:cubicBezTo>
                    <a:pt x="4360" y="6137"/>
                    <a:pt x="4737" y="5760"/>
                    <a:pt x="4737" y="5299"/>
                  </a:cubicBezTo>
                  <a:cubicBezTo>
                    <a:pt x="4737" y="4837"/>
                    <a:pt x="4360" y="4462"/>
                    <a:pt x="3899" y="4462"/>
                  </a:cubicBezTo>
                  <a:lnTo>
                    <a:pt x="2723" y="4462"/>
                  </a:lnTo>
                  <a:cubicBezTo>
                    <a:pt x="2573" y="4462"/>
                    <a:pt x="2450" y="4338"/>
                    <a:pt x="2450" y="4188"/>
                  </a:cubicBezTo>
                  <a:lnTo>
                    <a:pt x="2450" y="4179"/>
                  </a:lnTo>
                  <a:cubicBezTo>
                    <a:pt x="2450" y="4028"/>
                    <a:pt x="2573" y="3906"/>
                    <a:pt x="2723" y="3906"/>
                  </a:cubicBezTo>
                  <a:lnTo>
                    <a:pt x="4954" y="3906"/>
                  </a:lnTo>
                  <a:cubicBezTo>
                    <a:pt x="5417" y="3906"/>
                    <a:pt x="5792" y="3530"/>
                    <a:pt x="5792" y="3068"/>
                  </a:cubicBezTo>
                  <a:cubicBezTo>
                    <a:pt x="5792" y="2607"/>
                    <a:pt x="5417" y="2231"/>
                    <a:pt x="4954" y="2231"/>
                  </a:cubicBezTo>
                  <a:lnTo>
                    <a:pt x="1749" y="2231"/>
                  </a:lnTo>
                  <a:cubicBezTo>
                    <a:pt x="1595" y="2231"/>
                    <a:pt x="1470" y="2106"/>
                    <a:pt x="1470" y="1954"/>
                  </a:cubicBezTo>
                  <a:cubicBezTo>
                    <a:pt x="1470" y="1800"/>
                    <a:pt x="1595" y="1676"/>
                    <a:pt x="1749" y="1676"/>
                  </a:cubicBezTo>
                  <a:lnTo>
                    <a:pt x="6035" y="1676"/>
                  </a:lnTo>
                  <a:cubicBezTo>
                    <a:pt x="6497" y="1676"/>
                    <a:pt x="6873" y="1300"/>
                    <a:pt x="6873" y="837"/>
                  </a:cubicBezTo>
                  <a:cubicBezTo>
                    <a:pt x="6873" y="376"/>
                    <a:pt x="6497" y="0"/>
                    <a:pt x="60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393000" y="2753650"/>
              <a:ext cx="45075" cy="50350"/>
            </a:xfrm>
            <a:custGeom>
              <a:rect b="b" l="l" r="r" t="t"/>
              <a:pathLst>
                <a:path extrusionOk="0" h="2014" w="1803">
                  <a:moveTo>
                    <a:pt x="37" y="0"/>
                  </a:moveTo>
                  <a:lnTo>
                    <a:pt x="1" y="558"/>
                  </a:lnTo>
                  <a:cubicBezTo>
                    <a:pt x="352" y="582"/>
                    <a:pt x="671" y="742"/>
                    <a:pt x="898" y="1009"/>
                  </a:cubicBezTo>
                  <a:cubicBezTo>
                    <a:pt x="1125" y="1275"/>
                    <a:pt x="1232" y="1613"/>
                    <a:pt x="1201" y="1963"/>
                  </a:cubicBezTo>
                  <a:lnTo>
                    <a:pt x="1757" y="2013"/>
                  </a:lnTo>
                  <a:cubicBezTo>
                    <a:pt x="1802" y="1512"/>
                    <a:pt x="1648" y="1027"/>
                    <a:pt x="1325" y="646"/>
                  </a:cubicBezTo>
                  <a:cubicBezTo>
                    <a:pt x="998" y="263"/>
                    <a:pt x="541" y="33"/>
                    <a:pt x="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3" name="Google Shape;613;p45"/>
          <p:cNvSpPr/>
          <p:nvPr/>
        </p:nvSpPr>
        <p:spPr>
          <a:xfrm>
            <a:off x="5776775" y="2780025"/>
            <a:ext cx="458649" cy="492589"/>
          </a:xfrm>
          <a:custGeom>
            <a:rect b="b" l="l" r="r" t="t"/>
            <a:pathLst>
              <a:path extrusionOk="0" h="9550" w="8892">
                <a:moveTo>
                  <a:pt x="1" y="1"/>
                </a:moveTo>
                <a:lnTo>
                  <a:pt x="1" y="563"/>
                </a:lnTo>
                <a:lnTo>
                  <a:pt x="8047" y="563"/>
                </a:lnTo>
                <a:cubicBezTo>
                  <a:pt x="8202" y="563"/>
                  <a:pt x="8328" y="690"/>
                  <a:pt x="8328" y="844"/>
                </a:cubicBezTo>
                <a:cubicBezTo>
                  <a:pt x="8328" y="998"/>
                  <a:pt x="8202" y="1123"/>
                  <a:pt x="8047" y="1123"/>
                </a:cubicBezTo>
                <a:lnTo>
                  <a:pt x="1291" y="1123"/>
                </a:lnTo>
                <a:cubicBezTo>
                  <a:pt x="826" y="1123"/>
                  <a:pt x="447" y="1502"/>
                  <a:pt x="447" y="1968"/>
                </a:cubicBezTo>
                <a:cubicBezTo>
                  <a:pt x="447" y="2432"/>
                  <a:pt x="826" y="2811"/>
                  <a:pt x="1291" y="2811"/>
                </a:cubicBezTo>
                <a:lnTo>
                  <a:pt x="6768" y="2811"/>
                </a:lnTo>
                <a:cubicBezTo>
                  <a:pt x="6922" y="2811"/>
                  <a:pt x="7049" y="2936"/>
                  <a:pt x="7049" y="3090"/>
                </a:cubicBezTo>
                <a:cubicBezTo>
                  <a:pt x="7049" y="3245"/>
                  <a:pt x="6922" y="3370"/>
                  <a:pt x="6768" y="3370"/>
                </a:cubicBezTo>
                <a:lnTo>
                  <a:pt x="2449" y="3370"/>
                </a:lnTo>
                <a:cubicBezTo>
                  <a:pt x="1984" y="3370"/>
                  <a:pt x="1606" y="3749"/>
                  <a:pt x="1606" y="4213"/>
                </a:cubicBezTo>
                <a:cubicBezTo>
                  <a:pt x="1606" y="4679"/>
                  <a:pt x="1984" y="5058"/>
                  <a:pt x="2449" y="5058"/>
                </a:cubicBezTo>
                <a:lnTo>
                  <a:pt x="5680" y="5058"/>
                </a:lnTo>
                <a:cubicBezTo>
                  <a:pt x="5834" y="5058"/>
                  <a:pt x="5959" y="5183"/>
                  <a:pt x="5959" y="5337"/>
                </a:cubicBezTo>
                <a:cubicBezTo>
                  <a:pt x="5959" y="5491"/>
                  <a:pt x="5834" y="5618"/>
                  <a:pt x="5680" y="5618"/>
                </a:cubicBezTo>
                <a:lnTo>
                  <a:pt x="3431" y="5618"/>
                </a:lnTo>
                <a:cubicBezTo>
                  <a:pt x="2970" y="5618"/>
                  <a:pt x="2593" y="5994"/>
                  <a:pt x="2593" y="6456"/>
                </a:cubicBezTo>
                <a:lnTo>
                  <a:pt x="2593" y="6465"/>
                </a:lnTo>
                <a:cubicBezTo>
                  <a:pt x="2593" y="6928"/>
                  <a:pt x="2970" y="7304"/>
                  <a:pt x="3431" y="7304"/>
                </a:cubicBezTo>
                <a:lnTo>
                  <a:pt x="4616" y="7304"/>
                </a:lnTo>
                <a:cubicBezTo>
                  <a:pt x="4771" y="7304"/>
                  <a:pt x="4897" y="7429"/>
                  <a:pt x="4897" y="7583"/>
                </a:cubicBezTo>
                <a:cubicBezTo>
                  <a:pt x="4897" y="7738"/>
                  <a:pt x="4771" y="7864"/>
                  <a:pt x="4616" y="7864"/>
                </a:cubicBezTo>
                <a:lnTo>
                  <a:pt x="4348" y="7864"/>
                </a:lnTo>
                <a:cubicBezTo>
                  <a:pt x="3884" y="7864"/>
                  <a:pt x="3504" y="8243"/>
                  <a:pt x="3504" y="8707"/>
                </a:cubicBezTo>
                <a:cubicBezTo>
                  <a:pt x="3504" y="9172"/>
                  <a:pt x="3884" y="9550"/>
                  <a:pt x="4348" y="9550"/>
                </a:cubicBezTo>
                <a:lnTo>
                  <a:pt x="4571" y="9550"/>
                </a:lnTo>
                <a:lnTo>
                  <a:pt x="4571" y="8987"/>
                </a:lnTo>
                <a:lnTo>
                  <a:pt x="4348" y="8987"/>
                </a:lnTo>
                <a:cubicBezTo>
                  <a:pt x="4194" y="8987"/>
                  <a:pt x="4069" y="8862"/>
                  <a:pt x="4069" y="8707"/>
                </a:cubicBezTo>
                <a:cubicBezTo>
                  <a:pt x="4069" y="8553"/>
                  <a:pt x="4194" y="8428"/>
                  <a:pt x="4348" y="8428"/>
                </a:cubicBezTo>
                <a:lnTo>
                  <a:pt x="4616" y="8428"/>
                </a:lnTo>
                <a:cubicBezTo>
                  <a:pt x="5082" y="8428"/>
                  <a:pt x="5461" y="8049"/>
                  <a:pt x="5461" y="7583"/>
                </a:cubicBezTo>
                <a:cubicBezTo>
                  <a:pt x="5461" y="7119"/>
                  <a:pt x="5082" y="6740"/>
                  <a:pt x="4616" y="6740"/>
                </a:cubicBezTo>
                <a:lnTo>
                  <a:pt x="3431" y="6740"/>
                </a:lnTo>
                <a:cubicBezTo>
                  <a:pt x="3281" y="6740"/>
                  <a:pt x="3157" y="6617"/>
                  <a:pt x="3157" y="6465"/>
                </a:cubicBezTo>
                <a:lnTo>
                  <a:pt x="3157" y="6456"/>
                </a:lnTo>
                <a:cubicBezTo>
                  <a:pt x="3157" y="6304"/>
                  <a:pt x="3281" y="6180"/>
                  <a:pt x="3431" y="6180"/>
                </a:cubicBezTo>
                <a:lnTo>
                  <a:pt x="5680" y="6180"/>
                </a:lnTo>
                <a:cubicBezTo>
                  <a:pt x="6144" y="6180"/>
                  <a:pt x="6523" y="5803"/>
                  <a:pt x="6523" y="5337"/>
                </a:cubicBezTo>
                <a:cubicBezTo>
                  <a:pt x="6523" y="4872"/>
                  <a:pt x="6144" y="4494"/>
                  <a:pt x="5680" y="4494"/>
                </a:cubicBezTo>
                <a:lnTo>
                  <a:pt x="2449" y="4494"/>
                </a:lnTo>
                <a:cubicBezTo>
                  <a:pt x="2296" y="4494"/>
                  <a:pt x="2170" y="4369"/>
                  <a:pt x="2170" y="4213"/>
                </a:cubicBezTo>
                <a:cubicBezTo>
                  <a:pt x="2170" y="4060"/>
                  <a:pt x="2296" y="3934"/>
                  <a:pt x="2449" y="3934"/>
                </a:cubicBezTo>
                <a:lnTo>
                  <a:pt x="6768" y="3934"/>
                </a:lnTo>
                <a:cubicBezTo>
                  <a:pt x="7234" y="3934"/>
                  <a:pt x="7611" y="3555"/>
                  <a:pt x="7611" y="3090"/>
                </a:cubicBezTo>
                <a:cubicBezTo>
                  <a:pt x="7611" y="2626"/>
                  <a:pt x="7234" y="2247"/>
                  <a:pt x="6768" y="2247"/>
                </a:cubicBezTo>
                <a:lnTo>
                  <a:pt x="1291" y="2247"/>
                </a:lnTo>
                <a:cubicBezTo>
                  <a:pt x="1136" y="2247"/>
                  <a:pt x="1011" y="2121"/>
                  <a:pt x="1011" y="1968"/>
                </a:cubicBezTo>
                <a:cubicBezTo>
                  <a:pt x="1011" y="1812"/>
                  <a:pt x="1136" y="1687"/>
                  <a:pt x="1291" y="1687"/>
                </a:cubicBezTo>
                <a:lnTo>
                  <a:pt x="8047" y="1687"/>
                </a:lnTo>
                <a:cubicBezTo>
                  <a:pt x="8513" y="1687"/>
                  <a:pt x="8892" y="1309"/>
                  <a:pt x="8892" y="844"/>
                </a:cubicBezTo>
                <a:cubicBezTo>
                  <a:pt x="8892" y="378"/>
                  <a:pt x="8513" y="1"/>
                  <a:pt x="80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45"/>
          <p:cNvSpPr/>
          <p:nvPr/>
        </p:nvSpPr>
        <p:spPr>
          <a:xfrm>
            <a:off x="5850897" y="3070066"/>
            <a:ext cx="48537" cy="106513"/>
          </a:xfrm>
          <a:custGeom>
            <a:rect b="b" l="l" r="r" t="t"/>
            <a:pathLst>
              <a:path extrusionOk="0" h="2065" w="941">
                <a:moveTo>
                  <a:pt x="363" y="1"/>
                </a:moveTo>
                <a:cubicBezTo>
                  <a:pt x="114" y="305"/>
                  <a:pt x="1" y="689"/>
                  <a:pt x="44" y="1078"/>
                </a:cubicBezTo>
                <a:cubicBezTo>
                  <a:pt x="87" y="1470"/>
                  <a:pt x="282" y="1820"/>
                  <a:pt x="595" y="2064"/>
                </a:cubicBezTo>
                <a:lnTo>
                  <a:pt x="595" y="2064"/>
                </a:lnTo>
                <a:lnTo>
                  <a:pt x="941" y="1620"/>
                </a:lnTo>
                <a:cubicBezTo>
                  <a:pt x="750" y="1471"/>
                  <a:pt x="630" y="1257"/>
                  <a:pt x="604" y="1017"/>
                </a:cubicBezTo>
                <a:cubicBezTo>
                  <a:pt x="577" y="778"/>
                  <a:pt x="647" y="544"/>
                  <a:pt x="799" y="357"/>
                </a:cubicBezTo>
                <a:lnTo>
                  <a:pt x="363" y="1"/>
                </a:lnTo>
                <a:close/>
                <a:moveTo>
                  <a:pt x="595" y="2064"/>
                </a:moveTo>
                <a:lnTo>
                  <a:pt x="595" y="2064"/>
                </a:lnTo>
                <a:lnTo>
                  <a:pt x="596" y="2064"/>
                </a:lnTo>
                <a:cubicBezTo>
                  <a:pt x="596" y="2064"/>
                  <a:pt x="595" y="2064"/>
                  <a:pt x="595" y="20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5"/>
          <p:cNvSpPr/>
          <p:nvPr/>
        </p:nvSpPr>
        <p:spPr>
          <a:xfrm>
            <a:off x="6181068" y="2882568"/>
            <a:ext cx="45287" cy="107132"/>
          </a:xfrm>
          <a:custGeom>
            <a:rect b="b" l="l" r="r" t="t"/>
            <a:pathLst>
              <a:path extrusionOk="0" h="2077" w="878">
                <a:moveTo>
                  <a:pt x="375" y="0"/>
                </a:moveTo>
                <a:lnTo>
                  <a:pt x="0" y="421"/>
                </a:lnTo>
                <a:cubicBezTo>
                  <a:pt x="181" y="582"/>
                  <a:pt x="287" y="805"/>
                  <a:pt x="297" y="1045"/>
                </a:cubicBezTo>
                <a:cubicBezTo>
                  <a:pt x="307" y="1285"/>
                  <a:pt x="224" y="1515"/>
                  <a:pt x="58" y="1691"/>
                </a:cubicBezTo>
                <a:lnTo>
                  <a:pt x="470" y="2076"/>
                </a:lnTo>
                <a:cubicBezTo>
                  <a:pt x="740" y="1788"/>
                  <a:pt x="878" y="1412"/>
                  <a:pt x="861" y="1020"/>
                </a:cubicBezTo>
                <a:cubicBezTo>
                  <a:pt x="843" y="626"/>
                  <a:pt x="670" y="263"/>
                  <a:pt x="3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6" name="Google Shape;6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838" y="1580871"/>
            <a:ext cx="7704001" cy="738553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/>
              <a:t>3. Fine tuning a pretrained BERT backbone</a:t>
            </a:r>
            <a:endParaRPr sz="2500"/>
          </a:p>
        </p:txBody>
      </p:sp>
      <p:sp>
        <p:nvSpPr>
          <p:cNvPr id="622" name="Google Shape;622;p46"/>
          <p:cNvSpPr txBox="1"/>
          <p:nvPr>
            <p:ph idx="3" type="subTitle"/>
          </p:nvPr>
        </p:nvSpPr>
        <p:spPr>
          <a:xfrm>
            <a:off x="1280296" y="3910688"/>
            <a:ext cx="3012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??????</a:t>
            </a:r>
            <a:br>
              <a:rPr lang="en"/>
            </a:br>
            <a:r>
              <a:rPr lang="en"/>
              <a:t>(Rishabh)</a:t>
            </a:r>
            <a:endParaRPr/>
          </a:p>
        </p:txBody>
      </p:sp>
      <p:sp>
        <p:nvSpPr>
          <p:cNvPr id="623" name="Google Shape;623;p46"/>
          <p:cNvSpPr txBox="1"/>
          <p:nvPr>
            <p:ph idx="4" type="subTitle"/>
          </p:nvPr>
        </p:nvSpPr>
        <p:spPr>
          <a:xfrm>
            <a:off x="4851130" y="3910688"/>
            <a:ext cx="3012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??????</a:t>
            </a:r>
            <a:br>
              <a:rPr lang="en"/>
            </a:br>
            <a:r>
              <a:rPr lang="en"/>
              <a:t>(Abhijeet)</a:t>
            </a:r>
            <a:endParaRPr/>
          </a:p>
        </p:txBody>
      </p:sp>
      <p:sp>
        <p:nvSpPr>
          <p:cNvPr id="624" name="Google Shape;624;p46"/>
          <p:cNvSpPr txBox="1"/>
          <p:nvPr>
            <p:ph idx="6" type="subTitle"/>
          </p:nvPr>
        </p:nvSpPr>
        <p:spPr>
          <a:xfrm>
            <a:off x="1280296" y="3498688"/>
            <a:ext cx="301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have we done?</a:t>
            </a:r>
            <a:endParaRPr/>
          </a:p>
        </p:txBody>
      </p:sp>
      <p:sp>
        <p:nvSpPr>
          <p:cNvPr id="625" name="Google Shape;625;p46"/>
          <p:cNvSpPr txBox="1"/>
          <p:nvPr>
            <p:ph idx="8" type="subTitle"/>
          </p:nvPr>
        </p:nvSpPr>
        <p:spPr>
          <a:xfrm>
            <a:off x="4851125" y="3498688"/>
            <a:ext cx="301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Why 2 classes?</a:t>
            </a:r>
            <a:endParaRPr/>
          </a:p>
        </p:txBody>
      </p:sp>
      <p:pic>
        <p:nvPicPr>
          <p:cNvPr id="626" name="Google Shape;6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150" y="1336928"/>
            <a:ext cx="5443699" cy="205834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/>
              <a:t>4. Fine tuning with user-controlled preprocessing</a:t>
            </a:r>
            <a:endParaRPr sz="2200"/>
          </a:p>
        </p:txBody>
      </p:sp>
      <p:sp>
        <p:nvSpPr>
          <p:cNvPr id="632" name="Google Shape;632;p47"/>
          <p:cNvSpPr txBox="1"/>
          <p:nvPr>
            <p:ph idx="3" type="subTitle"/>
          </p:nvPr>
        </p:nvSpPr>
        <p:spPr>
          <a:xfrm>
            <a:off x="1250850" y="4090775"/>
            <a:ext cx="261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A BERT preprocessing layer which tokenizes and packs inputs.</a:t>
            </a:r>
            <a:endParaRPr sz="1300"/>
          </a:p>
        </p:txBody>
      </p:sp>
      <p:sp>
        <p:nvSpPr>
          <p:cNvPr id="633" name="Google Shape;633;p47"/>
          <p:cNvSpPr txBox="1"/>
          <p:nvPr>
            <p:ph idx="6" type="subTitle"/>
          </p:nvPr>
        </p:nvSpPr>
        <p:spPr>
          <a:xfrm>
            <a:off x="5277250" y="4090775"/>
            <a:ext cx="2605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Prompt the tf. data runtime to tune the value dynamically at runtime.</a:t>
            </a:r>
            <a:endParaRPr sz="1300"/>
          </a:p>
        </p:txBody>
      </p:sp>
      <p:sp>
        <p:nvSpPr>
          <p:cNvPr id="634" name="Google Shape;634;p47"/>
          <p:cNvSpPr txBox="1"/>
          <p:nvPr>
            <p:ph idx="13" type="subTitle"/>
          </p:nvPr>
        </p:nvSpPr>
        <p:spPr>
          <a:xfrm>
            <a:off x="1261550" y="3325100"/>
            <a:ext cx="2605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BertPreprocessor</a:t>
            </a:r>
            <a:endParaRPr/>
          </a:p>
        </p:txBody>
      </p:sp>
      <p:sp>
        <p:nvSpPr>
          <p:cNvPr id="635" name="Google Shape;635;p47"/>
          <p:cNvSpPr txBox="1"/>
          <p:nvPr>
            <p:ph idx="15" type="subTitle"/>
          </p:nvPr>
        </p:nvSpPr>
        <p:spPr>
          <a:xfrm>
            <a:off x="5275450" y="3325100"/>
            <a:ext cx="2605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Mapping &amp; AUTOTUNE</a:t>
            </a:r>
            <a:endParaRPr/>
          </a:p>
        </p:txBody>
      </p:sp>
      <p:pic>
        <p:nvPicPr>
          <p:cNvPr id="636" name="Google Shape;63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850" y="1048375"/>
            <a:ext cx="6642299" cy="2136825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8"/>
          <p:cNvSpPr txBox="1"/>
          <p:nvPr>
            <p:ph type="title"/>
          </p:nvPr>
        </p:nvSpPr>
        <p:spPr>
          <a:xfrm>
            <a:off x="768050" y="1104050"/>
            <a:ext cx="298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/>
              <a:t>Differences</a:t>
            </a:r>
            <a:endParaRPr sz="2700"/>
          </a:p>
        </p:txBody>
      </p:sp>
      <p:sp>
        <p:nvSpPr>
          <p:cNvPr id="642" name="Google Shape;642;p48"/>
          <p:cNvSpPr txBox="1"/>
          <p:nvPr>
            <p:ph idx="1" type="subTitle"/>
          </p:nvPr>
        </p:nvSpPr>
        <p:spPr>
          <a:xfrm>
            <a:off x="768050" y="1689050"/>
            <a:ext cx="29832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Tokenizer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Tokenizer always requires custom padding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Packs multiple sequences into a single fixed width model input. This layer packs multiple input sequences into a single fixed width sequence containing start and end delimeters, forming a dense input suitable for a classification task for BERT and BERT-like models.</a:t>
            </a:r>
            <a:endParaRPr sz="1200"/>
          </a:p>
        </p:txBody>
      </p:sp>
      <p:pic>
        <p:nvPicPr>
          <p:cNvPr id="643" name="Google Shape;6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025" y="1219124"/>
            <a:ext cx="4899300" cy="2585475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644" name="Google Shape;644;p48"/>
          <p:cNvSpPr txBox="1"/>
          <p:nvPr/>
        </p:nvSpPr>
        <p:spPr>
          <a:xfrm>
            <a:off x="0" y="28410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rPr>
              <a:t>5. Custom preprocessing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9"/>
          <p:cNvSpPr txBox="1"/>
          <p:nvPr>
            <p:ph type="title"/>
          </p:nvPr>
        </p:nvSpPr>
        <p:spPr>
          <a:xfrm>
            <a:off x="328675" y="3254063"/>
            <a:ext cx="4888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50" name="Google Shape;650;p49"/>
          <p:cNvSpPr txBox="1"/>
          <p:nvPr>
            <p:ph idx="1" type="subTitle"/>
          </p:nvPr>
        </p:nvSpPr>
        <p:spPr>
          <a:xfrm>
            <a:off x="328675" y="4362263"/>
            <a:ext cx="48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= Number of bitches you pull after doing NLP</a:t>
            </a:r>
            <a:endParaRPr/>
          </a:p>
        </p:txBody>
      </p:sp>
      <p:pic>
        <p:nvPicPr>
          <p:cNvPr id="651" name="Google Shape;6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476" y="974912"/>
            <a:ext cx="2893150" cy="289315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652" name="Google Shape;652;p49"/>
          <p:cNvSpPr txBox="1"/>
          <p:nvPr>
            <p:ph idx="1" type="subTitle"/>
          </p:nvPr>
        </p:nvSpPr>
        <p:spPr>
          <a:xfrm>
            <a:off x="328675" y="1847388"/>
            <a:ext cx="48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2700"/>
              <a:t>Rizz-Shabh Break</a:t>
            </a:r>
            <a:endParaRPr b="1" sz="2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0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6. Fine tuning with a custom model</a:t>
            </a:r>
            <a:endParaRPr/>
          </a:p>
        </p:txBody>
      </p:sp>
      <p:pic>
        <p:nvPicPr>
          <p:cNvPr id="658" name="Google Shape;6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125" y="1133100"/>
            <a:ext cx="6054269" cy="3820975"/>
          </a:xfrm>
          <a:prstGeom prst="rect">
            <a:avLst/>
          </a:prstGeom>
          <a:noFill/>
          <a:ln cap="flat" cmpd="sng" w="38100">
            <a:solidFill>
              <a:srgbClr val="325D79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1"/>
          <p:cNvSpPr txBox="1"/>
          <p:nvPr>
            <p:ph idx="1" type="subTitle"/>
          </p:nvPr>
        </p:nvSpPr>
        <p:spPr>
          <a:xfrm>
            <a:off x="771050" y="1327275"/>
            <a:ext cx="7642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This layer will correctly compute an attention mask from an implicit Keras padding mask.</a:t>
            </a:r>
            <a:endParaRPr sz="1500"/>
          </a:p>
        </p:txBody>
      </p:sp>
      <p:sp>
        <p:nvSpPr>
          <p:cNvPr id="664" name="Google Shape;664;p51"/>
          <p:cNvSpPr txBox="1"/>
          <p:nvPr>
            <p:ph type="title"/>
          </p:nvPr>
        </p:nvSpPr>
        <p:spPr>
          <a:xfrm>
            <a:off x="722975" y="638350"/>
            <a:ext cx="76911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900"/>
              <a:t>Transformer Encoder</a:t>
            </a:r>
            <a:endParaRPr sz="2900"/>
          </a:p>
        </p:txBody>
      </p:sp>
      <p:sp>
        <p:nvSpPr>
          <p:cNvPr id="665" name="Google Shape;665;p51"/>
          <p:cNvSpPr txBox="1"/>
          <p:nvPr>
            <p:ph idx="2" type="title"/>
          </p:nvPr>
        </p:nvSpPr>
        <p:spPr>
          <a:xfrm>
            <a:off x="2223600" y="1990612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900"/>
              <a:t>i</a:t>
            </a:r>
            <a:r>
              <a:rPr lang="en" sz="2900"/>
              <a:t>ntermediate_dim</a:t>
            </a:r>
            <a:endParaRPr sz="2900"/>
          </a:p>
        </p:txBody>
      </p:sp>
      <p:sp>
        <p:nvSpPr>
          <p:cNvPr id="666" name="Google Shape;666;p51"/>
          <p:cNvSpPr txBox="1"/>
          <p:nvPr>
            <p:ph idx="3" type="subTitle"/>
          </p:nvPr>
        </p:nvSpPr>
        <p:spPr>
          <a:xfrm>
            <a:off x="722975" y="2679525"/>
            <a:ext cx="7691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int, the hidden size of feedforward network.</a:t>
            </a:r>
            <a:endParaRPr/>
          </a:p>
        </p:txBody>
      </p:sp>
      <p:sp>
        <p:nvSpPr>
          <p:cNvPr id="667" name="Google Shape;667;p51"/>
          <p:cNvSpPr txBox="1"/>
          <p:nvPr>
            <p:ph idx="4" type="title"/>
          </p:nvPr>
        </p:nvSpPr>
        <p:spPr>
          <a:xfrm>
            <a:off x="2223600" y="334286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900"/>
              <a:t>num_heads</a:t>
            </a:r>
            <a:endParaRPr sz="2900"/>
          </a:p>
        </p:txBody>
      </p:sp>
      <p:sp>
        <p:nvSpPr>
          <p:cNvPr id="668" name="Google Shape;668;p51"/>
          <p:cNvSpPr txBox="1"/>
          <p:nvPr>
            <p:ph idx="5" type="subTitle"/>
          </p:nvPr>
        </p:nvSpPr>
        <p:spPr>
          <a:xfrm>
            <a:off x="722975" y="4031800"/>
            <a:ext cx="7729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int, the number of heads in the keras.layers.MultiHeadAttention layer.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2"/>
          <p:cNvSpPr txBox="1"/>
          <p:nvPr>
            <p:ph type="title"/>
          </p:nvPr>
        </p:nvSpPr>
        <p:spPr>
          <a:xfrm>
            <a:off x="720013" y="4245925"/>
            <a:ext cx="77040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Model Summary + Task</a:t>
            </a:r>
            <a:endParaRPr/>
          </a:p>
        </p:txBody>
      </p:sp>
      <p:sp>
        <p:nvSpPr>
          <p:cNvPr id="674" name="Google Shape;674;p52"/>
          <p:cNvSpPr/>
          <p:nvPr/>
        </p:nvSpPr>
        <p:spPr>
          <a:xfrm rot="434209">
            <a:off x="-2049373" y="-2194558"/>
            <a:ext cx="4393032" cy="5468270"/>
          </a:xfrm>
          <a:custGeom>
            <a:rect b="b" l="l" r="r" t="t"/>
            <a:pathLst>
              <a:path extrusionOk="0" h="119487" w="95992">
                <a:moveTo>
                  <a:pt x="94819" y="39281"/>
                </a:moveTo>
                <a:cubicBezTo>
                  <a:pt x="93757" y="44466"/>
                  <a:pt x="91689" y="48934"/>
                  <a:pt x="88671" y="53298"/>
                </a:cubicBezTo>
                <a:cubicBezTo>
                  <a:pt x="82527" y="61892"/>
                  <a:pt x="71966" y="66862"/>
                  <a:pt x="61544" y="65219"/>
                </a:cubicBezTo>
                <a:cubicBezTo>
                  <a:pt x="52998" y="65110"/>
                  <a:pt x="44820" y="69260"/>
                  <a:pt x="39471" y="76135"/>
                </a:cubicBezTo>
                <a:cubicBezTo>
                  <a:pt x="39048" y="76691"/>
                  <a:pt x="38756" y="77140"/>
                  <a:pt x="38332" y="77695"/>
                </a:cubicBezTo>
                <a:cubicBezTo>
                  <a:pt x="29725" y="89992"/>
                  <a:pt x="30082" y="106180"/>
                  <a:pt x="35945" y="119486"/>
                </a:cubicBezTo>
                <a:cubicBezTo>
                  <a:pt x="33540" y="117290"/>
                  <a:pt x="31504" y="115014"/>
                  <a:pt x="29363" y="112607"/>
                </a:cubicBezTo>
                <a:cubicBezTo>
                  <a:pt x="27068" y="104036"/>
                  <a:pt x="26837" y="95334"/>
                  <a:pt x="29543" y="86236"/>
                </a:cubicBezTo>
                <a:cubicBezTo>
                  <a:pt x="29860" y="85549"/>
                  <a:pt x="30045" y="84967"/>
                  <a:pt x="30259" y="84147"/>
                </a:cubicBezTo>
                <a:cubicBezTo>
                  <a:pt x="31451" y="81026"/>
                  <a:pt x="32828" y="78408"/>
                  <a:pt x="34577" y="75710"/>
                </a:cubicBezTo>
                <a:cubicBezTo>
                  <a:pt x="38311" y="70342"/>
                  <a:pt x="43368" y="66086"/>
                  <a:pt x="49428" y="63628"/>
                </a:cubicBezTo>
                <a:cubicBezTo>
                  <a:pt x="51439" y="62888"/>
                  <a:pt x="53557" y="62280"/>
                  <a:pt x="55647" y="61911"/>
                </a:cubicBezTo>
                <a:cubicBezTo>
                  <a:pt x="59458" y="61251"/>
                  <a:pt x="63134" y="61780"/>
                  <a:pt x="66970" y="61967"/>
                </a:cubicBezTo>
                <a:cubicBezTo>
                  <a:pt x="69748" y="61915"/>
                  <a:pt x="72447" y="61493"/>
                  <a:pt x="74962" y="60567"/>
                </a:cubicBezTo>
                <a:cubicBezTo>
                  <a:pt x="77104" y="59722"/>
                  <a:pt x="79011" y="58850"/>
                  <a:pt x="80836" y="57606"/>
                </a:cubicBezTo>
                <a:cubicBezTo>
                  <a:pt x="83827" y="55650"/>
                  <a:pt x="86290" y="53033"/>
                  <a:pt x="88303" y="50124"/>
                </a:cubicBezTo>
                <a:cubicBezTo>
                  <a:pt x="90898" y="46316"/>
                  <a:pt x="92568" y="42164"/>
                  <a:pt x="93683" y="37588"/>
                </a:cubicBezTo>
                <a:cubicBezTo>
                  <a:pt x="95163" y="30683"/>
                  <a:pt x="94820" y="23836"/>
                  <a:pt x="93148" y="17336"/>
                </a:cubicBezTo>
                <a:cubicBezTo>
                  <a:pt x="94252" y="25944"/>
                  <a:pt x="93203" y="34811"/>
                  <a:pt x="89262" y="42639"/>
                </a:cubicBezTo>
                <a:cubicBezTo>
                  <a:pt x="86479" y="48113"/>
                  <a:pt x="82348" y="52714"/>
                  <a:pt x="77054" y="55860"/>
                </a:cubicBezTo>
                <a:cubicBezTo>
                  <a:pt x="73455" y="57869"/>
                  <a:pt x="69697" y="59137"/>
                  <a:pt x="65438" y="59507"/>
                </a:cubicBezTo>
                <a:cubicBezTo>
                  <a:pt x="62157" y="59743"/>
                  <a:pt x="59221" y="59054"/>
                  <a:pt x="55993" y="58815"/>
                </a:cubicBezTo>
                <a:cubicBezTo>
                  <a:pt x="44750" y="58046"/>
                  <a:pt x="34771" y="65369"/>
                  <a:pt x="29842" y="74943"/>
                </a:cubicBezTo>
                <a:cubicBezTo>
                  <a:pt x="29524" y="75630"/>
                  <a:pt x="29233" y="76080"/>
                  <a:pt x="28915" y="76767"/>
                </a:cubicBezTo>
                <a:cubicBezTo>
                  <a:pt x="24250" y="87214"/>
                  <a:pt x="24506" y="98931"/>
                  <a:pt x="28016" y="109565"/>
                </a:cubicBezTo>
                <a:cubicBezTo>
                  <a:pt x="25849" y="107395"/>
                  <a:pt x="23919" y="105253"/>
                  <a:pt x="22016" y="102871"/>
                </a:cubicBezTo>
                <a:cubicBezTo>
                  <a:pt x="20698" y="95254"/>
                  <a:pt x="20705" y="87663"/>
                  <a:pt x="23144" y="79859"/>
                </a:cubicBezTo>
                <a:cubicBezTo>
                  <a:pt x="23463" y="79173"/>
                  <a:pt x="23648" y="78590"/>
                  <a:pt x="23860" y="77771"/>
                </a:cubicBezTo>
                <a:cubicBezTo>
                  <a:pt x="27308" y="68514"/>
                  <a:pt x="33556" y="61136"/>
                  <a:pt x="42554" y="57198"/>
                </a:cubicBezTo>
                <a:cubicBezTo>
                  <a:pt x="44937" y="56379"/>
                  <a:pt x="47186" y="55665"/>
                  <a:pt x="49647" y="55216"/>
                </a:cubicBezTo>
                <a:cubicBezTo>
                  <a:pt x="54065" y="54504"/>
                  <a:pt x="58192" y="55325"/>
                  <a:pt x="62583" y="55934"/>
                </a:cubicBezTo>
                <a:cubicBezTo>
                  <a:pt x="65916" y="56306"/>
                  <a:pt x="68985" y="55804"/>
                  <a:pt x="72109" y="54827"/>
                </a:cubicBezTo>
                <a:cubicBezTo>
                  <a:pt x="74252" y="53980"/>
                  <a:pt x="76290" y="53003"/>
                  <a:pt x="78221" y="51893"/>
                </a:cubicBezTo>
                <a:cubicBezTo>
                  <a:pt x="79651" y="50967"/>
                  <a:pt x="81108" y="49804"/>
                  <a:pt x="82325" y="48614"/>
                </a:cubicBezTo>
                <a:cubicBezTo>
                  <a:pt x="85025" y="46022"/>
                  <a:pt x="87066" y="42875"/>
                  <a:pt x="88761" y="39570"/>
                </a:cubicBezTo>
                <a:cubicBezTo>
                  <a:pt x="92831" y="31224"/>
                  <a:pt x="93379" y="21722"/>
                  <a:pt x="91561" y="12830"/>
                </a:cubicBezTo>
                <a:cubicBezTo>
                  <a:pt x="92010" y="18107"/>
                  <a:pt x="91738" y="23343"/>
                  <a:pt x="90330" y="28779"/>
                </a:cubicBezTo>
                <a:cubicBezTo>
                  <a:pt x="88314" y="36025"/>
                  <a:pt x="84606" y="42240"/>
                  <a:pt x="79125" y="47053"/>
                </a:cubicBezTo>
                <a:cubicBezTo>
                  <a:pt x="72850" y="52499"/>
                  <a:pt x="64330" y="55406"/>
                  <a:pt x="55892" y="53261"/>
                </a:cubicBezTo>
                <a:cubicBezTo>
                  <a:pt x="52268" y="52255"/>
                  <a:pt x="48935" y="51883"/>
                  <a:pt x="45151" y="52305"/>
                </a:cubicBezTo>
                <a:cubicBezTo>
                  <a:pt x="44543" y="52358"/>
                  <a:pt x="44040" y="52543"/>
                  <a:pt x="43432" y="52596"/>
                </a:cubicBezTo>
                <a:cubicBezTo>
                  <a:pt x="34171" y="54577"/>
                  <a:pt x="26545" y="61320"/>
                  <a:pt x="22676" y="70046"/>
                </a:cubicBezTo>
                <a:cubicBezTo>
                  <a:pt x="22517" y="70390"/>
                  <a:pt x="22253" y="70602"/>
                  <a:pt x="22094" y="70945"/>
                </a:cubicBezTo>
                <a:cubicBezTo>
                  <a:pt x="18780" y="79012"/>
                  <a:pt x="17848" y="87344"/>
                  <a:pt x="19297" y="95940"/>
                </a:cubicBezTo>
                <a:cubicBezTo>
                  <a:pt x="19454" y="96681"/>
                  <a:pt x="19719" y="97554"/>
                  <a:pt x="19745" y="98400"/>
                </a:cubicBezTo>
                <a:cubicBezTo>
                  <a:pt x="19823" y="98771"/>
                  <a:pt x="20008" y="99273"/>
                  <a:pt x="20087" y="99644"/>
                </a:cubicBezTo>
                <a:cubicBezTo>
                  <a:pt x="18263" y="97633"/>
                  <a:pt x="16466" y="95384"/>
                  <a:pt x="14774" y="93267"/>
                </a:cubicBezTo>
                <a:cubicBezTo>
                  <a:pt x="13302" y="81655"/>
                  <a:pt x="15983" y="69541"/>
                  <a:pt x="23689" y="59917"/>
                </a:cubicBezTo>
                <a:cubicBezTo>
                  <a:pt x="28589" y="53834"/>
                  <a:pt x="35047" y="49974"/>
                  <a:pt x="42562" y="48522"/>
                </a:cubicBezTo>
                <a:cubicBezTo>
                  <a:pt x="48225" y="47466"/>
                  <a:pt x="53620" y="48790"/>
                  <a:pt x="59149" y="50009"/>
                </a:cubicBezTo>
                <a:cubicBezTo>
                  <a:pt x="61636" y="50406"/>
                  <a:pt x="63937" y="50301"/>
                  <a:pt x="66265" y="49958"/>
                </a:cubicBezTo>
                <a:cubicBezTo>
                  <a:pt x="67880" y="49535"/>
                  <a:pt x="69467" y="49350"/>
                  <a:pt x="71107" y="48690"/>
                </a:cubicBezTo>
                <a:cubicBezTo>
                  <a:pt x="73145" y="47711"/>
                  <a:pt x="75183" y="46734"/>
                  <a:pt x="77143" y="45385"/>
                </a:cubicBezTo>
                <a:cubicBezTo>
                  <a:pt x="84634" y="39833"/>
                  <a:pt x="89218" y="31185"/>
                  <a:pt x="90389" y="21796"/>
                </a:cubicBezTo>
                <a:cubicBezTo>
                  <a:pt x="90863" y="17558"/>
                  <a:pt x="90855" y="13465"/>
                  <a:pt x="90336" y="9367"/>
                </a:cubicBezTo>
                <a:cubicBezTo>
                  <a:pt x="90511" y="18837"/>
                  <a:pt x="88145" y="28431"/>
                  <a:pt x="82017" y="36288"/>
                </a:cubicBezTo>
                <a:cubicBezTo>
                  <a:pt x="77542" y="41815"/>
                  <a:pt x="71877" y="46125"/>
                  <a:pt x="64838" y="47630"/>
                </a:cubicBezTo>
                <a:cubicBezTo>
                  <a:pt x="64230" y="47682"/>
                  <a:pt x="63622" y="47735"/>
                  <a:pt x="63119" y="47920"/>
                </a:cubicBezTo>
                <a:cubicBezTo>
                  <a:pt x="62880" y="47893"/>
                  <a:pt x="62510" y="47973"/>
                  <a:pt x="62272" y="47946"/>
                </a:cubicBezTo>
                <a:cubicBezTo>
                  <a:pt x="61901" y="48026"/>
                  <a:pt x="61769" y="48131"/>
                  <a:pt x="61399" y="48211"/>
                </a:cubicBezTo>
                <a:cubicBezTo>
                  <a:pt x="59943" y="48290"/>
                  <a:pt x="58489" y="48368"/>
                  <a:pt x="57060" y="48210"/>
                </a:cubicBezTo>
                <a:cubicBezTo>
                  <a:pt x="56478" y="48024"/>
                  <a:pt x="56002" y="47971"/>
                  <a:pt x="55394" y="48024"/>
                </a:cubicBezTo>
                <a:cubicBezTo>
                  <a:pt x="51954" y="47520"/>
                  <a:pt x="48860" y="46091"/>
                  <a:pt x="45554" y="45482"/>
                </a:cubicBezTo>
                <a:cubicBezTo>
                  <a:pt x="45078" y="45428"/>
                  <a:pt x="44468" y="45481"/>
                  <a:pt x="43887" y="45296"/>
                </a:cubicBezTo>
                <a:cubicBezTo>
                  <a:pt x="42088" y="45216"/>
                  <a:pt x="40633" y="45295"/>
                  <a:pt x="38807" y="45453"/>
                </a:cubicBezTo>
                <a:cubicBezTo>
                  <a:pt x="38198" y="45506"/>
                  <a:pt x="37696" y="45691"/>
                  <a:pt x="37087" y="45743"/>
                </a:cubicBezTo>
                <a:cubicBezTo>
                  <a:pt x="29943" y="47117"/>
                  <a:pt x="24040" y="51400"/>
                  <a:pt x="19538" y="57165"/>
                </a:cubicBezTo>
                <a:cubicBezTo>
                  <a:pt x="18373" y="58963"/>
                  <a:pt x="17234" y="60523"/>
                  <a:pt x="16306" y="62348"/>
                </a:cubicBezTo>
                <a:cubicBezTo>
                  <a:pt x="14001" y="66791"/>
                  <a:pt x="12649" y="71340"/>
                  <a:pt x="11984" y="76207"/>
                </a:cubicBezTo>
                <a:cubicBezTo>
                  <a:pt x="11478" y="80729"/>
                  <a:pt x="11447" y="85305"/>
                  <a:pt x="12263" y="89854"/>
                </a:cubicBezTo>
                <a:cubicBezTo>
                  <a:pt x="10678" y="87870"/>
                  <a:pt x="8986" y="85754"/>
                  <a:pt x="7401" y="83770"/>
                </a:cubicBezTo>
                <a:cubicBezTo>
                  <a:pt x="6879" y="73348"/>
                  <a:pt x="9613" y="62928"/>
                  <a:pt x="16233" y="54386"/>
                </a:cubicBezTo>
                <a:cubicBezTo>
                  <a:pt x="21185" y="47828"/>
                  <a:pt x="27883" y="42911"/>
                  <a:pt x="36112" y="41538"/>
                </a:cubicBezTo>
                <a:cubicBezTo>
                  <a:pt x="39790" y="40984"/>
                  <a:pt x="43309" y="40773"/>
                  <a:pt x="47064" y="41674"/>
                </a:cubicBezTo>
                <a:cubicBezTo>
                  <a:pt x="50715" y="42442"/>
                  <a:pt x="53914" y="44004"/>
                  <a:pt x="57592" y="44533"/>
                </a:cubicBezTo>
                <a:cubicBezTo>
                  <a:pt x="61745" y="45117"/>
                  <a:pt x="65793" y="44483"/>
                  <a:pt x="69710" y="42871"/>
                </a:cubicBezTo>
                <a:cubicBezTo>
                  <a:pt x="84452" y="36468"/>
                  <a:pt x="90705" y="19689"/>
                  <a:pt x="89195" y="4748"/>
                </a:cubicBezTo>
                <a:cubicBezTo>
                  <a:pt x="89094" y="8340"/>
                  <a:pt x="88765" y="11893"/>
                  <a:pt x="87589" y="15580"/>
                </a:cubicBezTo>
                <a:cubicBezTo>
                  <a:pt x="87536" y="16056"/>
                  <a:pt x="87509" y="16293"/>
                  <a:pt x="87456" y="16770"/>
                </a:cubicBezTo>
                <a:cubicBezTo>
                  <a:pt x="84008" y="28195"/>
                  <a:pt x="76672" y="37742"/>
                  <a:pt x="65531" y="41441"/>
                </a:cubicBezTo>
                <a:cubicBezTo>
                  <a:pt x="62673" y="42208"/>
                  <a:pt x="59815" y="42973"/>
                  <a:pt x="56694" y="42867"/>
                </a:cubicBezTo>
                <a:cubicBezTo>
                  <a:pt x="54048" y="42813"/>
                  <a:pt x="51667" y="42548"/>
                  <a:pt x="48995" y="41648"/>
                </a:cubicBezTo>
                <a:cubicBezTo>
                  <a:pt x="45399" y="40404"/>
                  <a:pt x="42225" y="38604"/>
                  <a:pt x="38521" y="38312"/>
                </a:cubicBezTo>
                <a:cubicBezTo>
                  <a:pt x="36484" y="38205"/>
                  <a:pt x="34553" y="38231"/>
                  <a:pt x="32489" y="38362"/>
                </a:cubicBezTo>
                <a:cubicBezTo>
                  <a:pt x="31881" y="38415"/>
                  <a:pt x="31378" y="38600"/>
                  <a:pt x="30770" y="38653"/>
                </a:cubicBezTo>
                <a:cubicBezTo>
                  <a:pt x="12380" y="42509"/>
                  <a:pt x="2787" y="62530"/>
                  <a:pt x="4334" y="79934"/>
                </a:cubicBezTo>
                <a:cubicBezTo>
                  <a:pt x="2854" y="78082"/>
                  <a:pt x="1480" y="76363"/>
                  <a:pt x="0" y="74510"/>
                </a:cubicBezTo>
                <a:cubicBezTo>
                  <a:pt x="250" y="59355"/>
                  <a:pt x="7775" y="43803"/>
                  <a:pt x="22306" y="36746"/>
                </a:cubicBezTo>
                <a:cubicBezTo>
                  <a:pt x="24475" y="35662"/>
                  <a:pt x="26593" y="35055"/>
                  <a:pt x="28815" y="34579"/>
                </a:cubicBezTo>
                <a:cubicBezTo>
                  <a:pt x="32519" y="33787"/>
                  <a:pt x="36144" y="33709"/>
                  <a:pt x="39821" y="34239"/>
                </a:cubicBezTo>
                <a:cubicBezTo>
                  <a:pt x="41355" y="34531"/>
                  <a:pt x="42651" y="34796"/>
                  <a:pt x="44159" y="35324"/>
                </a:cubicBezTo>
                <a:cubicBezTo>
                  <a:pt x="47729" y="36807"/>
                  <a:pt x="51141" y="38633"/>
                  <a:pt x="55055" y="39190"/>
                </a:cubicBezTo>
                <a:cubicBezTo>
                  <a:pt x="55532" y="39243"/>
                  <a:pt x="56141" y="39190"/>
                  <a:pt x="56723" y="39375"/>
                </a:cubicBezTo>
                <a:cubicBezTo>
                  <a:pt x="61855" y="39827"/>
                  <a:pt x="66829" y="38453"/>
                  <a:pt x="71224" y="35809"/>
                </a:cubicBezTo>
                <a:cubicBezTo>
                  <a:pt x="73420" y="34488"/>
                  <a:pt x="75274" y="33006"/>
                  <a:pt x="77153" y="31288"/>
                </a:cubicBezTo>
                <a:cubicBezTo>
                  <a:pt x="81098" y="27269"/>
                  <a:pt x="83773" y="22746"/>
                  <a:pt x="85815" y="17430"/>
                </a:cubicBezTo>
                <a:cubicBezTo>
                  <a:pt x="86027" y="16611"/>
                  <a:pt x="86213" y="16029"/>
                  <a:pt x="86530" y="15342"/>
                </a:cubicBezTo>
                <a:cubicBezTo>
                  <a:pt x="87380" y="12061"/>
                  <a:pt x="88043" y="9365"/>
                  <a:pt x="88284" y="6137"/>
                </a:cubicBezTo>
                <a:cubicBezTo>
                  <a:pt x="88233" y="4445"/>
                  <a:pt x="88286" y="2883"/>
                  <a:pt x="88473" y="1218"/>
                </a:cubicBezTo>
                <a:cubicBezTo>
                  <a:pt x="88526" y="741"/>
                  <a:pt x="88447" y="371"/>
                  <a:pt x="88368" y="0"/>
                </a:cubicBezTo>
                <a:cubicBezTo>
                  <a:pt x="88791" y="530"/>
                  <a:pt x="89082" y="1165"/>
                  <a:pt x="89240" y="1906"/>
                </a:cubicBezTo>
                <a:cubicBezTo>
                  <a:pt x="89237" y="2324"/>
                  <a:pt x="89233" y="2740"/>
                  <a:pt x="89227" y="3157"/>
                </a:cubicBezTo>
                <a:cubicBezTo>
                  <a:pt x="89502" y="3613"/>
                  <a:pt x="89826" y="4075"/>
                  <a:pt x="90032" y="4524"/>
                </a:cubicBezTo>
                <a:cubicBezTo>
                  <a:pt x="90085" y="5029"/>
                  <a:pt x="90131" y="5535"/>
                  <a:pt x="90171" y="6042"/>
                </a:cubicBezTo>
                <a:cubicBezTo>
                  <a:pt x="90391" y="6389"/>
                  <a:pt x="90611" y="6732"/>
                  <a:pt x="90823" y="7144"/>
                </a:cubicBezTo>
                <a:cubicBezTo>
                  <a:pt x="90938" y="7816"/>
                  <a:pt x="91044" y="8488"/>
                  <a:pt x="91139" y="9158"/>
                </a:cubicBezTo>
                <a:cubicBezTo>
                  <a:pt x="91289" y="9354"/>
                  <a:pt x="91446" y="9551"/>
                  <a:pt x="91615" y="9762"/>
                </a:cubicBezTo>
                <a:cubicBezTo>
                  <a:pt x="91834" y="10551"/>
                  <a:pt x="92034" y="11345"/>
                  <a:pt x="92218" y="12144"/>
                </a:cubicBezTo>
                <a:cubicBezTo>
                  <a:pt x="92281" y="12224"/>
                  <a:pt x="92344" y="12303"/>
                  <a:pt x="92406" y="12381"/>
                </a:cubicBezTo>
                <a:cubicBezTo>
                  <a:pt x="93303" y="15132"/>
                  <a:pt x="94201" y="17884"/>
                  <a:pt x="94834" y="20845"/>
                </a:cubicBezTo>
                <a:cubicBezTo>
                  <a:pt x="94860" y="21693"/>
                  <a:pt x="95017" y="22432"/>
                  <a:pt x="95282" y="23305"/>
                </a:cubicBezTo>
                <a:cubicBezTo>
                  <a:pt x="95991" y="28808"/>
                  <a:pt x="95909" y="33859"/>
                  <a:pt x="94819" y="3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52"/>
          <p:cNvSpPr/>
          <p:nvPr/>
        </p:nvSpPr>
        <p:spPr>
          <a:xfrm rot="-138075">
            <a:off x="5264105" y="3189996"/>
            <a:ext cx="4392777" cy="5467953"/>
          </a:xfrm>
          <a:custGeom>
            <a:rect b="b" l="l" r="r" t="t"/>
            <a:pathLst>
              <a:path extrusionOk="0" h="119487" w="95992">
                <a:moveTo>
                  <a:pt x="94819" y="39281"/>
                </a:moveTo>
                <a:cubicBezTo>
                  <a:pt x="93757" y="44466"/>
                  <a:pt x="91689" y="48934"/>
                  <a:pt x="88671" y="53298"/>
                </a:cubicBezTo>
                <a:cubicBezTo>
                  <a:pt x="82527" y="61892"/>
                  <a:pt x="71966" y="66862"/>
                  <a:pt x="61544" y="65219"/>
                </a:cubicBezTo>
                <a:cubicBezTo>
                  <a:pt x="52998" y="65110"/>
                  <a:pt x="44820" y="69260"/>
                  <a:pt x="39471" y="76135"/>
                </a:cubicBezTo>
                <a:cubicBezTo>
                  <a:pt x="39048" y="76691"/>
                  <a:pt x="38756" y="77140"/>
                  <a:pt x="38332" y="77695"/>
                </a:cubicBezTo>
                <a:cubicBezTo>
                  <a:pt x="29725" y="89992"/>
                  <a:pt x="30082" y="106180"/>
                  <a:pt x="35945" y="119486"/>
                </a:cubicBezTo>
                <a:cubicBezTo>
                  <a:pt x="33540" y="117290"/>
                  <a:pt x="31504" y="115014"/>
                  <a:pt x="29363" y="112607"/>
                </a:cubicBezTo>
                <a:cubicBezTo>
                  <a:pt x="27068" y="104036"/>
                  <a:pt x="26837" y="95334"/>
                  <a:pt x="29543" y="86236"/>
                </a:cubicBezTo>
                <a:cubicBezTo>
                  <a:pt x="29860" y="85549"/>
                  <a:pt x="30045" y="84967"/>
                  <a:pt x="30259" y="84147"/>
                </a:cubicBezTo>
                <a:cubicBezTo>
                  <a:pt x="31451" y="81026"/>
                  <a:pt x="32828" y="78408"/>
                  <a:pt x="34577" y="75710"/>
                </a:cubicBezTo>
                <a:cubicBezTo>
                  <a:pt x="38311" y="70342"/>
                  <a:pt x="43368" y="66086"/>
                  <a:pt x="49428" y="63628"/>
                </a:cubicBezTo>
                <a:cubicBezTo>
                  <a:pt x="51439" y="62888"/>
                  <a:pt x="53557" y="62280"/>
                  <a:pt x="55647" y="61911"/>
                </a:cubicBezTo>
                <a:cubicBezTo>
                  <a:pt x="59458" y="61251"/>
                  <a:pt x="63134" y="61780"/>
                  <a:pt x="66970" y="61967"/>
                </a:cubicBezTo>
                <a:cubicBezTo>
                  <a:pt x="69748" y="61915"/>
                  <a:pt x="72447" y="61493"/>
                  <a:pt x="74962" y="60567"/>
                </a:cubicBezTo>
                <a:cubicBezTo>
                  <a:pt x="77104" y="59722"/>
                  <a:pt x="79011" y="58850"/>
                  <a:pt x="80836" y="57606"/>
                </a:cubicBezTo>
                <a:cubicBezTo>
                  <a:pt x="83827" y="55650"/>
                  <a:pt x="86290" y="53033"/>
                  <a:pt x="88303" y="50124"/>
                </a:cubicBezTo>
                <a:cubicBezTo>
                  <a:pt x="90898" y="46316"/>
                  <a:pt x="92568" y="42164"/>
                  <a:pt x="93683" y="37588"/>
                </a:cubicBezTo>
                <a:cubicBezTo>
                  <a:pt x="95163" y="30683"/>
                  <a:pt x="94820" y="23836"/>
                  <a:pt x="93148" y="17336"/>
                </a:cubicBezTo>
                <a:cubicBezTo>
                  <a:pt x="94252" y="25944"/>
                  <a:pt x="93203" y="34811"/>
                  <a:pt x="89262" y="42639"/>
                </a:cubicBezTo>
                <a:cubicBezTo>
                  <a:pt x="86479" y="48113"/>
                  <a:pt x="82348" y="52714"/>
                  <a:pt x="77054" y="55860"/>
                </a:cubicBezTo>
                <a:cubicBezTo>
                  <a:pt x="73455" y="57869"/>
                  <a:pt x="69697" y="59137"/>
                  <a:pt x="65438" y="59507"/>
                </a:cubicBezTo>
                <a:cubicBezTo>
                  <a:pt x="62157" y="59743"/>
                  <a:pt x="59221" y="59054"/>
                  <a:pt x="55993" y="58815"/>
                </a:cubicBezTo>
                <a:cubicBezTo>
                  <a:pt x="44750" y="58046"/>
                  <a:pt x="34771" y="65369"/>
                  <a:pt x="29842" y="74943"/>
                </a:cubicBezTo>
                <a:cubicBezTo>
                  <a:pt x="29524" y="75630"/>
                  <a:pt x="29233" y="76080"/>
                  <a:pt x="28915" y="76767"/>
                </a:cubicBezTo>
                <a:cubicBezTo>
                  <a:pt x="24250" y="87214"/>
                  <a:pt x="24506" y="98931"/>
                  <a:pt x="28016" y="109565"/>
                </a:cubicBezTo>
                <a:cubicBezTo>
                  <a:pt x="25849" y="107395"/>
                  <a:pt x="23919" y="105253"/>
                  <a:pt x="22016" y="102871"/>
                </a:cubicBezTo>
                <a:cubicBezTo>
                  <a:pt x="20698" y="95254"/>
                  <a:pt x="20705" y="87663"/>
                  <a:pt x="23144" y="79859"/>
                </a:cubicBezTo>
                <a:cubicBezTo>
                  <a:pt x="23463" y="79173"/>
                  <a:pt x="23648" y="78590"/>
                  <a:pt x="23860" y="77771"/>
                </a:cubicBezTo>
                <a:cubicBezTo>
                  <a:pt x="27308" y="68514"/>
                  <a:pt x="33556" y="61136"/>
                  <a:pt x="42554" y="57198"/>
                </a:cubicBezTo>
                <a:cubicBezTo>
                  <a:pt x="44937" y="56379"/>
                  <a:pt x="47186" y="55665"/>
                  <a:pt x="49647" y="55216"/>
                </a:cubicBezTo>
                <a:cubicBezTo>
                  <a:pt x="54065" y="54504"/>
                  <a:pt x="58192" y="55325"/>
                  <a:pt x="62583" y="55934"/>
                </a:cubicBezTo>
                <a:cubicBezTo>
                  <a:pt x="65916" y="56306"/>
                  <a:pt x="68985" y="55804"/>
                  <a:pt x="72109" y="54827"/>
                </a:cubicBezTo>
                <a:cubicBezTo>
                  <a:pt x="74252" y="53980"/>
                  <a:pt x="76290" y="53003"/>
                  <a:pt x="78221" y="51893"/>
                </a:cubicBezTo>
                <a:cubicBezTo>
                  <a:pt x="79651" y="50967"/>
                  <a:pt x="81108" y="49804"/>
                  <a:pt x="82325" y="48614"/>
                </a:cubicBezTo>
                <a:cubicBezTo>
                  <a:pt x="85025" y="46022"/>
                  <a:pt x="87066" y="42875"/>
                  <a:pt x="88761" y="39570"/>
                </a:cubicBezTo>
                <a:cubicBezTo>
                  <a:pt x="92831" y="31224"/>
                  <a:pt x="93379" y="21722"/>
                  <a:pt x="91561" y="12830"/>
                </a:cubicBezTo>
                <a:cubicBezTo>
                  <a:pt x="92010" y="18107"/>
                  <a:pt x="91738" y="23343"/>
                  <a:pt x="90330" y="28779"/>
                </a:cubicBezTo>
                <a:cubicBezTo>
                  <a:pt x="88314" y="36025"/>
                  <a:pt x="84606" y="42240"/>
                  <a:pt x="79125" y="47053"/>
                </a:cubicBezTo>
                <a:cubicBezTo>
                  <a:pt x="72850" y="52499"/>
                  <a:pt x="64330" y="55406"/>
                  <a:pt x="55892" y="53261"/>
                </a:cubicBezTo>
                <a:cubicBezTo>
                  <a:pt x="52268" y="52255"/>
                  <a:pt x="48935" y="51883"/>
                  <a:pt x="45151" y="52305"/>
                </a:cubicBezTo>
                <a:cubicBezTo>
                  <a:pt x="44543" y="52358"/>
                  <a:pt x="44040" y="52543"/>
                  <a:pt x="43432" y="52596"/>
                </a:cubicBezTo>
                <a:cubicBezTo>
                  <a:pt x="34171" y="54577"/>
                  <a:pt x="26545" y="61320"/>
                  <a:pt x="22676" y="70046"/>
                </a:cubicBezTo>
                <a:cubicBezTo>
                  <a:pt x="22517" y="70390"/>
                  <a:pt x="22253" y="70602"/>
                  <a:pt x="22094" y="70945"/>
                </a:cubicBezTo>
                <a:cubicBezTo>
                  <a:pt x="18780" y="79012"/>
                  <a:pt x="17848" y="87344"/>
                  <a:pt x="19297" y="95940"/>
                </a:cubicBezTo>
                <a:cubicBezTo>
                  <a:pt x="19454" y="96681"/>
                  <a:pt x="19719" y="97554"/>
                  <a:pt x="19745" y="98400"/>
                </a:cubicBezTo>
                <a:cubicBezTo>
                  <a:pt x="19823" y="98771"/>
                  <a:pt x="20008" y="99273"/>
                  <a:pt x="20087" y="99644"/>
                </a:cubicBezTo>
                <a:cubicBezTo>
                  <a:pt x="18263" y="97633"/>
                  <a:pt x="16466" y="95384"/>
                  <a:pt x="14774" y="93267"/>
                </a:cubicBezTo>
                <a:cubicBezTo>
                  <a:pt x="13302" y="81655"/>
                  <a:pt x="15983" y="69541"/>
                  <a:pt x="23689" y="59917"/>
                </a:cubicBezTo>
                <a:cubicBezTo>
                  <a:pt x="28589" y="53834"/>
                  <a:pt x="35047" y="49974"/>
                  <a:pt x="42562" y="48522"/>
                </a:cubicBezTo>
                <a:cubicBezTo>
                  <a:pt x="48225" y="47466"/>
                  <a:pt x="53620" y="48790"/>
                  <a:pt x="59149" y="50009"/>
                </a:cubicBezTo>
                <a:cubicBezTo>
                  <a:pt x="61636" y="50406"/>
                  <a:pt x="63937" y="50301"/>
                  <a:pt x="66265" y="49958"/>
                </a:cubicBezTo>
                <a:cubicBezTo>
                  <a:pt x="67880" y="49535"/>
                  <a:pt x="69467" y="49350"/>
                  <a:pt x="71107" y="48690"/>
                </a:cubicBezTo>
                <a:cubicBezTo>
                  <a:pt x="73145" y="47711"/>
                  <a:pt x="75183" y="46734"/>
                  <a:pt x="77143" y="45385"/>
                </a:cubicBezTo>
                <a:cubicBezTo>
                  <a:pt x="84634" y="39833"/>
                  <a:pt x="89218" y="31185"/>
                  <a:pt x="90389" y="21796"/>
                </a:cubicBezTo>
                <a:cubicBezTo>
                  <a:pt x="90863" y="17558"/>
                  <a:pt x="90855" y="13465"/>
                  <a:pt x="90336" y="9367"/>
                </a:cubicBezTo>
                <a:cubicBezTo>
                  <a:pt x="90511" y="18837"/>
                  <a:pt x="88145" y="28431"/>
                  <a:pt x="82017" y="36288"/>
                </a:cubicBezTo>
                <a:cubicBezTo>
                  <a:pt x="77542" y="41815"/>
                  <a:pt x="71877" y="46125"/>
                  <a:pt x="64838" y="47630"/>
                </a:cubicBezTo>
                <a:cubicBezTo>
                  <a:pt x="64230" y="47682"/>
                  <a:pt x="63622" y="47735"/>
                  <a:pt x="63119" y="47920"/>
                </a:cubicBezTo>
                <a:cubicBezTo>
                  <a:pt x="62880" y="47893"/>
                  <a:pt x="62510" y="47973"/>
                  <a:pt x="62272" y="47946"/>
                </a:cubicBezTo>
                <a:cubicBezTo>
                  <a:pt x="61901" y="48026"/>
                  <a:pt x="61769" y="48131"/>
                  <a:pt x="61399" y="48211"/>
                </a:cubicBezTo>
                <a:cubicBezTo>
                  <a:pt x="59943" y="48290"/>
                  <a:pt x="58489" y="48368"/>
                  <a:pt x="57060" y="48210"/>
                </a:cubicBezTo>
                <a:cubicBezTo>
                  <a:pt x="56478" y="48024"/>
                  <a:pt x="56002" y="47971"/>
                  <a:pt x="55394" y="48024"/>
                </a:cubicBezTo>
                <a:cubicBezTo>
                  <a:pt x="51954" y="47520"/>
                  <a:pt x="48860" y="46091"/>
                  <a:pt x="45554" y="45482"/>
                </a:cubicBezTo>
                <a:cubicBezTo>
                  <a:pt x="45078" y="45428"/>
                  <a:pt x="44468" y="45481"/>
                  <a:pt x="43887" y="45296"/>
                </a:cubicBezTo>
                <a:cubicBezTo>
                  <a:pt x="42088" y="45216"/>
                  <a:pt x="40633" y="45295"/>
                  <a:pt x="38807" y="45453"/>
                </a:cubicBezTo>
                <a:cubicBezTo>
                  <a:pt x="38198" y="45506"/>
                  <a:pt x="37696" y="45691"/>
                  <a:pt x="37087" y="45743"/>
                </a:cubicBezTo>
                <a:cubicBezTo>
                  <a:pt x="29943" y="47117"/>
                  <a:pt x="24040" y="51400"/>
                  <a:pt x="19538" y="57165"/>
                </a:cubicBezTo>
                <a:cubicBezTo>
                  <a:pt x="18373" y="58963"/>
                  <a:pt x="17234" y="60523"/>
                  <a:pt x="16306" y="62348"/>
                </a:cubicBezTo>
                <a:cubicBezTo>
                  <a:pt x="14001" y="66791"/>
                  <a:pt x="12649" y="71340"/>
                  <a:pt x="11984" y="76207"/>
                </a:cubicBezTo>
                <a:cubicBezTo>
                  <a:pt x="11478" y="80729"/>
                  <a:pt x="11447" y="85305"/>
                  <a:pt x="12263" y="89854"/>
                </a:cubicBezTo>
                <a:cubicBezTo>
                  <a:pt x="10678" y="87870"/>
                  <a:pt x="8986" y="85754"/>
                  <a:pt x="7401" y="83770"/>
                </a:cubicBezTo>
                <a:cubicBezTo>
                  <a:pt x="6879" y="73348"/>
                  <a:pt x="9613" y="62928"/>
                  <a:pt x="16233" y="54386"/>
                </a:cubicBezTo>
                <a:cubicBezTo>
                  <a:pt x="21185" y="47828"/>
                  <a:pt x="27883" y="42911"/>
                  <a:pt x="36112" y="41538"/>
                </a:cubicBezTo>
                <a:cubicBezTo>
                  <a:pt x="39790" y="40984"/>
                  <a:pt x="43309" y="40773"/>
                  <a:pt x="47064" y="41674"/>
                </a:cubicBezTo>
                <a:cubicBezTo>
                  <a:pt x="50715" y="42442"/>
                  <a:pt x="53914" y="44004"/>
                  <a:pt x="57592" y="44533"/>
                </a:cubicBezTo>
                <a:cubicBezTo>
                  <a:pt x="61745" y="45117"/>
                  <a:pt x="65793" y="44483"/>
                  <a:pt x="69710" y="42871"/>
                </a:cubicBezTo>
                <a:cubicBezTo>
                  <a:pt x="84452" y="36468"/>
                  <a:pt x="90705" y="19689"/>
                  <a:pt x="89195" y="4748"/>
                </a:cubicBezTo>
                <a:cubicBezTo>
                  <a:pt x="89094" y="8340"/>
                  <a:pt x="88765" y="11893"/>
                  <a:pt x="87589" y="15580"/>
                </a:cubicBezTo>
                <a:cubicBezTo>
                  <a:pt x="87536" y="16056"/>
                  <a:pt x="87509" y="16293"/>
                  <a:pt x="87456" y="16770"/>
                </a:cubicBezTo>
                <a:cubicBezTo>
                  <a:pt x="84008" y="28195"/>
                  <a:pt x="76672" y="37742"/>
                  <a:pt x="65531" y="41441"/>
                </a:cubicBezTo>
                <a:cubicBezTo>
                  <a:pt x="62673" y="42208"/>
                  <a:pt x="59815" y="42973"/>
                  <a:pt x="56694" y="42867"/>
                </a:cubicBezTo>
                <a:cubicBezTo>
                  <a:pt x="54048" y="42813"/>
                  <a:pt x="51667" y="42548"/>
                  <a:pt x="48995" y="41648"/>
                </a:cubicBezTo>
                <a:cubicBezTo>
                  <a:pt x="45399" y="40404"/>
                  <a:pt x="42225" y="38604"/>
                  <a:pt x="38521" y="38312"/>
                </a:cubicBezTo>
                <a:cubicBezTo>
                  <a:pt x="36484" y="38205"/>
                  <a:pt x="34553" y="38231"/>
                  <a:pt x="32489" y="38362"/>
                </a:cubicBezTo>
                <a:cubicBezTo>
                  <a:pt x="31881" y="38415"/>
                  <a:pt x="31378" y="38600"/>
                  <a:pt x="30770" y="38653"/>
                </a:cubicBezTo>
                <a:cubicBezTo>
                  <a:pt x="12380" y="42509"/>
                  <a:pt x="2787" y="62530"/>
                  <a:pt x="4334" y="79934"/>
                </a:cubicBezTo>
                <a:cubicBezTo>
                  <a:pt x="2854" y="78082"/>
                  <a:pt x="1480" y="76363"/>
                  <a:pt x="0" y="74510"/>
                </a:cubicBezTo>
                <a:cubicBezTo>
                  <a:pt x="250" y="59355"/>
                  <a:pt x="7775" y="43803"/>
                  <a:pt x="22306" y="36746"/>
                </a:cubicBezTo>
                <a:cubicBezTo>
                  <a:pt x="24475" y="35662"/>
                  <a:pt x="26593" y="35055"/>
                  <a:pt x="28815" y="34579"/>
                </a:cubicBezTo>
                <a:cubicBezTo>
                  <a:pt x="32519" y="33787"/>
                  <a:pt x="36144" y="33709"/>
                  <a:pt x="39821" y="34239"/>
                </a:cubicBezTo>
                <a:cubicBezTo>
                  <a:pt x="41355" y="34531"/>
                  <a:pt x="42651" y="34796"/>
                  <a:pt x="44159" y="35324"/>
                </a:cubicBezTo>
                <a:cubicBezTo>
                  <a:pt x="47729" y="36807"/>
                  <a:pt x="51141" y="38633"/>
                  <a:pt x="55055" y="39190"/>
                </a:cubicBezTo>
                <a:cubicBezTo>
                  <a:pt x="55532" y="39243"/>
                  <a:pt x="56141" y="39190"/>
                  <a:pt x="56723" y="39375"/>
                </a:cubicBezTo>
                <a:cubicBezTo>
                  <a:pt x="61855" y="39827"/>
                  <a:pt x="66829" y="38453"/>
                  <a:pt x="71224" y="35809"/>
                </a:cubicBezTo>
                <a:cubicBezTo>
                  <a:pt x="73420" y="34488"/>
                  <a:pt x="75274" y="33006"/>
                  <a:pt x="77153" y="31288"/>
                </a:cubicBezTo>
                <a:cubicBezTo>
                  <a:pt x="81098" y="27269"/>
                  <a:pt x="83773" y="22746"/>
                  <a:pt x="85815" y="17430"/>
                </a:cubicBezTo>
                <a:cubicBezTo>
                  <a:pt x="86027" y="16611"/>
                  <a:pt x="86213" y="16029"/>
                  <a:pt x="86530" y="15342"/>
                </a:cubicBezTo>
                <a:cubicBezTo>
                  <a:pt x="87380" y="12061"/>
                  <a:pt x="88043" y="9365"/>
                  <a:pt x="88284" y="6137"/>
                </a:cubicBezTo>
                <a:cubicBezTo>
                  <a:pt x="88233" y="4445"/>
                  <a:pt x="88286" y="2883"/>
                  <a:pt x="88473" y="1218"/>
                </a:cubicBezTo>
                <a:cubicBezTo>
                  <a:pt x="88526" y="741"/>
                  <a:pt x="88447" y="371"/>
                  <a:pt x="88368" y="0"/>
                </a:cubicBezTo>
                <a:cubicBezTo>
                  <a:pt x="88791" y="530"/>
                  <a:pt x="89082" y="1165"/>
                  <a:pt x="89240" y="1906"/>
                </a:cubicBezTo>
                <a:cubicBezTo>
                  <a:pt x="89237" y="2324"/>
                  <a:pt x="89233" y="2740"/>
                  <a:pt x="89227" y="3157"/>
                </a:cubicBezTo>
                <a:cubicBezTo>
                  <a:pt x="89502" y="3613"/>
                  <a:pt x="89826" y="4075"/>
                  <a:pt x="90032" y="4524"/>
                </a:cubicBezTo>
                <a:cubicBezTo>
                  <a:pt x="90085" y="5029"/>
                  <a:pt x="90131" y="5535"/>
                  <a:pt x="90171" y="6042"/>
                </a:cubicBezTo>
                <a:cubicBezTo>
                  <a:pt x="90391" y="6389"/>
                  <a:pt x="90611" y="6732"/>
                  <a:pt x="90823" y="7144"/>
                </a:cubicBezTo>
                <a:cubicBezTo>
                  <a:pt x="90938" y="7816"/>
                  <a:pt x="91044" y="8488"/>
                  <a:pt x="91139" y="9158"/>
                </a:cubicBezTo>
                <a:cubicBezTo>
                  <a:pt x="91289" y="9354"/>
                  <a:pt x="91446" y="9551"/>
                  <a:pt x="91615" y="9762"/>
                </a:cubicBezTo>
                <a:cubicBezTo>
                  <a:pt x="91834" y="10551"/>
                  <a:pt x="92034" y="11345"/>
                  <a:pt x="92218" y="12144"/>
                </a:cubicBezTo>
                <a:cubicBezTo>
                  <a:pt x="92281" y="12224"/>
                  <a:pt x="92344" y="12303"/>
                  <a:pt x="92406" y="12381"/>
                </a:cubicBezTo>
                <a:cubicBezTo>
                  <a:pt x="93303" y="15132"/>
                  <a:pt x="94201" y="17884"/>
                  <a:pt x="94834" y="20845"/>
                </a:cubicBezTo>
                <a:cubicBezTo>
                  <a:pt x="94860" y="21693"/>
                  <a:pt x="95017" y="22432"/>
                  <a:pt x="95282" y="23305"/>
                </a:cubicBezTo>
                <a:cubicBezTo>
                  <a:pt x="95991" y="28808"/>
                  <a:pt x="95909" y="33859"/>
                  <a:pt x="94819" y="3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6" name="Google Shape;67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825" y="322700"/>
            <a:ext cx="7192326" cy="36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3"/>
          <p:cNvSpPr txBox="1"/>
          <p:nvPr>
            <p:ph type="title"/>
          </p:nvPr>
        </p:nvSpPr>
        <p:spPr>
          <a:xfrm>
            <a:off x="1768500" y="190625"/>
            <a:ext cx="5607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Abhi-Rizz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break</a:t>
            </a:r>
            <a:endParaRPr/>
          </a:p>
        </p:txBody>
      </p:sp>
      <p:pic>
        <p:nvPicPr>
          <p:cNvPr id="682" name="Google Shape;68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51950"/>
            <a:ext cx="3631300" cy="189155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683" name="Google Shape;68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4075" y="1673100"/>
            <a:ext cx="1914525" cy="2390775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684" name="Google Shape;684;p53"/>
          <p:cNvSpPr txBox="1"/>
          <p:nvPr/>
        </p:nvSpPr>
        <p:spPr>
          <a:xfrm>
            <a:off x="7097075" y="2657325"/>
            <a:ext cx="82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Vihaan </a:t>
            </a:r>
            <a:br>
              <a:rPr lang="en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</a:br>
            <a:r>
              <a:rPr lang="en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ovaryleker</a:t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4"/>
          <p:cNvSpPr txBox="1"/>
          <p:nvPr>
            <p:ph type="title"/>
          </p:nvPr>
        </p:nvSpPr>
        <p:spPr>
          <a:xfrm>
            <a:off x="726300" y="580700"/>
            <a:ext cx="7691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Train custom vocabulary from IMDB data</a:t>
            </a:r>
            <a:endParaRPr sz="2400"/>
          </a:p>
        </p:txBody>
      </p:sp>
      <p:pic>
        <p:nvPicPr>
          <p:cNvPr id="690" name="Google Shape;69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49" y="1445450"/>
            <a:ext cx="6623900" cy="3101375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/>
          <p:nvPr>
            <p:ph type="title"/>
          </p:nvPr>
        </p:nvSpPr>
        <p:spPr>
          <a:xfrm>
            <a:off x="2267550" y="1660038"/>
            <a:ext cx="460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400"/>
              <a:t>Hi!</a:t>
            </a:r>
            <a:endParaRPr sz="7400"/>
          </a:p>
        </p:txBody>
      </p:sp>
      <p:sp>
        <p:nvSpPr>
          <p:cNvPr id="540" name="Google Shape;540;p37"/>
          <p:cNvSpPr txBox="1"/>
          <p:nvPr>
            <p:ph idx="1" type="subTitle"/>
          </p:nvPr>
        </p:nvSpPr>
        <p:spPr>
          <a:xfrm>
            <a:off x="335725" y="2769175"/>
            <a:ext cx="8393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500">
                <a:latin typeface="Montserrat Alternates"/>
                <a:ea typeface="Montserrat Alternates"/>
                <a:cs typeface="Montserrat Alternates"/>
                <a:sym typeface="Montserrat Alternates"/>
              </a:rPr>
              <a:t>How are Yall?</a:t>
            </a:r>
            <a:endParaRPr sz="2500"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500">
                <a:latin typeface="Montserrat Alternates"/>
                <a:ea typeface="Montserrat Alternates"/>
                <a:cs typeface="Montserrat Alternates"/>
                <a:sym typeface="Montserrat Alternates"/>
              </a:rPr>
              <a:t>Do you guys remember what we did last time?</a:t>
            </a:r>
            <a:endParaRPr sz="2500"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55"/>
          <p:cNvGrpSpPr/>
          <p:nvPr/>
        </p:nvGrpSpPr>
        <p:grpSpPr>
          <a:xfrm>
            <a:off x="4930698" y="1323602"/>
            <a:ext cx="3432984" cy="2496295"/>
            <a:chOff x="331763" y="414153"/>
            <a:chExt cx="6903246" cy="5019697"/>
          </a:xfrm>
        </p:grpSpPr>
        <p:sp>
          <p:nvSpPr>
            <p:cNvPr id="696" name="Google Shape;696;p55"/>
            <p:cNvSpPr/>
            <p:nvPr/>
          </p:nvSpPr>
          <p:spPr>
            <a:xfrm>
              <a:off x="2953125" y="4725150"/>
              <a:ext cx="1660725" cy="708700"/>
            </a:xfrm>
            <a:custGeom>
              <a:rect b="b" l="l" r="r" t="t"/>
              <a:pathLst>
                <a:path extrusionOk="0" h="28348" w="66429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55"/>
            <p:cNvSpPr/>
            <p:nvPr/>
          </p:nvSpPr>
          <p:spPr>
            <a:xfrm>
              <a:off x="331763" y="414153"/>
              <a:ext cx="6903246" cy="4353879"/>
            </a:xfrm>
            <a:custGeom>
              <a:rect b="b" l="l" r="r" t="t"/>
              <a:pathLst>
                <a:path extrusionOk="0" h="181204" w="248162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55"/>
            <p:cNvSpPr/>
            <p:nvPr/>
          </p:nvSpPr>
          <p:spPr>
            <a:xfrm>
              <a:off x="547300" y="600323"/>
              <a:ext cx="6472159" cy="3981525"/>
            </a:xfrm>
            <a:custGeom>
              <a:rect b="b" l="l" r="r" t="t"/>
              <a:pathLst>
                <a:path extrusionOk="0" h="165707" w="232665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5"/>
            <p:cNvSpPr/>
            <p:nvPr/>
          </p:nvSpPr>
          <p:spPr>
            <a:xfrm>
              <a:off x="2772650" y="5206975"/>
              <a:ext cx="2020025" cy="226875"/>
            </a:xfrm>
            <a:custGeom>
              <a:rect b="b" l="l" r="r" t="t"/>
              <a:pathLst>
                <a:path extrusionOk="0" h="9075" w="80801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0" name="Google Shape;700;p55"/>
          <p:cNvSpPr txBox="1"/>
          <p:nvPr>
            <p:ph type="title"/>
          </p:nvPr>
        </p:nvSpPr>
        <p:spPr>
          <a:xfrm>
            <a:off x="790125" y="1594325"/>
            <a:ext cx="35370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I’ll Explain</a:t>
            </a:r>
            <a:endParaRPr/>
          </a:p>
        </p:txBody>
      </p:sp>
      <p:sp>
        <p:nvSpPr>
          <p:cNvPr id="701" name="Google Shape;701;p55"/>
          <p:cNvSpPr txBox="1"/>
          <p:nvPr>
            <p:ph idx="1" type="subTitle"/>
          </p:nvPr>
        </p:nvSpPr>
        <p:spPr>
          <a:xfrm>
            <a:off x="790125" y="2267300"/>
            <a:ext cx="3537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baseline="30000" lang="en" sz="2000"/>
              <a:t>2 Step Procedure where we first compute the tokenizer and then go forward and initialize it.</a:t>
            </a:r>
            <a:endParaRPr b="1" baseline="30000" sz="2000"/>
          </a:p>
        </p:txBody>
      </p:sp>
      <p:pic>
        <p:nvPicPr>
          <p:cNvPr id="702" name="Google Shape;70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825" y="1415925"/>
            <a:ext cx="3195350" cy="19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 7. </a:t>
            </a:r>
            <a:r>
              <a:rPr lang="en"/>
              <a:t>Design a tiny Transformer</a:t>
            </a:r>
            <a:endParaRPr/>
          </a:p>
        </p:txBody>
      </p:sp>
      <p:pic>
        <p:nvPicPr>
          <p:cNvPr id="708" name="Google Shape;70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125" y="1094975"/>
            <a:ext cx="4867749" cy="3545451"/>
          </a:xfrm>
          <a:prstGeom prst="rect">
            <a:avLst/>
          </a:prstGeom>
          <a:noFill/>
          <a:ln cap="flat" cmpd="sng" w="38100">
            <a:solidFill>
              <a:srgbClr val="00C3B1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6878"/>
            <a:ext cx="9144000" cy="5440681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57"/>
          <p:cNvSpPr txBox="1"/>
          <p:nvPr>
            <p:ph type="title"/>
          </p:nvPr>
        </p:nvSpPr>
        <p:spPr>
          <a:xfrm>
            <a:off x="1768500" y="1555800"/>
            <a:ext cx="5607000" cy="2031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2"/>
                </a:solidFill>
              </a:rPr>
              <a:t>Thank You!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8"/>
          <p:cNvSpPr txBox="1"/>
          <p:nvPr>
            <p:ph type="title"/>
          </p:nvPr>
        </p:nvSpPr>
        <p:spPr>
          <a:xfrm>
            <a:off x="390400" y="1638788"/>
            <a:ext cx="506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46" name="Google Shape;546;p38"/>
          <p:cNvSpPr txBox="1"/>
          <p:nvPr>
            <p:ph idx="2" type="title"/>
          </p:nvPr>
        </p:nvSpPr>
        <p:spPr>
          <a:xfrm>
            <a:off x="390400" y="722888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7" name="Google Shape;547;p38"/>
          <p:cNvSpPr txBox="1"/>
          <p:nvPr>
            <p:ph idx="1" type="subTitle"/>
          </p:nvPr>
        </p:nvSpPr>
        <p:spPr>
          <a:xfrm>
            <a:off x="390400" y="2669335"/>
            <a:ext cx="50676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Char char="●"/>
            </a:pPr>
            <a:r>
              <a:rPr lang="en" sz="1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KerasNLP is a natural language processing library.</a:t>
            </a:r>
            <a:endParaRPr sz="1400"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Char char="●"/>
            </a:pPr>
            <a:r>
              <a:rPr lang="en" sz="1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It’s workflows are built from modular components that have state-of-the-art preset weights and architectures.</a:t>
            </a:r>
            <a:endParaRPr sz="1400"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"/>
              <a:buChar char="●"/>
            </a:pPr>
            <a:r>
              <a:rPr lang="en" sz="1400">
                <a:latin typeface="Montserrat Alternates"/>
                <a:ea typeface="Montserrat Alternates"/>
                <a:cs typeface="Montserrat Alternates"/>
                <a:sym typeface="Montserrat Alternates"/>
              </a:rPr>
              <a:t>Easily customizable when more control is needed.</a:t>
            </a:r>
            <a:endParaRPr sz="1400"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pic>
        <p:nvPicPr>
          <p:cNvPr id="548" name="Google Shape;5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000" y="1045803"/>
            <a:ext cx="3267700" cy="2439925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Today’s content</a:t>
            </a:r>
            <a:endParaRPr/>
          </a:p>
        </p:txBody>
      </p:sp>
      <p:sp>
        <p:nvSpPr>
          <p:cNvPr id="554" name="Google Shape;554;p39"/>
          <p:cNvSpPr txBox="1"/>
          <p:nvPr>
            <p:ph idx="3" type="subTitle"/>
          </p:nvPr>
        </p:nvSpPr>
        <p:spPr>
          <a:xfrm>
            <a:off x="836375" y="3478322"/>
            <a:ext cx="2377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tuning a custom model</a:t>
            </a:r>
            <a:endParaRPr/>
          </a:p>
        </p:txBody>
      </p:sp>
      <p:sp>
        <p:nvSpPr>
          <p:cNvPr id="555" name="Google Shape;555;p39"/>
          <p:cNvSpPr txBox="1"/>
          <p:nvPr>
            <p:ph idx="1" type="subTitle"/>
          </p:nvPr>
        </p:nvSpPr>
        <p:spPr>
          <a:xfrm>
            <a:off x="835925" y="1924022"/>
            <a:ext cx="2376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with a pre trained classifier</a:t>
            </a:r>
            <a:endParaRPr/>
          </a:p>
        </p:txBody>
      </p:sp>
      <p:sp>
        <p:nvSpPr>
          <p:cNvPr id="556" name="Google Shape;556;p39"/>
          <p:cNvSpPr txBox="1"/>
          <p:nvPr>
            <p:ph idx="2" type="subTitle"/>
          </p:nvPr>
        </p:nvSpPr>
        <p:spPr>
          <a:xfrm>
            <a:off x="3382800" y="1924022"/>
            <a:ext cx="2377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tuning a pre trained backbone</a:t>
            </a:r>
            <a:endParaRPr/>
          </a:p>
        </p:txBody>
      </p:sp>
      <p:sp>
        <p:nvSpPr>
          <p:cNvPr id="557" name="Google Shape;557;p39"/>
          <p:cNvSpPr txBox="1"/>
          <p:nvPr>
            <p:ph idx="4" type="subTitle"/>
          </p:nvPr>
        </p:nvSpPr>
        <p:spPr>
          <a:xfrm>
            <a:off x="3383250" y="3478322"/>
            <a:ext cx="2377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Pretraining a backbone model</a:t>
            </a:r>
            <a:endParaRPr/>
          </a:p>
        </p:txBody>
      </p:sp>
      <p:sp>
        <p:nvSpPr>
          <p:cNvPr id="558" name="Google Shape;558;p39"/>
          <p:cNvSpPr txBox="1"/>
          <p:nvPr>
            <p:ph idx="5" type="subTitle"/>
          </p:nvPr>
        </p:nvSpPr>
        <p:spPr>
          <a:xfrm>
            <a:off x="5760300" y="1924025"/>
            <a:ext cx="2663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tuning with user-controlled preprocessing</a:t>
            </a:r>
            <a:endParaRPr/>
          </a:p>
        </p:txBody>
      </p:sp>
      <p:sp>
        <p:nvSpPr>
          <p:cNvPr id="559" name="Google Shape;559;p39"/>
          <p:cNvSpPr txBox="1"/>
          <p:nvPr>
            <p:ph idx="6" type="subTitle"/>
          </p:nvPr>
        </p:nvSpPr>
        <p:spPr>
          <a:xfrm>
            <a:off x="5930125" y="3478322"/>
            <a:ext cx="2377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and train your own transformer from scratch</a:t>
            </a:r>
            <a:endParaRPr/>
          </a:p>
        </p:txBody>
      </p:sp>
      <p:sp>
        <p:nvSpPr>
          <p:cNvPr id="560" name="Google Shape;560;p39"/>
          <p:cNvSpPr txBox="1"/>
          <p:nvPr>
            <p:ph idx="7" type="title"/>
          </p:nvPr>
        </p:nvSpPr>
        <p:spPr>
          <a:xfrm>
            <a:off x="1657762" y="1298644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1" name="Google Shape;561;p39"/>
          <p:cNvSpPr txBox="1"/>
          <p:nvPr>
            <p:ph idx="8" type="title"/>
          </p:nvPr>
        </p:nvSpPr>
        <p:spPr>
          <a:xfrm>
            <a:off x="1657762" y="287891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2" name="Google Shape;562;p39"/>
          <p:cNvSpPr txBox="1"/>
          <p:nvPr>
            <p:ph idx="9" type="title"/>
          </p:nvPr>
        </p:nvSpPr>
        <p:spPr>
          <a:xfrm>
            <a:off x="4204188" y="1298644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3" name="Google Shape;563;p39"/>
          <p:cNvSpPr txBox="1"/>
          <p:nvPr>
            <p:ph idx="13" type="title"/>
          </p:nvPr>
        </p:nvSpPr>
        <p:spPr>
          <a:xfrm>
            <a:off x="4204633" y="287891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64" name="Google Shape;564;p39"/>
          <p:cNvSpPr txBox="1"/>
          <p:nvPr>
            <p:ph idx="14" type="title"/>
          </p:nvPr>
        </p:nvSpPr>
        <p:spPr>
          <a:xfrm>
            <a:off x="6787536" y="1298644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65" name="Google Shape;565;p39"/>
          <p:cNvSpPr txBox="1"/>
          <p:nvPr>
            <p:ph idx="15" type="title"/>
          </p:nvPr>
        </p:nvSpPr>
        <p:spPr>
          <a:xfrm>
            <a:off x="6787536" y="287891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0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are different components in NLP?</a:t>
            </a:r>
            <a:endParaRPr/>
          </a:p>
        </p:txBody>
      </p:sp>
      <p:sp>
        <p:nvSpPr>
          <p:cNvPr id="571" name="Google Shape;571;p40"/>
          <p:cNvSpPr txBox="1"/>
          <p:nvPr>
            <p:ph idx="1" type="subTitle"/>
          </p:nvPr>
        </p:nvSpPr>
        <p:spPr>
          <a:xfrm>
            <a:off x="1096600" y="1579425"/>
            <a:ext cx="7334400" cy="30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Tokenizer:</a:t>
            </a:r>
            <a:r>
              <a:rPr lang="en" sz="1600"/>
              <a:t> keras_nlp.models.XXTokenizer</a:t>
            </a:r>
            <a:br>
              <a:rPr lang="en" sz="1600"/>
            </a:br>
            <a:r>
              <a:rPr lang="en" sz="1600">
                <a:solidFill>
                  <a:srgbClr val="212529"/>
                </a:solidFill>
              </a:rPr>
              <a:t>Converts strings to sequences of token ids.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Preprocessor: </a:t>
            </a:r>
            <a:r>
              <a:rPr lang="en" sz="1600"/>
              <a:t>keras_nlp.models.XXPreprocessor</a:t>
            </a:r>
            <a:br>
              <a:rPr lang="en" sz="1600"/>
            </a:br>
            <a:r>
              <a:rPr lang="en" sz="1600">
                <a:solidFill>
                  <a:srgbClr val="212529"/>
                </a:solidFill>
              </a:rPr>
              <a:t>Converts strings to a dictionary of preprocessed tensors consumed by the backbone, starting with tokenization.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Backbone: </a:t>
            </a:r>
            <a:r>
              <a:rPr lang="en" sz="1600"/>
              <a:t>keras_nlp.models.XXBackbone</a:t>
            </a:r>
            <a:br>
              <a:rPr lang="en" sz="1600"/>
            </a:br>
            <a:r>
              <a:rPr lang="en" sz="1600">
                <a:solidFill>
                  <a:srgbClr val="212529"/>
                </a:solidFill>
              </a:rPr>
              <a:t>Converts preprocessed tensors to dense features. </a:t>
            </a:r>
            <a:r>
              <a:rPr i="1" lang="en" sz="1600">
                <a:solidFill>
                  <a:srgbClr val="212529"/>
                </a:solidFill>
              </a:rPr>
              <a:t>Does not handle strings; call the preprocessor first.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Task:</a:t>
            </a:r>
            <a:r>
              <a:rPr lang="en" sz="1600"/>
              <a:t> e.g., keras_nlp.models.XXClassifier</a:t>
            </a:r>
            <a:br>
              <a:rPr lang="en" sz="1600"/>
            </a:br>
            <a:r>
              <a:rPr lang="en" sz="1600">
                <a:solidFill>
                  <a:srgbClr val="212529"/>
                </a:solidFill>
              </a:rPr>
              <a:t>Converts strings to task-specific output (e.g., classification probabilities).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"/>
          <p:cNvSpPr txBox="1"/>
          <p:nvPr>
            <p:ph type="title"/>
          </p:nvPr>
        </p:nvSpPr>
        <p:spPr>
          <a:xfrm>
            <a:off x="2038200" y="196888"/>
            <a:ext cx="506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Hierarchy</a:t>
            </a:r>
            <a:endParaRPr/>
          </a:p>
        </p:txBody>
      </p:sp>
      <p:pic>
        <p:nvPicPr>
          <p:cNvPr id="577" name="Google Shape;577;p41"/>
          <p:cNvPicPr preferRelativeResize="0"/>
          <p:nvPr/>
        </p:nvPicPr>
        <p:blipFill rotWithShape="1">
          <a:blip r:embed="rId3">
            <a:alphaModFix/>
          </a:blip>
          <a:srcRect b="7666" l="8172" r="8514" t="7709"/>
          <a:stretch/>
        </p:blipFill>
        <p:spPr>
          <a:xfrm>
            <a:off x="2532888" y="1229775"/>
            <a:ext cx="4078226" cy="35198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2"/>
          <p:cNvSpPr txBox="1"/>
          <p:nvPr>
            <p:ph type="title"/>
          </p:nvPr>
        </p:nvSpPr>
        <p:spPr>
          <a:xfrm>
            <a:off x="2038200" y="196888"/>
            <a:ext cx="506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 Example</a:t>
            </a:r>
            <a:endParaRPr/>
          </a:p>
        </p:txBody>
      </p:sp>
      <p:pic>
        <p:nvPicPr>
          <p:cNvPr id="583" name="Google Shape;5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741" y="1215738"/>
            <a:ext cx="4210516" cy="3687511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3"/>
          <p:cNvSpPr txBox="1"/>
          <p:nvPr>
            <p:ph type="title"/>
          </p:nvPr>
        </p:nvSpPr>
        <p:spPr>
          <a:xfrm>
            <a:off x="1768500" y="190625"/>
            <a:ext cx="5607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Abhi-Rizz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break</a:t>
            </a:r>
            <a:endParaRPr/>
          </a:p>
        </p:txBody>
      </p:sp>
      <p:pic>
        <p:nvPicPr>
          <p:cNvPr id="589" name="Google Shape;5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51950"/>
            <a:ext cx="3631300" cy="189155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590" name="Google Shape;59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4075" y="1673100"/>
            <a:ext cx="1914525" cy="2390775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591" name="Google Shape;591;p43"/>
          <p:cNvSpPr txBox="1"/>
          <p:nvPr/>
        </p:nvSpPr>
        <p:spPr>
          <a:xfrm>
            <a:off x="7097075" y="2657325"/>
            <a:ext cx="82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Vihaan </a:t>
            </a:r>
            <a:br>
              <a:rPr lang="en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</a:br>
            <a:r>
              <a:rPr lang="en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ovaryleker</a:t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Data</a:t>
            </a:r>
            <a:endParaRPr/>
          </a:p>
        </p:txBody>
      </p:sp>
      <p:sp>
        <p:nvSpPr>
          <p:cNvPr id="597" name="Google Shape;597;p44"/>
          <p:cNvSpPr txBox="1"/>
          <p:nvPr>
            <p:ph idx="2" type="subTitle"/>
          </p:nvPr>
        </p:nvSpPr>
        <p:spPr>
          <a:xfrm>
            <a:off x="2829900" y="4314100"/>
            <a:ext cx="3570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solidFill>
                  <a:srgbClr val="212529"/>
                </a:solidFill>
              </a:rPr>
              <a:t>We will sentiment analysis of IMDB movie reviews. We use the text to predict whether the review was positive (</a:t>
            </a:r>
            <a:r>
              <a:rPr lang="en" sz="1000">
                <a:solidFill>
                  <a:srgbClr val="E83E8C"/>
                </a:solidFill>
              </a:rPr>
              <a:t>label = 1</a:t>
            </a:r>
            <a:r>
              <a:rPr lang="en" sz="1150">
                <a:solidFill>
                  <a:srgbClr val="212529"/>
                </a:solidFill>
              </a:rPr>
              <a:t>) or negative (</a:t>
            </a:r>
            <a:r>
              <a:rPr lang="en" sz="1000">
                <a:solidFill>
                  <a:srgbClr val="E83E8C"/>
                </a:solidFill>
              </a:rPr>
              <a:t>label = 0</a:t>
            </a:r>
            <a:r>
              <a:rPr lang="en" sz="1150">
                <a:solidFill>
                  <a:srgbClr val="212529"/>
                </a:solidFill>
              </a:rPr>
              <a:t>).</a:t>
            </a:r>
            <a:endParaRPr/>
          </a:p>
        </p:txBody>
      </p:sp>
      <p:sp>
        <p:nvSpPr>
          <p:cNvPr id="598" name="Google Shape;598;p44"/>
          <p:cNvSpPr txBox="1"/>
          <p:nvPr>
            <p:ph idx="3" type="subTitle"/>
          </p:nvPr>
        </p:nvSpPr>
        <p:spPr>
          <a:xfrm>
            <a:off x="2829900" y="3897250"/>
            <a:ext cx="357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599" name="Google Shape;5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075" y="1186575"/>
            <a:ext cx="5455949" cy="817475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600" name="Google Shape;60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5496" y="2119096"/>
            <a:ext cx="4439099" cy="1833425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ology Subject for High School: Natural Disasters - Typhoon by Slidesgo">
  <a:themeElements>
    <a:clrScheme name="Simple Light">
      <a:dk1>
        <a:srgbClr val="161C2D"/>
      </a:dk1>
      <a:lt1>
        <a:srgbClr val="AEBFDE"/>
      </a:lt1>
      <a:dk2>
        <a:srgbClr val="3A4961"/>
      </a:dk2>
      <a:lt2>
        <a:srgbClr val="283246"/>
      </a:lt2>
      <a:accent1>
        <a:srgbClr val="8E9FB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61C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