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57" r:id="rId5"/>
    <p:sldId id="271" r:id="rId6"/>
    <p:sldId id="264" r:id="rId7"/>
    <p:sldId id="265" r:id="rId8"/>
    <p:sldId id="266" r:id="rId9"/>
    <p:sldId id="267" r:id="rId10"/>
    <p:sldId id="272" r:id="rId11"/>
    <p:sldId id="269" r:id="rId12"/>
    <p:sldId id="273" r:id="rId13"/>
    <p:sldId id="263" r:id="rId14"/>
    <p:sldId id="270" r:id="rId15"/>
    <p:sldId id="261" r:id="rId16"/>
    <p:sldId id="262"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13" d="100"/>
          <a:sy n="113" d="100"/>
        </p:scale>
        <p:origin x="47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D97D5A-D0F9-40A5-AAC0-3E4A9C9C690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16504CA6-AC76-4700-828E-1E0FE097C9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AB22114-90E5-48AD-B04D-ADFE722B8772}"/>
              </a:ext>
            </a:extLst>
          </p:cNvPr>
          <p:cNvSpPr>
            <a:spLocks noGrp="1"/>
          </p:cNvSpPr>
          <p:nvPr>
            <p:ph type="dt" sz="half" idx="10"/>
          </p:nvPr>
        </p:nvSpPr>
        <p:spPr/>
        <p:txBody>
          <a:bodyPr/>
          <a:lstStyle/>
          <a:p>
            <a:fld id="{9944558F-2300-48A3-A0D8-C535307CD3FA}" type="datetimeFigureOut">
              <a:rPr lang="zh-TW" altLang="en-US" smtClean="0"/>
              <a:t>2021/1/11</a:t>
            </a:fld>
            <a:endParaRPr lang="zh-TW" altLang="en-US"/>
          </a:p>
        </p:txBody>
      </p:sp>
      <p:sp>
        <p:nvSpPr>
          <p:cNvPr id="5" name="頁尾版面配置區 4">
            <a:extLst>
              <a:ext uri="{FF2B5EF4-FFF2-40B4-BE49-F238E27FC236}">
                <a16:creationId xmlns:a16="http://schemas.microsoft.com/office/drawing/2014/main" id="{7FC1D23C-894E-44DE-B93C-7D909619EC4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6A9C9C9-BCDE-491E-A92A-6F7B36E39245}"/>
              </a:ext>
            </a:extLst>
          </p:cNvPr>
          <p:cNvSpPr>
            <a:spLocks noGrp="1"/>
          </p:cNvSpPr>
          <p:nvPr>
            <p:ph type="sldNum" sz="quarter" idx="12"/>
          </p:nvPr>
        </p:nvSpPr>
        <p:spPr/>
        <p:txBody>
          <a:bodyPr/>
          <a:lstStyle/>
          <a:p>
            <a:fld id="{0A25595F-E23C-43BA-8553-76E0360E56EF}" type="slidenum">
              <a:rPr lang="zh-TW" altLang="en-US" smtClean="0"/>
              <a:t>‹#›</a:t>
            </a:fld>
            <a:endParaRPr lang="zh-TW" altLang="en-US"/>
          </a:p>
        </p:txBody>
      </p:sp>
    </p:spTree>
    <p:extLst>
      <p:ext uri="{BB962C8B-B14F-4D97-AF65-F5344CB8AC3E}">
        <p14:creationId xmlns:p14="http://schemas.microsoft.com/office/powerpoint/2010/main" val="2658190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F7A32F-C109-4D35-A078-592AB88BEAA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FBFAA6E-155B-48E0-892F-B7B055C354E5}"/>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EE0F495-5FCD-4CA1-A367-F26760BE58B9}"/>
              </a:ext>
            </a:extLst>
          </p:cNvPr>
          <p:cNvSpPr>
            <a:spLocks noGrp="1"/>
          </p:cNvSpPr>
          <p:nvPr>
            <p:ph type="dt" sz="half" idx="10"/>
          </p:nvPr>
        </p:nvSpPr>
        <p:spPr/>
        <p:txBody>
          <a:bodyPr/>
          <a:lstStyle/>
          <a:p>
            <a:fld id="{9944558F-2300-48A3-A0D8-C535307CD3FA}" type="datetimeFigureOut">
              <a:rPr lang="zh-TW" altLang="en-US" smtClean="0"/>
              <a:t>2021/1/11</a:t>
            </a:fld>
            <a:endParaRPr lang="zh-TW" altLang="en-US"/>
          </a:p>
        </p:txBody>
      </p:sp>
      <p:sp>
        <p:nvSpPr>
          <p:cNvPr id="5" name="頁尾版面配置區 4">
            <a:extLst>
              <a:ext uri="{FF2B5EF4-FFF2-40B4-BE49-F238E27FC236}">
                <a16:creationId xmlns:a16="http://schemas.microsoft.com/office/drawing/2014/main" id="{429913C8-73D1-42EB-A456-6A9702C6394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348429F-3FEF-4538-8B6F-656ED7E8EC72}"/>
              </a:ext>
            </a:extLst>
          </p:cNvPr>
          <p:cNvSpPr>
            <a:spLocks noGrp="1"/>
          </p:cNvSpPr>
          <p:nvPr>
            <p:ph type="sldNum" sz="quarter" idx="12"/>
          </p:nvPr>
        </p:nvSpPr>
        <p:spPr/>
        <p:txBody>
          <a:bodyPr/>
          <a:lstStyle/>
          <a:p>
            <a:fld id="{0A25595F-E23C-43BA-8553-76E0360E56EF}" type="slidenum">
              <a:rPr lang="zh-TW" altLang="en-US" smtClean="0"/>
              <a:t>‹#›</a:t>
            </a:fld>
            <a:endParaRPr lang="zh-TW" altLang="en-US"/>
          </a:p>
        </p:txBody>
      </p:sp>
    </p:spTree>
    <p:extLst>
      <p:ext uri="{BB962C8B-B14F-4D97-AF65-F5344CB8AC3E}">
        <p14:creationId xmlns:p14="http://schemas.microsoft.com/office/powerpoint/2010/main" val="3038020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59CEABA-B92B-44FD-BAC4-EA98CF9C74D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2C90B5B-D098-4B87-9E69-B97886C74F5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47B3A8F-2D12-4D52-BD57-8BB9D4D04614}"/>
              </a:ext>
            </a:extLst>
          </p:cNvPr>
          <p:cNvSpPr>
            <a:spLocks noGrp="1"/>
          </p:cNvSpPr>
          <p:nvPr>
            <p:ph type="dt" sz="half" idx="10"/>
          </p:nvPr>
        </p:nvSpPr>
        <p:spPr/>
        <p:txBody>
          <a:bodyPr/>
          <a:lstStyle/>
          <a:p>
            <a:fld id="{9944558F-2300-48A3-A0D8-C535307CD3FA}" type="datetimeFigureOut">
              <a:rPr lang="zh-TW" altLang="en-US" smtClean="0"/>
              <a:t>2021/1/11</a:t>
            </a:fld>
            <a:endParaRPr lang="zh-TW" altLang="en-US"/>
          </a:p>
        </p:txBody>
      </p:sp>
      <p:sp>
        <p:nvSpPr>
          <p:cNvPr id="5" name="頁尾版面配置區 4">
            <a:extLst>
              <a:ext uri="{FF2B5EF4-FFF2-40B4-BE49-F238E27FC236}">
                <a16:creationId xmlns:a16="http://schemas.microsoft.com/office/drawing/2014/main" id="{7A10CEFE-6A3C-40D1-9895-31A2B5A15BD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F0B6EA2-521F-4D1A-9FF8-4C286CBE4D69}"/>
              </a:ext>
            </a:extLst>
          </p:cNvPr>
          <p:cNvSpPr>
            <a:spLocks noGrp="1"/>
          </p:cNvSpPr>
          <p:nvPr>
            <p:ph type="sldNum" sz="quarter" idx="12"/>
          </p:nvPr>
        </p:nvSpPr>
        <p:spPr/>
        <p:txBody>
          <a:bodyPr/>
          <a:lstStyle/>
          <a:p>
            <a:fld id="{0A25595F-E23C-43BA-8553-76E0360E56EF}" type="slidenum">
              <a:rPr lang="zh-TW" altLang="en-US" smtClean="0"/>
              <a:t>‹#›</a:t>
            </a:fld>
            <a:endParaRPr lang="zh-TW" altLang="en-US"/>
          </a:p>
        </p:txBody>
      </p:sp>
    </p:spTree>
    <p:extLst>
      <p:ext uri="{BB962C8B-B14F-4D97-AF65-F5344CB8AC3E}">
        <p14:creationId xmlns:p14="http://schemas.microsoft.com/office/powerpoint/2010/main" val="361722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2BCB16-332C-4436-839F-8877C9B7E91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EFAE154-C4E9-4C3E-BA62-87305B819A3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FB83C39-8EFC-4BAA-AC3B-87874959E7C5}"/>
              </a:ext>
            </a:extLst>
          </p:cNvPr>
          <p:cNvSpPr>
            <a:spLocks noGrp="1"/>
          </p:cNvSpPr>
          <p:nvPr>
            <p:ph type="dt" sz="half" idx="10"/>
          </p:nvPr>
        </p:nvSpPr>
        <p:spPr/>
        <p:txBody>
          <a:bodyPr/>
          <a:lstStyle/>
          <a:p>
            <a:fld id="{9944558F-2300-48A3-A0D8-C535307CD3FA}" type="datetimeFigureOut">
              <a:rPr lang="zh-TW" altLang="en-US" smtClean="0"/>
              <a:t>2021/1/11</a:t>
            </a:fld>
            <a:endParaRPr lang="zh-TW" altLang="en-US"/>
          </a:p>
        </p:txBody>
      </p:sp>
      <p:sp>
        <p:nvSpPr>
          <p:cNvPr id="5" name="頁尾版面配置區 4">
            <a:extLst>
              <a:ext uri="{FF2B5EF4-FFF2-40B4-BE49-F238E27FC236}">
                <a16:creationId xmlns:a16="http://schemas.microsoft.com/office/drawing/2014/main" id="{CB75387B-2765-4BAC-8987-F4486897BCE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C3F9CFE-9ED6-4AC7-ADEB-70A7A0C1E39F}"/>
              </a:ext>
            </a:extLst>
          </p:cNvPr>
          <p:cNvSpPr>
            <a:spLocks noGrp="1"/>
          </p:cNvSpPr>
          <p:nvPr>
            <p:ph type="sldNum" sz="quarter" idx="12"/>
          </p:nvPr>
        </p:nvSpPr>
        <p:spPr/>
        <p:txBody>
          <a:bodyPr/>
          <a:lstStyle/>
          <a:p>
            <a:fld id="{0A25595F-E23C-43BA-8553-76E0360E56EF}" type="slidenum">
              <a:rPr lang="zh-TW" altLang="en-US" smtClean="0"/>
              <a:t>‹#›</a:t>
            </a:fld>
            <a:endParaRPr lang="zh-TW" altLang="en-US"/>
          </a:p>
        </p:txBody>
      </p:sp>
    </p:spTree>
    <p:extLst>
      <p:ext uri="{BB962C8B-B14F-4D97-AF65-F5344CB8AC3E}">
        <p14:creationId xmlns:p14="http://schemas.microsoft.com/office/powerpoint/2010/main" val="1997852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C59A3D-11DE-4BF7-BD9F-D6B3221BEB4A}"/>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0B573759-9935-4E38-8F4B-3CD5672794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1D13C56D-9B8C-4F54-A4F9-23083EB7D068}"/>
              </a:ext>
            </a:extLst>
          </p:cNvPr>
          <p:cNvSpPr>
            <a:spLocks noGrp="1"/>
          </p:cNvSpPr>
          <p:nvPr>
            <p:ph type="dt" sz="half" idx="10"/>
          </p:nvPr>
        </p:nvSpPr>
        <p:spPr/>
        <p:txBody>
          <a:bodyPr/>
          <a:lstStyle/>
          <a:p>
            <a:fld id="{9944558F-2300-48A3-A0D8-C535307CD3FA}" type="datetimeFigureOut">
              <a:rPr lang="zh-TW" altLang="en-US" smtClean="0"/>
              <a:t>2021/1/11</a:t>
            </a:fld>
            <a:endParaRPr lang="zh-TW" altLang="en-US"/>
          </a:p>
        </p:txBody>
      </p:sp>
      <p:sp>
        <p:nvSpPr>
          <p:cNvPr id="5" name="頁尾版面配置區 4">
            <a:extLst>
              <a:ext uri="{FF2B5EF4-FFF2-40B4-BE49-F238E27FC236}">
                <a16:creationId xmlns:a16="http://schemas.microsoft.com/office/drawing/2014/main" id="{38B48FE1-90F4-496A-9B89-721CF430EF2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90591AA-FA23-4A5C-8216-F7058DFCE152}"/>
              </a:ext>
            </a:extLst>
          </p:cNvPr>
          <p:cNvSpPr>
            <a:spLocks noGrp="1"/>
          </p:cNvSpPr>
          <p:nvPr>
            <p:ph type="sldNum" sz="quarter" idx="12"/>
          </p:nvPr>
        </p:nvSpPr>
        <p:spPr/>
        <p:txBody>
          <a:bodyPr/>
          <a:lstStyle/>
          <a:p>
            <a:fld id="{0A25595F-E23C-43BA-8553-76E0360E56EF}" type="slidenum">
              <a:rPr lang="zh-TW" altLang="en-US" smtClean="0"/>
              <a:t>‹#›</a:t>
            </a:fld>
            <a:endParaRPr lang="zh-TW" altLang="en-US"/>
          </a:p>
        </p:txBody>
      </p:sp>
    </p:spTree>
    <p:extLst>
      <p:ext uri="{BB962C8B-B14F-4D97-AF65-F5344CB8AC3E}">
        <p14:creationId xmlns:p14="http://schemas.microsoft.com/office/powerpoint/2010/main" val="194720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6175AE-3EB8-4DE0-BBE6-B456A86121E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3260AD5-CA13-4835-A865-928E778BF62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6040DE5-9B3E-42F2-9F56-A1D1E060BF7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E0BD179-D6E4-45DF-84B5-C42277DDAA23}"/>
              </a:ext>
            </a:extLst>
          </p:cNvPr>
          <p:cNvSpPr>
            <a:spLocks noGrp="1"/>
          </p:cNvSpPr>
          <p:nvPr>
            <p:ph type="dt" sz="half" idx="10"/>
          </p:nvPr>
        </p:nvSpPr>
        <p:spPr/>
        <p:txBody>
          <a:bodyPr/>
          <a:lstStyle/>
          <a:p>
            <a:fld id="{9944558F-2300-48A3-A0D8-C535307CD3FA}" type="datetimeFigureOut">
              <a:rPr lang="zh-TW" altLang="en-US" smtClean="0"/>
              <a:t>2021/1/11</a:t>
            </a:fld>
            <a:endParaRPr lang="zh-TW" altLang="en-US"/>
          </a:p>
        </p:txBody>
      </p:sp>
      <p:sp>
        <p:nvSpPr>
          <p:cNvPr id="6" name="頁尾版面配置區 5">
            <a:extLst>
              <a:ext uri="{FF2B5EF4-FFF2-40B4-BE49-F238E27FC236}">
                <a16:creationId xmlns:a16="http://schemas.microsoft.com/office/drawing/2014/main" id="{BF456CAC-1287-411C-AAD0-6758F3F0D49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2BC8FA8-595C-4123-9510-F533F54661C2}"/>
              </a:ext>
            </a:extLst>
          </p:cNvPr>
          <p:cNvSpPr>
            <a:spLocks noGrp="1"/>
          </p:cNvSpPr>
          <p:nvPr>
            <p:ph type="sldNum" sz="quarter" idx="12"/>
          </p:nvPr>
        </p:nvSpPr>
        <p:spPr/>
        <p:txBody>
          <a:bodyPr/>
          <a:lstStyle/>
          <a:p>
            <a:fld id="{0A25595F-E23C-43BA-8553-76E0360E56EF}" type="slidenum">
              <a:rPr lang="zh-TW" altLang="en-US" smtClean="0"/>
              <a:t>‹#›</a:t>
            </a:fld>
            <a:endParaRPr lang="zh-TW" altLang="en-US"/>
          </a:p>
        </p:txBody>
      </p:sp>
    </p:spTree>
    <p:extLst>
      <p:ext uri="{BB962C8B-B14F-4D97-AF65-F5344CB8AC3E}">
        <p14:creationId xmlns:p14="http://schemas.microsoft.com/office/powerpoint/2010/main" val="495979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8B41C4-889D-444E-B6C2-965B1A7F9C1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88C0C22-0077-4A6D-B9AF-7557F21AA9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D0DF851-0C06-43C9-8CE4-FA94AEF0E6BB}"/>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AE169615-2DF0-466D-A511-237A551C2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2CE86E34-3B0D-4D91-9860-52836015AB38}"/>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8B904D8-2D3B-4043-83FE-C85BE145A35F}"/>
              </a:ext>
            </a:extLst>
          </p:cNvPr>
          <p:cNvSpPr>
            <a:spLocks noGrp="1"/>
          </p:cNvSpPr>
          <p:nvPr>
            <p:ph type="dt" sz="half" idx="10"/>
          </p:nvPr>
        </p:nvSpPr>
        <p:spPr/>
        <p:txBody>
          <a:bodyPr/>
          <a:lstStyle/>
          <a:p>
            <a:fld id="{9944558F-2300-48A3-A0D8-C535307CD3FA}" type="datetimeFigureOut">
              <a:rPr lang="zh-TW" altLang="en-US" smtClean="0"/>
              <a:t>2021/1/11</a:t>
            </a:fld>
            <a:endParaRPr lang="zh-TW" altLang="en-US"/>
          </a:p>
        </p:txBody>
      </p:sp>
      <p:sp>
        <p:nvSpPr>
          <p:cNvPr id="8" name="頁尾版面配置區 7">
            <a:extLst>
              <a:ext uri="{FF2B5EF4-FFF2-40B4-BE49-F238E27FC236}">
                <a16:creationId xmlns:a16="http://schemas.microsoft.com/office/drawing/2014/main" id="{762A5D2A-F8C1-43D4-B9B8-49E381EF6CDA}"/>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2A5EC4E-1957-4860-BAA5-28CD89BC68ED}"/>
              </a:ext>
            </a:extLst>
          </p:cNvPr>
          <p:cNvSpPr>
            <a:spLocks noGrp="1"/>
          </p:cNvSpPr>
          <p:nvPr>
            <p:ph type="sldNum" sz="quarter" idx="12"/>
          </p:nvPr>
        </p:nvSpPr>
        <p:spPr/>
        <p:txBody>
          <a:bodyPr/>
          <a:lstStyle/>
          <a:p>
            <a:fld id="{0A25595F-E23C-43BA-8553-76E0360E56EF}" type="slidenum">
              <a:rPr lang="zh-TW" altLang="en-US" smtClean="0"/>
              <a:t>‹#›</a:t>
            </a:fld>
            <a:endParaRPr lang="zh-TW" altLang="en-US"/>
          </a:p>
        </p:txBody>
      </p:sp>
    </p:spTree>
    <p:extLst>
      <p:ext uri="{BB962C8B-B14F-4D97-AF65-F5344CB8AC3E}">
        <p14:creationId xmlns:p14="http://schemas.microsoft.com/office/powerpoint/2010/main" val="210966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BBD7E6-18E5-45C2-9B6D-C77E17CA0800}"/>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5E96357-F2F1-467C-B221-CDFE799A2E46}"/>
              </a:ext>
            </a:extLst>
          </p:cNvPr>
          <p:cNvSpPr>
            <a:spLocks noGrp="1"/>
          </p:cNvSpPr>
          <p:nvPr>
            <p:ph type="dt" sz="half" idx="10"/>
          </p:nvPr>
        </p:nvSpPr>
        <p:spPr/>
        <p:txBody>
          <a:bodyPr/>
          <a:lstStyle/>
          <a:p>
            <a:fld id="{9944558F-2300-48A3-A0D8-C535307CD3FA}" type="datetimeFigureOut">
              <a:rPr lang="zh-TW" altLang="en-US" smtClean="0"/>
              <a:t>2021/1/11</a:t>
            </a:fld>
            <a:endParaRPr lang="zh-TW" altLang="en-US"/>
          </a:p>
        </p:txBody>
      </p:sp>
      <p:sp>
        <p:nvSpPr>
          <p:cNvPr id="4" name="頁尾版面配置區 3">
            <a:extLst>
              <a:ext uri="{FF2B5EF4-FFF2-40B4-BE49-F238E27FC236}">
                <a16:creationId xmlns:a16="http://schemas.microsoft.com/office/drawing/2014/main" id="{D3D06BD7-B549-4211-B12A-56179FCCCFD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17A44F27-E2B0-47B0-8FC1-01D5FD359C67}"/>
              </a:ext>
            </a:extLst>
          </p:cNvPr>
          <p:cNvSpPr>
            <a:spLocks noGrp="1"/>
          </p:cNvSpPr>
          <p:nvPr>
            <p:ph type="sldNum" sz="quarter" idx="12"/>
          </p:nvPr>
        </p:nvSpPr>
        <p:spPr/>
        <p:txBody>
          <a:bodyPr/>
          <a:lstStyle/>
          <a:p>
            <a:fld id="{0A25595F-E23C-43BA-8553-76E0360E56EF}" type="slidenum">
              <a:rPr lang="zh-TW" altLang="en-US" smtClean="0"/>
              <a:t>‹#›</a:t>
            </a:fld>
            <a:endParaRPr lang="zh-TW" altLang="en-US"/>
          </a:p>
        </p:txBody>
      </p:sp>
    </p:spTree>
    <p:extLst>
      <p:ext uri="{BB962C8B-B14F-4D97-AF65-F5344CB8AC3E}">
        <p14:creationId xmlns:p14="http://schemas.microsoft.com/office/powerpoint/2010/main" val="149616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939A023-D96A-4F89-9D3C-15B797981B6B}"/>
              </a:ext>
            </a:extLst>
          </p:cNvPr>
          <p:cNvSpPr>
            <a:spLocks noGrp="1"/>
          </p:cNvSpPr>
          <p:nvPr>
            <p:ph type="dt" sz="half" idx="10"/>
          </p:nvPr>
        </p:nvSpPr>
        <p:spPr/>
        <p:txBody>
          <a:bodyPr/>
          <a:lstStyle/>
          <a:p>
            <a:fld id="{9944558F-2300-48A3-A0D8-C535307CD3FA}" type="datetimeFigureOut">
              <a:rPr lang="zh-TW" altLang="en-US" smtClean="0"/>
              <a:t>2021/1/11</a:t>
            </a:fld>
            <a:endParaRPr lang="zh-TW" altLang="en-US"/>
          </a:p>
        </p:txBody>
      </p:sp>
      <p:sp>
        <p:nvSpPr>
          <p:cNvPr id="3" name="頁尾版面配置區 2">
            <a:extLst>
              <a:ext uri="{FF2B5EF4-FFF2-40B4-BE49-F238E27FC236}">
                <a16:creationId xmlns:a16="http://schemas.microsoft.com/office/drawing/2014/main" id="{00583C40-D9FA-4947-BA21-CF846A7AFB2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ED52108-C28B-41CE-8972-D3A4376A2F61}"/>
              </a:ext>
            </a:extLst>
          </p:cNvPr>
          <p:cNvSpPr>
            <a:spLocks noGrp="1"/>
          </p:cNvSpPr>
          <p:nvPr>
            <p:ph type="sldNum" sz="quarter" idx="12"/>
          </p:nvPr>
        </p:nvSpPr>
        <p:spPr/>
        <p:txBody>
          <a:bodyPr/>
          <a:lstStyle/>
          <a:p>
            <a:fld id="{0A25595F-E23C-43BA-8553-76E0360E56EF}" type="slidenum">
              <a:rPr lang="zh-TW" altLang="en-US" smtClean="0"/>
              <a:t>‹#›</a:t>
            </a:fld>
            <a:endParaRPr lang="zh-TW" altLang="en-US"/>
          </a:p>
        </p:txBody>
      </p:sp>
    </p:spTree>
    <p:extLst>
      <p:ext uri="{BB962C8B-B14F-4D97-AF65-F5344CB8AC3E}">
        <p14:creationId xmlns:p14="http://schemas.microsoft.com/office/powerpoint/2010/main" val="241223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3B247E-50B5-458F-BDA8-21DAAB3BBED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C19843B-44EF-4645-9F29-73D0E60329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EC35B59-CC6C-4C7A-BAD6-5BE28AC76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76B588A-CA69-45CB-A5CA-87B6C75177AD}"/>
              </a:ext>
            </a:extLst>
          </p:cNvPr>
          <p:cNvSpPr>
            <a:spLocks noGrp="1"/>
          </p:cNvSpPr>
          <p:nvPr>
            <p:ph type="dt" sz="half" idx="10"/>
          </p:nvPr>
        </p:nvSpPr>
        <p:spPr/>
        <p:txBody>
          <a:bodyPr/>
          <a:lstStyle/>
          <a:p>
            <a:fld id="{9944558F-2300-48A3-A0D8-C535307CD3FA}" type="datetimeFigureOut">
              <a:rPr lang="zh-TW" altLang="en-US" smtClean="0"/>
              <a:t>2021/1/11</a:t>
            </a:fld>
            <a:endParaRPr lang="zh-TW" altLang="en-US"/>
          </a:p>
        </p:txBody>
      </p:sp>
      <p:sp>
        <p:nvSpPr>
          <p:cNvPr id="6" name="頁尾版面配置區 5">
            <a:extLst>
              <a:ext uri="{FF2B5EF4-FFF2-40B4-BE49-F238E27FC236}">
                <a16:creationId xmlns:a16="http://schemas.microsoft.com/office/drawing/2014/main" id="{ADB9CB9F-444A-4E14-9B66-D90AB77F055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A3D4C62-7AF5-477E-BC0C-2B1E4413126D}"/>
              </a:ext>
            </a:extLst>
          </p:cNvPr>
          <p:cNvSpPr>
            <a:spLocks noGrp="1"/>
          </p:cNvSpPr>
          <p:nvPr>
            <p:ph type="sldNum" sz="quarter" idx="12"/>
          </p:nvPr>
        </p:nvSpPr>
        <p:spPr/>
        <p:txBody>
          <a:bodyPr/>
          <a:lstStyle/>
          <a:p>
            <a:fld id="{0A25595F-E23C-43BA-8553-76E0360E56EF}" type="slidenum">
              <a:rPr lang="zh-TW" altLang="en-US" smtClean="0"/>
              <a:t>‹#›</a:t>
            </a:fld>
            <a:endParaRPr lang="zh-TW" altLang="en-US"/>
          </a:p>
        </p:txBody>
      </p:sp>
    </p:spTree>
    <p:extLst>
      <p:ext uri="{BB962C8B-B14F-4D97-AF65-F5344CB8AC3E}">
        <p14:creationId xmlns:p14="http://schemas.microsoft.com/office/powerpoint/2010/main" val="2564592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64F501-FBDC-41E6-BC07-0DC08B8EF81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4F4C799F-E172-4B3F-BBA9-3283DCC39C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6383256-F1FB-45D5-8C03-C6CA4B1EC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BE14691-CA7F-4D46-ACB7-E2DBD4E7B3CF}"/>
              </a:ext>
            </a:extLst>
          </p:cNvPr>
          <p:cNvSpPr>
            <a:spLocks noGrp="1"/>
          </p:cNvSpPr>
          <p:nvPr>
            <p:ph type="dt" sz="half" idx="10"/>
          </p:nvPr>
        </p:nvSpPr>
        <p:spPr/>
        <p:txBody>
          <a:bodyPr/>
          <a:lstStyle/>
          <a:p>
            <a:fld id="{9944558F-2300-48A3-A0D8-C535307CD3FA}" type="datetimeFigureOut">
              <a:rPr lang="zh-TW" altLang="en-US" smtClean="0"/>
              <a:t>2021/1/11</a:t>
            </a:fld>
            <a:endParaRPr lang="zh-TW" altLang="en-US"/>
          </a:p>
        </p:txBody>
      </p:sp>
      <p:sp>
        <p:nvSpPr>
          <p:cNvPr id="6" name="頁尾版面配置區 5">
            <a:extLst>
              <a:ext uri="{FF2B5EF4-FFF2-40B4-BE49-F238E27FC236}">
                <a16:creationId xmlns:a16="http://schemas.microsoft.com/office/drawing/2014/main" id="{902DFEA5-9E53-46AC-8057-010F948B45E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5F1B12E-3719-4036-B6D7-9857D9C92ABF}"/>
              </a:ext>
            </a:extLst>
          </p:cNvPr>
          <p:cNvSpPr>
            <a:spLocks noGrp="1"/>
          </p:cNvSpPr>
          <p:nvPr>
            <p:ph type="sldNum" sz="quarter" idx="12"/>
          </p:nvPr>
        </p:nvSpPr>
        <p:spPr/>
        <p:txBody>
          <a:bodyPr/>
          <a:lstStyle/>
          <a:p>
            <a:fld id="{0A25595F-E23C-43BA-8553-76E0360E56EF}" type="slidenum">
              <a:rPr lang="zh-TW" altLang="en-US" smtClean="0"/>
              <a:t>‹#›</a:t>
            </a:fld>
            <a:endParaRPr lang="zh-TW" altLang="en-US"/>
          </a:p>
        </p:txBody>
      </p:sp>
    </p:spTree>
    <p:extLst>
      <p:ext uri="{BB962C8B-B14F-4D97-AF65-F5344CB8AC3E}">
        <p14:creationId xmlns:p14="http://schemas.microsoft.com/office/powerpoint/2010/main" val="3940440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0000"/>
            <a:lum/>
          </a:blip>
          <a:srcRect/>
          <a:stretch>
            <a:fillRect t="-17000" b="-17000"/>
          </a:stretch>
        </a:blip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D904B19-1D2C-41A8-929F-6A3977303D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31701F9-3804-44BC-834A-41D91EEB18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52C0E74-A66D-47A6-A61F-B447606620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4558F-2300-48A3-A0D8-C535307CD3FA}" type="datetimeFigureOut">
              <a:rPr lang="zh-TW" altLang="en-US" smtClean="0"/>
              <a:t>2021/1/11</a:t>
            </a:fld>
            <a:endParaRPr lang="zh-TW" altLang="en-US"/>
          </a:p>
        </p:txBody>
      </p:sp>
      <p:sp>
        <p:nvSpPr>
          <p:cNvPr id="5" name="頁尾版面配置區 4">
            <a:extLst>
              <a:ext uri="{FF2B5EF4-FFF2-40B4-BE49-F238E27FC236}">
                <a16:creationId xmlns:a16="http://schemas.microsoft.com/office/drawing/2014/main" id="{B91B79F2-E46D-4B46-A0B6-A47ABDF5C9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B3CF40A6-6C84-416C-939A-FB29C1F8D2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5595F-E23C-43BA-8553-76E0360E56EF}" type="slidenum">
              <a:rPr lang="zh-TW" altLang="en-US" smtClean="0"/>
              <a:t>‹#›</a:t>
            </a:fld>
            <a:endParaRPr lang="zh-TW" altLang="en-US"/>
          </a:p>
        </p:txBody>
      </p:sp>
    </p:spTree>
    <p:extLst>
      <p:ext uri="{BB962C8B-B14F-4D97-AF65-F5344CB8AC3E}">
        <p14:creationId xmlns:p14="http://schemas.microsoft.com/office/powerpoint/2010/main" val="1200851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A05E192-4F1F-48E6-AEB4-4E0937CE9DF5}"/>
              </a:ext>
            </a:extLst>
          </p:cNvPr>
          <p:cNvSpPr/>
          <p:nvPr/>
        </p:nvSpPr>
        <p:spPr>
          <a:xfrm>
            <a:off x="3233678" y="3419918"/>
            <a:ext cx="5724644" cy="923330"/>
          </a:xfrm>
          <a:prstGeom prst="rect">
            <a:avLst/>
          </a:prstGeom>
          <a:noFill/>
        </p:spPr>
        <p:txBody>
          <a:bodyPr wrap="none" lIns="91440" tIns="45720" rIns="91440" bIns="45720">
            <a:spAutoFit/>
          </a:bodyPr>
          <a:lstStyle/>
          <a:p>
            <a:pPr algn="ctr"/>
            <a:r>
              <a:rPr lang="zh-TW" altLang="en-US" sz="5400" b="1" dirty="0">
                <a:solidFill>
                  <a:schemeClr val="bg1"/>
                </a:solidFill>
                <a:effectLst>
                  <a:glow rad="139700">
                    <a:schemeClr val="accent1">
                      <a:satMod val="175000"/>
                      <a:alpha val="40000"/>
                    </a:schemeClr>
                  </a:glow>
                  <a:outerShdw blurRad="60007" dist="310007" dir="7680000" sy="30000" kx="1300200" algn="ctr" rotWithShape="0">
                    <a:prstClr val="black">
                      <a:alpha val="32000"/>
                    </a:prstClr>
                  </a:outerShdw>
                </a:effectLst>
                <a:latin typeface="Microsoft JhengHei" panose="020B0604030504040204" pitchFamily="34" charset="-120"/>
                <a:ea typeface="Microsoft JhengHei" panose="020B0604030504040204" pitchFamily="34" charset="-120"/>
              </a:rPr>
              <a:t>遊戲後台紀錄</a:t>
            </a:r>
            <a:r>
              <a:rPr lang="zh-TW" altLang="en-US" sz="54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分析</a:t>
            </a:r>
            <a:endParaRPr lang="zh-TW" altLang="en-US" sz="5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sp>
        <p:nvSpPr>
          <p:cNvPr id="7" name="矩形 6">
            <a:extLst>
              <a:ext uri="{FF2B5EF4-FFF2-40B4-BE49-F238E27FC236}">
                <a16:creationId xmlns:a16="http://schemas.microsoft.com/office/drawing/2014/main" id="{E89800C5-1EC9-403E-AEF7-EA5B4F4BD105}"/>
              </a:ext>
            </a:extLst>
          </p:cNvPr>
          <p:cNvSpPr/>
          <p:nvPr/>
        </p:nvSpPr>
        <p:spPr>
          <a:xfrm>
            <a:off x="8433440" y="5473005"/>
            <a:ext cx="3472232" cy="1384995"/>
          </a:xfrm>
          <a:prstGeom prst="rect">
            <a:avLst/>
          </a:prstGeom>
          <a:noFill/>
        </p:spPr>
        <p:txBody>
          <a:bodyPr wrap="square" lIns="91440" tIns="45720" rIns="91440" bIns="45720">
            <a:spAutoFit/>
          </a:bodyPr>
          <a:lstStyle/>
          <a:p>
            <a:pPr algn="ct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9A517005 </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 張恩倫</a:t>
            </a:r>
          </a:p>
          <a:p>
            <a:pPr algn="ct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9A517012</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 </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 </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張智韋</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gn="ctr"/>
            <a:endPar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pic>
        <p:nvPicPr>
          <p:cNvPr id="9" name="圖片 8">
            <a:extLst>
              <a:ext uri="{FF2B5EF4-FFF2-40B4-BE49-F238E27FC236}">
                <a16:creationId xmlns:a16="http://schemas.microsoft.com/office/drawing/2014/main" id="{B772F984-2154-422A-B338-8E9D3661A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182" y="1865286"/>
            <a:ext cx="4733636" cy="1485178"/>
          </a:xfrm>
          <a:prstGeom prst="rect">
            <a:avLst/>
          </a:prstGeom>
        </p:spPr>
      </p:pic>
    </p:spTree>
    <p:extLst>
      <p:ext uri="{BB962C8B-B14F-4D97-AF65-F5344CB8AC3E}">
        <p14:creationId xmlns:p14="http://schemas.microsoft.com/office/powerpoint/2010/main" val="191064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2A8606-1685-464A-A01E-5E029C6A5806}"/>
              </a:ext>
            </a:extLst>
          </p:cNvPr>
          <p:cNvSpPr/>
          <p:nvPr/>
        </p:nvSpPr>
        <p:spPr>
          <a:xfrm>
            <a:off x="1002566" y="556646"/>
            <a:ext cx="4055817" cy="769441"/>
          </a:xfrm>
          <a:prstGeom prst="rect">
            <a:avLst/>
          </a:prstGeom>
          <a:noFill/>
        </p:spPr>
        <p:txBody>
          <a:bodyPr wrap="square" lIns="91440" tIns="45720" rIns="91440" bIns="45720">
            <a:spAutoFit/>
          </a:bodyPr>
          <a:lstStyle/>
          <a:p>
            <a:pPr algn="ctr"/>
            <a:r>
              <a:rPr lang="zh-TW" altLang="en-US" sz="4400" b="1"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附註</a:t>
            </a:r>
            <a:r>
              <a:rPr lang="en-US" altLang="zh-TW" sz="4400" b="1"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zh-TW" altLang="en-US" sz="4400" b="1"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工作分配</a:t>
            </a:r>
            <a:endParaRPr lang="zh-TW" altLang="en-US" sz="4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pic>
        <p:nvPicPr>
          <p:cNvPr id="4" name="圖片 3">
            <a:extLst>
              <a:ext uri="{FF2B5EF4-FFF2-40B4-BE49-F238E27FC236}">
                <a16:creationId xmlns:a16="http://schemas.microsoft.com/office/drawing/2014/main" id="{6ABFCE43-6B30-43C4-9DC5-7D91A726E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4" y="482757"/>
            <a:ext cx="769441" cy="769441"/>
          </a:xfrm>
          <a:prstGeom prst="rect">
            <a:avLst/>
          </a:prstGeom>
        </p:spPr>
      </p:pic>
      <p:sp>
        <p:nvSpPr>
          <p:cNvPr id="9" name="文字方塊 8">
            <a:extLst>
              <a:ext uri="{FF2B5EF4-FFF2-40B4-BE49-F238E27FC236}">
                <a16:creationId xmlns:a16="http://schemas.microsoft.com/office/drawing/2014/main" id="{72D783AE-C8B6-4631-ADDD-2248564914AC}"/>
              </a:ext>
            </a:extLst>
          </p:cNvPr>
          <p:cNvSpPr txBox="1"/>
          <p:nvPr/>
        </p:nvSpPr>
        <p:spPr>
          <a:xfrm>
            <a:off x="1217965" y="2187363"/>
            <a:ext cx="8239302" cy="559512"/>
          </a:xfrm>
          <a:prstGeom prst="rect">
            <a:avLst/>
          </a:prstGeom>
          <a:noFill/>
        </p:spPr>
        <p:txBody>
          <a:bodyPr wrap="square">
            <a:spAutoFit/>
          </a:bodyPr>
          <a:lstStyle/>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張智韋：主題構思</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程式編寫</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後期文件、簡報</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sp>
        <p:nvSpPr>
          <p:cNvPr id="11" name="文字方塊 10">
            <a:extLst>
              <a:ext uri="{FF2B5EF4-FFF2-40B4-BE49-F238E27FC236}">
                <a16:creationId xmlns:a16="http://schemas.microsoft.com/office/drawing/2014/main" id="{9B6D6D41-3EB3-40AE-94DA-0F95479681E1}"/>
              </a:ext>
            </a:extLst>
          </p:cNvPr>
          <p:cNvSpPr txBox="1"/>
          <p:nvPr/>
        </p:nvSpPr>
        <p:spPr>
          <a:xfrm>
            <a:off x="1217965" y="3429000"/>
            <a:ext cx="6096000" cy="523220"/>
          </a:xfrm>
          <a:prstGeom prst="rect">
            <a:avLst/>
          </a:prstGeom>
          <a:noFill/>
        </p:spPr>
        <p:txBody>
          <a:bodyPr wrap="square">
            <a:spAutoFit/>
          </a:bodyPr>
          <a:lstStyle/>
          <a:p>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張恩倫：初期文件、簡報</a:t>
            </a:r>
            <a:endParaRPr lang="zh-TW" altLang="en-US" sz="2800" dirty="0"/>
          </a:p>
        </p:txBody>
      </p:sp>
      <p:sp>
        <p:nvSpPr>
          <p:cNvPr id="13" name="文字方塊 12">
            <a:extLst>
              <a:ext uri="{FF2B5EF4-FFF2-40B4-BE49-F238E27FC236}">
                <a16:creationId xmlns:a16="http://schemas.microsoft.com/office/drawing/2014/main" id="{2025F004-8779-453C-8CF9-58CD4B83507E}"/>
              </a:ext>
            </a:extLst>
          </p:cNvPr>
          <p:cNvSpPr txBox="1"/>
          <p:nvPr/>
        </p:nvSpPr>
        <p:spPr>
          <a:xfrm>
            <a:off x="1217964" y="4634345"/>
            <a:ext cx="9526235" cy="954107"/>
          </a:xfrm>
          <a:prstGeom prst="rect">
            <a:avLst/>
          </a:prstGeom>
          <a:noFill/>
        </p:spPr>
        <p:txBody>
          <a:bodyPr wrap="square">
            <a:spAutoFit/>
          </a:bodyPr>
          <a:lstStyle/>
          <a:p>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特別感謝</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簡報設計排版</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朝陽科大 資訊管理系多媒體組  黃以涵</a:t>
            </a:r>
            <a:r>
              <a:rPr lang="zh-TW" altLang="en-US" sz="24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同學</a:t>
            </a:r>
            <a:endParaRPr lang="zh-TW" altLang="en-US" sz="2400" dirty="0"/>
          </a:p>
        </p:txBody>
      </p:sp>
    </p:spTree>
    <p:extLst>
      <p:ext uri="{BB962C8B-B14F-4D97-AF65-F5344CB8AC3E}">
        <p14:creationId xmlns:p14="http://schemas.microsoft.com/office/powerpoint/2010/main" val="470476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2A8606-1685-464A-A01E-5E029C6A5806}"/>
              </a:ext>
            </a:extLst>
          </p:cNvPr>
          <p:cNvSpPr/>
          <p:nvPr/>
        </p:nvSpPr>
        <p:spPr>
          <a:xfrm>
            <a:off x="1126463" y="556646"/>
            <a:ext cx="3815468" cy="769441"/>
          </a:xfrm>
          <a:prstGeom prst="rect">
            <a:avLst/>
          </a:prstGeom>
          <a:noFill/>
        </p:spPr>
        <p:txBody>
          <a:bodyPr wrap="none" lIns="91440" tIns="45720" rIns="91440" bIns="45720">
            <a:spAutoFit/>
          </a:bodyPr>
          <a:lstStyle/>
          <a:p>
            <a:pPr algn="ctr"/>
            <a:r>
              <a:rPr lang="zh-TW" altLang="en-US" sz="4400" b="1"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附註</a:t>
            </a:r>
            <a:r>
              <a:rPr lang="en-US" altLang="zh-TW" sz="4400" b="1"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zh-TW" altLang="en-US" sz="4400" b="1"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參考文獻</a:t>
            </a:r>
            <a:endParaRPr lang="zh-TW" altLang="en-US" sz="4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sp>
        <p:nvSpPr>
          <p:cNvPr id="2" name="文字方塊 1">
            <a:extLst>
              <a:ext uri="{FF2B5EF4-FFF2-40B4-BE49-F238E27FC236}">
                <a16:creationId xmlns:a16="http://schemas.microsoft.com/office/drawing/2014/main" id="{9AB86E52-72C8-475E-905C-BA3A3F576B95}"/>
              </a:ext>
            </a:extLst>
          </p:cNvPr>
          <p:cNvSpPr txBox="1"/>
          <p:nvPr/>
        </p:nvSpPr>
        <p:spPr>
          <a:xfrm>
            <a:off x="1966575" y="1993510"/>
            <a:ext cx="8258849" cy="1072473"/>
          </a:xfrm>
          <a:prstGeom prst="rect">
            <a:avLst/>
          </a:prstGeom>
          <a:noFill/>
        </p:spPr>
        <p:txBody>
          <a:bodyPr wrap="square" rtlCol="0">
            <a:spAutoFit/>
          </a:bodyPr>
          <a:lstStyle/>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參考資料眾多，無法一一記載</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大多參考自</a:t>
            </a:r>
            <a:r>
              <a:rPr lang="en-US" altLang="zh-TW" sz="2800" b="1" dirty="0" err="1">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stackoverflow</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的解答</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pic>
        <p:nvPicPr>
          <p:cNvPr id="4" name="圖片 3">
            <a:extLst>
              <a:ext uri="{FF2B5EF4-FFF2-40B4-BE49-F238E27FC236}">
                <a16:creationId xmlns:a16="http://schemas.microsoft.com/office/drawing/2014/main" id="{6ABFCE43-6B30-43C4-9DC5-7D91A726E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4" y="482757"/>
            <a:ext cx="769441" cy="769441"/>
          </a:xfrm>
          <a:prstGeom prst="rect">
            <a:avLst/>
          </a:prstGeom>
        </p:spPr>
      </p:pic>
    </p:spTree>
    <p:extLst>
      <p:ext uri="{BB962C8B-B14F-4D97-AF65-F5344CB8AC3E}">
        <p14:creationId xmlns:p14="http://schemas.microsoft.com/office/powerpoint/2010/main" val="394969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2A8606-1685-464A-A01E-5E029C6A5806}"/>
              </a:ext>
            </a:extLst>
          </p:cNvPr>
          <p:cNvSpPr/>
          <p:nvPr/>
        </p:nvSpPr>
        <p:spPr>
          <a:xfrm>
            <a:off x="1108286" y="556646"/>
            <a:ext cx="4379725" cy="769441"/>
          </a:xfrm>
          <a:prstGeom prst="rect">
            <a:avLst/>
          </a:prstGeom>
          <a:noFill/>
        </p:spPr>
        <p:txBody>
          <a:bodyPr wrap="none" lIns="91440" tIns="45720" rIns="91440" bIns="45720">
            <a:spAutoFit/>
          </a:bodyPr>
          <a:lstStyle/>
          <a:p>
            <a:pPr algn="ctr"/>
            <a:r>
              <a:rPr lang="zh-TW" altLang="en-US" sz="4400" b="1"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附註</a:t>
            </a:r>
            <a:r>
              <a:rPr lang="en-US" altLang="zh-TW" sz="4400" b="1"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zh-TW" altLang="en-US" sz="4400" b="1"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完整程式碼</a:t>
            </a:r>
            <a:endParaRPr lang="zh-TW" altLang="en-US" sz="4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sp>
        <p:nvSpPr>
          <p:cNvPr id="2" name="文字方塊 1">
            <a:extLst>
              <a:ext uri="{FF2B5EF4-FFF2-40B4-BE49-F238E27FC236}">
                <a16:creationId xmlns:a16="http://schemas.microsoft.com/office/drawing/2014/main" id="{9AB86E52-72C8-475E-905C-BA3A3F576B95}"/>
              </a:ext>
            </a:extLst>
          </p:cNvPr>
          <p:cNvSpPr txBox="1"/>
          <p:nvPr/>
        </p:nvSpPr>
        <p:spPr>
          <a:xfrm>
            <a:off x="1966575" y="1993510"/>
            <a:ext cx="8258849" cy="559512"/>
          </a:xfrm>
          <a:prstGeom prst="rect">
            <a:avLst/>
          </a:prstGeom>
          <a:noFill/>
        </p:spPr>
        <p:txBody>
          <a:bodyPr wrap="square" rtlCol="0">
            <a:spAutoFit/>
          </a:bodyPr>
          <a:lstStyle/>
          <a:p>
            <a:pPr>
              <a:lnSpc>
                <a:spcPts val="4000"/>
              </a:lnSpc>
            </a:pP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https://github.com/DJSBTimTW/python_gc</a:t>
            </a:r>
          </a:p>
        </p:txBody>
      </p:sp>
      <p:pic>
        <p:nvPicPr>
          <p:cNvPr id="4" name="圖片 3">
            <a:extLst>
              <a:ext uri="{FF2B5EF4-FFF2-40B4-BE49-F238E27FC236}">
                <a16:creationId xmlns:a16="http://schemas.microsoft.com/office/drawing/2014/main" id="{6ABFCE43-6B30-43C4-9DC5-7D91A726E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4" y="482757"/>
            <a:ext cx="769441" cy="769441"/>
          </a:xfrm>
          <a:prstGeom prst="rect">
            <a:avLst/>
          </a:prstGeom>
        </p:spPr>
      </p:pic>
      <p:pic>
        <p:nvPicPr>
          <p:cNvPr id="6" name="圖片 5">
            <a:extLst>
              <a:ext uri="{FF2B5EF4-FFF2-40B4-BE49-F238E27FC236}">
                <a16:creationId xmlns:a16="http://schemas.microsoft.com/office/drawing/2014/main" id="{5263A57C-D014-4EE2-B322-8B6B6B420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5895" y="3220445"/>
            <a:ext cx="2960209" cy="2960209"/>
          </a:xfrm>
          <a:prstGeom prst="rect">
            <a:avLst/>
          </a:prstGeom>
        </p:spPr>
      </p:pic>
    </p:spTree>
    <p:extLst>
      <p:ext uri="{BB962C8B-B14F-4D97-AF65-F5344CB8AC3E}">
        <p14:creationId xmlns:p14="http://schemas.microsoft.com/office/powerpoint/2010/main" val="138124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5B77600-13A5-461D-B1EC-82870AC98D77}"/>
              </a:ext>
            </a:extLst>
          </p:cNvPr>
          <p:cNvSpPr/>
          <p:nvPr/>
        </p:nvSpPr>
        <p:spPr>
          <a:xfrm>
            <a:off x="4579403" y="2908068"/>
            <a:ext cx="3033202" cy="923330"/>
          </a:xfrm>
          <a:prstGeom prst="rect">
            <a:avLst/>
          </a:prstGeom>
          <a:noFill/>
        </p:spPr>
        <p:txBody>
          <a:bodyPr wrap="none" lIns="91440" tIns="45720" rIns="91440" bIns="45720">
            <a:spAutoFit/>
          </a:bodyPr>
          <a:lstStyle/>
          <a:p>
            <a:pPr algn="ctr"/>
            <a:r>
              <a:rPr lang="en-US" altLang="zh-TW" sz="5400" b="1" dirty="0">
                <a:solidFill>
                  <a:schemeClr val="bg1"/>
                </a:solidFill>
                <a:effectLst>
                  <a:glow rad="139700">
                    <a:schemeClr val="accent1">
                      <a:satMod val="175000"/>
                      <a:alpha val="40000"/>
                    </a:schemeClr>
                  </a:glow>
                  <a:outerShdw blurRad="60007" dist="310007" dir="7680000" sy="30000" kx="1300200" algn="ctr" rotWithShape="0">
                    <a:prstClr val="black">
                      <a:alpha val="32000"/>
                    </a:prstClr>
                  </a:outerShdw>
                </a:effectLst>
                <a:latin typeface="Microsoft JhengHei" panose="020B0604030504040204" pitchFamily="34" charset="-120"/>
                <a:ea typeface="Microsoft JhengHei" panose="020B0604030504040204" pitchFamily="34" charset="-120"/>
              </a:rPr>
              <a:t>The </a:t>
            </a:r>
            <a:r>
              <a:rPr lang="zh-TW" altLang="en-US" sz="5400" b="1" dirty="0">
                <a:solidFill>
                  <a:schemeClr val="bg1"/>
                </a:solidFill>
                <a:effectLst>
                  <a:glow rad="139700">
                    <a:schemeClr val="accent1">
                      <a:satMod val="175000"/>
                      <a:alpha val="40000"/>
                    </a:schemeClr>
                  </a:glow>
                  <a:outerShdw blurRad="60007" dist="310007" dir="7680000" sy="30000" kx="1300200" algn="ctr" rotWithShape="0">
                    <a:prstClr val="black">
                      <a:alpha val="32000"/>
                    </a:prstClr>
                  </a:outerShdw>
                </a:effectLst>
                <a:latin typeface="Microsoft JhengHei" panose="020B0604030504040204" pitchFamily="34" charset="-120"/>
                <a:ea typeface="Microsoft JhengHei" panose="020B0604030504040204" pitchFamily="34" charset="-120"/>
              </a:rPr>
              <a:t> </a:t>
            </a:r>
            <a:r>
              <a:rPr lang="en-US" altLang="zh-TW" sz="5400" b="1" dirty="0">
                <a:solidFill>
                  <a:schemeClr val="bg1"/>
                </a:solidFill>
                <a:effectLst>
                  <a:glow rad="139700">
                    <a:schemeClr val="accent1">
                      <a:satMod val="175000"/>
                      <a:alpha val="40000"/>
                    </a:schemeClr>
                  </a:glow>
                  <a:outerShdw blurRad="60007" dist="310007" dir="7680000" sy="30000" kx="1300200" algn="ctr" rotWithShape="0">
                    <a:prstClr val="black">
                      <a:alpha val="32000"/>
                    </a:prstClr>
                  </a:outerShdw>
                </a:effectLst>
                <a:latin typeface="Microsoft JhengHei" panose="020B0604030504040204" pitchFamily="34" charset="-120"/>
                <a:ea typeface="Microsoft JhengHei" panose="020B0604030504040204" pitchFamily="34" charset="-120"/>
              </a:rPr>
              <a:t>End</a:t>
            </a:r>
          </a:p>
        </p:txBody>
      </p:sp>
      <p:pic>
        <p:nvPicPr>
          <p:cNvPr id="4" name="圖片 3">
            <a:extLst>
              <a:ext uri="{FF2B5EF4-FFF2-40B4-BE49-F238E27FC236}">
                <a16:creationId xmlns:a16="http://schemas.microsoft.com/office/drawing/2014/main" id="{8B07B930-0D3C-49D7-B403-74612A865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6148" y="4341290"/>
            <a:ext cx="1966377" cy="1966377"/>
          </a:xfrm>
          <a:prstGeom prst="rect">
            <a:avLst/>
          </a:prstGeom>
        </p:spPr>
      </p:pic>
      <p:sp>
        <p:nvSpPr>
          <p:cNvPr id="5" name="矩形 4">
            <a:extLst>
              <a:ext uri="{FF2B5EF4-FFF2-40B4-BE49-F238E27FC236}">
                <a16:creationId xmlns:a16="http://schemas.microsoft.com/office/drawing/2014/main" id="{81855BDD-8E3C-4ECC-B6D6-B1964F108F5B}"/>
              </a:ext>
            </a:extLst>
          </p:cNvPr>
          <p:cNvSpPr/>
          <p:nvPr/>
        </p:nvSpPr>
        <p:spPr>
          <a:xfrm>
            <a:off x="9550253" y="6224721"/>
            <a:ext cx="2472558" cy="523220"/>
          </a:xfrm>
          <a:prstGeom prst="rect">
            <a:avLst/>
          </a:prstGeom>
          <a:noFill/>
        </p:spPr>
        <p:txBody>
          <a:bodyPr wrap="square" lIns="91440" tIns="45720" rIns="91440" bIns="45720">
            <a:spAutoFit/>
          </a:bodyPr>
          <a:lstStyle/>
          <a:p>
            <a:pPr algn="ctr"/>
            <a:r>
              <a:rPr lang="en-US" altLang="zh-TW" sz="2800" b="1" cap="none" spc="0" dirty="0">
                <a:ln w="10160">
                  <a:solidFill>
                    <a:schemeClr val="accent5"/>
                  </a:solidFill>
                  <a:prstDash val="solid"/>
                </a:ln>
                <a:solidFill>
                  <a:schemeClr val="bg1"/>
                </a:solidFill>
                <a:effectLst>
                  <a:glow rad="139700">
                    <a:schemeClr val="accent1">
                      <a:satMod val="175000"/>
                      <a:alpha val="40000"/>
                    </a:schemeClr>
                  </a:glow>
                  <a:outerShdw blurRad="60007" dist="310007" dir="7680000" sy="30000" kx="1300200" algn="ctr" rotWithShape="0">
                    <a:prstClr val="black">
                      <a:alpha val="32000"/>
                    </a:prstClr>
                  </a:outerShdw>
                </a:effectLst>
                <a:latin typeface="Microsoft JhengHei" panose="020B0604030504040204" pitchFamily="34" charset="-120"/>
                <a:ea typeface="Microsoft JhengHei" panose="020B0604030504040204" pitchFamily="34" charset="-120"/>
              </a:rPr>
              <a:t>GC</a:t>
            </a:r>
            <a:r>
              <a:rPr lang="zh-TW" altLang="en-US" sz="2800" b="1" cap="none" spc="0" dirty="0">
                <a:ln w="10160">
                  <a:solidFill>
                    <a:schemeClr val="accent5"/>
                  </a:solidFill>
                  <a:prstDash val="solid"/>
                </a:ln>
                <a:solidFill>
                  <a:schemeClr val="bg1"/>
                </a:solidFill>
                <a:effectLst>
                  <a:glow rad="139700">
                    <a:schemeClr val="accent1">
                      <a:satMod val="175000"/>
                      <a:alpha val="40000"/>
                    </a:schemeClr>
                  </a:glow>
                  <a:outerShdw blurRad="60007" dist="310007" dir="7680000" sy="30000" kx="1300200" algn="ctr" rotWithShape="0">
                    <a:prstClr val="black">
                      <a:alpha val="32000"/>
                    </a:prstClr>
                  </a:outerShdw>
                </a:effectLst>
                <a:latin typeface="Microsoft JhengHei" panose="020B0604030504040204" pitchFamily="34" charset="-120"/>
                <a:ea typeface="Microsoft JhengHei" panose="020B0604030504040204" pitchFamily="34" charset="-120"/>
              </a:rPr>
              <a:t>玩家討論區</a:t>
            </a:r>
            <a:endParaRPr lang="zh-TW" altLang="en-US" sz="28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pic>
        <p:nvPicPr>
          <p:cNvPr id="8" name="圖片 7">
            <a:extLst>
              <a:ext uri="{FF2B5EF4-FFF2-40B4-BE49-F238E27FC236}">
                <a16:creationId xmlns:a16="http://schemas.microsoft.com/office/drawing/2014/main" id="{5FE46F45-AE51-4A2B-8B00-AF90AF11D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136" y="995036"/>
            <a:ext cx="2573867" cy="7690308"/>
          </a:xfrm>
          <a:prstGeom prst="rect">
            <a:avLst/>
          </a:prstGeom>
        </p:spPr>
      </p:pic>
      <p:sp>
        <p:nvSpPr>
          <p:cNvPr id="9" name="矩形 8">
            <a:extLst>
              <a:ext uri="{FF2B5EF4-FFF2-40B4-BE49-F238E27FC236}">
                <a16:creationId xmlns:a16="http://schemas.microsoft.com/office/drawing/2014/main" id="{58C8105A-82BA-41CF-94E9-69A397DF361A}"/>
              </a:ext>
            </a:extLst>
          </p:cNvPr>
          <p:cNvSpPr/>
          <p:nvPr/>
        </p:nvSpPr>
        <p:spPr>
          <a:xfrm rot="19005611">
            <a:off x="3766160" y="2535538"/>
            <a:ext cx="819455" cy="461665"/>
          </a:xfrm>
          <a:prstGeom prst="rect">
            <a:avLst/>
          </a:prstGeom>
          <a:noFill/>
        </p:spPr>
        <p:txBody>
          <a:bodyPr wrap="none" lIns="91440" tIns="45720" rIns="91440" bIns="45720">
            <a:spAutoFit/>
          </a:bodyPr>
          <a:lstStyle/>
          <a:p>
            <a:pPr algn="ctr"/>
            <a:r>
              <a:rPr lang="en-US" altLang="zh-TW" sz="2400" dirty="0">
                <a:ln w="0"/>
                <a:effectLst>
                  <a:outerShdw blurRad="38100" dist="19050" dir="2700000" algn="tl" rotWithShape="0">
                    <a:schemeClr val="dk1">
                      <a:alpha val="40000"/>
                    </a:schemeClr>
                  </a:outerShdw>
                </a:effectLst>
                <a:latin typeface="Microsoft JhengHei" panose="020B0604030504040204" pitchFamily="34" charset="-120"/>
                <a:ea typeface="Microsoft JhengHei" panose="020B0604030504040204" pitchFamily="34" charset="-120"/>
              </a:rPr>
              <a:t>Q</a:t>
            </a:r>
            <a:r>
              <a:rPr lang="en-US" altLang="zh-TW" sz="1200" dirty="0">
                <a:ln w="0"/>
                <a:effectLst>
                  <a:outerShdw blurRad="38100" dist="19050" dir="2700000" algn="tl" rotWithShape="0">
                    <a:schemeClr val="dk1">
                      <a:alpha val="40000"/>
                    </a:schemeClr>
                  </a:outerShdw>
                </a:effectLst>
                <a:latin typeface="Microsoft JhengHei" panose="020B0604030504040204" pitchFamily="34" charset="-120"/>
                <a:ea typeface="Microsoft JhengHei" panose="020B0604030504040204" pitchFamily="34" charset="-120"/>
              </a:rPr>
              <a:t>&amp;</a:t>
            </a:r>
            <a:r>
              <a:rPr lang="zh-TW" altLang="en-US" sz="1200" dirty="0">
                <a:ln w="0"/>
                <a:effectLst>
                  <a:outerShdw blurRad="38100" dist="19050" dir="2700000" algn="tl" rotWithShape="0">
                    <a:schemeClr val="dk1">
                      <a:alpha val="40000"/>
                    </a:schemeClr>
                  </a:outerShdw>
                </a:effectLst>
                <a:latin typeface="Microsoft JhengHei" panose="020B0604030504040204" pitchFamily="34" charset="-120"/>
                <a:ea typeface="Microsoft JhengHei" panose="020B0604030504040204" pitchFamily="34" charset="-120"/>
              </a:rPr>
              <a:t> </a:t>
            </a:r>
            <a:r>
              <a:rPr lang="en-US" altLang="zh-TW" sz="2400" dirty="0">
                <a:ln w="0"/>
                <a:effectLst>
                  <a:outerShdw blurRad="38100" dist="19050" dir="2700000" algn="tl" rotWithShape="0">
                    <a:schemeClr val="dk1">
                      <a:alpha val="40000"/>
                    </a:schemeClr>
                  </a:outerShdw>
                </a:effectLst>
                <a:latin typeface="Microsoft JhengHei" panose="020B0604030504040204" pitchFamily="34" charset="-120"/>
                <a:ea typeface="Microsoft JhengHei" panose="020B0604030504040204" pitchFamily="34" charset="-120"/>
              </a:rPr>
              <a:t>A</a:t>
            </a:r>
          </a:p>
        </p:txBody>
      </p:sp>
      <p:pic>
        <p:nvPicPr>
          <p:cNvPr id="11" name="圖片 10">
            <a:extLst>
              <a:ext uri="{FF2B5EF4-FFF2-40B4-BE49-F238E27FC236}">
                <a16:creationId xmlns:a16="http://schemas.microsoft.com/office/drawing/2014/main" id="{63F22B92-E9AF-44AB-A653-096E87CD15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0168" y="1066801"/>
            <a:ext cx="2891928" cy="6858000"/>
          </a:xfrm>
          <a:prstGeom prst="rect">
            <a:avLst/>
          </a:prstGeom>
        </p:spPr>
      </p:pic>
    </p:spTree>
    <p:extLst>
      <p:ext uri="{BB962C8B-B14F-4D97-AF65-F5344CB8AC3E}">
        <p14:creationId xmlns:p14="http://schemas.microsoft.com/office/powerpoint/2010/main" val="1029867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2A8606-1685-464A-A01E-5E029C6A5806}"/>
              </a:ext>
            </a:extLst>
          </p:cNvPr>
          <p:cNvSpPr/>
          <p:nvPr/>
        </p:nvSpPr>
        <p:spPr>
          <a:xfrm>
            <a:off x="1125193" y="556646"/>
            <a:ext cx="2441694" cy="769441"/>
          </a:xfrm>
          <a:prstGeom prst="rect">
            <a:avLst/>
          </a:prstGeom>
          <a:noFill/>
        </p:spPr>
        <p:txBody>
          <a:bodyPr wrap="none" lIns="91440" tIns="45720" rIns="91440" bIns="45720">
            <a:spAutoFit/>
          </a:bodyPr>
          <a:lstStyle/>
          <a:p>
            <a:pPr algn="ctr"/>
            <a:r>
              <a:rPr lang="zh-TW" altLang="en-US" sz="4400" b="1"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文字文字</a:t>
            </a:r>
            <a:endParaRPr lang="zh-TW" altLang="en-US" sz="4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sp>
        <p:nvSpPr>
          <p:cNvPr id="2" name="文字方塊 1">
            <a:extLst>
              <a:ext uri="{FF2B5EF4-FFF2-40B4-BE49-F238E27FC236}">
                <a16:creationId xmlns:a16="http://schemas.microsoft.com/office/drawing/2014/main" id="{9AB86E52-72C8-475E-905C-BA3A3F576B95}"/>
              </a:ext>
            </a:extLst>
          </p:cNvPr>
          <p:cNvSpPr txBox="1"/>
          <p:nvPr/>
        </p:nvSpPr>
        <p:spPr>
          <a:xfrm>
            <a:off x="1966575" y="1993510"/>
            <a:ext cx="8258849" cy="3637278"/>
          </a:xfrm>
          <a:prstGeom prst="rect">
            <a:avLst/>
          </a:prstGeom>
          <a:noFill/>
        </p:spPr>
        <p:txBody>
          <a:bodyPr wrap="square" rtlCol="0">
            <a:spAutoFit/>
          </a:bodyPr>
          <a:lstStyle/>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文字</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pic>
        <p:nvPicPr>
          <p:cNvPr id="4" name="圖片 3">
            <a:extLst>
              <a:ext uri="{FF2B5EF4-FFF2-40B4-BE49-F238E27FC236}">
                <a16:creationId xmlns:a16="http://schemas.microsoft.com/office/drawing/2014/main" id="{6ABFCE43-6B30-43C4-9DC5-7D91A726E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4" y="482757"/>
            <a:ext cx="769441" cy="769441"/>
          </a:xfrm>
          <a:prstGeom prst="rect">
            <a:avLst/>
          </a:prstGeom>
        </p:spPr>
      </p:pic>
    </p:spTree>
    <p:extLst>
      <p:ext uri="{BB962C8B-B14F-4D97-AF65-F5344CB8AC3E}">
        <p14:creationId xmlns:p14="http://schemas.microsoft.com/office/powerpoint/2010/main" val="2614759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932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248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2A8606-1685-464A-A01E-5E029C6A5806}"/>
              </a:ext>
            </a:extLst>
          </p:cNvPr>
          <p:cNvSpPr/>
          <p:nvPr/>
        </p:nvSpPr>
        <p:spPr>
          <a:xfrm>
            <a:off x="4875155" y="3044279"/>
            <a:ext cx="2441694" cy="769441"/>
          </a:xfrm>
          <a:prstGeom prst="rect">
            <a:avLst/>
          </a:prstGeom>
          <a:noFill/>
        </p:spPr>
        <p:txBody>
          <a:bodyPr wrap="none" lIns="91440" tIns="45720" rIns="91440" bIns="45720">
            <a:spAutoFit/>
          </a:bodyPr>
          <a:lstStyle/>
          <a:p>
            <a:pPr algn="ctr"/>
            <a:r>
              <a:rPr lang="zh-TW" altLang="en-US" sz="4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前情提要</a:t>
            </a:r>
          </a:p>
        </p:txBody>
      </p:sp>
      <p:pic>
        <p:nvPicPr>
          <p:cNvPr id="4" name="圖片 3">
            <a:extLst>
              <a:ext uri="{FF2B5EF4-FFF2-40B4-BE49-F238E27FC236}">
                <a16:creationId xmlns:a16="http://schemas.microsoft.com/office/drawing/2014/main" id="{6ABFCE43-6B30-43C4-9DC5-7D91A726E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4" y="482757"/>
            <a:ext cx="769441" cy="769441"/>
          </a:xfrm>
          <a:prstGeom prst="rect">
            <a:avLst/>
          </a:prstGeom>
        </p:spPr>
      </p:pic>
    </p:spTree>
    <p:extLst>
      <p:ext uri="{BB962C8B-B14F-4D97-AF65-F5344CB8AC3E}">
        <p14:creationId xmlns:p14="http://schemas.microsoft.com/office/powerpoint/2010/main" val="144395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2A8606-1685-464A-A01E-5E029C6A5806}"/>
              </a:ext>
            </a:extLst>
          </p:cNvPr>
          <p:cNvSpPr/>
          <p:nvPr/>
        </p:nvSpPr>
        <p:spPr>
          <a:xfrm>
            <a:off x="181340" y="2305615"/>
            <a:ext cx="12010660" cy="2246769"/>
          </a:xfrm>
          <a:prstGeom prst="rect">
            <a:avLst/>
          </a:prstGeom>
          <a:noFill/>
        </p:spPr>
        <p:txBody>
          <a:bodyPr wrap="none" lIns="91440" tIns="45720" rIns="91440" bIns="45720">
            <a:spAutoFit/>
          </a:bodyPr>
          <a:lstStyle/>
          <a:p>
            <a:r>
              <a:rPr lang="en-US" altLang="zh-TW" sz="1400" b="1" cap="none" spc="0" dirty="0" err="1">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javascript</a:t>
            </a:r>
            <a:r>
              <a:rPr lang="en-US" altLang="zh-TW" sz="1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p>
          <a:p>
            <a:r>
              <a:rPr lang="en-US" altLang="zh-TW" sz="1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    (function()%7Bvar </a:t>
            </a:r>
            <a:r>
              <a:rPr lang="en-US" altLang="zh-TW" sz="1400" b="1" cap="none" spc="0" dirty="0" err="1">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xmlHttp</a:t>
            </a:r>
            <a:r>
              <a:rPr lang="en-US" altLang="zh-TW" sz="1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 = new </a:t>
            </a:r>
            <a:r>
              <a:rPr lang="en-US" altLang="zh-TW" sz="1400" b="1" cap="none" spc="0" dirty="0" err="1">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XMLHttpRequest</a:t>
            </a:r>
            <a:r>
              <a:rPr lang="en-US" altLang="zh-TW" sz="1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p>
          <a:p>
            <a:r>
              <a:rPr lang="en-US" altLang="zh-TW" sz="1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    </a:t>
            </a:r>
            <a:r>
              <a:rPr lang="en-US" altLang="zh-TW" sz="1400" b="1" cap="none" spc="0" dirty="0" err="1">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xmlHttp.open</a:t>
            </a:r>
            <a:r>
              <a:rPr lang="en-US" altLang="zh-TW" sz="1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("GET", "https://mypage.groovecoaster.jp/</a:t>
            </a:r>
            <a:r>
              <a:rPr lang="en-US" altLang="zh-TW" sz="1400" b="1" cap="none" spc="0" dirty="0" err="1">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sp</a:t>
            </a:r>
            <a:r>
              <a:rPr lang="en-US" altLang="zh-TW" sz="1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/json/</a:t>
            </a:r>
            <a:r>
              <a:rPr lang="en-US" altLang="zh-TW" sz="1400" b="1" cap="none" spc="0" dirty="0" err="1">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music_list.php</a:t>
            </a:r>
            <a:r>
              <a:rPr lang="en-US" altLang="zh-TW" sz="1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 false);</a:t>
            </a:r>
          </a:p>
          <a:p>
            <a:r>
              <a:rPr lang="en-US" altLang="zh-TW" sz="1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    </a:t>
            </a:r>
            <a:r>
              <a:rPr lang="en-US" altLang="zh-TW" sz="1400" b="1" cap="none" spc="0" dirty="0" err="1">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xmlHttp.send</a:t>
            </a:r>
            <a:r>
              <a:rPr lang="en-US" altLang="zh-TW" sz="1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(null);var data = </a:t>
            </a:r>
            <a:r>
              <a:rPr lang="en-US" altLang="zh-TW" sz="1400" b="1" cap="none" spc="0" dirty="0" err="1">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JSON.parse</a:t>
            </a:r>
            <a:r>
              <a:rPr lang="en-US" altLang="zh-TW" sz="1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en-US" altLang="zh-TW" sz="1400" b="1" cap="none" spc="0" dirty="0" err="1">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xmlHttp.responseText</a:t>
            </a:r>
            <a:r>
              <a:rPr lang="en-US" altLang="zh-TW" sz="1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p>
          <a:p>
            <a:r>
              <a:rPr lang="en-US" altLang="zh-TW" sz="1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    var </a:t>
            </a:r>
            <a:r>
              <a:rPr lang="en-US" altLang="zh-TW" sz="1400" b="1" cap="none" spc="0" dirty="0" err="1">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play_count_data</a:t>
            </a:r>
            <a:r>
              <a:rPr lang="en-US" altLang="zh-TW" sz="1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 = </a:t>
            </a:r>
            <a:r>
              <a:rPr lang="en-US" altLang="zh-TW" sz="1400" b="1" cap="none" spc="0" dirty="0" err="1">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data.music_list.map</a:t>
            </a:r>
            <a:r>
              <a:rPr lang="en-US" altLang="zh-TW" sz="1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(function(e)%7Breturn </a:t>
            </a:r>
            <a:r>
              <a:rPr lang="en-US" altLang="zh-TW" sz="1400" b="1" cap="none" spc="0" dirty="0" err="1">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e.play_count</a:t>
            </a:r>
            <a:r>
              <a:rPr lang="en-US" altLang="zh-TW" sz="1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;%7D);</a:t>
            </a:r>
          </a:p>
          <a:p>
            <a:r>
              <a:rPr lang="en-US" altLang="zh-TW" sz="1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    var sum =  </a:t>
            </a:r>
            <a:r>
              <a:rPr lang="en-US" altLang="zh-TW" sz="1400" b="1" cap="none" spc="0" dirty="0" err="1">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play_count_data.reduce</a:t>
            </a:r>
            <a:r>
              <a:rPr lang="en-US" altLang="zh-TW" sz="1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(function(</a:t>
            </a:r>
            <a:r>
              <a:rPr lang="en-US" altLang="zh-TW" sz="1400" b="1" cap="none" spc="0" dirty="0" err="1">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a,b</a:t>
            </a:r>
            <a:r>
              <a:rPr lang="en-US" altLang="zh-TW" sz="1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)%7Breturn a + b;%7D);</a:t>
            </a:r>
          </a:p>
          <a:p>
            <a:r>
              <a:rPr lang="en-US" altLang="zh-TW" sz="1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    alert("%E6%A5%BD%E6%9B%B2%E3%83%97%E3%83%AC%E3%82%A4%E7%B7%8F%E6%95%B0:</a:t>
            </a:r>
          </a:p>
          <a:p>
            <a:r>
              <a:rPr lang="en-US" altLang="zh-TW" sz="1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         " + sum + "%5Cn" + </a:t>
            </a:r>
            <a:r>
              <a:rPr lang="en-US" altLang="zh-TW" sz="1400" b="1" cap="none" spc="0" dirty="0" err="1">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Math.ceil</a:t>
            </a:r>
            <a:r>
              <a:rPr lang="en-US" altLang="zh-TW" sz="1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(sum/3) + "</a:t>
            </a:r>
          </a:p>
          <a:p>
            <a:r>
              <a:rPr lang="en-US" altLang="zh-TW" sz="1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        %E3%82%AF%E3%83%AC%E3%81%8F%E3%82%89%E3%81%84%E3%81%97%E3%81%A6%E3%81%84%E3%81%BE%E3%81%99");</a:t>
            </a:r>
          </a:p>
          <a:p>
            <a:r>
              <a:rPr lang="en-US" altLang="zh-TW" sz="1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    %7D)();</a:t>
            </a:r>
            <a:endParaRPr lang="zh-TW" altLang="en-US" sz="1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pic>
        <p:nvPicPr>
          <p:cNvPr id="4" name="圖片 3">
            <a:extLst>
              <a:ext uri="{FF2B5EF4-FFF2-40B4-BE49-F238E27FC236}">
                <a16:creationId xmlns:a16="http://schemas.microsoft.com/office/drawing/2014/main" id="{6ABFCE43-6B30-43C4-9DC5-7D91A726E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4" y="482757"/>
            <a:ext cx="769441" cy="769441"/>
          </a:xfrm>
          <a:prstGeom prst="rect">
            <a:avLst/>
          </a:prstGeom>
        </p:spPr>
      </p:pic>
      <p:sp>
        <p:nvSpPr>
          <p:cNvPr id="15" name="文字方塊 14">
            <a:extLst>
              <a:ext uri="{FF2B5EF4-FFF2-40B4-BE49-F238E27FC236}">
                <a16:creationId xmlns:a16="http://schemas.microsoft.com/office/drawing/2014/main" id="{3286368C-84E1-496E-BA4A-876BF73A67EC}"/>
              </a:ext>
            </a:extLst>
          </p:cNvPr>
          <p:cNvSpPr txBox="1"/>
          <p:nvPr/>
        </p:nvSpPr>
        <p:spPr>
          <a:xfrm>
            <a:off x="1217965" y="482757"/>
            <a:ext cx="2469803" cy="769441"/>
          </a:xfrm>
          <a:prstGeom prst="rect">
            <a:avLst/>
          </a:prstGeom>
          <a:noFill/>
        </p:spPr>
        <p:txBody>
          <a:bodyPr wrap="square">
            <a:spAutoFit/>
          </a:bodyPr>
          <a:lstStyle/>
          <a:p>
            <a:pPr algn="ctr"/>
            <a:r>
              <a:rPr lang="zh-TW" altLang="en-US" sz="4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想法啟發</a:t>
            </a:r>
          </a:p>
        </p:txBody>
      </p:sp>
    </p:spTree>
    <p:extLst>
      <p:ext uri="{BB962C8B-B14F-4D97-AF65-F5344CB8AC3E}">
        <p14:creationId xmlns:p14="http://schemas.microsoft.com/office/powerpoint/2010/main" val="3328286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2A8606-1685-464A-A01E-5E029C6A5806}"/>
              </a:ext>
            </a:extLst>
          </p:cNvPr>
          <p:cNvSpPr/>
          <p:nvPr/>
        </p:nvSpPr>
        <p:spPr>
          <a:xfrm>
            <a:off x="1125193" y="556646"/>
            <a:ext cx="2441694" cy="769441"/>
          </a:xfrm>
          <a:prstGeom prst="rect">
            <a:avLst/>
          </a:prstGeom>
          <a:noFill/>
        </p:spPr>
        <p:txBody>
          <a:bodyPr wrap="none" lIns="91440" tIns="45720" rIns="91440" bIns="45720">
            <a:spAutoFit/>
          </a:bodyPr>
          <a:lstStyle/>
          <a:p>
            <a:pPr algn="ctr"/>
            <a:r>
              <a:rPr lang="zh-TW" altLang="en-US" sz="4400" b="1" cap="none" spc="0" dirty="0">
                <a:ln w="10160">
                  <a:solidFill>
                    <a:schemeClr val="accent5"/>
                  </a:solidFill>
                  <a:prstDash val="solid"/>
                </a:ln>
                <a:solidFill>
                  <a:schemeClr val="bg1"/>
                </a:solidFill>
                <a:effectLst>
                  <a:glow rad="139700">
                    <a:schemeClr val="accent1">
                      <a:satMod val="175000"/>
                      <a:alpha val="40000"/>
                    </a:schemeClr>
                  </a:glow>
                  <a:outerShdw blurRad="60007" dist="310007" dir="7680000" sy="30000" kx="1300200" algn="ctr" rotWithShape="0">
                    <a:prstClr val="black">
                      <a:alpha val="32000"/>
                    </a:prstClr>
                  </a:outerShdw>
                </a:effectLst>
                <a:latin typeface="Microsoft JhengHei" panose="020B0604030504040204" pitchFamily="34" charset="-120"/>
                <a:ea typeface="Microsoft JhengHei" panose="020B0604030504040204" pitchFamily="34" charset="-120"/>
              </a:rPr>
              <a:t>遊戲簡介</a:t>
            </a:r>
            <a:endParaRPr lang="zh-TW" altLang="en-US" sz="4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sp>
        <p:nvSpPr>
          <p:cNvPr id="2" name="文字方塊 1">
            <a:extLst>
              <a:ext uri="{FF2B5EF4-FFF2-40B4-BE49-F238E27FC236}">
                <a16:creationId xmlns:a16="http://schemas.microsoft.com/office/drawing/2014/main" id="{9AB86E52-72C8-475E-905C-BA3A3F576B95}"/>
              </a:ext>
            </a:extLst>
          </p:cNvPr>
          <p:cNvSpPr txBox="1"/>
          <p:nvPr/>
        </p:nvSpPr>
        <p:spPr>
          <a:xfrm>
            <a:off x="1851890" y="1891910"/>
            <a:ext cx="8728363" cy="3637278"/>
          </a:xfrm>
          <a:prstGeom prst="rect">
            <a:avLst/>
          </a:prstGeom>
          <a:noFill/>
        </p:spPr>
        <p:txBody>
          <a:bodyPr wrap="square" rtlCol="0">
            <a:spAutoFit/>
          </a:bodyPr>
          <a:lstStyle/>
          <a:p>
            <a:pPr>
              <a:lnSpc>
                <a:spcPts val="4000"/>
              </a:lnSpc>
            </a:pP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GROOVE</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 </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COASTER(</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中文</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音炫軌道</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是由</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TAITO</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推出的音樂遊戲，有推出手機、</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Steam</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、機台</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等可以遊玩的平台。而本次作業所抓的資料為遊戲機台的遊玩資料</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這款遊戲機台有兩個按鍵，按鍵還可以旋轉，當遊戲中出現相對應的拍點或箭頭時，玩家就必須依拍點或是箭頭來敲擊節奏</a:t>
            </a:r>
            <a:endParaRPr lang="zh-TW" altLang="en-US" sz="2800" b="1" dirty="0">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pic>
        <p:nvPicPr>
          <p:cNvPr id="4" name="圖片 3">
            <a:extLst>
              <a:ext uri="{FF2B5EF4-FFF2-40B4-BE49-F238E27FC236}">
                <a16:creationId xmlns:a16="http://schemas.microsoft.com/office/drawing/2014/main" id="{6ABFCE43-6B30-43C4-9DC5-7D91A726E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4" y="482757"/>
            <a:ext cx="769441" cy="769441"/>
          </a:xfrm>
          <a:prstGeom prst="rect">
            <a:avLst/>
          </a:prstGeom>
        </p:spPr>
      </p:pic>
      <p:pic>
        <p:nvPicPr>
          <p:cNvPr id="6" name="圖片 5" descr="一張含有 室內, 組, 廚房電器 的圖片&#10;&#10;自動產生的描述">
            <a:extLst>
              <a:ext uri="{FF2B5EF4-FFF2-40B4-BE49-F238E27FC236}">
                <a16:creationId xmlns:a16="http://schemas.microsoft.com/office/drawing/2014/main" id="{62463A2F-B9ED-4A4F-B3F9-02F8BE351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228" y="687307"/>
            <a:ext cx="5390638" cy="6052646"/>
          </a:xfrm>
          <a:prstGeom prst="rect">
            <a:avLst/>
          </a:prstGeom>
        </p:spPr>
      </p:pic>
    </p:spTree>
    <p:extLst>
      <p:ext uri="{BB962C8B-B14F-4D97-AF65-F5344CB8AC3E}">
        <p14:creationId xmlns:p14="http://schemas.microsoft.com/office/powerpoint/2010/main" val="264627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xit" presetSubtype="0" fill="hold" grpId="0" nodeType="withEffect">
                                  <p:stCondLst>
                                    <p:cond delay="0"/>
                                  </p:stCondLst>
                                  <p:childTnLst>
                                    <p:animEffect transition="out" filter="fade">
                                      <p:cBhvr>
                                        <p:cTn id="11" dur="1000"/>
                                        <p:tgtEl>
                                          <p:spTgt spid="2"/>
                                        </p:tgtEl>
                                      </p:cBhvr>
                                    </p:animEffect>
                                    <p:anim calcmode="lin" valueType="num">
                                      <p:cBhvr>
                                        <p:cTn id="12" dur="1000"/>
                                        <p:tgtEl>
                                          <p:spTgt spid="2"/>
                                        </p:tgtEl>
                                        <p:attrNameLst>
                                          <p:attrName>ppt_x</p:attrName>
                                        </p:attrNameLst>
                                      </p:cBhvr>
                                      <p:tavLst>
                                        <p:tav tm="0">
                                          <p:val>
                                            <p:strVal val="ppt_x"/>
                                          </p:val>
                                        </p:tav>
                                        <p:tav tm="100000">
                                          <p:val>
                                            <p:strVal val="ppt_x"/>
                                          </p:val>
                                        </p:tav>
                                      </p:tavLst>
                                    </p:anim>
                                    <p:anim calcmode="lin" valueType="num">
                                      <p:cBhvr>
                                        <p:cTn id="13" dur="1000"/>
                                        <p:tgtEl>
                                          <p:spTgt spid="2"/>
                                        </p:tgtEl>
                                        <p:attrNameLst>
                                          <p:attrName>ppt_y</p:attrName>
                                        </p:attrNameLst>
                                      </p:cBhvr>
                                      <p:tavLst>
                                        <p:tav tm="0">
                                          <p:val>
                                            <p:strVal val="ppt_y"/>
                                          </p:val>
                                        </p:tav>
                                        <p:tav tm="100000">
                                          <p:val>
                                            <p:strVal val="ppt_y+.1"/>
                                          </p:val>
                                        </p:tav>
                                      </p:tavLst>
                                    </p:anim>
                                    <p:set>
                                      <p:cBhvr>
                                        <p:cTn id="14"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2A8606-1685-464A-A01E-5E029C6A5806}"/>
              </a:ext>
            </a:extLst>
          </p:cNvPr>
          <p:cNvSpPr/>
          <p:nvPr/>
        </p:nvSpPr>
        <p:spPr>
          <a:xfrm>
            <a:off x="1125192" y="556646"/>
            <a:ext cx="2441694" cy="769441"/>
          </a:xfrm>
          <a:prstGeom prst="rect">
            <a:avLst/>
          </a:prstGeom>
          <a:noFill/>
        </p:spPr>
        <p:txBody>
          <a:bodyPr wrap="none" lIns="91440" tIns="45720" rIns="91440" bIns="45720">
            <a:spAutoFit/>
          </a:bodyPr>
          <a:lstStyle/>
          <a:p>
            <a:pPr algn="ctr"/>
            <a:r>
              <a:rPr lang="zh-TW" altLang="en-US" sz="4400" b="1" cap="none" spc="0" dirty="0">
                <a:ln w="10160">
                  <a:solidFill>
                    <a:schemeClr val="accent5"/>
                  </a:solidFill>
                  <a:prstDash val="solid"/>
                </a:ln>
                <a:solidFill>
                  <a:schemeClr val="bg1"/>
                </a:solidFill>
                <a:effectLst>
                  <a:glow rad="139700">
                    <a:schemeClr val="accent1">
                      <a:satMod val="175000"/>
                      <a:alpha val="40000"/>
                    </a:schemeClr>
                  </a:glow>
                  <a:outerShdw blurRad="60007" dist="310007" dir="7680000" sy="30000" kx="1300200" algn="ctr" rotWithShape="0">
                    <a:prstClr val="black">
                      <a:alpha val="32000"/>
                    </a:prstClr>
                  </a:outerShdw>
                </a:effectLst>
                <a:latin typeface="Microsoft JhengHei" panose="020B0604030504040204" pitchFamily="34" charset="-120"/>
                <a:ea typeface="Microsoft JhengHei" panose="020B0604030504040204" pitchFamily="34" charset="-120"/>
              </a:rPr>
              <a:t>作業說明</a:t>
            </a:r>
            <a:endParaRPr lang="zh-TW" altLang="en-US" sz="4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sp>
        <p:nvSpPr>
          <p:cNvPr id="2" name="文字方塊 1">
            <a:extLst>
              <a:ext uri="{FF2B5EF4-FFF2-40B4-BE49-F238E27FC236}">
                <a16:creationId xmlns:a16="http://schemas.microsoft.com/office/drawing/2014/main" id="{9AB86E52-72C8-475E-905C-BA3A3F576B95}"/>
              </a:ext>
            </a:extLst>
          </p:cNvPr>
          <p:cNvSpPr txBox="1"/>
          <p:nvPr/>
        </p:nvSpPr>
        <p:spPr>
          <a:xfrm>
            <a:off x="1851890" y="1891910"/>
            <a:ext cx="8728363" cy="3637278"/>
          </a:xfrm>
          <a:prstGeom prst="rect">
            <a:avLst/>
          </a:prstGeom>
          <a:noFill/>
        </p:spPr>
        <p:txBody>
          <a:bodyPr wrap="square" rtlCol="0">
            <a:spAutoFit/>
          </a:bodyPr>
          <a:lstStyle/>
          <a:p>
            <a:pPr>
              <a:lnSpc>
                <a:spcPts val="4000"/>
              </a:lnSpc>
            </a:pPr>
            <a:r>
              <a:rPr lang="zh-TW"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本次作業為了方便遊戲玩家更容易搜尋</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遊玩</a:t>
            </a:r>
            <a:r>
              <a:rPr lang="zh-TW"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紀錄而做</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b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br>
            <a:r>
              <a:rPr lang="zh-TW"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由於遊戲後台的紀錄功能太少，所以我們利用爬蟲程式抓取</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遊戲</a:t>
            </a:r>
            <a:r>
              <a:rPr lang="zh-TW"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紀錄，方便玩家查詢</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遊玩資料  </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r>
              <a:rPr lang="zh-TW"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這個程式能夠幫助到玩家</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們</a:t>
            </a:r>
            <a:r>
              <a:rPr lang="zh-TW"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找出自己遊玩的紀錄</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，讓大家不用在大量的資料中，找不到自己想找的遊戲紀錄</a:t>
            </a:r>
            <a:endParaRPr lang="zh-TW"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endParaRPr lang="zh-TW" altLang="en-US" sz="2800" b="1" dirty="0">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pic>
        <p:nvPicPr>
          <p:cNvPr id="4" name="圖片 3">
            <a:extLst>
              <a:ext uri="{FF2B5EF4-FFF2-40B4-BE49-F238E27FC236}">
                <a16:creationId xmlns:a16="http://schemas.microsoft.com/office/drawing/2014/main" id="{6ABFCE43-6B30-43C4-9DC5-7D91A726E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4" y="482757"/>
            <a:ext cx="769441" cy="769441"/>
          </a:xfrm>
          <a:prstGeom prst="rect">
            <a:avLst/>
          </a:prstGeom>
        </p:spPr>
      </p:pic>
    </p:spTree>
    <p:extLst>
      <p:ext uri="{BB962C8B-B14F-4D97-AF65-F5344CB8AC3E}">
        <p14:creationId xmlns:p14="http://schemas.microsoft.com/office/powerpoint/2010/main" val="1406586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2A8606-1685-464A-A01E-5E029C6A5806}"/>
              </a:ext>
            </a:extLst>
          </p:cNvPr>
          <p:cNvSpPr/>
          <p:nvPr/>
        </p:nvSpPr>
        <p:spPr>
          <a:xfrm>
            <a:off x="1125193" y="556646"/>
            <a:ext cx="2441694" cy="769441"/>
          </a:xfrm>
          <a:prstGeom prst="rect">
            <a:avLst/>
          </a:prstGeom>
          <a:noFill/>
        </p:spPr>
        <p:txBody>
          <a:bodyPr wrap="none" lIns="91440" tIns="45720" rIns="91440" bIns="45720">
            <a:spAutoFit/>
          </a:bodyPr>
          <a:lstStyle/>
          <a:p>
            <a:pPr algn="ctr"/>
            <a:r>
              <a:rPr lang="zh-TW" altLang="en-US" sz="4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背景資料</a:t>
            </a:r>
          </a:p>
        </p:txBody>
      </p:sp>
      <p:sp>
        <p:nvSpPr>
          <p:cNvPr id="2" name="文字方塊 1">
            <a:extLst>
              <a:ext uri="{FF2B5EF4-FFF2-40B4-BE49-F238E27FC236}">
                <a16:creationId xmlns:a16="http://schemas.microsoft.com/office/drawing/2014/main" id="{9AB86E52-72C8-475E-905C-BA3A3F576B95}"/>
              </a:ext>
            </a:extLst>
          </p:cNvPr>
          <p:cNvSpPr txBox="1"/>
          <p:nvPr/>
        </p:nvSpPr>
        <p:spPr>
          <a:xfrm>
            <a:off x="1966575" y="1993510"/>
            <a:ext cx="8258849" cy="1585434"/>
          </a:xfrm>
          <a:prstGeom prst="rect">
            <a:avLst/>
          </a:prstGeom>
          <a:noFill/>
        </p:spPr>
        <p:txBody>
          <a:bodyPr wrap="square" rtlCol="0">
            <a:spAutoFit/>
          </a:bodyPr>
          <a:lstStyle/>
          <a:p>
            <a:pPr>
              <a:lnSpc>
                <a:spcPts val="4000"/>
              </a:lnSpc>
            </a:pP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Python </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語言：我們使用了許多函式庫，其中包含了</a:t>
            </a: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bs4</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selenium</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en-US" altLang="zh-TW" sz="2800" b="1" dirty="0" err="1">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tkinnter</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en-US" altLang="zh-TW" sz="2800" b="1" dirty="0" err="1">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prettyprint</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sqlite3</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requests</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threading</a:t>
            </a:r>
          </a:p>
        </p:txBody>
      </p:sp>
      <p:pic>
        <p:nvPicPr>
          <p:cNvPr id="4" name="圖片 3">
            <a:extLst>
              <a:ext uri="{FF2B5EF4-FFF2-40B4-BE49-F238E27FC236}">
                <a16:creationId xmlns:a16="http://schemas.microsoft.com/office/drawing/2014/main" id="{6ABFCE43-6B30-43C4-9DC5-7D91A726E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4" y="482757"/>
            <a:ext cx="769441" cy="769441"/>
          </a:xfrm>
          <a:prstGeom prst="rect">
            <a:avLst/>
          </a:prstGeom>
        </p:spPr>
      </p:pic>
      <p:pic>
        <p:nvPicPr>
          <p:cNvPr id="8" name="圖片 7">
            <a:extLst>
              <a:ext uri="{FF2B5EF4-FFF2-40B4-BE49-F238E27FC236}">
                <a16:creationId xmlns:a16="http://schemas.microsoft.com/office/drawing/2014/main" id="{B987259C-FDA4-49C4-BB18-1C1BDDB8B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1938" y="3010783"/>
            <a:ext cx="2359410" cy="3796416"/>
          </a:xfrm>
          <a:prstGeom prst="rect">
            <a:avLst/>
          </a:prstGeom>
        </p:spPr>
      </p:pic>
    </p:spTree>
    <p:extLst>
      <p:ext uri="{BB962C8B-B14F-4D97-AF65-F5344CB8AC3E}">
        <p14:creationId xmlns:p14="http://schemas.microsoft.com/office/powerpoint/2010/main" val="1650287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2A8606-1685-464A-A01E-5E029C6A5806}"/>
              </a:ext>
            </a:extLst>
          </p:cNvPr>
          <p:cNvSpPr/>
          <p:nvPr/>
        </p:nvSpPr>
        <p:spPr>
          <a:xfrm>
            <a:off x="1125193" y="556646"/>
            <a:ext cx="2441694" cy="769441"/>
          </a:xfrm>
          <a:prstGeom prst="rect">
            <a:avLst/>
          </a:prstGeom>
          <a:noFill/>
        </p:spPr>
        <p:txBody>
          <a:bodyPr wrap="none" lIns="91440" tIns="45720" rIns="91440" bIns="45720">
            <a:spAutoFit/>
          </a:bodyPr>
          <a:lstStyle/>
          <a:p>
            <a:pPr algn="ctr"/>
            <a:r>
              <a:rPr lang="zh-TW" altLang="en-US" sz="4400" b="1"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環境介紹</a:t>
            </a:r>
            <a:endParaRPr lang="zh-TW" altLang="en-US" sz="4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sp>
        <p:nvSpPr>
          <p:cNvPr id="2" name="文字方塊 1">
            <a:extLst>
              <a:ext uri="{FF2B5EF4-FFF2-40B4-BE49-F238E27FC236}">
                <a16:creationId xmlns:a16="http://schemas.microsoft.com/office/drawing/2014/main" id="{9AB86E52-72C8-475E-905C-BA3A3F576B95}"/>
              </a:ext>
            </a:extLst>
          </p:cNvPr>
          <p:cNvSpPr txBox="1"/>
          <p:nvPr/>
        </p:nvSpPr>
        <p:spPr>
          <a:xfrm>
            <a:off x="2098548" y="1654146"/>
            <a:ext cx="8295025" cy="3637278"/>
          </a:xfrm>
          <a:prstGeom prst="rect">
            <a:avLst/>
          </a:prstGeom>
          <a:noFill/>
        </p:spPr>
        <p:txBody>
          <a:bodyPr wrap="square" rtlCol="0">
            <a:spAutoFit/>
          </a:bodyPr>
          <a:lstStyle/>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開發平台</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:Linux</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及</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Windows</a:t>
            </a:r>
          </a:p>
          <a:p>
            <a:pPr>
              <a:lnSpc>
                <a:spcPts val="4000"/>
              </a:lnSpc>
            </a:pP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編輯器</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:VS</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 </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Code</a:t>
            </a:r>
          </a:p>
          <a:p>
            <a:pPr>
              <a:lnSpc>
                <a:spcPts val="4000"/>
              </a:lnSpc>
            </a:pP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selenium</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 </a:t>
            </a:r>
            <a:r>
              <a:rPr lang="en-US" altLang="zh-TW" sz="2800" b="1" dirty="0" err="1">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webdriver</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使用</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:google chrome</a:t>
            </a:r>
          </a:p>
          <a:p>
            <a:pPr>
              <a:lnSpc>
                <a:spcPts val="4000"/>
              </a:lnSpc>
            </a:pPr>
            <a:endPar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a:p>
            <a:pPr>
              <a:lnSpc>
                <a:spcPts val="4000"/>
              </a:lnSpc>
            </a:pP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UI</a:t>
            </a:r>
            <a:r>
              <a:rPr lang="zh-TW" altLang="en-US"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輔助設計</a:t>
            </a:r>
            <a:r>
              <a:rPr lang="en-US" altLang="zh-TW" sz="2800" b="1" dirty="0">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:PAGE</a:t>
            </a:r>
          </a:p>
        </p:txBody>
      </p:sp>
      <p:pic>
        <p:nvPicPr>
          <p:cNvPr id="4" name="圖片 3">
            <a:extLst>
              <a:ext uri="{FF2B5EF4-FFF2-40B4-BE49-F238E27FC236}">
                <a16:creationId xmlns:a16="http://schemas.microsoft.com/office/drawing/2014/main" id="{6ABFCE43-6B30-43C4-9DC5-7D91A726E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4" y="482757"/>
            <a:ext cx="769441" cy="769441"/>
          </a:xfrm>
          <a:prstGeom prst="rect">
            <a:avLst/>
          </a:prstGeom>
        </p:spPr>
      </p:pic>
    </p:spTree>
    <p:extLst>
      <p:ext uri="{BB962C8B-B14F-4D97-AF65-F5344CB8AC3E}">
        <p14:creationId xmlns:p14="http://schemas.microsoft.com/office/powerpoint/2010/main" val="3798254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2A8606-1685-464A-A01E-5E029C6A5806}"/>
              </a:ext>
            </a:extLst>
          </p:cNvPr>
          <p:cNvSpPr/>
          <p:nvPr/>
        </p:nvSpPr>
        <p:spPr>
          <a:xfrm>
            <a:off x="4875152" y="3044279"/>
            <a:ext cx="2441694" cy="769441"/>
          </a:xfrm>
          <a:prstGeom prst="rect">
            <a:avLst/>
          </a:prstGeom>
          <a:noFill/>
        </p:spPr>
        <p:txBody>
          <a:bodyPr wrap="none" lIns="91440" tIns="45720" rIns="91440" bIns="45720">
            <a:spAutoFit/>
          </a:bodyPr>
          <a:lstStyle/>
          <a:p>
            <a:pPr algn="ctr"/>
            <a:r>
              <a:rPr lang="zh-TW" altLang="en-US" sz="4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實作介紹</a:t>
            </a:r>
          </a:p>
        </p:txBody>
      </p:sp>
      <p:pic>
        <p:nvPicPr>
          <p:cNvPr id="4" name="圖片 3">
            <a:extLst>
              <a:ext uri="{FF2B5EF4-FFF2-40B4-BE49-F238E27FC236}">
                <a16:creationId xmlns:a16="http://schemas.microsoft.com/office/drawing/2014/main" id="{6ABFCE43-6B30-43C4-9DC5-7D91A726E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4" y="482757"/>
            <a:ext cx="769441" cy="769441"/>
          </a:xfrm>
          <a:prstGeom prst="rect">
            <a:avLst/>
          </a:prstGeom>
        </p:spPr>
      </p:pic>
    </p:spTree>
    <p:extLst>
      <p:ext uri="{BB962C8B-B14F-4D97-AF65-F5344CB8AC3E}">
        <p14:creationId xmlns:p14="http://schemas.microsoft.com/office/powerpoint/2010/main" val="189958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2A8606-1685-464A-A01E-5E029C6A5806}"/>
              </a:ext>
            </a:extLst>
          </p:cNvPr>
          <p:cNvSpPr/>
          <p:nvPr/>
        </p:nvSpPr>
        <p:spPr>
          <a:xfrm>
            <a:off x="4875153" y="3044279"/>
            <a:ext cx="2441694" cy="769441"/>
          </a:xfrm>
          <a:prstGeom prst="rect">
            <a:avLst/>
          </a:prstGeom>
          <a:noFill/>
        </p:spPr>
        <p:txBody>
          <a:bodyPr wrap="none" lIns="91440" tIns="45720" rIns="91440" bIns="45720">
            <a:spAutoFit/>
          </a:bodyPr>
          <a:lstStyle/>
          <a:p>
            <a:pPr algn="ctr"/>
            <a:r>
              <a:rPr lang="zh-TW" altLang="en-US" sz="4400" b="1"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rPr>
              <a:t>實作心得</a:t>
            </a:r>
            <a:endParaRPr lang="zh-TW" altLang="en-US" sz="4400" b="1" cap="none" spc="0" dirty="0">
              <a:ln w="10160">
                <a:solidFill>
                  <a:schemeClr val="accent5"/>
                </a:solidFill>
                <a:prstDash val="solid"/>
              </a:ln>
              <a:solidFill>
                <a:schemeClr val="bg1"/>
              </a:solidFill>
              <a:effectLst>
                <a:glow rad="139700">
                  <a:schemeClr val="accent1">
                    <a:satMod val="175000"/>
                    <a:alpha val="40000"/>
                  </a:schemeClr>
                </a:glow>
              </a:effectLst>
              <a:latin typeface="Microsoft JhengHei" panose="020B0604030504040204" pitchFamily="34" charset="-120"/>
              <a:ea typeface="Microsoft JhengHei" panose="020B0604030504040204" pitchFamily="34" charset="-120"/>
            </a:endParaRPr>
          </a:p>
        </p:txBody>
      </p:sp>
      <p:pic>
        <p:nvPicPr>
          <p:cNvPr id="4" name="圖片 3">
            <a:extLst>
              <a:ext uri="{FF2B5EF4-FFF2-40B4-BE49-F238E27FC236}">
                <a16:creationId xmlns:a16="http://schemas.microsoft.com/office/drawing/2014/main" id="{6ABFCE43-6B30-43C4-9DC5-7D91A726E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4" y="482757"/>
            <a:ext cx="769441" cy="769441"/>
          </a:xfrm>
          <a:prstGeom prst="rect">
            <a:avLst/>
          </a:prstGeom>
        </p:spPr>
      </p:pic>
    </p:spTree>
    <p:extLst>
      <p:ext uri="{BB962C8B-B14F-4D97-AF65-F5344CB8AC3E}">
        <p14:creationId xmlns:p14="http://schemas.microsoft.com/office/powerpoint/2010/main" val="90664422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TotalTime>
  <Words>579</Words>
  <Application>Microsoft Office PowerPoint</Application>
  <PresentationFormat>寬螢幕</PresentationFormat>
  <Paragraphs>51</Paragraphs>
  <Slides>16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16</vt:i4>
      </vt:variant>
    </vt:vector>
  </HeadingPairs>
  <TitlesOfParts>
    <vt:vector size="21" baseType="lpstr">
      <vt:lpstr>Microsoft JhengHei</vt:lpstr>
      <vt:lpstr>Arial</vt:lpstr>
      <vt:lpstr>Calibri</vt:lpstr>
      <vt:lpstr>Calibri Light</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智韋 張</dc:creator>
  <cp:lastModifiedBy>智韋 張</cp:lastModifiedBy>
  <cp:revision>50</cp:revision>
  <dcterms:created xsi:type="dcterms:W3CDTF">2021-01-03T02:59:16Z</dcterms:created>
  <dcterms:modified xsi:type="dcterms:W3CDTF">2021-01-11T08:25:37Z</dcterms:modified>
</cp:coreProperties>
</file>