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1" r:id="rId5"/>
    <p:sldId id="275" r:id="rId6"/>
    <p:sldId id="264" r:id="rId7"/>
    <p:sldId id="265" r:id="rId8"/>
    <p:sldId id="266" r:id="rId9"/>
    <p:sldId id="267" r:id="rId10"/>
    <p:sldId id="272" r:id="rId11"/>
    <p:sldId id="269" r:id="rId12"/>
    <p:sldId id="273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97D5A-D0F9-40A5-AAC0-3E4A9C9C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504CA6-AC76-4700-828E-1E0FE097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22114-90E5-48AD-B04D-ADFE722B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1D23C-894E-44DE-B93C-7D90961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A9C9C9-BCDE-491E-A92A-6F7B36E3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7A32F-C109-4D35-A078-592AB88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BFAA6E-155B-48E0-892F-B7B055C3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E0F495-5FCD-4CA1-A367-F26760BE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913C8-73D1-42EB-A456-6A9702C6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8429F-3FEF-4538-8B6F-656ED7E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0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9CEABA-B92B-44FD-BAC4-EA98CF9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C90B5B-D098-4B87-9E69-B97886C7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7B3A8F-2D12-4D52-BD57-8BB9D4D0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0CEFE-6A3C-40D1-9895-31A2B5A1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B6EA2-521F-4D1A-9FF8-4C286C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BCB16-332C-4436-839F-8877C9B7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AE154-C4E9-4C3E-BA62-87305B81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83C39-8EFC-4BAA-AC3B-87874959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5387B-2765-4BAC-8987-F4486897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F9CFE-9ED6-4AC7-ADEB-70A7A0C1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59A3D-11DE-4BF7-BD9F-D6B3221B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573759-9935-4E38-8F4B-3CD56727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13C56D-9B8C-4F54-A4F9-23083EB7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48FE1-90F4-496A-9B89-721CF430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591AA-FA23-4A5C-8216-F7058DF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175AE-3EB8-4DE0-BBE6-B456A861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260AD5-CA13-4835-A865-928E778B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040DE5-9B3E-42F2-9F56-A1D1E060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0BD179-D6E4-45DF-84B5-C42277DD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56CAC-1287-411C-AAD0-6758F3F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C8FA8-595C-4123-9510-F533F546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7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B41C4-889D-444E-B6C2-965B1A7F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C0C22-0077-4A6D-B9AF-7557F21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0DF851-0C06-43C9-8CE4-FA94AEF0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169615-2DF0-466D-A511-237A551C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E86E34-3B0D-4D91-9860-52836015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B904D8-2D3B-4043-83FE-C85BE145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2A5D2A-F8C1-43D4-B9B8-49E381E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A5EC4E-1957-4860-BAA5-28CD89BC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BD7E6-18E5-45C2-9B6D-C77E17CA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E96357-F2F1-467C-B221-CDFE799A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D06BD7-B549-4211-B12A-56179FC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A44F27-E2B0-47B0-8FC1-01D5FD35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1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39A023-D96A-4F89-9D3C-15B7979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583C40-D9FA-4947-BA21-CF846A7A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D52108-C28B-41CE-8972-D3A4376A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B247E-50B5-458F-BDA8-21DAAB3B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9843B-44EF-4645-9F29-73D0E603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C35B59-CC6C-4C7A-BAD6-5BE28AC7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6B588A-CA69-45CB-A5CA-87B6C751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B9CB9F-444A-4E14-9B66-D90AB77F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3D4C62-7AF5-477E-BC0C-2B1E4413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5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4F501-FBDC-41E6-BC07-0DC08B8E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4C799F-E172-4B3F-BBA9-3283DCC39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383256-F1FB-45D5-8C03-C6CA4B1E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14691-CA7F-4D46-ACB7-E2DBD4E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2DFEA5-9E53-46AC-8057-010F948B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F1B12E-3719-4036-B6D7-9857D9C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904B19-1D2C-41A8-929F-6A397730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701F9-3804-44BC-834A-41D91EEB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2C0E74-A66D-47A6-A61F-B4476066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558F-2300-48A3-A0D8-C535307CD3FA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B79F2-E46D-4B46-A0B6-A47ABDF5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F40A6-6C84-416C-939A-FB29C1F8D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595F-E23C-43BA-8553-76E0360E5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5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05E192-4F1F-48E6-AEB4-4E0937CE9DF5}"/>
              </a:ext>
            </a:extLst>
          </p:cNvPr>
          <p:cNvSpPr/>
          <p:nvPr/>
        </p:nvSpPr>
        <p:spPr>
          <a:xfrm>
            <a:off x="3233678" y="3419918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遊戲後台紀錄</a:t>
            </a:r>
            <a:r>
              <a:rPr lang="zh-TW" altLang="en-US" sz="5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分析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800C5-1EC9-403E-AEF7-EA5B4F4BD105}"/>
              </a:ext>
            </a:extLst>
          </p:cNvPr>
          <p:cNvSpPr/>
          <p:nvPr/>
        </p:nvSpPr>
        <p:spPr>
          <a:xfrm>
            <a:off x="8433440" y="5473005"/>
            <a:ext cx="347223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9A517005 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張恩倫</a:t>
            </a:r>
          </a:p>
          <a:p>
            <a:pPr algn="ctr"/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9A517012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張智韋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TW" altLang="en-US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72F984-2154-422A-B338-8E9D3661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82" y="1865286"/>
            <a:ext cx="4733636" cy="14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002566" y="556646"/>
            <a:ext cx="40558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附註</a:t>
            </a:r>
            <a:r>
              <a:rPr lang="en-US" altLang="zh-T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工作分配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2D783AE-C8B6-4631-ADDD-2248564914AC}"/>
              </a:ext>
            </a:extLst>
          </p:cNvPr>
          <p:cNvSpPr txBox="1"/>
          <p:nvPr/>
        </p:nvSpPr>
        <p:spPr>
          <a:xfrm>
            <a:off x="1217965" y="2187363"/>
            <a:ext cx="8239302" cy="55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張智韋：主題構思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程式編寫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後期文件、簡報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6D6D41-3EB3-40AE-94DA-0F95479681E1}"/>
              </a:ext>
            </a:extLst>
          </p:cNvPr>
          <p:cNvSpPr txBox="1"/>
          <p:nvPr/>
        </p:nvSpPr>
        <p:spPr>
          <a:xfrm>
            <a:off x="1217965" y="3429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張恩倫：初期文件、簡報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25F004-8779-453C-8CF9-58CD4B83507E}"/>
              </a:ext>
            </a:extLst>
          </p:cNvPr>
          <p:cNvSpPr txBox="1"/>
          <p:nvPr/>
        </p:nvSpPr>
        <p:spPr>
          <a:xfrm>
            <a:off x="1217964" y="4634345"/>
            <a:ext cx="95262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特別感謝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簡報設計排版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朝陽科大 資訊管理系多媒體組  黃以涵</a:t>
            </a:r>
            <a:r>
              <a:rPr lang="zh-TW" altLang="en-US" sz="2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4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26463" y="556646"/>
            <a:ext cx="38154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附註</a:t>
            </a:r>
            <a:r>
              <a:rPr lang="en-US" altLang="zh-T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參考文獻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1966575" y="1993510"/>
            <a:ext cx="8258849" cy="107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參考資料眾多，無法一一記載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大多參考自</a:t>
            </a: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stackoverflow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的解答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08286" y="556646"/>
            <a:ext cx="4379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附註</a:t>
            </a:r>
            <a:r>
              <a:rPr lang="en-US" altLang="zh-T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完整程式碼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1966575" y="1993510"/>
            <a:ext cx="8258849" cy="55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https://github.com/DJSBTimTW/python_gc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63A57C-D014-4EE2-B322-8B6B6B420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95" y="3220445"/>
            <a:ext cx="2960209" cy="29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B77600-13A5-461D-B1EC-82870AC98D77}"/>
              </a:ext>
            </a:extLst>
          </p:cNvPr>
          <p:cNvSpPr/>
          <p:nvPr/>
        </p:nvSpPr>
        <p:spPr>
          <a:xfrm>
            <a:off x="4579403" y="2908068"/>
            <a:ext cx="3033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zh-TW" altLang="en-US" sz="5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07B930-0D3C-49D7-B403-74612A86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48" y="4341290"/>
            <a:ext cx="1966377" cy="19663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855BDD-8E3C-4ECC-B6D6-B1964F108F5B}"/>
              </a:ext>
            </a:extLst>
          </p:cNvPr>
          <p:cNvSpPr/>
          <p:nvPr/>
        </p:nvSpPr>
        <p:spPr>
          <a:xfrm>
            <a:off x="9550253" y="6224721"/>
            <a:ext cx="24725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GC</a:t>
            </a:r>
            <a:r>
              <a:rPr lang="zh-TW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玩家討論區</a:t>
            </a:r>
            <a:endParaRPr lang="zh-TW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E46F45-AE51-4A2B-8B00-AF90AF11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36" y="995036"/>
            <a:ext cx="2573867" cy="76903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C8105A-82BA-41CF-94E9-69A397DF361A}"/>
              </a:ext>
            </a:extLst>
          </p:cNvPr>
          <p:cNvSpPr/>
          <p:nvPr/>
        </p:nvSpPr>
        <p:spPr>
          <a:xfrm rot="19005611">
            <a:off x="3766160" y="2535538"/>
            <a:ext cx="819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</a:t>
            </a:r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F22B92-E9AF-44AB-A653-096E87CD1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68" y="1066801"/>
            <a:ext cx="2891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4875155" y="3044279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前情提要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25193" y="556646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遊戲簡介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1851890" y="1891910"/>
            <a:ext cx="8728363" cy="36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GROOVE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COASTER(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中文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音炫軌道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是由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TAITO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推出的音樂遊戲，有推出手機、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Steam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、機台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等可以遊玩的平台。而本次作業所抓的資料為遊戲機台的遊玩資料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這款遊戲機台有兩個按鍵，按鍵還可以旋轉，當遊戲中出現相對應的拍點或箭頭時，玩家就必須依拍點或是箭頭來敲擊節奏</a:t>
            </a:r>
            <a:endParaRPr lang="zh-TW" altLang="en-US" sz="28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  <p:pic>
        <p:nvPicPr>
          <p:cNvPr id="6" name="圖片 5" descr="一張含有 室內, 組, 廚房電器 的圖片&#10;&#10;自動產生的描述">
            <a:extLst>
              <a:ext uri="{FF2B5EF4-FFF2-40B4-BE49-F238E27FC236}">
                <a16:creationId xmlns:a16="http://schemas.microsoft.com/office/drawing/2014/main" id="{62463A2F-B9ED-4A4F-B3F9-02F8BE35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28" y="687307"/>
            <a:ext cx="5390638" cy="6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25192" y="556646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作業說明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1851890" y="1891910"/>
            <a:ext cx="8728363" cy="36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本次作業為了方便遊戲玩家更容易搜尋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遊玩</a:t>
            </a: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紀錄而做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由於遊戲後台的紀錄功能太少，所以我們利用爬蟲程式抓取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紀錄，方便玩家查詢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遊玩資料  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這個程式能夠幫助到玩家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r>
              <a:rPr lang="zh-TW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找出自己遊玩的紀錄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，讓大家不用在大量的資料中，找不到自己想找的遊戲紀錄</a:t>
            </a:r>
            <a:endParaRPr lang="zh-TW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en-US" altLang="zh-TW" sz="28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81340" y="3429000"/>
            <a:ext cx="1201066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(function()%7Bvar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xmlHttp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new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XMLHttpRequest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xmlHttp.open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("GET", "https://mypage.groovecoaster.jp/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/json/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music_list.php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false);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xmlHttp.send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(null);var data =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JSON.parse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xmlHttp.responseText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var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play_count_data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data.music_list.map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(function(e)%7Breturn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e.play_count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;%7D);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var sum = 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play_count_data.reduce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(function(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a,b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)%7Breturn a + b;%7D);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alert("%E6%A5%BD%E6%9B%B2%E3%83%97%E3%83%AC%E3%82%A4%E7%B7%8F%E6%95%B0: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" + sum + "%5Cn" + </a:t>
            </a:r>
            <a:r>
              <a:rPr lang="en-US" altLang="zh-TW" sz="1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Math.ceil</a:t>
            </a:r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(sum/3) + "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%E3%82%AF%E3%83%AC%E3%81%8F%E3%82%89%E3%81%84%E3%81%97%E3%81%A6%E3%81%84%E3%81%BE%E3%81%99");</a:t>
            </a:r>
          </a:p>
          <a:p>
            <a:r>
              <a:rPr lang="en-US" altLang="zh-TW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%7D)();</a:t>
            </a:r>
            <a:endParaRPr lang="zh-TW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286368C-84E1-496E-BA4A-876BF73A67EC}"/>
              </a:ext>
            </a:extLst>
          </p:cNvPr>
          <p:cNvSpPr txBox="1"/>
          <p:nvPr/>
        </p:nvSpPr>
        <p:spPr>
          <a:xfrm>
            <a:off x="1217965" y="482757"/>
            <a:ext cx="24698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想法啟發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A0BFAE-3843-4A55-B423-9E45A4518EFB}"/>
              </a:ext>
            </a:extLst>
          </p:cNvPr>
          <p:cNvSpPr txBox="1"/>
          <p:nvPr/>
        </p:nvSpPr>
        <p:spPr>
          <a:xfrm>
            <a:off x="181340" y="1547882"/>
            <a:ext cx="11829320" cy="1585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此想法受到日本玩家所寫的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程式碼啟發，在已登入後台網站的情況下執行，就會得到總遊玩次數跟總道數。</a:t>
            </a:r>
          </a:p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註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玩家間相傳的，來源未知</a:t>
            </a:r>
          </a:p>
        </p:txBody>
      </p:sp>
    </p:spTree>
    <p:extLst>
      <p:ext uri="{BB962C8B-B14F-4D97-AF65-F5344CB8AC3E}">
        <p14:creationId xmlns:p14="http://schemas.microsoft.com/office/powerpoint/2010/main" val="33282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25193" y="556646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1966575" y="1993510"/>
            <a:ext cx="8258849" cy="158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語言：我們使用了許多函式庫，其中包含了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bs4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selenium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tkinnter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prettyprint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sqlite3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requests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threading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87259C-FDA4-49C4-BB18-1C1BDDB8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38" y="3010783"/>
            <a:ext cx="2359410" cy="37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1125193" y="556646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環境介紹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B86E52-72C8-475E-905C-BA3A3F576B95}"/>
              </a:ext>
            </a:extLst>
          </p:cNvPr>
          <p:cNvSpPr txBox="1"/>
          <p:nvPr/>
        </p:nvSpPr>
        <p:spPr>
          <a:xfrm>
            <a:off x="2098548" y="1654146"/>
            <a:ext cx="8295025" cy="363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開發平台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:Linux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</a:p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編輯器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:VS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</a:p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selenium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webdriver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:google chrome</a:t>
            </a:r>
          </a:p>
          <a:p>
            <a:pPr>
              <a:lnSpc>
                <a:spcPts val="4000"/>
              </a:lnSpc>
            </a:pP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UI</a:t>
            </a: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輔助設計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:PAGE</a:t>
            </a:r>
          </a:p>
          <a:p>
            <a:pPr>
              <a:lnSpc>
                <a:spcPts val="4000"/>
              </a:lnSpc>
            </a:pPr>
            <a:r>
              <a:rPr lang="zh-TW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圖形化</a:t>
            </a:r>
            <a:r>
              <a:rPr lang="en-US" altLang="zh-TW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Git:</a:t>
            </a:r>
          </a:p>
          <a:p>
            <a:pPr>
              <a:lnSpc>
                <a:spcPts val="4000"/>
              </a:lnSpc>
            </a:pP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Windows:sourcetree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b="1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Linux:GitKraken</a:t>
            </a:r>
            <a:endParaRPr lang="en-US" altLang="zh-TW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4875152" y="3044279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2A8606-1685-464A-A01E-5E029C6A5806}"/>
              </a:ext>
            </a:extLst>
          </p:cNvPr>
          <p:cNvSpPr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實作心得</a:t>
            </a:r>
            <a:endParaRPr lang="zh-TW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FCE43-6B30-43C4-9DC5-7D91A72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" y="482757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566</Words>
  <Application>Microsoft Office PowerPoint</Application>
  <PresentationFormat>寬螢幕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智韋 張</dc:creator>
  <cp:lastModifiedBy>智韋 張</cp:lastModifiedBy>
  <cp:revision>51</cp:revision>
  <dcterms:created xsi:type="dcterms:W3CDTF">2021-01-03T02:59:16Z</dcterms:created>
  <dcterms:modified xsi:type="dcterms:W3CDTF">2021-01-11T08:35:26Z</dcterms:modified>
</cp:coreProperties>
</file>