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0" r:id="rId4"/>
    <p:sldId id="269" r:id="rId5"/>
    <p:sldId id="257" r:id="rId6"/>
    <p:sldId id="266" r:id="rId7"/>
    <p:sldId id="267" r:id="rId8"/>
    <p:sldId id="258" r:id="rId9"/>
    <p:sldId id="259" r:id="rId10"/>
    <p:sldId id="261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27A5-A918-4B15-936E-827BAF0E509C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2376-EA99-46BF-B8F1-8B57860860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376-EA99-46BF-B8F1-8B57860860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CASE #8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각 경우 리포트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0166" y="28572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않다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: 25</a:t>
            </a:r>
            <a:r>
              <a:rPr lang="ko-KR" altLang="en-US" dirty="0" smtClean="0"/>
              <a:t>도  뒤</a:t>
            </a:r>
            <a:r>
              <a:rPr lang="en-US" altLang="ko-KR" dirty="0" smtClean="0"/>
              <a:t>: -30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:1.5,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:3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2593"/>
            <a:ext cx="4038600" cy="354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19504"/>
            <a:ext cx="4038600" cy="348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0166" y="28572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않다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: 25</a:t>
            </a:r>
            <a:r>
              <a:rPr lang="ko-KR" altLang="en-US" dirty="0" smtClean="0"/>
              <a:t>도  뒤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:1.5,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:3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0137"/>
            <a:ext cx="4038600" cy="35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97426"/>
            <a:ext cx="4038600" cy="353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00166" y="28572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않다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도  뒤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:10,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:10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6605"/>
            <a:ext cx="4038600" cy="341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5850"/>
            <a:ext cx="4038600" cy="359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0166" y="28572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않다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도  뒤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:10,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:10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1810"/>
            <a:ext cx="4038600" cy="342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40810"/>
            <a:ext cx="4038600" cy="364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날개구성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0956"/>
            <a:ext cx="4038600" cy="354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4223"/>
            <a:ext cx="4038600" cy="359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78935"/>
            <a:ext cx="4038600" cy="336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643042" y="428604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경우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:0.5,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8248"/>
            <a:ext cx="4038600" cy="358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43042" y="428604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경우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:0.5,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6601"/>
            <a:ext cx="4038600" cy="36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44248"/>
            <a:ext cx="4038600" cy="343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43042" y="428604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경우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:0.5,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643050"/>
            <a:ext cx="4038600" cy="360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7158" y="1500174"/>
            <a:ext cx="4038600" cy="375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3042" y="428604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경우 </a:t>
            </a:r>
            <a:r>
              <a:rPr lang="en-US" altLang="ko-KR" dirty="0" smtClean="0"/>
              <a:t>: 15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:1,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12308"/>
            <a:ext cx="4038600" cy="35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08313"/>
            <a:ext cx="4038600" cy="350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0050"/>
            <a:ext cx="4038600" cy="34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89682"/>
            <a:ext cx="4038600" cy="354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1643042" y="428604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경우 </a:t>
            </a:r>
            <a:r>
              <a:rPr lang="en-US" altLang="ko-KR" dirty="0" smtClean="0"/>
              <a:t>: 15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:0, </a:t>
            </a:r>
            <a:r>
              <a:rPr lang="en-US" altLang="ko-KR" dirty="0" smtClean="0"/>
              <a:t>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:1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0166" y="28572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경우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:0.9,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:5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4038600" cy="348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77344"/>
            <a:ext cx="4038600" cy="35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0166" y="28572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앞 날개 와 뒤 날개 각도 같은 않다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도  뒤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r>
              <a:rPr lang="ko-KR" altLang="en-US" dirty="0" smtClean="0"/>
              <a:t>앞 날개 와 뒤 날개 위치 차이</a:t>
            </a:r>
            <a:r>
              <a:rPr lang="en-US" altLang="ko-KR" dirty="0" smtClean="0"/>
              <a:t>:   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:5, y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:0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9645"/>
            <a:ext cx="4038600" cy="348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51556"/>
            <a:ext cx="4038600" cy="34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347</Words>
  <PresentationFormat>全屏显示(4:3)</PresentationFormat>
  <Paragraphs>26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CASE #8 </vt:lpstr>
      <vt:lpstr>날개구성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#8 </dc:title>
  <dc:creator>DJ Seokho</dc:creator>
  <cp:lastModifiedBy>Woo</cp:lastModifiedBy>
  <cp:revision>22</cp:revision>
  <dcterms:created xsi:type="dcterms:W3CDTF">2011-12-15T16:36:30Z</dcterms:created>
  <dcterms:modified xsi:type="dcterms:W3CDTF">2011-12-16T08:43:58Z</dcterms:modified>
</cp:coreProperties>
</file>