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0DD0E-35B1-46A7-99F0-70B9C403BD93}" type="datetimeFigureOut">
              <a:rPr lang="zh-CN" altLang="en-US" smtClean="0"/>
              <a:t>2011/10/21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538E-3681-45E7-AE23-15DE0EDE4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F538E-3681-45E7-AE23-15DE0EDE48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" y="304800"/>
            <a:ext cx="9144000" cy="5897563"/>
          </a:xfrm>
        </p:spPr>
      </p:pic>
    </p:spTree>
    <p:extLst>
      <p:ext uri="{BB962C8B-B14F-4D97-AF65-F5344CB8AC3E}">
        <p14:creationId xmlns:p14="http://schemas.microsoft.com/office/powerpoint/2010/main" val="31647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0365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897" y="446705"/>
            <a:ext cx="3076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F                 D                  l    </a:t>
            </a:r>
            <a:endParaRPr lang="en-US" altLang="zh-CN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0.397000  0.000949  0.647430</a:t>
            </a:r>
          </a:p>
          <a:p>
            <a:r>
              <a:rPr lang="en-US" altLang="zh-CN" dirty="0"/>
              <a:t>0.398000  0.000222  </a:t>
            </a:r>
            <a:r>
              <a:rPr lang="en-US" altLang="zh-CN" dirty="0" smtClean="0"/>
              <a:t>0.644181</a:t>
            </a:r>
            <a:endParaRPr lang="en-US" altLang="zh-CN" dirty="0"/>
          </a:p>
          <a:p>
            <a:r>
              <a:rPr lang="en-US" altLang="zh-CN" dirty="0"/>
              <a:t>0.399000  0.000001  </a:t>
            </a:r>
            <a:r>
              <a:rPr lang="en-US" altLang="zh-CN" dirty="0" smtClean="0"/>
              <a:t>0.640956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0.400000  0.000275  0.637755</a:t>
            </a:r>
          </a:p>
          <a:p>
            <a:r>
              <a:rPr lang="en-US" altLang="zh-CN" dirty="0"/>
              <a:t>0.401000  0.001034  0.634578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0.280000  0.008878  1.301541</a:t>
            </a:r>
          </a:p>
          <a:p>
            <a:r>
              <a:rPr lang="en-US" altLang="zh-CN" dirty="0"/>
              <a:t>0.281000  0.002404  1.292294</a:t>
            </a:r>
          </a:p>
          <a:p>
            <a:r>
              <a:rPr lang="en-US" altLang="zh-CN" dirty="0"/>
              <a:t>0.282000  0.000018  </a:t>
            </a:r>
            <a:r>
              <a:rPr lang="en-US" altLang="zh-CN" dirty="0" smtClean="0"/>
              <a:t>1.283145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0.283000  0.001610  1.274093</a:t>
            </a:r>
          </a:p>
          <a:p>
            <a:r>
              <a:rPr lang="en-US" altLang="zh-CN" dirty="0"/>
              <a:t>0.284000  0.007043  1.265136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306163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0.228000  0.037002  1.962927</a:t>
            </a:r>
          </a:p>
          <a:p>
            <a:r>
              <a:rPr lang="en-US" altLang="zh-CN" dirty="0"/>
              <a:t>0.229000  0.011996  1.945821</a:t>
            </a:r>
          </a:p>
          <a:p>
            <a:r>
              <a:rPr lang="en-US" altLang="zh-CN" dirty="0"/>
              <a:t>0.230000  0.000730  </a:t>
            </a:r>
            <a:r>
              <a:rPr lang="en-US" altLang="zh-CN" dirty="0" smtClean="0"/>
              <a:t>1.928938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0.231000  0.002982  1.912273</a:t>
            </a:r>
          </a:p>
          <a:p>
            <a:r>
              <a:rPr lang="en-US" altLang="zh-CN" dirty="0"/>
              <a:t>0.232000  0.018179  1.895824</a:t>
            </a:r>
          </a:p>
          <a:p>
            <a:r>
              <a:rPr lang="en-US" altLang="zh-CN" dirty="0"/>
              <a:t>0.233000  0.045438  1.879585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446705"/>
            <a:ext cx="3076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F                 D                  l    </a:t>
            </a:r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4953000" y="1066800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0.197000  0.097309  2.629308</a:t>
            </a:r>
          </a:p>
          <a:p>
            <a:r>
              <a:rPr lang="en-US" altLang="zh-CN" dirty="0"/>
              <a:t>0.198000  0.034721  2.602816</a:t>
            </a:r>
          </a:p>
          <a:p>
            <a:r>
              <a:rPr lang="en-US" altLang="zh-CN" dirty="0"/>
              <a:t>0.199000  0.003545  </a:t>
            </a:r>
            <a:r>
              <a:rPr lang="en-US" altLang="zh-CN" dirty="0" smtClean="0"/>
              <a:t>2.576723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0.200000  0.004399  2.551020</a:t>
            </a:r>
          </a:p>
          <a:p>
            <a:r>
              <a:rPr lang="en-US" altLang="zh-CN" dirty="0"/>
              <a:t>0.201000  0.035831  2.525700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2667000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0.175000  0.336248  3.331945</a:t>
            </a:r>
          </a:p>
          <a:p>
            <a:r>
              <a:rPr lang="en-US" altLang="zh-CN" dirty="0"/>
              <a:t>0.176000  0.176492  3.294190</a:t>
            </a:r>
          </a:p>
          <a:p>
            <a:r>
              <a:rPr lang="en-US" altLang="zh-CN" dirty="0"/>
              <a:t>0.177000  0.062022  3.257072</a:t>
            </a:r>
          </a:p>
          <a:p>
            <a:r>
              <a:rPr lang="en-US" altLang="zh-CN" dirty="0"/>
              <a:t>0.178000  0.005301  </a:t>
            </a:r>
            <a:r>
              <a:rPr lang="en-US" altLang="zh-CN" dirty="0" smtClean="0"/>
              <a:t>3.220579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0.179000  0.010563  3.184695</a:t>
            </a:r>
          </a:p>
          <a:p>
            <a:r>
              <a:rPr lang="en-US" altLang="zh-CN" dirty="0"/>
              <a:t>0.180000  0.074190  3.149408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022669" y="5334000"/>
            <a:ext cx="3076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l = n * wavelength</a:t>
            </a:r>
          </a:p>
          <a:p>
            <a:r>
              <a:rPr lang="en-US" altLang="zh-CN" dirty="0" smtClean="0"/>
              <a:t>       wavelength = 0.641141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4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897" y="446705"/>
            <a:ext cx="3076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F                 D                  l    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4953000" y="446705"/>
            <a:ext cx="3076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F                 D                  l    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5022669" y="5334000"/>
            <a:ext cx="3076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l = (n+0.5) * wavelength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wavelength </a:t>
            </a:r>
            <a:r>
              <a:rPr lang="en-US" altLang="zh-CN" dirty="0"/>
              <a:t>= 0.641141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31" y="1066800"/>
            <a:ext cx="34703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0.562000  0.999850  0.323073</a:t>
            </a:r>
          </a:p>
          <a:p>
            <a:r>
              <a:rPr lang="en-US" altLang="zh-CN" dirty="0"/>
              <a:t>0.563000  0.999956  0.321927</a:t>
            </a:r>
          </a:p>
          <a:p>
            <a:r>
              <a:rPr lang="en-US" altLang="zh-CN" dirty="0"/>
              <a:t>0.564000  0.999999  </a:t>
            </a:r>
            <a:r>
              <a:rPr lang="en-US" altLang="zh-CN" dirty="0" smtClean="0"/>
              <a:t>0.320786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0.565000  0.999980  0.319652</a:t>
            </a:r>
          </a:p>
          <a:p>
            <a:r>
              <a:rPr lang="en-US" altLang="zh-CN" dirty="0"/>
              <a:t>0.566000  0.999899  0.318523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3731" y="2819400"/>
            <a:ext cx="34703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0.324000  0.997441  0.972039</a:t>
            </a:r>
          </a:p>
          <a:p>
            <a:r>
              <a:rPr lang="en-US" altLang="zh-CN" dirty="0"/>
              <a:t>0.325000  0.999545  0.966067</a:t>
            </a:r>
          </a:p>
          <a:p>
            <a:r>
              <a:rPr lang="en-US" altLang="zh-CN" dirty="0"/>
              <a:t>0.326000  0.999941  </a:t>
            </a:r>
            <a:r>
              <a:rPr lang="en-US" altLang="zh-CN" dirty="0" smtClean="0"/>
              <a:t>0.960149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0.327000  0.998676  0.954286</a:t>
            </a:r>
          </a:p>
          <a:p>
            <a:r>
              <a:rPr lang="en-US" altLang="zh-CN" dirty="0"/>
              <a:t>0.328000  0.995799  0.948476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8897" y="4780002"/>
            <a:ext cx="350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0.250000  0.978830  1.632653</a:t>
            </a:r>
          </a:p>
          <a:p>
            <a:r>
              <a:rPr lang="en-US" altLang="zh-CN" dirty="0"/>
              <a:t>0.251000  0.993226  1.619670</a:t>
            </a:r>
          </a:p>
          <a:p>
            <a:r>
              <a:rPr lang="en-US" altLang="zh-CN" dirty="0"/>
              <a:t>0.252000  0.999618  </a:t>
            </a:r>
            <a:r>
              <a:rPr lang="en-US" altLang="zh-CN" dirty="0" smtClean="0"/>
              <a:t>1.606841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0.253000  0.998188  1.594164</a:t>
            </a:r>
          </a:p>
          <a:p>
            <a:r>
              <a:rPr lang="en-US" altLang="zh-CN" dirty="0"/>
              <a:t>0.254000  0.989230  1.581636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1066800"/>
            <a:ext cx="3352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0.211000  0.945747  2.291970</a:t>
            </a:r>
          </a:p>
          <a:p>
            <a:r>
              <a:rPr lang="en-US" altLang="zh-CN" dirty="0"/>
              <a:t>0.212000  0.983354  2.270399</a:t>
            </a:r>
          </a:p>
          <a:p>
            <a:r>
              <a:rPr lang="en-US" altLang="zh-CN" dirty="0"/>
              <a:t>0.213000  0.999367  </a:t>
            </a:r>
            <a:r>
              <a:rPr lang="en-US" altLang="zh-CN" dirty="0" smtClean="0"/>
              <a:t>2.249131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0.214000  0.993992  2.228160</a:t>
            </a:r>
          </a:p>
          <a:p>
            <a:r>
              <a:rPr lang="en-US" altLang="zh-CN" dirty="0"/>
              <a:t>0.215000  0.968329  2.207481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0" y="2819400"/>
            <a:ext cx="3352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0.186000  0.903795  2.949498</a:t>
            </a:r>
          </a:p>
          <a:p>
            <a:r>
              <a:rPr lang="en-US" altLang="zh-CN" dirty="0"/>
              <a:t>0.187000  0.974235  2.918036</a:t>
            </a:r>
          </a:p>
          <a:p>
            <a:r>
              <a:rPr lang="en-US" altLang="zh-CN" dirty="0"/>
              <a:t>0.188000  0.999910  </a:t>
            </a:r>
            <a:r>
              <a:rPr lang="en-US" altLang="zh-CN" dirty="0" smtClean="0"/>
              <a:t>2.887076 </a:t>
            </a:r>
            <a:r>
              <a:rPr lang="en-US" altLang="zh-CN" b="1" dirty="0" smtClean="0">
                <a:solidFill>
                  <a:srgbClr val="FF0000"/>
                </a:solidFill>
              </a:rPr>
              <a:t>&lt;-</a:t>
            </a:r>
            <a:endParaRPr lang="en-US" altLang="zh-CN" dirty="0"/>
          </a:p>
          <a:p>
            <a:r>
              <a:rPr lang="en-US" altLang="zh-CN" dirty="0"/>
              <a:t>0.189000  0.980583  2.856606</a:t>
            </a:r>
          </a:p>
          <a:p>
            <a:r>
              <a:rPr lang="en-US" altLang="zh-CN" dirty="0"/>
              <a:t>0.190000  0.920003  2.826615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8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On-screen Show (4:3)</PresentationFormat>
  <Paragraphs>61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 Seokho</dc:creator>
  <cp:lastModifiedBy>Woo</cp:lastModifiedBy>
  <cp:revision>5</cp:revision>
  <dcterms:created xsi:type="dcterms:W3CDTF">2006-08-16T00:00:00Z</dcterms:created>
  <dcterms:modified xsi:type="dcterms:W3CDTF">2011-10-21T09:20:22Z</dcterms:modified>
</cp:coreProperties>
</file>