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2</a:t>
            </a:r>
            <a:r>
              <a:rPr lang="ko-KR" altLang="en-US" dirty="0" smtClean="0"/>
              <a:t>차 </a:t>
            </a:r>
            <a:r>
              <a:rPr lang="en-US" altLang="zh-CN" dirty="0" err="1" smtClean="0"/>
              <a:t>Runga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Kutta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계산 프로그램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Woo\Desktop\asdasdasdasdad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2575" y="0"/>
            <a:ext cx="975657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주요 알고리즘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712968" cy="5184576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for(j=0</a:t>
            </a:r>
            <a:r>
              <a:rPr lang="en-US" altLang="zh-CN" dirty="0" smtClean="0"/>
              <a:t>; j&lt;(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sub_n_step</a:t>
            </a:r>
            <a:r>
              <a:rPr lang="en-US" altLang="zh-CN" dirty="0" smtClean="0"/>
              <a:t>; j++)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	k1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differential_function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sub_x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k2 = </a:t>
            </a:r>
            <a:r>
              <a:rPr lang="en-US" altLang="zh-CN" dirty="0" err="1" smtClean="0"/>
              <a:t>differential_function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sub_x+a</a:t>
            </a:r>
            <a:r>
              <a:rPr lang="en-US" altLang="zh-CN" dirty="0" smtClean="0"/>
              <a:t>*h);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sub_x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sub_x+h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sub_y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sub_y</a:t>
            </a:r>
            <a:r>
              <a:rPr lang="en-US" altLang="zh-CN" dirty="0" smtClean="0"/>
              <a:t>+(R1*k1 + R2 * k2)*h;</a:t>
            </a:r>
          </a:p>
          <a:p>
            <a:r>
              <a:rPr lang="en-US" altLang="zh-CN" dirty="0" smtClean="0"/>
              <a:t>		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==0 &amp;&amp; j==0)</a:t>
            </a:r>
          </a:p>
          <a:p>
            <a:r>
              <a:rPr lang="en-US" altLang="zh-CN" dirty="0" smtClean="0"/>
              <a:t>		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("In sub section 1(0 ~ 0.5)\n\n");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("(x0 , y0)\n");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("(%0.5f , %0.5f)\n", x0, y0);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("(x1 , y1)\n");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("(%0.5f , %0.5f)\n", </a:t>
            </a:r>
            <a:r>
              <a:rPr lang="en-US" altLang="zh-CN" dirty="0" err="1" smtClean="0"/>
              <a:t>sub_x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sub_y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X[i+1</a:t>
            </a:r>
            <a:r>
              <a:rPr lang="en-US" altLang="zh-CN" dirty="0" smtClean="0"/>
              <a:t>] = </a:t>
            </a:r>
            <a:r>
              <a:rPr lang="en-US" altLang="zh-CN" dirty="0" err="1" smtClean="0"/>
              <a:t>sub_x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Y[i+1</a:t>
            </a:r>
            <a:r>
              <a:rPr lang="en-US" altLang="zh-CN" dirty="0" smtClean="0"/>
              <a:t>] = </a:t>
            </a:r>
            <a:r>
              <a:rPr lang="en-US" altLang="zh-CN" dirty="0" err="1" smtClean="0"/>
              <a:t>sub_y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ko-KR" altLang="en-US" sz="3200" dirty="0" smtClean="0"/>
              <a:t>실행결과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764704"/>
            <a:ext cx="6984776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 2차 Runga Kutta</vt:lpstr>
      <vt:lpstr>幻灯片 2</vt:lpstr>
      <vt:lpstr>주요 알고리즘</vt:lpstr>
      <vt:lpstr>실행결과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Runga Kutta</dc:title>
  <dc:creator>DJ Seokho</dc:creator>
  <cp:lastModifiedBy>Woo</cp:lastModifiedBy>
  <cp:revision>12</cp:revision>
  <dcterms:created xsi:type="dcterms:W3CDTF">2012-04-30T00:41:24Z</dcterms:created>
  <dcterms:modified xsi:type="dcterms:W3CDTF">2012-04-30T09:43:24Z</dcterms:modified>
</cp:coreProperties>
</file>